
<file path=[Content_Types].xml><?xml version="1.0" encoding="utf-8"?>
<Types xmlns="http://schemas.openxmlformats.org/package/2006/content-types"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1" r:id="rId2"/>
    <p:sldId id="284" r:id="rId3"/>
    <p:sldId id="258" r:id="rId4"/>
    <p:sldId id="257" r:id="rId5"/>
    <p:sldId id="260" r:id="rId6"/>
    <p:sldId id="261" r:id="rId7"/>
    <p:sldId id="263" r:id="rId8"/>
    <p:sldId id="265" r:id="rId9"/>
    <p:sldId id="269" r:id="rId10"/>
    <p:sldId id="270" r:id="rId11"/>
    <p:sldId id="287" r:id="rId12"/>
    <p:sldId id="271" r:id="rId13"/>
    <p:sldId id="282" r:id="rId14"/>
    <p:sldId id="272" r:id="rId15"/>
    <p:sldId id="289" r:id="rId16"/>
    <p:sldId id="288" r:id="rId17"/>
    <p:sldId id="290" r:id="rId18"/>
    <p:sldId id="291" r:id="rId19"/>
    <p:sldId id="292" r:id="rId20"/>
    <p:sldId id="293" r:id="rId21"/>
    <p:sldId id="275" r:id="rId22"/>
    <p:sldId id="295" r:id="rId23"/>
    <p:sldId id="283" r:id="rId2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slide" Target="../slides/slide20.xml"/><Relationship Id="rId1" Type="http://schemas.openxmlformats.org/officeDocument/2006/relationships/slide" Target="../slides/slide18.xml"/><Relationship Id="rId4" Type="http://schemas.openxmlformats.org/officeDocument/2006/relationships/image" Target="../media/image44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" Target="../slides/slide7.xm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AAD6E1-9080-4DB6-B260-3BE7DECF496F}" type="doc">
      <dgm:prSet loTypeId="urn:microsoft.com/office/officeart/2005/8/layout/hProcess4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C7A7-54D1-43B3-BA7F-92D8FA4124B3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Согласование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заявки</a:t>
          </a:r>
          <a:endParaRPr lang="en-US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  - УО (МЗ РТ)</a:t>
          </a:r>
        </a:p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- ФО (ДКМФ РТ)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BF9B105-51CC-44C9-9668-05FE54126CAC}" type="parTrans" cxnId="{3E91CCA0-0D8C-4252-A954-965CA918BE9E}">
      <dgm:prSet/>
      <dgm:spPr/>
      <dgm:t>
        <a:bodyPr/>
        <a:lstStyle/>
        <a:p>
          <a:endParaRPr lang="ru-RU"/>
        </a:p>
      </dgm:t>
    </dgm:pt>
    <dgm:pt modelId="{33CFFFBE-6132-46A4-8AF6-4455F526D547}" type="sibTrans" cxnId="{3E91CCA0-0D8C-4252-A954-965CA918BE9E}">
      <dgm:prSet/>
      <dgm:spPr/>
      <dgm:t>
        <a:bodyPr/>
        <a:lstStyle/>
        <a:p>
          <a:endParaRPr lang="ru-RU"/>
        </a:p>
      </dgm:t>
    </dgm:pt>
    <dgm:pt modelId="{530AC530-9186-4B64-8F45-5017E49061AA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Перевод извещения в личный кабинет ООС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25EDD3C-E0A5-41DF-9F2F-22ABD53BD483}" type="parTrans" cxnId="{6DDE09E2-97D3-4742-B145-7BB4151C6EA5}">
      <dgm:prSet/>
      <dgm:spPr/>
      <dgm:t>
        <a:bodyPr/>
        <a:lstStyle/>
        <a:p>
          <a:endParaRPr lang="ru-RU"/>
        </a:p>
      </dgm:t>
    </dgm:pt>
    <dgm:pt modelId="{E6D886E4-79D0-48F6-A9B2-5A0919F10348}" type="sibTrans" cxnId="{6DDE09E2-97D3-4742-B145-7BB4151C6EA5}">
      <dgm:prSet/>
      <dgm:spPr/>
      <dgm:t>
        <a:bodyPr/>
        <a:lstStyle/>
        <a:p>
          <a:endParaRPr lang="ru-RU"/>
        </a:p>
      </dgm:t>
    </dgm:pt>
    <dgm:pt modelId="{47F1A1F1-0AC0-4EC6-AC8E-337CE084584E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Формирование лота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AAFC809-B9CA-46A5-84F1-11950F76EDE2}" type="parTrans" cxnId="{1A3271A5-0AD3-45F3-B440-A6CEA90DC8DF}">
      <dgm:prSet/>
      <dgm:spPr/>
      <dgm:t>
        <a:bodyPr/>
        <a:lstStyle/>
        <a:p>
          <a:endParaRPr lang="ru-RU"/>
        </a:p>
      </dgm:t>
    </dgm:pt>
    <dgm:pt modelId="{EF08F56D-E3EE-4C1A-86A9-EAE6B2AF068A}" type="sibTrans" cxnId="{1A3271A5-0AD3-45F3-B440-A6CEA90DC8DF}">
      <dgm:prSet/>
      <dgm:spPr/>
      <dgm:t>
        <a:bodyPr/>
        <a:lstStyle/>
        <a:p>
          <a:endParaRPr lang="ru-RU"/>
        </a:p>
      </dgm:t>
    </dgm:pt>
    <dgm:pt modelId="{DA935912-6644-4326-B24D-5A18214BF09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Согласование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извещения ФО (ДКМФ РТ)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40CB2A4-F6EE-4AE3-B8A0-4D5D5C8D781B}" type="parTrans" cxnId="{249BC3DB-07B4-42E1-BC50-8A44D34B4631}">
      <dgm:prSet/>
      <dgm:spPr/>
      <dgm:t>
        <a:bodyPr/>
        <a:lstStyle/>
        <a:p>
          <a:endParaRPr lang="ru-RU"/>
        </a:p>
      </dgm:t>
    </dgm:pt>
    <dgm:pt modelId="{E8F2EF05-9B5E-443E-ACC8-2481461DA909}" type="sibTrans" cxnId="{249BC3DB-07B4-42E1-BC50-8A44D34B4631}">
      <dgm:prSet/>
      <dgm:spPr/>
      <dgm:t>
        <a:bodyPr/>
        <a:lstStyle/>
        <a:p>
          <a:endParaRPr lang="ru-RU"/>
        </a:p>
      </dgm:t>
    </dgm:pt>
    <dgm:pt modelId="{B2403345-E539-42C0-AF4C-0EE0DC182DD8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Проверка УО (МЗ РТ) правильности формирования извещения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217C16A-AF20-4713-A264-67AFEDE6D1A0}" type="parTrans" cxnId="{FE11FF56-942A-4AB6-8A17-5820AE5D9A7D}">
      <dgm:prSet/>
      <dgm:spPr/>
      <dgm:t>
        <a:bodyPr/>
        <a:lstStyle/>
        <a:p>
          <a:endParaRPr lang="ru-RU"/>
        </a:p>
      </dgm:t>
    </dgm:pt>
    <dgm:pt modelId="{DC282747-8D15-45B1-8521-4B10484A2DA4}" type="sibTrans" cxnId="{FE11FF56-942A-4AB6-8A17-5820AE5D9A7D}">
      <dgm:prSet/>
      <dgm:spPr/>
      <dgm:t>
        <a:bodyPr/>
        <a:lstStyle/>
        <a:p>
          <a:endParaRPr lang="ru-RU"/>
        </a:p>
      </dgm:t>
    </dgm:pt>
    <dgm:pt modelId="{399BF595-3ADD-4019-BFF7-DAB6D311C29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Формирование извещения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90FC6A3-61C9-445C-AD5A-24091E6A7550}" type="parTrans" cxnId="{C625ECE8-4549-4C4D-8734-536E6AFE766C}">
      <dgm:prSet/>
      <dgm:spPr/>
      <dgm:t>
        <a:bodyPr/>
        <a:lstStyle/>
        <a:p>
          <a:endParaRPr lang="ru-RU"/>
        </a:p>
      </dgm:t>
    </dgm:pt>
    <dgm:pt modelId="{1351D61A-E1D0-4335-8930-B366736EDC79}" type="sibTrans" cxnId="{C625ECE8-4549-4C4D-8734-536E6AFE766C}">
      <dgm:prSet/>
      <dgm:spPr/>
      <dgm:t>
        <a:bodyPr/>
        <a:lstStyle/>
        <a:p>
          <a:endParaRPr lang="ru-RU"/>
        </a:p>
      </dgm:t>
    </dgm:pt>
    <dgm:pt modelId="{61368623-4F61-4BA0-B4EF-35D4ED5CB1DF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Формирование заявки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5F7F659-0D19-4486-A443-4DD16A375B4A}" type="parTrans" cxnId="{F05CF05E-1432-4B97-8CDB-C4DB5BF727FE}">
      <dgm:prSet/>
      <dgm:spPr/>
      <dgm:t>
        <a:bodyPr/>
        <a:lstStyle/>
        <a:p>
          <a:endParaRPr lang="ru-RU"/>
        </a:p>
      </dgm:t>
    </dgm:pt>
    <dgm:pt modelId="{AAD75BBB-8F7B-4695-9962-EF24272FEDCA}" type="sibTrans" cxnId="{F05CF05E-1432-4B97-8CDB-C4DB5BF727FE}">
      <dgm:prSet/>
      <dgm:spPr/>
      <dgm:t>
        <a:bodyPr/>
        <a:lstStyle/>
        <a:p>
          <a:endParaRPr lang="ru-RU"/>
        </a:p>
      </dgm:t>
    </dgm:pt>
    <dgm:pt modelId="{09142E3C-11A0-42CF-9F4B-829573AE0907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Согласование позиции и цены УО (МЗ РТ)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2C7659B-6AD7-4EC3-A7C8-D74986A1597F}" type="parTrans" cxnId="{60A36E3E-43F0-407E-9E7D-B32576CBB624}">
      <dgm:prSet/>
      <dgm:spPr/>
      <dgm:t>
        <a:bodyPr/>
        <a:lstStyle/>
        <a:p>
          <a:endParaRPr lang="ru-RU"/>
        </a:p>
      </dgm:t>
    </dgm:pt>
    <dgm:pt modelId="{9AA00CBE-A380-439B-9EA2-0CC1511DFE79}" type="sibTrans" cxnId="{60A36E3E-43F0-407E-9E7D-B32576CBB624}">
      <dgm:prSet/>
      <dgm:spPr/>
      <dgm:t>
        <a:bodyPr/>
        <a:lstStyle/>
        <a:p>
          <a:endParaRPr lang="ru-RU"/>
        </a:p>
      </dgm:t>
    </dgm:pt>
    <dgm:pt modelId="{B21FE4D9-FCE5-4474-9914-B608C8F321AB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 Добавление новой позиции в справочник номенклатуры товара</a:t>
          </a:r>
        </a:p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955B42A-7876-40E9-B4A1-1B54913567A4}" type="parTrans" cxnId="{8F18EF86-3B4D-480C-A2FF-03CF52E4C8AD}">
      <dgm:prSet/>
      <dgm:spPr/>
      <dgm:t>
        <a:bodyPr/>
        <a:lstStyle/>
        <a:p>
          <a:endParaRPr lang="ru-RU"/>
        </a:p>
      </dgm:t>
    </dgm:pt>
    <dgm:pt modelId="{F5B5EF81-3BCE-49FA-9D32-FE8341B8D578}" type="sibTrans" cxnId="{8F18EF86-3B4D-480C-A2FF-03CF52E4C8AD}">
      <dgm:prSet/>
      <dgm:spPr/>
      <dgm:t>
        <a:bodyPr/>
        <a:lstStyle/>
        <a:p>
          <a:endParaRPr lang="ru-RU"/>
        </a:p>
      </dgm:t>
    </dgm:pt>
    <dgm:pt modelId="{EAB6B072-0125-44BC-9148-54E174DCBF1A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Публикация извещения на ООС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3AB24EC-468D-410C-BD44-42D9B96A564F}" type="sibTrans" cxnId="{7258BC5A-52E1-4365-A49A-055F089D4349}">
      <dgm:prSet/>
      <dgm:spPr/>
      <dgm:t>
        <a:bodyPr/>
        <a:lstStyle/>
        <a:p>
          <a:endParaRPr lang="ru-RU"/>
        </a:p>
      </dgm:t>
    </dgm:pt>
    <dgm:pt modelId="{F26DE700-EEA1-4A21-87E0-6F358B5D259C}" type="parTrans" cxnId="{7258BC5A-52E1-4365-A49A-055F089D4349}">
      <dgm:prSet/>
      <dgm:spPr/>
      <dgm:t>
        <a:bodyPr/>
        <a:lstStyle/>
        <a:p>
          <a:endParaRPr lang="ru-RU"/>
        </a:p>
      </dgm:t>
    </dgm:pt>
    <dgm:pt modelId="{5D28E4CE-27B5-4D05-AE61-52D47D542E6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Проведение торгов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7A0FB57-25AE-4F2C-BE96-DC1A059AA954}" type="sibTrans" cxnId="{355E90C4-6935-4F97-93C3-B1649A9589B4}">
      <dgm:prSet/>
      <dgm:spPr/>
      <dgm:t>
        <a:bodyPr/>
        <a:lstStyle/>
        <a:p>
          <a:endParaRPr lang="ru-RU"/>
        </a:p>
      </dgm:t>
    </dgm:pt>
    <dgm:pt modelId="{49CE9D21-5306-4496-98B5-EE1534CFC6A1}" type="parTrans" cxnId="{355E90C4-6935-4F97-93C3-B1649A9589B4}">
      <dgm:prSet/>
      <dgm:spPr/>
      <dgm:t>
        <a:bodyPr/>
        <a:lstStyle/>
        <a:p>
          <a:endParaRPr lang="ru-RU"/>
        </a:p>
      </dgm:t>
    </dgm:pt>
    <dgm:pt modelId="{5521FB12-FF7B-40F3-8BD9-6FD6B61D687B}" type="pres">
      <dgm:prSet presAssocID="{0BAAD6E1-9080-4DB6-B260-3BE7DECF496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5D366C-88A4-4A18-970D-E764A3D2CE44}" type="pres">
      <dgm:prSet presAssocID="{0BAAD6E1-9080-4DB6-B260-3BE7DECF496F}" presName="tSp" presStyleCnt="0"/>
      <dgm:spPr/>
      <dgm:t>
        <a:bodyPr/>
        <a:lstStyle/>
        <a:p>
          <a:endParaRPr lang="ru-RU"/>
        </a:p>
      </dgm:t>
    </dgm:pt>
    <dgm:pt modelId="{9C1F0097-6798-4CE6-928A-E8EE13771B34}" type="pres">
      <dgm:prSet presAssocID="{0BAAD6E1-9080-4DB6-B260-3BE7DECF496F}" presName="bSp" presStyleCnt="0"/>
      <dgm:spPr/>
      <dgm:t>
        <a:bodyPr/>
        <a:lstStyle/>
        <a:p>
          <a:endParaRPr lang="ru-RU"/>
        </a:p>
      </dgm:t>
    </dgm:pt>
    <dgm:pt modelId="{4FB280C8-ECDD-4A2E-8CDA-31D24D8DE1D9}" type="pres">
      <dgm:prSet presAssocID="{0BAAD6E1-9080-4DB6-B260-3BE7DECF496F}" presName="process" presStyleCnt="0"/>
      <dgm:spPr/>
      <dgm:t>
        <a:bodyPr/>
        <a:lstStyle/>
        <a:p>
          <a:endParaRPr lang="ru-RU"/>
        </a:p>
      </dgm:t>
    </dgm:pt>
    <dgm:pt modelId="{455172F8-046C-4F3A-BE64-9C04A0C46E3C}" type="pres">
      <dgm:prSet presAssocID="{09142E3C-11A0-42CF-9F4B-829573AE0907}" presName="composite1" presStyleCnt="0"/>
      <dgm:spPr/>
      <dgm:t>
        <a:bodyPr/>
        <a:lstStyle/>
        <a:p>
          <a:endParaRPr lang="ru-RU"/>
        </a:p>
      </dgm:t>
    </dgm:pt>
    <dgm:pt modelId="{1F2E821B-B817-4C9F-84B0-2FAACCF73442}" type="pres">
      <dgm:prSet presAssocID="{09142E3C-11A0-42CF-9F4B-829573AE0907}" presName="dummyNode1" presStyleLbl="node1" presStyleIdx="0" presStyleCnt="5"/>
      <dgm:spPr/>
      <dgm:t>
        <a:bodyPr/>
        <a:lstStyle/>
        <a:p>
          <a:endParaRPr lang="ru-RU"/>
        </a:p>
      </dgm:t>
    </dgm:pt>
    <dgm:pt modelId="{3EE80414-FC63-47DE-AEE9-5EB0D6F1F881}" type="pres">
      <dgm:prSet presAssocID="{09142E3C-11A0-42CF-9F4B-829573AE0907}" presName="childNode1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253E1-CA0F-4604-BA63-3BB6A4D1AE27}" type="pres">
      <dgm:prSet presAssocID="{09142E3C-11A0-42CF-9F4B-829573AE0907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EFC6F0-7500-4042-9F25-FE250CB2F85E}" type="pres">
      <dgm:prSet presAssocID="{09142E3C-11A0-42CF-9F4B-829573AE0907}" presName="parentNode1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39C285-2DE9-4CF6-8D49-98A60DE96C77}" type="pres">
      <dgm:prSet presAssocID="{09142E3C-11A0-42CF-9F4B-829573AE0907}" presName="connSite1" presStyleCnt="0"/>
      <dgm:spPr/>
      <dgm:t>
        <a:bodyPr/>
        <a:lstStyle/>
        <a:p>
          <a:endParaRPr lang="ru-RU"/>
        </a:p>
      </dgm:t>
    </dgm:pt>
    <dgm:pt modelId="{F892AB44-5CE6-473A-9AA9-4CEE7787EE67}" type="pres">
      <dgm:prSet presAssocID="{9AA00CBE-A380-439B-9EA2-0CC1511DFE79}" presName="Name9" presStyleLbl="sibTrans2D1" presStyleIdx="0" presStyleCnt="4"/>
      <dgm:spPr/>
      <dgm:t>
        <a:bodyPr/>
        <a:lstStyle/>
        <a:p>
          <a:endParaRPr lang="ru-RU"/>
        </a:p>
      </dgm:t>
    </dgm:pt>
    <dgm:pt modelId="{87D9B944-0300-4EEE-8566-AD6CEE99B114}" type="pres">
      <dgm:prSet presAssocID="{F866C7A7-54D1-43B3-BA7F-92D8FA4124B3}" presName="composite2" presStyleCnt="0"/>
      <dgm:spPr/>
      <dgm:t>
        <a:bodyPr/>
        <a:lstStyle/>
        <a:p>
          <a:endParaRPr lang="ru-RU"/>
        </a:p>
      </dgm:t>
    </dgm:pt>
    <dgm:pt modelId="{36FD4441-09EA-435C-9B78-94F91B3760EB}" type="pres">
      <dgm:prSet presAssocID="{F866C7A7-54D1-43B3-BA7F-92D8FA4124B3}" presName="dummyNode2" presStyleLbl="node1" presStyleIdx="0" presStyleCnt="5"/>
      <dgm:spPr/>
      <dgm:t>
        <a:bodyPr/>
        <a:lstStyle/>
        <a:p>
          <a:endParaRPr lang="ru-RU"/>
        </a:p>
      </dgm:t>
    </dgm:pt>
    <dgm:pt modelId="{A143ED7A-52A3-4BDB-B91B-74CBDFBB1D71}" type="pres">
      <dgm:prSet presAssocID="{F866C7A7-54D1-43B3-BA7F-92D8FA4124B3}" presName="childNode2" presStyleLbl="bgAcc1" presStyleIdx="1" presStyleCnt="5" custLinFactNeighborX="1224" custLinFactNeighborY="2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9CF1F-11E0-46B0-B806-CA89F86F856A}" type="pres">
      <dgm:prSet presAssocID="{F866C7A7-54D1-43B3-BA7F-92D8FA4124B3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E12BD3-42A9-4FE4-8AFF-51775F7D5A4E}" type="pres">
      <dgm:prSet presAssocID="{F866C7A7-54D1-43B3-BA7F-92D8FA4124B3}" presName="parentNode2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DE8B5-C22F-42C3-A525-7166662A0D06}" type="pres">
      <dgm:prSet presAssocID="{F866C7A7-54D1-43B3-BA7F-92D8FA4124B3}" presName="connSite2" presStyleCnt="0"/>
      <dgm:spPr/>
      <dgm:t>
        <a:bodyPr/>
        <a:lstStyle/>
        <a:p>
          <a:endParaRPr lang="ru-RU"/>
        </a:p>
      </dgm:t>
    </dgm:pt>
    <dgm:pt modelId="{A07A5EAC-612F-4666-9431-E5301B335BF3}" type="pres">
      <dgm:prSet presAssocID="{33CFFFBE-6132-46A4-8AF6-4455F526D547}" presName="Name18" presStyleLbl="sibTrans2D1" presStyleIdx="1" presStyleCnt="4"/>
      <dgm:spPr/>
      <dgm:t>
        <a:bodyPr/>
        <a:lstStyle/>
        <a:p>
          <a:endParaRPr lang="ru-RU"/>
        </a:p>
      </dgm:t>
    </dgm:pt>
    <dgm:pt modelId="{E634B989-5F5B-4CA3-A62C-996648734275}" type="pres">
      <dgm:prSet presAssocID="{530AC530-9186-4B64-8F45-5017E49061AA}" presName="composite1" presStyleCnt="0"/>
      <dgm:spPr/>
      <dgm:t>
        <a:bodyPr/>
        <a:lstStyle/>
        <a:p>
          <a:endParaRPr lang="ru-RU"/>
        </a:p>
      </dgm:t>
    </dgm:pt>
    <dgm:pt modelId="{D3ABC6FB-2A2D-4055-84BE-D6FC7DF7C85E}" type="pres">
      <dgm:prSet presAssocID="{530AC530-9186-4B64-8F45-5017E49061AA}" presName="dummyNode1" presStyleLbl="node1" presStyleIdx="1" presStyleCnt="5"/>
      <dgm:spPr/>
      <dgm:t>
        <a:bodyPr/>
        <a:lstStyle/>
        <a:p>
          <a:endParaRPr lang="ru-RU"/>
        </a:p>
      </dgm:t>
    </dgm:pt>
    <dgm:pt modelId="{B0BD454F-4EB2-4A5E-8A53-37E70B43C5D2}" type="pres">
      <dgm:prSet presAssocID="{530AC530-9186-4B64-8F45-5017E49061AA}" presName="childNode1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F746C-1232-4D05-81D5-8FD76A156717}" type="pres">
      <dgm:prSet presAssocID="{530AC530-9186-4B64-8F45-5017E49061AA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5D1FB1-182E-4636-A70F-29F7F8797BEE}" type="pres">
      <dgm:prSet presAssocID="{530AC530-9186-4B64-8F45-5017E49061AA}" presName="parentNode1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E77E2-917A-4E45-A292-ABEAD338BF7B}" type="pres">
      <dgm:prSet presAssocID="{530AC530-9186-4B64-8F45-5017E49061AA}" presName="connSite1" presStyleCnt="0"/>
      <dgm:spPr/>
      <dgm:t>
        <a:bodyPr/>
        <a:lstStyle/>
        <a:p>
          <a:endParaRPr lang="ru-RU"/>
        </a:p>
      </dgm:t>
    </dgm:pt>
    <dgm:pt modelId="{3F577AEC-5190-4DA5-8271-7006718DB2CF}" type="pres">
      <dgm:prSet presAssocID="{E6D886E4-79D0-48F6-A9B2-5A0919F10348}" presName="Name9" presStyleLbl="sibTrans2D1" presStyleIdx="2" presStyleCnt="4"/>
      <dgm:spPr/>
      <dgm:t>
        <a:bodyPr/>
        <a:lstStyle/>
        <a:p>
          <a:endParaRPr lang="ru-RU"/>
        </a:p>
      </dgm:t>
    </dgm:pt>
    <dgm:pt modelId="{92817F54-7702-4CA8-8BC3-B04E6C8355F7}" type="pres">
      <dgm:prSet presAssocID="{DA935912-6644-4326-B24D-5A18214BF09C}" presName="composite2" presStyleCnt="0"/>
      <dgm:spPr/>
      <dgm:t>
        <a:bodyPr/>
        <a:lstStyle/>
        <a:p>
          <a:endParaRPr lang="ru-RU"/>
        </a:p>
      </dgm:t>
    </dgm:pt>
    <dgm:pt modelId="{0B21E973-3810-4AE5-A2B1-9A883A3A52DB}" type="pres">
      <dgm:prSet presAssocID="{DA935912-6644-4326-B24D-5A18214BF09C}" presName="dummyNode2" presStyleLbl="node1" presStyleIdx="2" presStyleCnt="5"/>
      <dgm:spPr/>
      <dgm:t>
        <a:bodyPr/>
        <a:lstStyle/>
        <a:p>
          <a:endParaRPr lang="ru-RU"/>
        </a:p>
      </dgm:t>
    </dgm:pt>
    <dgm:pt modelId="{C8062581-730B-4B75-987A-C27A24238888}" type="pres">
      <dgm:prSet presAssocID="{DA935912-6644-4326-B24D-5A18214BF09C}" presName="childNode2" presStyleLbl="bgAcc1" presStyleIdx="3" presStyleCnt="5" custLinFactNeighborX="2908" custLinFactNeighborY="-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FB9DA-479C-403A-9862-425FD1DA20C5}" type="pres">
      <dgm:prSet presAssocID="{DA935912-6644-4326-B24D-5A18214BF09C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B25BC-58C5-40BB-AB8F-51E62B895727}" type="pres">
      <dgm:prSet presAssocID="{DA935912-6644-4326-B24D-5A18214BF09C}" presName="parentNode2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0ABAB-C469-42E0-9314-FD1BBD6D5A2C}" type="pres">
      <dgm:prSet presAssocID="{DA935912-6644-4326-B24D-5A18214BF09C}" presName="connSite2" presStyleCnt="0"/>
      <dgm:spPr/>
      <dgm:t>
        <a:bodyPr/>
        <a:lstStyle/>
        <a:p>
          <a:endParaRPr lang="ru-RU"/>
        </a:p>
      </dgm:t>
    </dgm:pt>
    <dgm:pt modelId="{B565FC81-5728-4EC3-B9C6-48533F2126A0}" type="pres">
      <dgm:prSet presAssocID="{E8F2EF05-9B5E-443E-ACC8-2481461DA909}" presName="Name18" presStyleLbl="sibTrans2D1" presStyleIdx="3" presStyleCnt="4"/>
      <dgm:spPr/>
      <dgm:t>
        <a:bodyPr/>
        <a:lstStyle/>
        <a:p>
          <a:endParaRPr lang="ru-RU"/>
        </a:p>
      </dgm:t>
    </dgm:pt>
    <dgm:pt modelId="{EDE8E92B-CAD1-47CF-92C8-8E882D9FF57F}" type="pres">
      <dgm:prSet presAssocID="{5D28E4CE-27B5-4D05-AE61-52D47D542E69}" presName="composite1" presStyleCnt="0"/>
      <dgm:spPr/>
      <dgm:t>
        <a:bodyPr/>
        <a:lstStyle/>
        <a:p>
          <a:endParaRPr lang="ru-RU"/>
        </a:p>
      </dgm:t>
    </dgm:pt>
    <dgm:pt modelId="{D8C55823-4559-4BA9-8685-7B820DE4663A}" type="pres">
      <dgm:prSet presAssocID="{5D28E4CE-27B5-4D05-AE61-52D47D542E69}" presName="dummyNode1" presStyleLbl="node1" presStyleIdx="3" presStyleCnt="5"/>
      <dgm:spPr/>
      <dgm:t>
        <a:bodyPr/>
        <a:lstStyle/>
        <a:p>
          <a:endParaRPr lang="ru-RU"/>
        </a:p>
      </dgm:t>
    </dgm:pt>
    <dgm:pt modelId="{DE1D7DD8-8A76-4A41-90B8-49CD06E575E7}" type="pres">
      <dgm:prSet presAssocID="{5D28E4CE-27B5-4D05-AE61-52D47D542E69}" presName="childNode1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141BB-5C8C-4D99-ABD2-CFF9D44C2200}" type="pres">
      <dgm:prSet presAssocID="{5D28E4CE-27B5-4D05-AE61-52D47D542E69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7E8EF-37CF-4096-B216-298E2157439D}" type="pres">
      <dgm:prSet presAssocID="{5D28E4CE-27B5-4D05-AE61-52D47D542E69}" presName="parentNode1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E03656-4C50-4743-B8AD-5E6B3FF06310}" type="pres">
      <dgm:prSet presAssocID="{5D28E4CE-27B5-4D05-AE61-52D47D542E69}" presName="connSite1" presStyleCnt="0"/>
      <dgm:spPr/>
      <dgm:t>
        <a:bodyPr/>
        <a:lstStyle/>
        <a:p>
          <a:endParaRPr lang="ru-RU"/>
        </a:p>
      </dgm:t>
    </dgm:pt>
  </dgm:ptLst>
  <dgm:cxnLst>
    <dgm:cxn modelId="{9101F599-B8E0-47A9-962A-68D08CC5B60E}" type="presOf" srcId="{530AC530-9186-4B64-8F45-5017E49061AA}" destId="{D25D1FB1-182E-4636-A70F-29F7F8797BEE}" srcOrd="0" destOrd="0" presId="urn:microsoft.com/office/officeart/2005/8/layout/hProcess4"/>
    <dgm:cxn modelId="{6DDE09E2-97D3-4742-B145-7BB4151C6EA5}" srcId="{0BAAD6E1-9080-4DB6-B260-3BE7DECF496F}" destId="{530AC530-9186-4B64-8F45-5017E49061AA}" srcOrd="2" destOrd="0" parTransId="{225EDD3C-E0A5-41DF-9F2F-22ABD53BD483}" sibTransId="{E6D886E4-79D0-48F6-A9B2-5A0919F10348}"/>
    <dgm:cxn modelId="{43009785-AA35-4A31-B0C3-26C407AB0048}" type="presOf" srcId="{B2403345-E539-42C0-AF4C-0EE0DC182DD8}" destId="{4E7FB9DA-479C-403A-9862-425FD1DA20C5}" srcOrd="1" destOrd="0" presId="urn:microsoft.com/office/officeart/2005/8/layout/hProcess4"/>
    <dgm:cxn modelId="{AC19141D-84E9-4D5E-B74E-3B8E65BDC227}" type="presOf" srcId="{9AA00CBE-A380-439B-9EA2-0CC1511DFE79}" destId="{F892AB44-5CE6-473A-9AA9-4CEE7787EE67}" srcOrd="0" destOrd="0" presId="urn:microsoft.com/office/officeart/2005/8/layout/hProcess4"/>
    <dgm:cxn modelId="{1A3271A5-0AD3-45F3-B440-A6CEA90DC8DF}" srcId="{530AC530-9186-4B64-8F45-5017E49061AA}" destId="{47F1A1F1-0AC0-4EC6-AC8E-337CE084584E}" srcOrd="0" destOrd="0" parTransId="{2AAFC809-B9CA-46A5-84F1-11950F76EDE2}" sibTransId="{EF08F56D-E3EE-4C1A-86A9-EAE6B2AF068A}"/>
    <dgm:cxn modelId="{AD4B2366-BE10-4257-8BE7-C7AE2D72C6FF}" type="presOf" srcId="{5D28E4CE-27B5-4D05-AE61-52D47D542E69}" destId="{EF27E8EF-37CF-4096-B216-298E2157439D}" srcOrd="0" destOrd="0" presId="urn:microsoft.com/office/officeart/2005/8/layout/hProcess4"/>
    <dgm:cxn modelId="{249BC3DB-07B4-42E1-BC50-8A44D34B4631}" srcId="{0BAAD6E1-9080-4DB6-B260-3BE7DECF496F}" destId="{DA935912-6644-4326-B24D-5A18214BF09C}" srcOrd="3" destOrd="0" parTransId="{140CB2A4-F6EE-4AE3-B8A0-4D5D5C8D781B}" sibTransId="{E8F2EF05-9B5E-443E-ACC8-2481461DA909}"/>
    <dgm:cxn modelId="{903AB13F-21C2-4499-AE40-63BCF2CE2B04}" type="presOf" srcId="{399BF595-3ADD-4019-BFF7-DAB6D311C29C}" destId="{B0BD454F-4EB2-4A5E-8A53-37E70B43C5D2}" srcOrd="0" destOrd="1" presId="urn:microsoft.com/office/officeart/2005/8/layout/hProcess4"/>
    <dgm:cxn modelId="{4CF6C48E-2387-4612-B4EE-90DB115081A0}" type="presOf" srcId="{DA935912-6644-4326-B24D-5A18214BF09C}" destId="{00AB25BC-58C5-40BB-AB8F-51E62B895727}" srcOrd="0" destOrd="0" presId="urn:microsoft.com/office/officeart/2005/8/layout/hProcess4"/>
    <dgm:cxn modelId="{724C9602-4B18-4190-BFCB-E9B1517DEE6D}" type="presOf" srcId="{E6D886E4-79D0-48F6-A9B2-5A0919F10348}" destId="{3F577AEC-5190-4DA5-8271-7006718DB2CF}" srcOrd="0" destOrd="0" presId="urn:microsoft.com/office/officeart/2005/8/layout/hProcess4"/>
    <dgm:cxn modelId="{A6D6C6BE-48EE-4637-A9DE-316D954094FA}" type="presOf" srcId="{33CFFFBE-6132-46A4-8AF6-4455F526D547}" destId="{A07A5EAC-612F-4666-9431-E5301B335BF3}" srcOrd="0" destOrd="0" presId="urn:microsoft.com/office/officeart/2005/8/layout/hProcess4"/>
    <dgm:cxn modelId="{355E90C4-6935-4F97-93C3-B1649A9589B4}" srcId="{0BAAD6E1-9080-4DB6-B260-3BE7DECF496F}" destId="{5D28E4CE-27B5-4D05-AE61-52D47D542E69}" srcOrd="4" destOrd="0" parTransId="{49CE9D21-5306-4496-98B5-EE1534CFC6A1}" sibTransId="{67A0FB57-25AE-4F2C-BE96-DC1A059AA954}"/>
    <dgm:cxn modelId="{8F18EF86-3B4D-480C-A2FF-03CF52E4C8AD}" srcId="{09142E3C-11A0-42CF-9F4B-829573AE0907}" destId="{B21FE4D9-FCE5-4474-9914-B608C8F321AB}" srcOrd="0" destOrd="0" parTransId="{E955B42A-7876-40E9-B4A1-1B54913567A4}" sibTransId="{F5B5EF81-3BCE-49FA-9D32-FE8341B8D578}"/>
    <dgm:cxn modelId="{C625ECE8-4549-4C4D-8734-536E6AFE766C}" srcId="{530AC530-9186-4B64-8F45-5017E49061AA}" destId="{399BF595-3ADD-4019-BFF7-DAB6D311C29C}" srcOrd="1" destOrd="0" parTransId="{E90FC6A3-61C9-445C-AD5A-24091E6A7550}" sibTransId="{1351D61A-E1D0-4335-8930-B366736EDC79}"/>
    <dgm:cxn modelId="{13897FA2-B284-4FFB-AE0B-B4B968583FE1}" type="presOf" srcId="{47F1A1F1-0AC0-4EC6-AC8E-337CE084584E}" destId="{B0BD454F-4EB2-4A5E-8A53-37E70B43C5D2}" srcOrd="0" destOrd="0" presId="urn:microsoft.com/office/officeart/2005/8/layout/hProcess4"/>
    <dgm:cxn modelId="{2DF0CAA2-43A3-432E-8512-A479382A3EFA}" type="presOf" srcId="{EAB6B072-0125-44BC-9148-54E174DCBF1A}" destId="{DE1D7DD8-8A76-4A41-90B8-49CD06E575E7}" srcOrd="0" destOrd="0" presId="urn:microsoft.com/office/officeart/2005/8/layout/hProcess4"/>
    <dgm:cxn modelId="{C2FB9701-61D8-4A0F-9EAD-F4F35053BFFB}" type="presOf" srcId="{F866C7A7-54D1-43B3-BA7F-92D8FA4124B3}" destId="{C2E12BD3-42A9-4FE4-8AFF-51775F7D5A4E}" srcOrd="0" destOrd="0" presId="urn:microsoft.com/office/officeart/2005/8/layout/hProcess4"/>
    <dgm:cxn modelId="{A9660A98-879D-4B33-8D45-5681E9E2434C}" type="presOf" srcId="{E8F2EF05-9B5E-443E-ACC8-2481461DA909}" destId="{B565FC81-5728-4EC3-B9C6-48533F2126A0}" srcOrd="0" destOrd="0" presId="urn:microsoft.com/office/officeart/2005/8/layout/hProcess4"/>
    <dgm:cxn modelId="{CDD7C388-CB57-4A1C-B662-A4A5C11B5B51}" type="presOf" srcId="{47F1A1F1-0AC0-4EC6-AC8E-337CE084584E}" destId="{090F746C-1232-4D05-81D5-8FD76A156717}" srcOrd="1" destOrd="0" presId="urn:microsoft.com/office/officeart/2005/8/layout/hProcess4"/>
    <dgm:cxn modelId="{3E91CCA0-0D8C-4252-A954-965CA918BE9E}" srcId="{0BAAD6E1-9080-4DB6-B260-3BE7DECF496F}" destId="{F866C7A7-54D1-43B3-BA7F-92D8FA4124B3}" srcOrd="1" destOrd="0" parTransId="{EBF9B105-51CC-44C9-9668-05FE54126CAC}" sibTransId="{33CFFFBE-6132-46A4-8AF6-4455F526D547}"/>
    <dgm:cxn modelId="{F05CF05E-1432-4B97-8CDB-C4DB5BF727FE}" srcId="{F866C7A7-54D1-43B3-BA7F-92D8FA4124B3}" destId="{61368623-4F61-4BA0-B4EF-35D4ED5CB1DF}" srcOrd="0" destOrd="0" parTransId="{25F7F659-0D19-4486-A443-4DD16A375B4A}" sibTransId="{AAD75BBB-8F7B-4695-9962-EF24272FEDCA}"/>
    <dgm:cxn modelId="{4F12DAA6-E2B8-464B-8A5D-6375B1991FF2}" type="presOf" srcId="{0BAAD6E1-9080-4DB6-B260-3BE7DECF496F}" destId="{5521FB12-FF7B-40F3-8BD9-6FD6B61D687B}" srcOrd="0" destOrd="0" presId="urn:microsoft.com/office/officeart/2005/8/layout/hProcess4"/>
    <dgm:cxn modelId="{B67DAB9A-4D0F-4405-BD5C-A4E19B63E01E}" type="presOf" srcId="{B21FE4D9-FCE5-4474-9914-B608C8F321AB}" destId="{A1F253E1-CA0F-4604-BA63-3BB6A4D1AE27}" srcOrd="1" destOrd="0" presId="urn:microsoft.com/office/officeart/2005/8/layout/hProcess4"/>
    <dgm:cxn modelId="{0F611839-E709-4DB2-AAA3-CD79F2E4D30B}" type="presOf" srcId="{61368623-4F61-4BA0-B4EF-35D4ED5CB1DF}" destId="{A143ED7A-52A3-4BDB-B91B-74CBDFBB1D71}" srcOrd="0" destOrd="0" presId="urn:microsoft.com/office/officeart/2005/8/layout/hProcess4"/>
    <dgm:cxn modelId="{60A36E3E-43F0-407E-9E7D-B32576CBB624}" srcId="{0BAAD6E1-9080-4DB6-B260-3BE7DECF496F}" destId="{09142E3C-11A0-42CF-9F4B-829573AE0907}" srcOrd="0" destOrd="0" parTransId="{F2C7659B-6AD7-4EC3-A7C8-D74986A1597F}" sibTransId="{9AA00CBE-A380-439B-9EA2-0CC1511DFE79}"/>
    <dgm:cxn modelId="{C5806E3D-EFA3-4470-BDE7-38C17E7D2F33}" type="presOf" srcId="{399BF595-3ADD-4019-BFF7-DAB6D311C29C}" destId="{090F746C-1232-4D05-81D5-8FD76A156717}" srcOrd="1" destOrd="1" presId="urn:microsoft.com/office/officeart/2005/8/layout/hProcess4"/>
    <dgm:cxn modelId="{517E9B67-BD5C-40AA-919B-966715668DC0}" type="presOf" srcId="{B2403345-E539-42C0-AF4C-0EE0DC182DD8}" destId="{C8062581-730B-4B75-987A-C27A24238888}" srcOrd="0" destOrd="0" presId="urn:microsoft.com/office/officeart/2005/8/layout/hProcess4"/>
    <dgm:cxn modelId="{7493FD75-0B7C-4D1C-8526-ABE34555BAA3}" type="presOf" srcId="{09142E3C-11A0-42CF-9F4B-829573AE0907}" destId="{3AEFC6F0-7500-4042-9F25-FE250CB2F85E}" srcOrd="0" destOrd="0" presId="urn:microsoft.com/office/officeart/2005/8/layout/hProcess4"/>
    <dgm:cxn modelId="{FE11FF56-942A-4AB6-8A17-5820AE5D9A7D}" srcId="{DA935912-6644-4326-B24D-5A18214BF09C}" destId="{B2403345-E539-42C0-AF4C-0EE0DC182DD8}" srcOrd="0" destOrd="0" parTransId="{0217C16A-AF20-4713-A264-67AFEDE6D1A0}" sibTransId="{DC282747-8D15-45B1-8521-4B10484A2DA4}"/>
    <dgm:cxn modelId="{0AE73611-D2F3-432A-866E-6D2BDF0E56E9}" type="presOf" srcId="{61368623-4F61-4BA0-B4EF-35D4ED5CB1DF}" destId="{C649CF1F-11E0-46B0-B806-CA89F86F856A}" srcOrd="1" destOrd="0" presId="urn:microsoft.com/office/officeart/2005/8/layout/hProcess4"/>
    <dgm:cxn modelId="{C60D3DC0-C3C8-4FC2-A1DE-E338DE7BD60E}" type="presOf" srcId="{B21FE4D9-FCE5-4474-9914-B608C8F321AB}" destId="{3EE80414-FC63-47DE-AEE9-5EB0D6F1F881}" srcOrd="0" destOrd="0" presId="urn:microsoft.com/office/officeart/2005/8/layout/hProcess4"/>
    <dgm:cxn modelId="{7258BC5A-52E1-4365-A49A-055F089D4349}" srcId="{5D28E4CE-27B5-4D05-AE61-52D47D542E69}" destId="{EAB6B072-0125-44BC-9148-54E174DCBF1A}" srcOrd="0" destOrd="0" parTransId="{F26DE700-EEA1-4A21-87E0-6F358B5D259C}" sibTransId="{63AB24EC-468D-410C-BD44-42D9B96A564F}"/>
    <dgm:cxn modelId="{4DDA607B-3E1A-4F66-A680-113717CE4443}" type="presOf" srcId="{EAB6B072-0125-44BC-9148-54E174DCBF1A}" destId="{2DF141BB-5C8C-4D99-ABD2-CFF9D44C2200}" srcOrd="1" destOrd="0" presId="urn:microsoft.com/office/officeart/2005/8/layout/hProcess4"/>
    <dgm:cxn modelId="{826AD181-7FE6-403D-8825-9204B99DAD7D}" type="presParOf" srcId="{5521FB12-FF7B-40F3-8BD9-6FD6B61D687B}" destId="{7F5D366C-88A4-4A18-970D-E764A3D2CE44}" srcOrd="0" destOrd="0" presId="urn:microsoft.com/office/officeart/2005/8/layout/hProcess4"/>
    <dgm:cxn modelId="{7B397684-72E8-49E0-B741-5A868D002D99}" type="presParOf" srcId="{5521FB12-FF7B-40F3-8BD9-6FD6B61D687B}" destId="{9C1F0097-6798-4CE6-928A-E8EE13771B34}" srcOrd="1" destOrd="0" presId="urn:microsoft.com/office/officeart/2005/8/layout/hProcess4"/>
    <dgm:cxn modelId="{E7AF1119-AD87-4301-8C27-AA78C2C45060}" type="presParOf" srcId="{5521FB12-FF7B-40F3-8BD9-6FD6B61D687B}" destId="{4FB280C8-ECDD-4A2E-8CDA-31D24D8DE1D9}" srcOrd="2" destOrd="0" presId="urn:microsoft.com/office/officeart/2005/8/layout/hProcess4"/>
    <dgm:cxn modelId="{44F1313A-A882-4E47-8EE7-29F6D4911819}" type="presParOf" srcId="{4FB280C8-ECDD-4A2E-8CDA-31D24D8DE1D9}" destId="{455172F8-046C-4F3A-BE64-9C04A0C46E3C}" srcOrd="0" destOrd="0" presId="urn:microsoft.com/office/officeart/2005/8/layout/hProcess4"/>
    <dgm:cxn modelId="{D9E96BD3-4BBA-45B7-8136-8A4426FDB860}" type="presParOf" srcId="{455172F8-046C-4F3A-BE64-9C04A0C46E3C}" destId="{1F2E821B-B817-4C9F-84B0-2FAACCF73442}" srcOrd="0" destOrd="0" presId="urn:microsoft.com/office/officeart/2005/8/layout/hProcess4"/>
    <dgm:cxn modelId="{C6A67CF8-6D7C-43C0-BFE3-CA4B112ED463}" type="presParOf" srcId="{455172F8-046C-4F3A-BE64-9C04A0C46E3C}" destId="{3EE80414-FC63-47DE-AEE9-5EB0D6F1F881}" srcOrd="1" destOrd="0" presId="urn:microsoft.com/office/officeart/2005/8/layout/hProcess4"/>
    <dgm:cxn modelId="{95D2CDFF-F586-4E94-A4B6-08F15533CBB8}" type="presParOf" srcId="{455172F8-046C-4F3A-BE64-9C04A0C46E3C}" destId="{A1F253E1-CA0F-4604-BA63-3BB6A4D1AE27}" srcOrd="2" destOrd="0" presId="urn:microsoft.com/office/officeart/2005/8/layout/hProcess4"/>
    <dgm:cxn modelId="{0230B74F-862B-4085-888A-80DD958BFD9F}" type="presParOf" srcId="{455172F8-046C-4F3A-BE64-9C04A0C46E3C}" destId="{3AEFC6F0-7500-4042-9F25-FE250CB2F85E}" srcOrd="3" destOrd="0" presId="urn:microsoft.com/office/officeart/2005/8/layout/hProcess4"/>
    <dgm:cxn modelId="{E9BA5015-EF53-46DA-A4B8-95EB4D83B415}" type="presParOf" srcId="{455172F8-046C-4F3A-BE64-9C04A0C46E3C}" destId="{ED39C285-2DE9-4CF6-8D49-98A60DE96C77}" srcOrd="4" destOrd="0" presId="urn:microsoft.com/office/officeart/2005/8/layout/hProcess4"/>
    <dgm:cxn modelId="{7313859B-071F-42BF-A487-54EF63CA4702}" type="presParOf" srcId="{4FB280C8-ECDD-4A2E-8CDA-31D24D8DE1D9}" destId="{F892AB44-5CE6-473A-9AA9-4CEE7787EE67}" srcOrd="1" destOrd="0" presId="urn:microsoft.com/office/officeart/2005/8/layout/hProcess4"/>
    <dgm:cxn modelId="{124D5508-CB2A-4011-AB44-8E7E99E4645D}" type="presParOf" srcId="{4FB280C8-ECDD-4A2E-8CDA-31D24D8DE1D9}" destId="{87D9B944-0300-4EEE-8566-AD6CEE99B114}" srcOrd="2" destOrd="0" presId="urn:microsoft.com/office/officeart/2005/8/layout/hProcess4"/>
    <dgm:cxn modelId="{3CDF2836-BD82-46B5-8362-9DA72ADF64BF}" type="presParOf" srcId="{87D9B944-0300-4EEE-8566-AD6CEE99B114}" destId="{36FD4441-09EA-435C-9B78-94F91B3760EB}" srcOrd="0" destOrd="0" presId="urn:microsoft.com/office/officeart/2005/8/layout/hProcess4"/>
    <dgm:cxn modelId="{E0113316-7DFB-4DE5-AB85-E371C9D59B23}" type="presParOf" srcId="{87D9B944-0300-4EEE-8566-AD6CEE99B114}" destId="{A143ED7A-52A3-4BDB-B91B-74CBDFBB1D71}" srcOrd="1" destOrd="0" presId="urn:microsoft.com/office/officeart/2005/8/layout/hProcess4"/>
    <dgm:cxn modelId="{BE08DA71-F896-466A-B894-D3B232A2ED08}" type="presParOf" srcId="{87D9B944-0300-4EEE-8566-AD6CEE99B114}" destId="{C649CF1F-11E0-46B0-B806-CA89F86F856A}" srcOrd="2" destOrd="0" presId="urn:microsoft.com/office/officeart/2005/8/layout/hProcess4"/>
    <dgm:cxn modelId="{7095A492-B0FF-4314-8CD1-5CDABBA9B76B}" type="presParOf" srcId="{87D9B944-0300-4EEE-8566-AD6CEE99B114}" destId="{C2E12BD3-42A9-4FE4-8AFF-51775F7D5A4E}" srcOrd="3" destOrd="0" presId="urn:microsoft.com/office/officeart/2005/8/layout/hProcess4"/>
    <dgm:cxn modelId="{0B5C2BFC-73B3-41A8-9394-C0FA15590336}" type="presParOf" srcId="{87D9B944-0300-4EEE-8566-AD6CEE99B114}" destId="{266DE8B5-C22F-42C3-A525-7166662A0D06}" srcOrd="4" destOrd="0" presId="urn:microsoft.com/office/officeart/2005/8/layout/hProcess4"/>
    <dgm:cxn modelId="{4A12E3F2-1A8B-4F5F-AF52-C0446CB9FB16}" type="presParOf" srcId="{4FB280C8-ECDD-4A2E-8CDA-31D24D8DE1D9}" destId="{A07A5EAC-612F-4666-9431-E5301B335BF3}" srcOrd="3" destOrd="0" presId="urn:microsoft.com/office/officeart/2005/8/layout/hProcess4"/>
    <dgm:cxn modelId="{D50AE43C-1758-4B62-9857-2C78D1610772}" type="presParOf" srcId="{4FB280C8-ECDD-4A2E-8CDA-31D24D8DE1D9}" destId="{E634B989-5F5B-4CA3-A62C-996648734275}" srcOrd="4" destOrd="0" presId="urn:microsoft.com/office/officeart/2005/8/layout/hProcess4"/>
    <dgm:cxn modelId="{D1D9F658-3DB1-4809-8C52-D509E422DF16}" type="presParOf" srcId="{E634B989-5F5B-4CA3-A62C-996648734275}" destId="{D3ABC6FB-2A2D-4055-84BE-D6FC7DF7C85E}" srcOrd="0" destOrd="0" presId="urn:microsoft.com/office/officeart/2005/8/layout/hProcess4"/>
    <dgm:cxn modelId="{19317697-C320-4E16-8DF9-7BFFFB28350C}" type="presParOf" srcId="{E634B989-5F5B-4CA3-A62C-996648734275}" destId="{B0BD454F-4EB2-4A5E-8A53-37E70B43C5D2}" srcOrd="1" destOrd="0" presId="urn:microsoft.com/office/officeart/2005/8/layout/hProcess4"/>
    <dgm:cxn modelId="{532CF5B5-0549-4446-AA9A-D5F9B7F9E772}" type="presParOf" srcId="{E634B989-5F5B-4CA3-A62C-996648734275}" destId="{090F746C-1232-4D05-81D5-8FD76A156717}" srcOrd="2" destOrd="0" presId="urn:microsoft.com/office/officeart/2005/8/layout/hProcess4"/>
    <dgm:cxn modelId="{D62DC3F4-7EEB-4E5F-8024-BABD46BA24A1}" type="presParOf" srcId="{E634B989-5F5B-4CA3-A62C-996648734275}" destId="{D25D1FB1-182E-4636-A70F-29F7F8797BEE}" srcOrd="3" destOrd="0" presId="urn:microsoft.com/office/officeart/2005/8/layout/hProcess4"/>
    <dgm:cxn modelId="{56944759-9B11-4D22-93A6-D028403EBF43}" type="presParOf" srcId="{E634B989-5F5B-4CA3-A62C-996648734275}" destId="{5D8E77E2-917A-4E45-A292-ABEAD338BF7B}" srcOrd="4" destOrd="0" presId="urn:microsoft.com/office/officeart/2005/8/layout/hProcess4"/>
    <dgm:cxn modelId="{7E3A59BB-8678-4A0D-86BC-CF3B9497B89A}" type="presParOf" srcId="{4FB280C8-ECDD-4A2E-8CDA-31D24D8DE1D9}" destId="{3F577AEC-5190-4DA5-8271-7006718DB2CF}" srcOrd="5" destOrd="0" presId="urn:microsoft.com/office/officeart/2005/8/layout/hProcess4"/>
    <dgm:cxn modelId="{3A9A47D7-F8BC-4003-9A0E-ADE5F9B84403}" type="presParOf" srcId="{4FB280C8-ECDD-4A2E-8CDA-31D24D8DE1D9}" destId="{92817F54-7702-4CA8-8BC3-B04E6C8355F7}" srcOrd="6" destOrd="0" presId="urn:microsoft.com/office/officeart/2005/8/layout/hProcess4"/>
    <dgm:cxn modelId="{6DD0CF52-246A-49D9-82E5-1740522B9CFD}" type="presParOf" srcId="{92817F54-7702-4CA8-8BC3-B04E6C8355F7}" destId="{0B21E973-3810-4AE5-A2B1-9A883A3A52DB}" srcOrd="0" destOrd="0" presId="urn:microsoft.com/office/officeart/2005/8/layout/hProcess4"/>
    <dgm:cxn modelId="{69D4117D-BBEC-46F7-B64B-5294B6A0F3E1}" type="presParOf" srcId="{92817F54-7702-4CA8-8BC3-B04E6C8355F7}" destId="{C8062581-730B-4B75-987A-C27A24238888}" srcOrd="1" destOrd="0" presId="urn:microsoft.com/office/officeart/2005/8/layout/hProcess4"/>
    <dgm:cxn modelId="{BEF0C42F-0E6C-403B-B1ED-DF7BBAC6A6ED}" type="presParOf" srcId="{92817F54-7702-4CA8-8BC3-B04E6C8355F7}" destId="{4E7FB9DA-479C-403A-9862-425FD1DA20C5}" srcOrd="2" destOrd="0" presId="urn:microsoft.com/office/officeart/2005/8/layout/hProcess4"/>
    <dgm:cxn modelId="{1A2793A2-7EF7-48B2-BF09-5B1D85EED8A9}" type="presParOf" srcId="{92817F54-7702-4CA8-8BC3-B04E6C8355F7}" destId="{00AB25BC-58C5-40BB-AB8F-51E62B895727}" srcOrd="3" destOrd="0" presId="urn:microsoft.com/office/officeart/2005/8/layout/hProcess4"/>
    <dgm:cxn modelId="{23B8E73D-18A8-4ECA-9455-2FD147AEE661}" type="presParOf" srcId="{92817F54-7702-4CA8-8BC3-B04E6C8355F7}" destId="{2950ABAB-C469-42E0-9314-FD1BBD6D5A2C}" srcOrd="4" destOrd="0" presId="urn:microsoft.com/office/officeart/2005/8/layout/hProcess4"/>
    <dgm:cxn modelId="{D58BD20E-3AE6-44CD-8F17-9C0A7A799A2D}" type="presParOf" srcId="{4FB280C8-ECDD-4A2E-8CDA-31D24D8DE1D9}" destId="{B565FC81-5728-4EC3-B9C6-48533F2126A0}" srcOrd="7" destOrd="0" presId="urn:microsoft.com/office/officeart/2005/8/layout/hProcess4"/>
    <dgm:cxn modelId="{3A0007BD-0FA3-4D76-AD38-3202ABA54953}" type="presParOf" srcId="{4FB280C8-ECDD-4A2E-8CDA-31D24D8DE1D9}" destId="{EDE8E92B-CAD1-47CF-92C8-8E882D9FF57F}" srcOrd="8" destOrd="0" presId="urn:microsoft.com/office/officeart/2005/8/layout/hProcess4"/>
    <dgm:cxn modelId="{DCBA0470-53B8-46EB-9451-3EC042E12EC0}" type="presParOf" srcId="{EDE8E92B-CAD1-47CF-92C8-8E882D9FF57F}" destId="{D8C55823-4559-4BA9-8685-7B820DE4663A}" srcOrd="0" destOrd="0" presId="urn:microsoft.com/office/officeart/2005/8/layout/hProcess4"/>
    <dgm:cxn modelId="{E4355193-09EA-4D78-9F97-34BF715AC523}" type="presParOf" srcId="{EDE8E92B-CAD1-47CF-92C8-8E882D9FF57F}" destId="{DE1D7DD8-8A76-4A41-90B8-49CD06E575E7}" srcOrd="1" destOrd="0" presId="urn:microsoft.com/office/officeart/2005/8/layout/hProcess4"/>
    <dgm:cxn modelId="{F4775D00-5099-40E6-BD6C-926E56BFE8F9}" type="presParOf" srcId="{EDE8E92B-CAD1-47CF-92C8-8E882D9FF57F}" destId="{2DF141BB-5C8C-4D99-ABD2-CFF9D44C2200}" srcOrd="2" destOrd="0" presId="urn:microsoft.com/office/officeart/2005/8/layout/hProcess4"/>
    <dgm:cxn modelId="{E043472C-6E01-421E-9BAC-5BDABE363700}" type="presParOf" srcId="{EDE8E92B-CAD1-47CF-92C8-8E882D9FF57F}" destId="{EF27E8EF-37CF-4096-B216-298E2157439D}" srcOrd="3" destOrd="0" presId="urn:microsoft.com/office/officeart/2005/8/layout/hProcess4"/>
    <dgm:cxn modelId="{56CFBB2F-6471-4903-8536-E9A6A61EDBB0}" type="presParOf" srcId="{EDE8E92B-CAD1-47CF-92C8-8E882D9FF57F}" destId="{3DE03656-4C50-4743-B8AD-5E6B3FF0631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6493F8-5E89-45DD-9FD6-5B059A2A4C01}" type="doc">
      <dgm:prSet loTypeId="urn:microsoft.com/office/officeart/2005/8/layout/vList6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53BA1F-F76F-4906-9E86-C9538F453BF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99C32A8-FDF4-48DE-A7BA-C2D7514FBEAB}" type="parTrans" cxnId="{6AE6E33F-4F1E-465E-B07C-BE3A2FBFF8E0}">
      <dgm:prSet/>
      <dgm:spPr/>
      <dgm:t>
        <a:bodyPr/>
        <a:lstStyle/>
        <a:p>
          <a:endParaRPr lang="ru-RU"/>
        </a:p>
      </dgm:t>
    </dgm:pt>
    <dgm:pt modelId="{99FE34EB-9ABB-4ABB-BCEC-2BF04B4115C6}" type="sibTrans" cxnId="{6AE6E33F-4F1E-465E-B07C-BE3A2FBFF8E0}">
      <dgm:prSet/>
      <dgm:spPr/>
      <dgm:t>
        <a:bodyPr/>
        <a:lstStyle/>
        <a:p>
          <a:endParaRPr lang="ru-RU"/>
        </a:p>
      </dgm:t>
    </dgm:pt>
    <dgm:pt modelId="{77EA6CC4-77C7-4C48-9329-8E8252140FF1}">
      <dgm:prSet phldrT="[Текст]"/>
      <dgm:spPr/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253841-8A62-46BD-A5BB-82E7FD3DD8AB}" type="parTrans" cxnId="{B1BAC6A8-202C-461F-8B15-A906B9AFE66B}">
      <dgm:prSet/>
      <dgm:spPr/>
      <dgm:t>
        <a:bodyPr/>
        <a:lstStyle/>
        <a:p>
          <a:endParaRPr lang="ru-RU"/>
        </a:p>
      </dgm:t>
    </dgm:pt>
    <dgm:pt modelId="{81A76084-6591-4EEF-A328-190834D53087}" type="sibTrans" cxnId="{B1BAC6A8-202C-461F-8B15-A906B9AFE66B}">
      <dgm:prSet/>
      <dgm:spPr/>
      <dgm:t>
        <a:bodyPr/>
        <a:lstStyle/>
        <a:p>
          <a:endParaRPr lang="ru-RU"/>
        </a:p>
      </dgm:t>
    </dgm:pt>
    <dgm:pt modelId="{998501DF-3057-48C3-84DC-DB025F9ED4AE}">
      <dgm:prSet/>
      <dgm:spPr/>
      <dgm:t>
        <a:bodyPr/>
        <a:lstStyle/>
        <a:p>
          <a:pPr marL="180975" indent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7D3FCB-B723-47C7-B883-6403D46C9C0E}" type="parTrans" cxnId="{65665CD6-DC1E-40C9-A684-E228E2FF602F}">
      <dgm:prSet/>
      <dgm:spPr/>
      <dgm:t>
        <a:bodyPr/>
        <a:lstStyle/>
        <a:p>
          <a:endParaRPr lang="ru-RU"/>
        </a:p>
      </dgm:t>
    </dgm:pt>
    <dgm:pt modelId="{DBFE688C-1592-4DF3-B74B-C81F6F84DEE8}" type="sibTrans" cxnId="{65665CD6-DC1E-40C9-A684-E228E2FF602F}">
      <dgm:prSet/>
      <dgm:spPr/>
      <dgm:t>
        <a:bodyPr/>
        <a:lstStyle/>
        <a:p>
          <a:endParaRPr lang="ru-RU"/>
        </a:p>
      </dgm:t>
    </dgm:pt>
    <dgm:pt modelId="{F45DA058-73DA-4E71-A45A-988BFD5DACB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2FDEA1-B51B-4176-9CB3-794819734CF4}" type="parTrans" cxnId="{5F5B0BAA-02C1-4B68-9141-0D7AB0876DAB}">
      <dgm:prSet/>
      <dgm:spPr/>
      <dgm:t>
        <a:bodyPr/>
        <a:lstStyle/>
        <a:p>
          <a:endParaRPr lang="ru-RU"/>
        </a:p>
      </dgm:t>
    </dgm:pt>
    <dgm:pt modelId="{7F1DEA56-E703-4595-B377-729F888B770F}" type="sibTrans" cxnId="{5F5B0BAA-02C1-4B68-9141-0D7AB0876DAB}">
      <dgm:prSet/>
      <dgm:spPr/>
      <dgm:t>
        <a:bodyPr/>
        <a:lstStyle/>
        <a:p>
          <a:endParaRPr lang="ru-RU"/>
        </a:p>
      </dgm:t>
    </dgm:pt>
    <dgm:pt modelId="{8E003CD1-F437-4D95-B647-2FB26A2934DF}" type="pres">
      <dgm:prSet presAssocID="{016493F8-5E89-45DD-9FD6-5B059A2A4C0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59F5CF-4598-4D49-BEDE-3F0644E076BE}" type="pres">
      <dgm:prSet presAssocID="{B253BA1F-F76F-4906-9E86-C9538F453BF5}" presName="linNode" presStyleCnt="0"/>
      <dgm:spPr/>
      <dgm:t>
        <a:bodyPr/>
        <a:lstStyle/>
        <a:p>
          <a:endParaRPr lang="ru-RU"/>
        </a:p>
      </dgm:t>
    </dgm:pt>
    <dgm:pt modelId="{254852B7-C2C5-414D-A9B8-04D32830CE4C}" type="pres">
      <dgm:prSet presAssocID="{B253BA1F-F76F-4906-9E86-C9538F453BF5}" presName="parentShp" presStyleLbl="node1" presStyleIdx="0" presStyleCnt="2" custLinFactNeighborX="-1852" custLinFactNeighborY="-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575E4-1226-462C-9EF5-4C21A7B0D39E}" type="pres">
      <dgm:prSet presAssocID="{B253BA1F-F76F-4906-9E86-C9538F453BF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595FD-15E2-4068-8603-FB95AB23B2E1}" type="pres">
      <dgm:prSet presAssocID="{99FE34EB-9ABB-4ABB-BCEC-2BF04B4115C6}" presName="spacing" presStyleCnt="0"/>
      <dgm:spPr/>
      <dgm:t>
        <a:bodyPr/>
        <a:lstStyle/>
        <a:p>
          <a:endParaRPr lang="ru-RU"/>
        </a:p>
      </dgm:t>
    </dgm:pt>
    <dgm:pt modelId="{BBF1BD37-02A8-446D-8846-E9354B2A560B}" type="pres">
      <dgm:prSet presAssocID="{F45DA058-73DA-4E71-A45A-988BFD5DACB2}" presName="linNode" presStyleCnt="0"/>
      <dgm:spPr/>
      <dgm:t>
        <a:bodyPr/>
        <a:lstStyle/>
        <a:p>
          <a:endParaRPr lang="ru-RU"/>
        </a:p>
      </dgm:t>
    </dgm:pt>
    <dgm:pt modelId="{7F5110D6-9678-46D7-9553-B0454DD64724}" type="pres">
      <dgm:prSet presAssocID="{F45DA058-73DA-4E71-A45A-988BFD5DACB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6D6F6-E479-4181-86DD-FB30A5E37226}" type="pres">
      <dgm:prSet presAssocID="{F45DA058-73DA-4E71-A45A-988BFD5DACB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BAC6A8-202C-461F-8B15-A906B9AFE66B}" srcId="{B253BA1F-F76F-4906-9E86-C9538F453BF5}" destId="{77EA6CC4-77C7-4C48-9329-8E8252140FF1}" srcOrd="0" destOrd="0" parTransId="{87253841-8A62-46BD-A5BB-82E7FD3DD8AB}" sibTransId="{81A76084-6591-4EEF-A328-190834D53087}"/>
    <dgm:cxn modelId="{5F5B0BAA-02C1-4B68-9141-0D7AB0876DAB}" srcId="{016493F8-5E89-45DD-9FD6-5B059A2A4C01}" destId="{F45DA058-73DA-4E71-A45A-988BFD5DACB2}" srcOrd="1" destOrd="0" parTransId="{2F2FDEA1-B51B-4176-9CB3-794819734CF4}" sibTransId="{7F1DEA56-E703-4595-B377-729F888B770F}"/>
    <dgm:cxn modelId="{65665CD6-DC1E-40C9-A684-E228E2FF602F}" srcId="{F45DA058-73DA-4E71-A45A-988BFD5DACB2}" destId="{998501DF-3057-48C3-84DC-DB025F9ED4AE}" srcOrd="0" destOrd="0" parTransId="{BA7D3FCB-B723-47C7-B883-6403D46C9C0E}" sibTransId="{DBFE688C-1592-4DF3-B74B-C81F6F84DEE8}"/>
    <dgm:cxn modelId="{6AE6E33F-4F1E-465E-B07C-BE3A2FBFF8E0}" srcId="{016493F8-5E89-45DD-9FD6-5B059A2A4C01}" destId="{B253BA1F-F76F-4906-9E86-C9538F453BF5}" srcOrd="0" destOrd="0" parTransId="{D99C32A8-FDF4-48DE-A7BA-C2D7514FBEAB}" sibTransId="{99FE34EB-9ABB-4ABB-BCEC-2BF04B4115C6}"/>
    <dgm:cxn modelId="{317D6FB8-37D1-4FEC-A1B1-7A3C3FF25520}" type="presOf" srcId="{77EA6CC4-77C7-4C48-9329-8E8252140FF1}" destId="{E97575E4-1226-462C-9EF5-4C21A7B0D39E}" srcOrd="0" destOrd="0" presId="urn:microsoft.com/office/officeart/2005/8/layout/vList6"/>
    <dgm:cxn modelId="{F691E011-DB32-4AD4-8E7B-13F5571D17A1}" type="presOf" srcId="{998501DF-3057-48C3-84DC-DB025F9ED4AE}" destId="{21D6D6F6-E479-4181-86DD-FB30A5E37226}" srcOrd="0" destOrd="0" presId="urn:microsoft.com/office/officeart/2005/8/layout/vList6"/>
    <dgm:cxn modelId="{23BA8588-3FD8-4DF6-8A12-F75E906FA91F}" type="presOf" srcId="{F45DA058-73DA-4E71-A45A-988BFD5DACB2}" destId="{7F5110D6-9678-46D7-9553-B0454DD64724}" srcOrd="0" destOrd="0" presId="urn:microsoft.com/office/officeart/2005/8/layout/vList6"/>
    <dgm:cxn modelId="{432582FC-0486-4AAF-8659-F6DF798A3B99}" type="presOf" srcId="{016493F8-5E89-45DD-9FD6-5B059A2A4C01}" destId="{8E003CD1-F437-4D95-B647-2FB26A2934DF}" srcOrd="0" destOrd="0" presId="urn:microsoft.com/office/officeart/2005/8/layout/vList6"/>
    <dgm:cxn modelId="{A41D3402-586C-4048-8AAC-142B3F33E1EE}" type="presOf" srcId="{B253BA1F-F76F-4906-9E86-C9538F453BF5}" destId="{254852B7-C2C5-414D-A9B8-04D32830CE4C}" srcOrd="0" destOrd="0" presId="urn:microsoft.com/office/officeart/2005/8/layout/vList6"/>
    <dgm:cxn modelId="{97564224-F450-4A02-BAA6-6EAA27623EA1}" type="presParOf" srcId="{8E003CD1-F437-4D95-B647-2FB26A2934DF}" destId="{B959F5CF-4598-4D49-BEDE-3F0644E076BE}" srcOrd="0" destOrd="0" presId="urn:microsoft.com/office/officeart/2005/8/layout/vList6"/>
    <dgm:cxn modelId="{A37A3627-23D9-4510-BA8A-70E584585B2E}" type="presParOf" srcId="{B959F5CF-4598-4D49-BEDE-3F0644E076BE}" destId="{254852B7-C2C5-414D-A9B8-04D32830CE4C}" srcOrd="0" destOrd="0" presId="urn:microsoft.com/office/officeart/2005/8/layout/vList6"/>
    <dgm:cxn modelId="{A0BD85DB-0B7D-425C-BD36-BDB026E0C951}" type="presParOf" srcId="{B959F5CF-4598-4D49-BEDE-3F0644E076BE}" destId="{E97575E4-1226-462C-9EF5-4C21A7B0D39E}" srcOrd="1" destOrd="0" presId="urn:microsoft.com/office/officeart/2005/8/layout/vList6"/>
    <dgm:cxn modelId="{D199DA77-6BCE-4961-A915-BEFC9469B440}" type="presParOf" srcId="{8E003CD1-F437-4D95-B647-2FB26A2934DF}" destId="{ED6595FD-15E2-4068-8603-FB95AB23B2E1}" srcOrd="1" destOrd="0" presId="urn:microsoft.com/office/officeart/2005/8/layout/vList6"/>
    <dgm:cxn modelId="{63CCA740-D1E0-47B9-901E-075A47AD5228}" type="presParOf" srcId="{8E003CD1-F437-4D95-B647-2FB26A2934DF}" destId="{BBF1BD37-02A8-446D-8846-E9354B2A560B}" srcOrd="2" destOrd="0" presId="urn:microsoft.com/office/officeart/2005/8/layout/vList6"/>
    <dgm:cxn modelId="{61108E15-F23E-4729-8BF0-90EFF47EBD01}" type="presParOf" srcId="{BBF1BD37-02A8-446D-8846-E9354B2A560B}" destId="{7F5110D6-9678-46D7-9553-B0454DD64724}" srcOrd="0" destOrd="0" presId="urn:microsoft.com/office/officeart/2005/8/layout/vList6"/>
    <dgm:cxn modelId="{ECEA9BB8-4D36-48DC-B3A3-81EBD1E4BBE5}" type="presParOf" srcId="{BBF1BD37-02A8-446D-8846-E9354B2A560B}" destId="{21D6D6F6-E479-4181-86DD-FB30A5E372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6B8F7E-60B4-412C-8ED2-AB8FF8182128}" type="doc">
      <dgm:prSet loTypeId="urn:microsoft.com/office/officeart/2008/layout/SquareAccentList" loCatId="list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6CD90914-6B93-45E8-98FB-26B8CFAB23C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Протокол рассмотрения первых частей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03A5CCB-8F35-4301-8657-CC99C8C20CB3}" type="parTrans" cxnId="{95DDBDEB-02BB-4CF9-B77C-FBF451031443}">
      <dgm:prSet/>
      <dgm:spPr/>
      <dgm:t>
        <a:bodyPr/>
        <a:lstStyle/>
        <a:p>
          <a:endParaRPr lang="ru-RU"/>
        </a:p>
      </dgm:t>
    </dgm:pt>
    <dgm:pt modelId="{D3D6184D-FB01-45A9-8FE6-05D55EB87D7D}" type="sibTrans" cxnId="{95DDBDEB-02BB-4CF9-B77C-FBF451031443}">
      <dgm:prSet/>
      <dgm:spPr/>
      <dgm:t>
        <a:bodyPr/>
        <a:lstStyle/>
        <a:p>
          <a:endParaRPr lang="ru-RU"/>
        </a:p>
      </dgm:t>
    </dgm:pt>
    <dgm:pt modelId="{0CD0FFE5-3975-440F-B252-4C971D307D7B}">
      <dgm:prSet phldrT="[Текст]"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порядковые номера заявок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D518929-ECD0-4C22-86D1-AB520BACC2F0}" type="parTrans" cxnId="{92B0EA07-641B-45D5-868B-4169A8714A42}">
      <dgm:prSet/>
      <dgm:spPr/>
      <dgm:t>
        <a:bodyPr/>
        <a:lstStyle/>
        <a:p>
          <a:endParaRPr lang="ru-RU"/>
        </a:p>
      </dgm:t>
    </dgm:pt>
    <dgm:pt modelId="{FC0F4B56-F86E-4BFC-B759-B44D8FFB3573}" type="sibTrans" cxnId="{92B0EA07-641B-45D5-868B-4169A8714A42}">
      <dgm:prSet/>
      <dgm:spPr/>
      <dgm:t>
        <a:bodyPr/>
        <a:lstStyle/>
        <a:p>
          <a:endParaRPr lang="ru-RU"/>
        </a:p>
      </dgm:t>
    </dgm:pt>
    <dgm:pt modelId="{E93276A2-DA9D-4BD5-8F5C-7ADB740C4AB6}">
      <dgm:prSet phldrT="[Текст]"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решение о допуске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C08AFD8B-8976-4A0C-9BCD-BD6F1B9DEFAB}" type="parTrans" cxnId="{BEBBE4D6-DBE9-4D02-B943-B58E88CAF807}">
      <dgm:prSet/>
      <dgm:spPr/>
      <dgm:t>
        <a:bodyPr/>
        <a:lstStyle/>
        <a:p>
          <a:endParaRPr lang="ru-RU"/>
        </a:p>
      </dgm:t>
    </dgm:pt>
    <dgm:pt modelId="{E604A3A4-69ED-4DBB-9573-0A15210E7B22}" type="sibTrans" cxnId="{BEBBE4D6-DBE9-4D02-B943-B58E88CAF807}">
      <dgm:prSet/>
      <dgm:spPr/>
      <dgm:t>
        <a:bodyPr/>
        <a:lstStyle/>
        <a:p>
          <a:endParaRPr lang="ru-RU"/>
        </a:p>
      </dgm:t>
    </dgm:pt>
    <dgm:pt modelId="{AF3B0BBA-A929-4B5E-B5D7-BED11FF71B23}">
      <dgm:prSet phldrT="[Текст]"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сведения о членах комиссии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4B2580B-970A-45E8-9A97-B1CC9B60E8F0}" type="parTrans" cxnId="{7EA26AC6-E7C0-473E-BC9D-7A38AE845701}">
      <dgm:prSet/>
      <dgm:spPr/>
      <dgm:t>
        <a:bodyPr/>
        <a:lstStyle/>
        <a:p>
          <a:endParaRPr lang="ru-RU"/>
        </a:p>
      </dgm:t>
    </dgm:pt>
    <dgm:pt modelId="{DE306524-174B-4D6B-8CA1-462AACF09454}" type="sibTrans" cxnId="{7EA26AC6-E7C0-473E-BC9D-7A38AE845701}">
      <dgm:prSet/>
      <dgm:spPr/>
      <dgm:t>
        <a:bodyPr/>
        <a:lstStyle/>
        <a:p>
          <a:endParaRPr lang="ru-RU"/>
        </a:p>
      </dgm:t>
    </dgm:pt>
    <dgm:pt modelId="{1568EDFE-BB38-4087-A869-9A8C60CF7D87}">
      <dgm:prSet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решение об отказе в допуске с обоснованием такого решения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63B1BA2-FD60-4271-8CD9-44C2F590DA6E}" type="parTrans" cxnId="{E4ABC31E-D830-48CE-B6DC-F984F3B92031}">
      <dgm:prSet/>
      <dgm:spPr/>
      <dgm:t>
        <a:bodyPr/>
        <a:lstStyle/>
        <a:p>
          <a:endParaRPr lang="ru-RU"/>
        </a:p>
      </dgm:t>
    </dgm:pt>
    <dgm:pt modelId="{EEF06657-E8DC-4BF8-995A-4CCED66021BB}" type="sibTrans" cxnId="{E4ABC31E-D830-48CE-B6DC-F984F3B92031}">
      <dgm:prSet/>
      <dgm:spPr/>
      <dgm:t>
        <a:bodyPr/>
        <a:lstStyle/>
        <a:p>
          <a:endParaRPr lang="ru-RU"/>
        </a:p>
      </dgm:t>
    </dgm:pt>
    <dgm:pt modelId="{860691CF-8CD8-4779-9DB1-07841A20B07F}">
      <dgm:prSet phldrT="[Текст]"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сведения о решении каждого члена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78FE6BD5-4607-4131-8A01-2BF354AC0846}" type="parTrans" cxnId="{F874521B-2608-4E2F-B987-F4EC03AF6CAA}">
      <dgm:prSet/>
      <dgm:spPr/>
      <dgm:t>
        <a:bodyPr/>
        <a:lstStyle/>
        <a:p>
          <a:endParaRPr lang="ru-RU"/>
        </a:p>
      </dgm:t>
    </dgm:pt>
    <dgm:pt modelId="{49426471-959B-4A83-B8D7-F834434A47B3}" type="sibTrans" cxnId="{F874521B-2608-4E2F-B987-F4EC03AF6CAA}">
      <dgm:prSet/>
      <dgm:spPr/>
      <dgm:t>
        <a:bodyPr/>
        <a:lstStyle/>
        <a:p>
          <a:endParaRPr lang="ru-RU"/>
        </a:p>
      </dgm:t>
    </dgm:pt>
    <dgm:pt modelId="{BF1EE6C3-B931-4B0C-B14D-207A5A5523E8}" type="pres">
      <dgm:prSet presAssocID="{476B8F7E-60B4-412C-8ED2-AB8FF8182128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FA1E57F-21D2-4D45-B9BB-66804DDF14FA}" type="pres">
      <dgm:prSet presAssocID="{6CD90914-6B93-45E8-98FB-26B8CFAB23C0}" presName="root" presStyleCnt="0">
        <dgm:presLayoutVars>
          <dgm:chMax/>
          <dgm:chPref/>
        </dgm:presLayoutVars>
      </dgm:prSet>
      <dgm:spPr/>
    </dgm:pt>
    <dgm:pt modelId="{769A26F3-E933-4327-BDDD-0DB8E6079B21}" type="pres">
      <dgm:prSet presAssocID="{6CD90914-6B93-45E8-98FB-26B8CFAB23C0}" presName="rootComposite" presStyleCnt="0">
        <dgm:presLayoutVars/>
      </dgm:prSet>
      <dgm:spPr/>
    </dgm:pt>
    <dgm:pt modelId="{BFF98478-7DD2-4893-89F0-32D24FD74BC5}" type="pres">
      <dgm:prSet presAssocID="{6CD90914-6B93-45E8-98FB-26B8CFAB23C0}" presName="ParentAccent" presStyleLbl="alignNode1" presStyleIdx="0" presStyleCnt="1" custScaleX="147001" custScaleY="85447"/>
      <dgm:spPr>
        <a:gradFill rotWithShape="0">
          <a:gsLst>
            <a:gs pos="0">
              <a:srgbClr val="FF0000"/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</dgm:pt>
    <dgm:pt modelId="{6D96291A-D3D3-4BF8-9DBF-F5654FA1E02C}" type="pres">
      <dgm:prSet presAssocID="{6CD90914-6B93-45E8-98FB-26B8CFAB23C0}" presName="ParentSmallAccent" presStyleLbl="fgAcc1" presStyleIdx="0" presStyleCnt="1" custLinFactX="-200000" custLinFactNeighborX="-214252" custLinFactNeighborY="11377"/>
      <dgm:spPr>
        <a:noFill/>
        <a:ln>
          <a:noFill/>
        </a:ln>
      </dgm:spPr>
    </dgm:pt>
    <dgm:pt modelId="{E301FF9C-1373-4226-9B09-43C0DB32EC53}" type="pres">
      <dgm:prSet presAssocID="{6CD90914-6B93-45E8-98FB-26B8CFAB23C0}" presName="Parent" presStyleLbl="revTx" presStyleIdx="0" presStyleCnt="6" custScaleX="16640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CEA99-D4B8-4B5F-BCCA-BD6CBB2CF023}" type="pres">
      <dgm:prSet presAssocID="{6CD90914-6B93-45E8-98FB-26B8CFAB23C0}" presName="childShape" presStyleCnt="0">
        <dgm:presLayoutVars>
          <dgm:chMax val="0"/>
          <dgm:chPref val="0"/>
        </dgm:presLayoutVars>
      </dgm:prSet>
      <dgm:spPr/>
    </dgm:pt>
    <dgm:pt modelId="{E1D77FE3-65FA-4253-AAC9-415CD2187608}" type="pres">
      <dgm:prSet presAssocID="{0CD0FFE5-3975-440F-B252-4C971D307D7B}" presName="childComposite" presStyleCnt="0">
        <dgm:presLayoutVars>
          <dgm:chMax val="0"/>
          <dgm:chPref val="0"/>
        </dgm:presLayoutVars>
      </dgm:prSet>
      <dgm:spPr/>
    </dgm:pt>
    <dgm:pt modelId="{7B463190-7464-45CC-9FF0-207E8D3A2532}" type="pres">
      <dgm:prSet presAssocID="{0CD0FFE5-3975-440F-B252-4C971D307D7B}" presName="ChildAccent" presStyleLbl="solidFgAcc1" presStyleIdx="0" presStyleCnt="5" custAng="5400000" custLinFactX="-114518" custLinFactNeighborX="-200000" custLinFactNeighborY="-41844"/>
      <dgm:spPr>
        <a:prstGeom prst="chevron">
          <a:avLst/>
        </a:prstGeom>
        <a:solidFill>
          <a:srgbClr val="FF0000"/>
        </a:solidFill>
      </dgm:spPr>
    </dgm:pt>
    <dgm:pt modelId="{C0903F21-CD17-4C04-AA5A-539828549811}" type="pres">
      <dgm:prSet presAssocID="{0CD0FFE5-3975-440F-B252-4C971D307D7B}" presName="Child" presStyleLbl="revTx" presStyleIdx="1" presStyleCnt="6" custScaleX="141858" custLinFactNeighborX="381" custLinFactNeighborY="-17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3A4E3-5E3D-45D1-B44A-9FF6DA1E7DFF}" type="pres">
      <dgm:prSet presAssocID="{E93276A2-DA9D-4BD5-8F5C-7ADB740C4AB6}" presName="childComposite" presStyleCnt="0">
        <dgm:presLayoutVars>
          <dgm:chMax val="0"/>
          <dgm:chPref val="0"/>
        </dgm:presLayoutVars>
      </dgm:prSet>
      <dgm:spPr/>
    </dgm:pt>
    <dgm:pt modelId="{3321749C-CEB9-4D92-8AF3-DB39189D106E}" type="pres">
      <dgm:prSet presAssocID="{E93276A2-DA9D-4BD5-8F5C-7ADB740C4AB6}" presName="ChildAccent" presStyleLbl="solidFgAcc1" presStyleIdx="1" presStyleCnt="5" custAng="5400000" custLinFactX="-114518" custLinFactNeighborX="-200000" custLinFactNeighborY="-41844"/>
      <dgm:spPr>
        <a:prstGeom prst="chevron">
          <a:avLst/>
        </a:prstGeom>
        <a:solidFill>
          <a:srgbClr val="FF0000"/>
        </a:solidFill>
      </dgm:spPr>
    </dgm:pt>
    <dgm:pt modelId="{BE813A47-4287-47B1-B346-0FC68F7EC553}" type="pres">
      <dgm:prSet presAssocID="{E93276A2-DA9D-4BD5-8F5C-7ADB740C4AB6}" presName="Child" presStyleLbl="revTx" presStyleIdx="2" presStyleCnt="6" custScaleX="141858" custLinFactNeighborX="381" custLinFactNeighborY="-17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EE9B4-56F5-408B-B02E-B5071E331A43}" type="pres">
      <dgm:prSet presAssocID="{1568EDFE-BB38-4087-A869-9A8C60CF7D87}" presName="childComposite" presStyleCnt="0">
        <dgm:presLayoutVars>
          <dgm:chMax val="0"/>
          <dgm:chPref val="0"/>
        </dgm:presLayoutVars>
      </dgm:prSet>
      <dgm:spPr/>
    </dgm:pt>
    <dgm:pt modelId="{A47D3AC3-EAB0-4858-A7C2-032717595774}" type="pres">
      <dgm:prSet presAssocID="{1568EDFE-BB38-4087-A869-9A8C60CF7D87}" presName="ChildAccent" presStyleLbl="solidFgAcc1" presStyleIdx="2" presStyleCnt="5" custAng="5400000" custLinFactX="-114518" custLinFactNeighborX="-200000" custLinFactNeighborY="-41844"/>
      <dgm:spPr>
        <a:prstGeom prst="chevron">
          <a:avLst/>
        </a:prstGeom>
        <a:solidFill>
          <a:srgbClr val="FF0000"/>
        </a:solidFill>
      </dgm:spPr>
    </dgm:pt>
    <dgm:pt modelId="{B19CC71C-2252-441C-BF02-75C1B46B01A9}" type="pres">
      <dgm:prSet presAssocID="{1568EDFE-BB38-4087-A869-9A8C60CF7D87}" presName="Child" presStyleLbl="revTx" presStyleIdx="3" presStyleCnt="6" custScaleX="141858" custLinFactNeighborX="381" custLinFactNeighborY="-17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1679D4-E927-4D58-BF6D-21AA83785C1B}" type="pres">
      <dgm:prSet presAssocID="{AF3B0BBA-A929-4B5E-B5D7-BED11FF71B23}" presName="childComposite" presStyleCnt="0">
        <dgm:presLayoutVars>
          <dgm:chMax val="0"/>
          <dgm:chPref val="0"/>
        </dgm:presLayoutVars>
      </dgm:prSet>
      <dgm:spPr/>
    </dgm:pt>
    <dgm:pt modelId="{9B0FD8AC-A8D2-41FB-8C20-505B3A5B1F92}" type="pres">
      <dgm:prSet presAssocID="{AF3B0BBA-A929-4B5E-B5D7-BED11FF71B23}" presName="ChildAccent" presStyleLbl="solidFgAcc1" presStyleIdx="3" presStyleCnt="5" custAng="5400000" custLinFactX="-114518" custLinFactNeighborX="-200000" custLinFactNeighborY="-41844"/>
      <dgm:spPr>
        <a:prstGeom prst="chevron">
          <a:avLst/>
        </a:prstGeom>
        <a:solidFill>
          <a:srgbClr val="FF0000"/>
        </a:solidFill>
      </dgm:spPr>
    </dgm:pt>
    <dgm:pt modelId="{490E261E-98B8-460B-A54B-E16282A81061}" type="pres">
      <dgm:prSet presAssocID="{AF3B0BBA-A929-4B5E-B5D7-BED11FF71B23}" presName="Child" presStyleLbl="revTx" presStyleIdx="4" presStyleCnt="6" custScaleX="141858" custLinFactNeighborX="381" custLinFactNeighborY="-17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C6766-7B22-41FC-A45F-F8B671662B5C}" type="pres">
      <dgm:prSet presAssocID="{860691CF-8CD8-4779-9DB1-07841A20B07F}" presName="childComposite" presStyleCnt="0">
        <dgm:presLayoutVars>
          <dgm:chMax val="0"/>
          <dgm:chPref val="0"/>
        </dgm:presLayoutVars>
      </dgm:prSet>
      <dgm:spPr/>
    </dgm:pt>
    <dgm:pt modelId="{29D808B3-29D4-4369-BC87-5B1FBFA77D2E}" type="pres">
      <dgm:prSet presAssocID="{860691CF-8CD8-4779-9DB1-07841A20B07F}" presName="ChildAccent" presStyleLbl="solidFgAcc1" presStyleIdx="4" presStyleCnt="5" custAng="5400000" custLinFactX="-114518" custLinFactNeighborX="-200000" custLinFactNeighborY="-41844"/>
      <dgm:spPr>
        <a:prstGeom prst="chevron">
          <a:avLst/>
        </a:prstGeom>
        <a:solidFill>
          <a:srgbClr val="FF0000"/>
        </a:solidFill>
      </dgm:spPr>
      <dgm:t>
        <a:bodyPr/>
        <a:lstStyle/>
        <a:p>
          <a:endParaRPr lang="ru-RU"/>
        </a:p>
      </dgm:t>
    </dgm:pt>
    <dgm:pt modelId="{542563B9-EA08-4E45-90A5-6E5A073E082A}" type="pres">
      <dgm:prSet presAssocID="{860691CF-8CD8-4779-9DB1-07841A20B07F}" presName="Child" presStyleLbl="revTx" presStyleIdx="5" presStyleCnt="6" custScaleX="141858" custLinFactNeighborX="381" custLinFactNeighborY="-288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ABC31E-D830-48CE-B6DC-F984F3B92031}" srcId="{6CD90914-6B93-45E8-98FB-26B8CFAB23C0}" destId="{1568EDFE-BB38-4087-A869-9A8C60CF7D87}" srcOrd="2" destOrd="0" parTransId="{B63B1BA2-FD60-4271-8CD9-44C2F590DA6E}" sibTransId="{EEF06657-E8DC-4BF8-995A-4CCED66021BB}"/>
    <dgm:cxn modelId="{7EA26AC6-E7C0-473E-BC9D-7A38AE845701}" srcId="{6CD90914-6B93-45E8-98FB-26B8CFAB23C0}" destId="{AF3B0BBA-A929-4B5E-B5D7-BED11FF71B23}" srcOrd="3" destOrd="0" parTransId="{44B2580B-970A-45E8-9A97-B1CC9B60E8F0}" sibTransId="{DE306524-174B-4D6B-8CA1-462AACF09454}"/>
    <dgm:cxn modelId="{E63DA0D6-EB2A-402B-8A70-099816C0A4E0}" type="presOf" srcId="{1568EDFE-BB38-4087-A869-9A8C60CF7D87}" destId="{B19CC71C-2252-441C-BF02-75C1B46B01A9}" srcOrd="0" destOrd="0" presId="urn:microsoft.com/office/officeart/2008/layout/SquareAccentList"/>
    <dgm:cxn modelId="{BEBBE4D6-DBE9-4D02-B943-B58E88CAF807}" srcId="{6CD90914-6B93-45E8-98FB-26B8CFAB23C0}" destId="{E93276A2-DA9D-4BD5-8F5C-7ADB740C4AB6}" srcOrd="1" destOrd="0" parTransId="{C08AFD8B-8976-4A0C-9BCD-BD6F1B9DEFAB}" sibTransId="{E604A3A4-69ED-4DBB-9573-0A15210E7B22}"/>
    <dgm:cxn modelId="{F874521B-2608-4E2F-B987-F4EC03AF6CAA}" srcId="{6CD90914-6B93-45E8-98FB-26B8CFAB23C0}" destId="{860691CF-8CD8-4779-9DB1-07841A20B07F}" srcOrd="4" destOrd="0" parTransId="{78FE6BD5-4607-4131-8A01-2BF354AC0846}" sibTransId="{49426471-959B-4A83-B8D7-F834434A47B3}"/>
    <dgm:cxn modelId="{92B0EA07-641B-45D5-868B-4169A8714A42}" srcId="{6CD90914-6B93-45E8-98FB-26B8CFAB23C0}" destId="{0CD0FFE5-3975-440F-B252-4C971D307D7B}" srcOrd="0" destOrd="0" parTransId="{5D518929-ECD0-4C22-86D1-AB520BACC2F0}" sibTransId="{FC0F4B56-F86E-4BFC-B759-B44D8FFB3573}"/>
    <dgm:cxn modelId="{95DDBDEB-02BB-4CF9-B77C-FBF451031443}" srcId="{476B8F7E-60B4-412C-8ED2-AB8FF8182128}" destId="{6CD90914-6B93-45E8-98FB-26B8CFAB23C0}" srcOrd="0" destOrd="0" parTransId="{003A5CCB-8F35-4301-8657-CC99C8C20CB3}" sibTransId="{D3D6184D-FB01-45A9-8FE6-05D55EB87D7D}"/>
    <dgm:cxn modelId="{909BD29E-B6B7-4564-A28A-F90476470965}" type="presOf" srcId="{E93276A2-DA9D-4BD5-8F5C-7ADB740C4AB6}" destId="{BE813A47-4287-47B1-B346-0FC68F7EC553}" srcOrd="0" destOrd="0" presId="urn:microsoft.com/office/officeart/2008/layout/SquareAccentList"/>
    <dgm:cxn modelId="{76D50D8D-B11B-439A-AE59-51CD89A4B6FA}" type="presOf" srcId="{476B8F7E-60B4-412C-8ED2-AB8FF8182128}" destId="{BF1EE6C3-B931-4B0C-B14D-207A5A5523E8}" srcOrd="0" destOrd="0" presId="urn:microsoft.com/office/officeart/2008/layout/SquareAccentList"/>
    <dgm:cxn modelId="{F9B1BFB9-CFF5-4815-B646-3B08CFCED25D}" type="presOf" srcId="{860691CF-8CD8-4779-9DB1-07841A20B07F}" destId="{542563B9-EA08-4E45-90A5-6E5A073E082A}" srcOrd="0" destOrd="0" presId="urn:microsoft.com/office/officeart/2008/layout/SquareAccentList"/>
    <dgm:cxn modelId="{710022E6-FEEC-439F-8F04-2D64C88F27B2}" type="presOf" srcId="{6CD90914-6B93-45E8-98FB-26B8CFAB23C0}" destId="{E301FF9C-1373-4226-9B09-43C0DB32EC53}" srcOrd="0" destOrd="0" presId="urn:microsoft.com/office/officeart/2008/layout/SquareAccentList"/>
    <dgm:cxn modelId="{E42C9631-5DAB-47FC-BB05-1F3A8FB2314F}" type="presOf" srcId="{0CD0FFE5-3975-440F-B252-4C971D307D7B}" destId="{C0903F21-CD17-4C04-AA5A-539828549811}" srcOrd="0" destOrd="0" presId="urn:microsoft.com/office/officeart/2008/layout/SquareAccentList"/>
    <dgm:cxn modelId="{72885DFC-A193-4EBA-BA8F-9D2ADF368110}" type="presOf" srcId="{AF3B0BBA-A929-4B5E-B5D7-BED11FF71B23}" destId="{490E261E-98B8-460B-A54B-E16282A81061}" srcOrd="0" destOrd="0" presId="urn:microsoft.com/office/officeart/2008/layout/SquareAccentList"/>
    <dgm:cxn modelId="{F7253A13-0D67-4C16-A989-25CD88397294}" type="presParOf" srcId="{BF1EE6C3-B931-4B0C-B14D-207A5A5523E8}" destId="{0FA1E57F-21D2-4D45-B9BB-66804DDF14FA}" srcOrd="0" destOrd="0" presId="urn:microsoft.com/office/officeart/2008/layout/SquareAccentList"/>
    <dgm:cxn modelId="{A228116B-108B-46EA-879D-E9A406AFC397}" type="presParOf" srcId="{0FA1E57F-21D2-4D45-B9BB-66804DDF14FA}" destId="{769A26F3-E933-4327-BDDD-0DB8E6079B21}" srcOrd="0" destOrd="0" presId="urn:microsoft.com/office/officeart/2008/layout/SquareAccentList"/>
    <dgm:cxn modelId="{93CA671A-9DB2-45D2-9781-4D4A7D2BE1BA}" type="presParOf" srcId="{769A26F3-E933-4327-BDDD-0DB8E6079B21}" destId="{BFF98478-7DD2-4893-89F0-32D24FD74BC5}" srcOrd="0" destOrd="0" presId="urn:microsoft.com/office/officeart/2008/layout/SquareAccentList"/>
    <dgm:cxn modelId="{4B72F016-9A62-47BF-8273-B520D72785D2}" type="presParOf" srcId="{769A26F3-E933-4327-BDDD-0DB8E6079B21}" destId="{6D96291A-D3D3-4BF8-9DBF-F5654FA1E02C}" srcOrd="1" destOrd="0" presId="urn:microsoft.com/office/officeart/2008/layout/SquareAccentList"/>
    <dgm:cxn modelId="{47486322-9517-4F8F-8395-22466B41570D}" type="presParOf" srcId="{769A26F3-E933-4327-BDDD-0DB8E6079B21}" destId="{E301FF9C-1373-4226-9B09-43C0DB32EC53}" srcOrd="2" destOrd="0" presId="urn:microsoft.com/office/officeart/2008/layout/SquareAccentList"/>
    <dgm:cxn modelId="{9F490806-DF93-4063-B1FF-7AE967B9A959}" type="presParOf" srcId="{0FA1E57F-21D2-4D45-B9BB-66804DDF14FA}" destId="{D70CEA99-D4B8-4B5F-BCCA-BD6CBB2CF023}" srcOrd="1" destOrd="0" presId="urn:microsoft.com/office/officeart/2008/layout/SquareAccentList"/>
    <dgm:cxn modelId="{AAF32EE4-A5D1-409E-8D51-867F7A721813}" type="presParOf" srcId="{D70CEA99-D4B8-4B5F-BCCA-BD6CBB2CF023}" destId="{E1D77FE3-65FA-4253-AAC9-415CD2187608}" srcOrd="0" destOrd="0" presId="urn:microsoft.com/office/officeart/2008/layout/SquareAccentList"/>
    <dgm:cxn modelId="{1537D942-77CD-4EBB-8D93-37959388D635}" type="presParOf" srcId="{E1D77FE3-65FA-4253-AAC9-415CD2187608}" destId="{7B463190-7464-45CC-9FF0-207E8D3A2532}" srcOrd="0" destOrd="0" presId="urn:microsoft.com/office/officeart/2008/layout/SquareAccentList"/>
    <dgm:cxn modelId="{E98ABF6F-C471-4CD9-9308-1639AC822F71}" type="presParOf" srcId="{E1D77FE3-65FA-4253-AAC9-415CD2187608}" destId="{C0903F21-CD17-4C04-AA5A-539828549811}" srcOrd="1" destOrd="0" presId="urn:microsoft.com/office/officeart/2008/layout/SquareAccentList"/>
    <dgm:cxn modelId="{E18B2C73-1B19-4C76-B5B3-ACB2D8A22D8B}" type="presParOf" srcId="{D70CEA99-D4B8-4B5F-BCCA-BD6CBB2CF023}" destId="{7503A4E3-5E3D-45D1-B44A-9FF6DA1E7DFF}" srcOrd="1" destOrd="0" presId="urn:microsoft.com/office/officeart/2008/layout/SquareAccentList"/>
    <dgm:cxn modelId="{6C6F77CA-8593-4974-8454-A4B63E165AB3}" type="presParOf" srcId="{7503A4E3-5E3D-45D1-B44A-9FF6DA1E7DFF}" destId="{3321749C-CEB9-4D92-8AF3-DB39189D106E}" srcOrd="0" destOrd="0" presId="urn:microsoft.com/office/officeart/2008/layout/SquareAccentList"/>
    <dgm:cxn modelId="{4BD55B2F-6646-4B0C-A139-6B6F6BB762BA}" type="presParOf" srcId="{7503A4E3-5E3D-45D1-B44A-9FF6DA1E7DFF}" destId="{BE813A47-4287-47B1-B346-0FC68F7EC553}" srcOrd="1" destOrd="0" presId="urn:microsoft.com/office/officeart/2008/layout/SquareAccentList"/>
    <dgm:cxn modelId="{F0BA9E9E-0BBE-4F8B-9EAC-DDFF823DCDF6}" type="presParOf" srcId="{D70CEA99-D4B8-4B5F-BCCA-BD6CBB2CF023}" destId="{AF5EE9B4-56F5-408B-B02E-B5071E331A43}" srcOrd="2" destOrd="0" presId="urn:microsoft.com/office/officeart/2008/layout/SquareAccentList"/>
    <dgm:cxn modelId="{B00BD8A1-52E0-4A54-A0C1-9D13B6963CF6}" type="presParOf" srcId="{AF5EE9B4-56F5-408B-B02E-B5071E331A43}" destId="{A47D3AC3-EAB0-4858-A7C2-032717595774}" srcOrd="0" destOrd="0" presId="urn:microsoft.com/office/officeart/2008/layout/SquareAccentList"/>
    <dgm:cxn modelId="{043DFEA0-6A37-42D8-BC14-FF4A74E1FD78}" type="presParOf" srcId="{AF5EE9B4-56F5-408B-B02E-B5071E331A43}" destId="{B19CC71C-2252-441C-BF02-75C1B46B01A9}" srcOrd="1" destOrd="0" presId="urn:microsoft.com/office/officeart/2008/layout/SquareAccentList"/>
    <dgm:cxn modelId="{D757044B-8A49-46CD-A27A-A4757B679345}" type="presParOf" srcId="{D70CEA99-D4B8-4B5F-BCCA-BD6CBB2CF023}" destId="{B91679D4-E927-4D58-BF6D-21AA83785C1B}" srcOrd="3" destOrd="0" presId="urn:microsoft.com/office/officeart/2008/layout/SquareAccentList"/>
    <dgm:cxn modelId="{03F0A57D-6D34-4C74-8086-A3E626A5472E}" type="presParOf" srcId="{B91679D4-E927-4D58-BF6D-21AA83785C1B}" destId="{9B0FD8AC-A8D2-41FB-8C20-505B3A5B1F92}" srcOrd="0" destOrd="0" presId="urn:microsoft.com/office/officeart/2008/layout/SquareAccentList"/>
    <dgm:cxn modelId="{DC0B72C1-08E2-4066-9562-3398F2773634}" type="presParOf" srcId="{B91679D4-E927-4D58-BF6D-21AA83785C1B}" destId="{490E261E-98B8-460B-A54B-E16282A81061}" srcOrd="1" destOrd="0" presId="urn:microsoft.com/office/officeart/2008/layout/SquareAccentList"/>
    <dgm:cxn modelId="{A824E850-5BAB-4DE5-B36A-AF714C0EC2FB}" type="presParOf" srcId="{D70CEA99-D4B8-4B5F-BCCA-BD6CBB2CF023}" destId="{59DC6766-7B22-41FC-A45F-F8B671662B5C}" srcOrd="4" destOrd="0" presId="urn:microsoft.com/office/officeart/2008/layout/SquareAccentList"/>
    <dgm:cxn modelId="{5F7B45B7-748B-4687-8D5F-B37BF1F70BA9}" type="presParOf" srcId="{59DC6766-7B22-41FC-A45F-F8B671662B5C}" destId="{29D808B3-29D4-4369-BC87-5B1FBFA77D2E}" srcOrd="0" destOrd="0" presId="urn:microsoft.com/office/officeart/2008/layout/SquareAccentList"/>
    <dgm:cxn modelId="{86BEAFF6-6BCD-4031-AADC-05BB858DF1D9}" type="presParOf" srcId="{59DC6766-7B22-41FC-A45F-F8B671662B5C}" destId="{542563B9-EA08-4E45-90A5-6E5A073E082A}" srcOrd="1" destOrd="0" presId="urn:microsoft.com/office/officeart/2008/layout/SquareAccentList"/>
  </dgm:cxnLst>
  <dgm:bg>
    <a:solidFill>
      <a:schemeClr val="lt1">
        <a:hueOff val="0"/>
        <a:satOff val="0"/>
        <a:lumOff val="0"/>
      </a:schemeClr>
    </a:solidFill>
  </dgm:bg>
  <dgm:whole>
    <a:ln w="25400">
      <a:solidFill>
        <a:schemeClr val="accent2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76B8F7E-60B4-412C-8ED2-AB8FF8182128}" type="doc">
      <dgm:prSet loTypeId="urn:microsoft.com/office/officeart/2008/layout/SquareAccentList" loCatId="list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6CD90914-6B93-45E8-98FB-26B8CFAB23C0}">
      <dgm:prSet phldrT="[Текст]" custT="1"/>
      <dgm:spPr/>
      <dgm:t>
        <a:bodyPr/>
        <a:lstStyle/>
        <a:p>
          <a:pPr algn="ctr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Протокол рассмотрения вторых частей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003A5CCB-8F35-4301-8657-CC99C8C20CB3}" type="parTrans" cxnId="{95DDBDEB-02BB-4CF9-B77C-FBF451031443}">
      <dgm:prSet/>
      <dgm:spPr/>
      <dgm:t>
        <a:bodyPr/>
        <a:lstStyle/>
        <a:p>
          <a:endParaRPr lang="ru-RU"/>
        </a:p>
      </dgm:t>
    </dgm:pt>
    <dgm:pt modelId="{D3D6184D-FB01-45A9-8FE6-05D55EB87D7D}" type="sibTrans" cxnId="{95DDBDEB-02BB-4CF9-B77C-FBF451031443}">
      <dgm:prSet/>
      <dgm:spPr/>
      <dgm:t>
        <a:bodyPr/>
        <a:lstStyle/>
        <a:p>
          <a:endParaRPr lang="ru-RU"/>
        </a:p>
      </dgm:t>
    </dgm:pt>
    <dgm:pt modelId="{0CD0FFE5-3975-440F-B252-4C971D307D7B}">
      <dgm:prSet phldrT="[Текст]"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сведения о порядковых номерах заявок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D518929-ECD0-4C22-86D1-AB520BACC2F0}" type="parTrans" cxnId="{92B0EA07-641B-45D5-868B-4169A8714A42}">
      <dgm:prSet/>
      <dgm:spPr/>
      <dgm:t>
        <a:bodyPr/>
        <a:lstStyle/>
        <a:p>
          <a:endParaRPr lang="ru-RU"/>
        </a:p>
      </dgm:t>
    </dgm:pt>
    <dgm:pt modelId="{FC0F4B56-F86E-4BFC-B759-B44D8FFB3573}" type="sibTrans" cxnId="{92B0EA07-641B-45D5-868B-4169A8714A42}">
      <dgm:prSet/>
      <dgm:spPr/>
      <dgm:t>
        <a:bodyPr/>
        <a:lstStyle/>
        <a:p>
          <a:endParaRPr lang="ru-RU"/>
        </a:p>
      </dgm:t>
    </dgm:pt>
    <dgm:pt modelId="{E93276A2-DA9D-4BD5-8F5C-7ADB740C4AB6}">
      <dgm:prSet phldrT="[Текст]"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сведения о решении каждого члена комиссии  о соответствии / несоответствии заявки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C08AFD8B-8976-4A0C-9BCD-BD6F1B9DEFAB}" type="parTrans" cxnId="{BEBBE4D6-DBE9-4D02-B943-B58E88CAF807}">
      <dgm:prSet/>
      <dgm:spPr/>
      <dgm:t>
        <a:bodyPr/>
        <a:lstStyle/>
        <a:p>
          <a:endParaRPr lang="ru-RU"/>
        </a:p>
      </dgm:t>
    </dgm:pt>
    <dgm:pt modelId="{E604A3A4-69ED-4DBB-9573-0A15210E7B22}" type="sibTrans" cxnId="{BEBBE4D6-DBE9-4D02-B943-B58E88CAF807}">
      <dgm:prSet/>
      <dgm:spPr/>
      <dgm:t>
        <a:bodyPr/>
        <a:lstStyle/>
        <a:p>
          <a:endParaRPr lang="ru-RU"/>
        </a:p>
      </dgm:t>
    </dgm:pt>
    <dgm:pt modelId="{BF1EE6C3-B931-4B0C-B14D-207A5A5523E8}" type="pres">
      <dgm:prSet presAssocID="{476B8F7E-60B4-412C-8ED2-AB8FF8182128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FA1E57F-21D2-4D45-B9BB-66804DDF14FA}" type="pres">
      <dgm:prSet presAssocID="{6CD90914-6B93-45E8-98FB-26B8CFAB23C0}" presName="root" presStyleCnt="0">
        <dgm:presLayoutVars>
          <dgm:chMax/>
          <dgm:chPref/>
        </dgm:presLayoutVars>
      </dgm:prSet>
      <dgm:spPr/>
    </dgm:pt>
    <dgm:pt modelId="{769A26F3-E933-4327-BDDD-0DB8E6079B21}" type="pres">
      <dgm:prSet presAssocID="{6CD90914-6B93-45E8-98FB-26B8CFAB23C0}" presName="rootComposite" presStyleCnt="0">
        <dgm:presLayoutVars/>
      </dgm:prSet>
      <dgm:spPr/>
    </dgm:pt>
    <dgm:pt modelId="{BFF98478-7DD2-4893-89F0-32D24FD74BC5}" type="pres">
      <dgm:prSet presAssocID="{6CD90914-6B93-45E8-98FB-26B8CFAB23C0}" presName="ParentAccent" presStyleLbl="alignNode1" presStyleIdx="0" presStyleCnt="1" custScaleX="147001" custScaleY="85447"/>
      <dgm:spPr>
        <a:gradFill rotWithShape="0">
          <a:gsLst>
            <a:gs pos="0">
              <a:srgbClr val="FF0000"/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</dgm:pt>
    <dgm:pt modelId="{6D96291A-D3D3-4BF8-9DBF-F5654FA1E02C}" type="pres">
      <dgm:prSet presAssocID="{6CD90914-6B93-45E8-98FB-26B8CFAB23C0}" presName="ParentSmallAccent" presStyleLbl="fgAcc1" presStyleIdx="0" presStyleCnt="1" custLinFactX="-200000" custLinFactNeighborX="-214252" custLinFactNeighborY="11377"/>
      <dgm:spPr>
        <a:noFill/>
        <a:ln>
          <a:noFill/>
        </a:ln>
      </dgm:spPr>
    </dgm:pt>
    <dgm:pt modelId="{E301FF9C-1373-4226-9B09-43C0DB32EC53}" type="pres">
      <dgm:prSet presAssocID="{6CD90914-6B93-45E8-98FB-26B8CFAB23C0}" presName="Parent" presStyleLbl="revTx" presStyleIdx="0" presStyleCnt="3" custScaleX="16640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CEA99-D4B8-4B5F-BCCA-BD6CBB2CF023}" type="pres">
      <dgm:prSet presAssocID="{6CD90914-6B93-45E8-98FB-26B8CFAB23C0}" presName="childShape" presStyleCnt="0">
        <dgm:presLayoutVars>
          <dgm:chMax val="0"/>
          <dgm:chPref val="0"/>
        </dgm:presLayoutVars>
      </dgm:prSet>
      <dgm:spPr/>
    </dgm:pt>
    <dgm:pt modelId="{E1D77FE3-65FA-4253-AAC9-415CD2187608}" type="pres">
      <dgm:prSet presAssocID="{0CD0FFE5-3975-440F-B252-4C971D307D7B}" presName="childComposite" presStyleCnt="0">
        <dgm:presLayoutVars>
          <dgm:chMax val="0"/>
          <dgm:chPref val="0"/>
        </dgm:presLayoutVars>
      </dgm:prSet>
      <dgm:spPr/>
    </dgm:pt>
    <dgm:pt modelId="{7B463190-7464-45CC-9FF0-207E8D3A2532}" type="pres">
      <dgm:prSet presAssocID="{0CD0FFE5-3975-440F-B252-4C971D307D7B}" presName="ChildAccent" presStyleLbl="solidFgAcc1" presStyleIdx="0" presStyleCnt="2" custAng="5400000" custLinFactNeighborX="-15960" custLinFactNeighborY="5988"/>
      <dgm:spPr>
        <a:prstGeom prst="chevron">
          <a:avLst/>
        </a:prstGeom>
        <a:solidFill>
          <a:srgbClr val="FF0000"/>
        </a:solidFill>
      </dgm:spPr>
    </dgm:pt>
    <dgm:pt modelId="{C0903F21-CD17-4C04-AA5A-539828549811}" type="pres">
      <dgm:prSet presAssocID="{0CD0FFE5-3975-440F-B252-4C971D307D7B}" presName="Child" presStyleLbl="revTx" presStyleIdx="1" presStyleCnt="3" custScaleX="141858" custLinFactNeighborX="23020" custLinFactNeighborY="-6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3A4E3-5E3D-45D1-B44A-9FF6DA1E7DFF}" type="pres">
      <dgm:prSet presAssocID="{E93276A2-DA9D-4BD5-8F5C-7ADB740C4AB6}" presName="childComposite" presStyleCnt="0">
        <dgm:presLayoutVars>
          <dgm:chMax val="0"/>
          <dgm:chPref val="0"/>
        </dgm:presLayoutVars>
      </dgm:prSet>
      <dgm:spPr/>
    </dgm:pt>
    <dgm:pt modelId="{3321749C-CEB9-4D92-8AF3-DB39189D106E}" type="pres">
      <dgm:prSet presAssocID="{E93276A2-DA9D-4BD5-8F5C-7ADB740C4AB6}" presName="ChildAccent" presStyleLbl="solidFgAcc1" presStyleIdx="1" presStyleCnt="2" custAng="5400000" custLinFactNeighborX="-15960" custLinFactNeighborY="5988"/>
      <dgm:spPr>
        <a:prstGeom prst="chevron">
          <a:avLst/>
        </a:prstGeom>
        <a:solidFill>
          <a:srgbClr val="FF0000"/>
        </a:solidFill>
      </dgm:spPr>
    </dgm:pt>
    <dgm:pt modelId="{BE813A47-4287-47B1-B346-0FC68F7EC553}" type="pres">
      <dgm:prSet presAssocID="{E93276A2-DA9D-4BD5-8F5C-7ADB740C4AB6}" presName="Child" presStyleLbl="revTx" presStyleIdx="2" presStyleCnt="3" custScaleX="141858" custLinFactNeighborX="23020" custLinFactNeighborY="-6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A11A3C-6056-4E21-8C41-171790A7C949}" type="presOf" srcId="{0CD0FFE5-3975-440F-B252-4C971D307D7B}" destId="{C0903F21-CD17-4C04-AA5A-539828549811}" srcOrd="0" destOrd="0" presId="urn:microsoft.com/office/officeart/2008/layout/SquareAccentList"/>
    <dgm:cxn modelId="{76C850E3-BC15-46C9-A1D1-86E87781F079}" type="presOf" srcId="{E93276A2-DA9D-4BD5-8F5C-7ADB740C4AB6}" destId="{BE813A47-4287-47B1-B346-0FC68F7EC553}" srcOrd="0" destOrd="0" presId="urn:microsoft.com/office/officeart/2008/layout/SquareAccentList"/>
    <dgm:cxn modelId="{BEBBE4D6-DBE9-4D02-B943-B58E88CAF807}" srcId="{6CD90914-6B93-45E8-98FB-26B8CFAB23C0}" destId="{E93276A2-DA9D-4BD5-8F5C-7ADB740C4AB6}" srcOrd="1" destOrd="0" parTransId="{C08AFD8B-8976-4A0C-9BCD-BD6F1B9DEFAB}" sibTransId="{E604A3A4-69ED-4DBB-9573-0A15210E7B22}"/>
    <dgm:cxn modelId="{92B0EA07-641B-45D5-868B-4169A8714A42}" srcId="{6CD90914-6B93-45E8-98FB-26B8CFAB23C0}" destId="{0CD0FFE5-3975-440F-B252-4C971D307D7B}" srcOrd="0" destOrd="0" parTransId="{5D518929-ECD0-4C22-86D1-AB520BACC2F0}" sibTransId="{FC0F4B56-F86E-4BFC-B759-B44D8FFB3573}"/>
    <dgm:cxn modelId="{95DDBDEB-02BB-4CF9-B77C-FBF451031443}" srcId="{476B8F7E-60B4-412C-8ED2-AB8FF8182128}" destId="{6CD90914-6B93-45E8-98FB-26B8CFAB23C0}" srcOrd="0" destOrd="0" parTransId="{003A5CCB-8F35-4301-8657-CC99C8C20CB3}" sibTransId="{D3D6184D-FB01-45A9-8FE6-05D55EB87D7D}"/>
    <dgm:cxn modelId="{4B639BEE-AFC6-4C63-9A2E-FFEE839BE115}" type="presOf" srcId="{476B8F7E-60B4-412C-8ED2-AB8FF8182128}" destId="{BF1EE6C3-B931-4B0C-B14D-207A5A5523E8}" srcOrd="0" destOrd="0" presId="urn:microsoft.com/office/officeart/2008/layout/SquareAccentList"/>
    <dgm:cxn modelId="{AF3E15F5-8AFC-477E-9456-2E9ED1C7405C}" type="presOf" srcId="{6CD90914-6B93-45E8-98FB-26B8CFAB23C0}" destId="{E301FF9C-1373-4226-9B09-43C0DB32EC53}" srcOrd="0" destOrd="0" presId="urn:microsoft.com/office/officeart/2008/layout/SquareAccentList"/>
    <dgm:cxn modelId="{3AF3EA7E-46BE-4F7F-8AE7-852846B13F2A}" type="presParOf" srcId="{BF1EE6C3-B931-4B0C-B14D-207A5A5523E8}" destId="{0FA1E57F-21D2-4D45-B9BB-66804DDF14FA}" srcOrd="0" destOrd="0" presId="urn:microsoft.com/office/officeart/2008/layout/SquareAccentList"/>
    <dgm:cxn modelId="{7D5A062E-B1B6-494F-94EF-C05DDC0C1386}" type="presParOf" srcId="{0FA1E57F-21D2-4D45-B9BB-66804DDF14FA}" destId="{769A26F3-E933-4327-BDDD-0DB8E6079B21}" srcOrd="0" destOrd="0" presId="urn:microsoft.com/office/officeart/2008/layout/SquareAccentList"/>
    <dgm:cxn modelId="{BAC24ABB-8A17-4E07-A374-51A216FD5BC2}" type="presParOf" srcId="{769A26F3-E933-4327-BDDD-0DB8E6079B21}" destId="{BFF98478-7DD2-4893-89F0-32D24FD74BC5}" srcOrd="0" destOrd="0" presId="urn:microsoft.com/office/officeart/2008/layout/SquareAccentList"/>
    <dgm:cxn modelId="{DE5BE17D-6BE8-4F29-ACC6-AC71741449F3}" type="presParOf" srcId="{769A26F3-E933-4327-BDDD-0DB8E6079B21}" destId="{6D96291A-D3D3-4BF8-9DBF-F5654FA1E02C}" srcOrd="1" destOrd="0" presId="urn:microsoft.com/office/officeart/2008/layout/SquareAccentList"/>
    <dgm:cxn modelId="{D0BCCD16-E703-4EF6-BFB7-2313FF0F6ABE}" type="presParOf" srcId="{769A26F3-E933-4327-BDDD-0DB8E6079B21}" destId="{E301FF9C-1373-4226-9B09-43C0DB32EC53}" srcOrd="2" destOrd="0" presId="urn:microsoft.com/office/officeart/2008/layout/SquareAccentList"/>
    <dgm:cxn modelId="{33518C23-EBF9-447F-BE1A-2BBE217FD021}" type="presParOf" srcId="{0FA1E57F-21D2-4D45-B9BB-66804DDF14FA}" destId="{D70CEA99-D4B8-4B5F-BCCA-BD6CBB2CF023}" srcOrd="1" destOrd="0" presId="urn:microsoft.com/office/officeart/2008/layout/SquareAccentList"/>
    <dgm:cxn modelId="{E92EFC11-43B5-484E-8778-D1C0FC637305}" type="presParOf" srcId="{D70CEA99-D4B8-4B5F-BCCA-BD6CBB2CF023}" destId="{E1D77FE3-65FA-4253-AAC9-415CD2187608}" srcOrd="0" destOrd="0" presId="urn:microsoft.com/office/officeart/2008/layout/SquareAccentList"/>
    <dgm:cxn modelId="{B5E37F82-3CA7-4834-B634-5820D5637741}" type="presParOf" srcId="{E1D77FE3-65FA-4253-AAC9-415CD2187608}" destId="{7B463190-7464-45CC-9FF0-207E8D3A2532}" srcOrd="0" destOrd="0" presId="urn:microsoft.com/office/officeart/2008/layout/SquareAccentList"/>
    <dgm:cxn modelId="{E270F071-CB0D-4A6A-8A95-9B97949CACDB}" type="presParOf" srcId="{E1D77FE3-65FA-4253-AAC9-415CD2187608}" destId="{C0903F21-CD17-4C04-AA5A-539828549811}" srcOrd="1" destOrd="0" presId="urn:microsoft.com/office/officeart/2008/layout/SquareAccentList"/>
    <dgm:cxn modelId="{CC32CF3D-C981-45D8-8432-62A677574F96}" type="presParOf" srcId="{D70CEA99-D4B8-4B5F-BCCA-BD6CBB2CF023}" destId="{7503A4E3-5E3D-45D1-B44A-9FF6DA1E7DFF}" srcOrd="1" destOrd="0" presId="urn:microsoft.com/office/officeart/2008/layout/SquareAccentList"/>
    <dgm:cxn modelId="{E71539FF-8AA5-4E3B-A4CC-00F5D0E723FF}" type="presParOf" srcId="{7503A4E3-5E3D-45D1-B44A-9FF6DA1E7DFF}" destId="{3321749C-CEB9-4D92-8AF3-DB39189D106E}" srcOrd="0" destOrd="0" presId="urn:microsoft.com/office/officeart/2008/layout/SquareAccentList"/>
    <dgm:cxn modelId="{6B72AC94-82B7-4967-B25A-38B8408FB30F}" type="presParOf" srcId="{7503A4E3-5E3D-45D1-B44A-9FF6DA1E7DFF}" destId="{BE813A47-4287-47B1-B346-0FC68F7EC553}" srcOrd="1" destOrd="0" presId="urn:microsoft.com/office/officeart/2008/layout/SquareAccentList"/>
  </dgm:cxnLst>
  <dgm:bg>
    <a:solidFill>
      <a:schemeClr val="lt1">
        <a:hueOff val="0"/>
        <a:satOff val="0"/>
        <a:lumOff val="0"/>
      </a:schemeClr>
    </a:solidFill>
  </dgm:bg>
  <dgm:whole>
    <a:ln w="25400">
      <a:solidFill>
        <a:schemeClr val="accent2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16493F8-5E89-45DD-9FD6-5B059A2A4C01}" type="doc">
      <dgm:prSet loTypeId="urn:microsoft.com/office/officeart/2005/8/layout/vList6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53BA1F-F76F-4906-9E86-C9538F453BF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99C32A8-FDF4-48DE-A7BA-C2D7514FBEAB}" type="parTrans" cxnId="{6AE6E33F-4F1E-465E-B07C-BE3A2FBFF8E0}">
      <dgm:prSet/>
      <dgm:spPr/>
      <dgm:t>
        <a:bodyPr/>
        <a:lstStyle/>
        <a:p>
          <a:endParaRPr lang="ru-RU"/>
        </a:p>
      </dgm:t>
    </dgm:pt>
    <dgm:pt modelId="{99FE34EB-9ABB-4ABB-BCEC-2BF04B4115C6}" type="sibTrans" cxnId="{6AE6E33F-4F1E-465E-B07C-BE3A2FBFF8E0}">
      <dgm:prSet/>
      <dgm:spPr/>
      <dgm:t>
        <a:bodyPr/>
        <a:lstStyle/>
        <a:p>
          <a:endParaRPr lang="ru-RU"/>
        </a:p>
      </dgm:t>
    </dgm:pt>
    <dgm:pt modelId="{77EA6CC4-77C7-4C48-9329-8E8252140FF1}">
      <dgm:prSet phldrT="[Текст]"/>
      <dgm:spPr/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253841-8A62-46BD-A5BB-82E7FD3DD8AB}" type="parTrans" cxnId="{B1BAC6A8-202C-461F-8B15-A906B9AFE66B}">
      <dgm:prSet/>
      <dgm:spPr/>
      <dgm:t>
        <a:bodyPr/>
        <a:lstStyle/>
        <a:p>
          <a:endParaRPr lang="ru-RU"/>
        </a:p>
      </dgm:t>
    </dgm:pt>
    <dgm:pt modelId="{81A76084-6591-4EEF-A328-190834D53087}" type="sibTrans" cxnId="{B1BAC6A8-202C-461F-8B15-A906B9AFE66B}">
      <dgm:prSet/>
      <dgm:spPr/>
      <dgm:t>
        <a:bodyPr/>
        <a:lstStyle/>
        <a:p>
          <a:endParaRPr lang="ru-RU"/>
        </a:p>
      </dgm:t>
    </dgm:pt>
    <dgm:pt modelId="{998501DF-3057-48C3-84DC-DB025F9ED4AE}">
      <dgm:prSet/>
      <dgm:spPr/>
      <dgm:t>
        <a:bodyPr/>
        <a:lstStyle/>
        <a:p>
          <a:pPr marL="180975" indent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7D3FCB-B723-47C7-B883-6403D46C9C0E}" type="parTrans" cxnId="{65665CD6-DC1E-40C9-A684-E228E2FF602F}">
      <dgm:prSet/>
      <dgm:spPr/>
      <dgm:t>
        <a:bodyPr/>
        <a:lstStyle/>
        <a:p>
          <a:endParaRPr lang="ru-RU"/>
        </a:p>
      </dgm:t>
    </dgm:pt>
    <dgm:pt modelId="{DBFE688C-1592-4DF3-B74B-C81F6F84DEE8}" type="sibTrans" cxnId="{65665CD6-DC1E-40C9-A684-E228E2FF602F}">
      <dgm:prSet/>
      <dgm:spPr/>
      <dgm:t>
        <a:bodyPr/>
        <a:lstStyle/>
        <a:p>
          <a:endParaRPr lang="ru-RU"/>
        </a:p>
      </dgm:t>
    </dgm:pt>
    <dgm:pt modelId="{F45DA058-73DA-4E71-A45A-988BFD5DACB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2FDEA1-B51B-4176-9CB3-794819734CF4}" type="parTrans" cxnId="{5F5B0BAA-02C1-4B68-9141-0D7AB0876DAB}">
      <dgm:prSet/>
      <dgm:spPr/>
      <dgm:t>
        <a:bodyPr/>
        <a:lstStyle/>
        <a:p>
          <a:endParaRPr lang="ru-RU"/>
        </a:p>
      </dgm:t>
    </dgm:pt>
    <dgm:pt modelId="{7F1DEA56-E703-4595-B377-729F888B770F}" type="sibTrans" cxnId="{5F5B0BAA-02C1-4B68-9141-0D7AB0876DAB}">
      <dgm:prSet/>
      <dgm:spPr/>
      <dgm:t>
        <a:bodyPr/>
        <a:lstStyle/>
        <a:p>
          <a:endParaRPr lang="ru-RU"/>
        </a:p>
      </dgm:t>
    </dgm:pt>
    <dgm:pt modelId="{8E003CD1-F437-4D95-B647-2FB26A2934DF}" type="pres">
      <dgm:prSet presAssocID="{016493F8-5E89-45DD-9FD6-5B059A2A4C0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59F5CF-4598-4D49-BEDE-3F0644E076BE}" type="pres">
      <dgm:prSet presAssocID="{B253BA1F-F76F-4906-9E86-C9538F453BF5}" presName="linNode" presStyleCnt="0"/>
      <dgm:spPr/>
    </dgm:pt>
    <dgm:pt modelId="{254852B7-C2C5-414D-A9B8-04D32830CE4C}" type="pres">
      <dgm:prSet presAssocID="{B253BA1F-F76F-4906-9E86-C9538F453BF5}" presName="parentShp" presStyleLbl="node1" presStyleIdx="0" presStyleCnt="2" custLinFactNeighborX="-1852" custLinFactNeighborY="-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575E4-1226-462C-9EF5-4C21A7B0D39E}" type="pres">
      <dgm:prSet presAssocID="{B253BA1F-F76F-4906-9E86-C9538F453BF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595FD-15E2-4068-8603-FB95AB23B2E1}" type="pres">
      <dgm:prSet presAssocID="{99FE34EB-9ABB-4ABB-BCEC-2BF04B4115C6}" presName="spacing" presStyleCnt="0"/>
      <dgm:spPr/>
    </dgm:pt>
    <dgm:pt modelId="{BBF1BD37-02A8-446D-8846-E9354B2A560B}" type="pres">
      <dgm:prSet presAssocID="{F45DA058-73DA-4E71-A45A-988BFD5DACB2}" presName="linNode" presStyleCnt="0"/>
      <dgm:spPr/>
    </dgm:pt>
    <dgm:pt modelId="{7F5110D6-9678-46D7-9553-B0454DD64724}" type="pres">
      <dgm:prSet presAssocID="{F45DA058-73DA-4E71-A45A-988BFD5DACB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6D6F6-E479-4181-86DD-FB30A5E37226}" type="pres">
      <dgm:prSet presAssocID="{F45DA058-73DA-4E71-A45A-988BFD5DACB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67E42F-DB0A-4046-B115-C2DC4BFD2FE8}" type="presOf" srcId="{F45DA058-73DA-4E71-A45A-988BFD5DACB2}" destId="{7F5110D6-9678-46D7-9553-B0454DD64724}" srcOrd="0" destOrd="0" presId="urn:microsoft.com/office/officeart/2005/8/layout/vList6"/>
    <dgm:cxn modelId="{B1BAC6A8-202C-461F-8B15-A906B9AFE66B}" srcId="{B253BA1F-F76F-4906-9E86-C9538F453BF5}" destId="{77EA6CC4-77C7-4C48-9329-8E8252140FF1}" srcOrd="0" destOrd="0" parTransId="{87253841-8A62-46BD-A5BB-82E7FD3DD8AB}" sibTransId="{81A76084-6591-4EEF-A328-190834D53087}"/>
    <dgm:cxn modelId="{00301195-C7E5-472E-A30E-557A2FB46DBD}" type="presOf" srcId="{77EA6CC4-77C7-4C48-9329-8E8252140FF1}" destId="{E97575E4-1226-462C-9EF5-4C21A7B0D39E}" srcOrd="0" destOrd="0" presId="urn:microsoft.com/office/officeart/2005/8/layout/vList6"/>
    <dgm:cxn modelId="{596A89E3-7ECD-49DF-BC4F-F89BF1E82B14}" type="presOf" srcId="{B253BA1F-F76F-4906-9E86-C9538F453BF5}" destId="{254852B7-C2C5-414D-A9B8-04D32830CE4C}" srcOrd="0" destOrd="0" presId="urn:microsoft.com/office/officeart/2005/8/layout/vList6"/>
    <dgm:cxn modelId="{5F5B0BAA-02C1-4B68-9141-0D7AB0876DAB}" srcId="{016493F8-5E89-45DD-9FD6-5B059A2A4C01}" destId="{F45DA058-73DA-4E71-A45A-988BFD5DACB2}" srcOrd="1" destOrd="0" parTransId="{2F2FDEA1-B51B-4176-9CB3-794819734CF4}" sibTransId="{7F1DEA56-E703-4595-B377-729F888B770F}"/>
    <dgm:cxn modelId="{1F704174-8314-477A-9D61-7A3795EB3FF4}" type="presOf" srcId="{998501DF-3057-48C3-84DC-DB025F9ED4AE}" destId="{21D6D6F6-E479-4181-86DD-FB30A5E37226}" srcOrd="0" destOrd="0" presId="urn:microsoft.com/office/officeart/2005/8/layout/vList6"/>
    <dgm:cxn modelId="{65665CD6-DC1E-40C9-A684-E228E2FF602F}" srcId="{F45DA058-73DA-4E71-A45A-988BFD5DACB2}" destId="{998501DF-3057-48C3-84DC-DB025F9ED4AE}" srcOrd="0" destOrd="0" parTransId="{BA7D3FCB-B723-47C7-B883-6403D46C9C0E}" sibTransId="{DBFE688C-1592-4DF3-B74B-C81F6F84DEE8}"/>
    <dgm:cxn modelId="{6AE6E33F-4F1E-465E-B07C-BE3A2FBFF8E0}" srcId="{016493F8-5E89-45DD-9FD6-5B059A2A4C01}" destId="{B253BA1F-F76F-4906-9E86-C9538F453BF5}" srcOrd="0" destOrd="0" parTransId="{D99C32A8-FDF4-48DE-A7BA-C2D7514FBEAB}" sibTransId="{99FE34EB-9ABB-4ABB-BCEC-2BF04B4115C6}"/>
    <dgm:cxn modelId="{23CBEB5D-8738-4932-AE01-F0BE84B5F2BF}" type="presOf" srcId="{016493F8-5E89-45DD-9FD6-5B059A2A4C01}" destId="{8E003CD1-F437-4D95-B647-2FB26A2934DF}" srcOrd="0" destOrd="0" presId="urn:microsoft.com/office/officeart/2005/8/layout/vList6"/>
    <dgm:cxn modelId="{44D21039-5E01-4669-872A-06637E8195C9}" type="presParOf" srcId="{8E003CD1-F437-4D95-B647-2FB26A2934DF}" destId="{B959F5CF-4598-4D49-BEDE-3F0644E076BE}" srcOrd="0" destOrd="0" presId="urn:microsoft.com/office/officeart/2005/8/layout/vList6"/>
    <dgm:cxn modelId="{D381E9EF-CEE4-48CE-B09A-25A459D07D88}" type="presParOf" srcId="{B959F5CF-4598-4D49-BEDE-3F0644E076BE}" destId="{254852B7-C2C5-414D-A9B8-04D32830CE4C}" srcOrd="0" destOrd="0" presId="urn:microsoft.com/office/officeart/2005/8/layout/vList6"/>
    <dgm:cxn modelId="{0169D48F-C838-4149-A562-DA7227CBCD1E}" type="presParOf" srcId="{B959F5CF-4598-4D49-BEDE-3F0644E076BE}" destId="{E97575E4-1226-462C-9EF5-4C21A7B0D39E}" srcOrd="1" destOrd="0" presId="urn:microsoft.com/office/officeart/2005/8/layout/vList6"/>
    <dgm:cxn modelId="{B98AFBFF-3DFA-4464-B4BC-D4447EBC6934}" type="presParOf" srcId="{8E003CD1-F437-4D95-B647-2FB26A2934DF}" destId="{ED6595FD-15E2-4068-8603-FB95AB23B2E1}" srcOrd="1" destOrd="0" presId="urn:microsoft.com/office/officeart/2005/8/layout/vList6"/>
    <dgm:cxn modelId="{EF7F4B91-4771-4D5F-A573-EE8A17322ED8}" type="presParOf" srcId="{8E003CD1-F437-4D95-B647-2FB26A2934DF}" destId="{BBF1BD37-02A8-446D-8846-E9354B2A560B}" srcOrd="2" destOrd="0" presId="urn:microsoft.com/office/officeart/2005/8/layout/vList6"/>
    <dgm:cxn modelId="{D7490E51-4F83-42AC-A725-04D319E12C02}" type="presParOf" srcId="{BBF1BD37-02A8-446D-8846-E9354B2A560B}" destId="{7F5110D6-9678-46D7-9553-B0454DD64724}" srcOrd="0" destOrd="0" presId="urn:microsoft.com/office/officeart/2005/8/layout/vList6"/>
    <dgm:cxn modelId="{8C57FBA9-2AF7-4903-9B64-E2D8E0B255DD}" type="presParOf" srcId="{BBF1BD37-02A8-446D-8846-E9354B2A560B}" destId="{21D6D6F6-E479-4181-86DD-FB30A5E372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B593091-2253-4C33-B202-D2471B337C38}" type="doc">
      <dgm:prSet loTypeId="urn:microsoft.com/office/officeart/2008/layout/PictureAccentList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0892B4-72B6-44D9-B7D7-E09D849DE03C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Ошибки при формировании протоколов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6F4A5DAD-4ECB-4C62-BDB1-4C8F6A583ACA}" type="parTrans" cxnId="{F26B2A8E-6BD0-46AD-8170-C6113BD5817D}">
      <dgm:prSet/>
      <dgm:spPr/>
      <dgm:t>
        <a:bodyPr/>
        <a:lstStyle/>
        <a:p>
          <a:endParaRPr lang="ru-RU"/>
        </a:p>
      </dgm:t>
    </dgm:pt>
    <dgm:pt modelId="{D4A7F95B-A8AC-4087-B244-0F43B201E3C4}" type="sibTrans" cxnId="{F26B2A8E-6BD0-46AD-8170-C6113BD5817D}">
      <dgm:prSet/>
      <dgm:spPr/>
      <dgm:t>
        <a:bodyPr/>
        <a:lstStyle/>
        <a:p>
          <a:endParaRPr lang="ru-RU"/>
        </a:p>
      </dgm:t>
    </dgm:pt>
    <dgm:pt modelId="{F4C10F18-B404-4AC1-95E2-C18ABE4CA973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При формировании сведений о решении членов комиссии, по отношению к каждой заявке выбирают разный состав членов комиссии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41E4467-F525-454C-9A37-E8DD4FAE73B0}" type="parTrans" cxnId="{797AF816-A352-411F-8C21-BE7FB978E7D6}">
      <dgm:prSet/>
      <dgm:spPr/>
      <dgm:t>
        <a:bodyPr/>
        <a:lstStyle/>
        <a:p>
          <a:endParaRPr lang="ru-RU"/>
        </a:p>
      </dgm:t>
    </dgm:pt>
    <dgm:pt modelId="{6D1C8E7C-9852-47FE-8625-6096354D0014}" type="sibTrans" cxnId="{797AF816-A352-411F-8C21-BE7FB978E7D6}">
      <dgm:prSet/>
      <dgm:spPr/>
      <dgm:t>
        <a:bodyPr/>
        <a:lstStyle/>
        <a:p>
          <a:endParaRPr lang="ru-RU"/>
        </a:p>
      </dgm:t>
    </dgm:pt>
    <dgm:pt modelId="{3F02FB64-2B3A-4CBB-8C54-6CEA0CA288CD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Создают на ООС несколько комиссий и при формировании протокола путаются в выборе созданных комиссий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C3F74BAF-8081-4182-8175-109AC640FA62}" type="parTrans" cxnId="{DD1D4A5A-9D5A-4A61-87E3-201AC89B66C7}">
      <dgm:prSet/>
      <dgm:spPr/>
      <dgm:t>
        <a:bodyPr/>
        <a:lstStyle/>
        <a:p>
          <a:endParaRPr lang="ru-RU"/>
        </a:p>
      </dgm:t>
    </dgm:pt>
    <dgm:pt modelId="{08F1ACDB-A983-4ABC-A3B2-009A34145BA6}" type="sibTrans" cxnId="{DD1D4A5A-9D5A-4A61-87E3-201AC89B66C7}">
      <dgm:prSet/>
      <dgm:spPr/>
      <dgm:t>
        <a:bodyPr/>
        <a:lstStyle/>
        <a:p>
          <a:endParaRPr lang="ru-RU"/>
        </a:p>
      </dgm:t>
    </dgm:pt>
    <dgm:pt modelId="{978D683A-A227-4F95-ADEB-E066AA21BE7D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Не формируют протоколы, в случае если заявок на участие подано не было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8F8A4F35-A9DD-4827-994C-8FA94116D9F5}" type="parTrans" cxnId="{FFE6284B-0112-4AE2-8A81-BEEBEE6F9F46}">
      <dgm:prSet/>
      <dgm:spPr/>
      <dgm:t>
        <a:bodyPr/>
        <a:lstStyle/>
        <a:p>
          <a:endParaRPr lang="ru-RU"/>
        </a:p>
      </dgm:t>
    </dgm:pt>
    <dgm:pt modelId="{6246543F-D01B-44DD-A493-6C7EB5121D9B}" type="sibTrans" cxnId="{FFE6284B-0112-4AE2-8A81-BEEBEE6F9F46}">
      <dgm:prSet/>
      <dgm:spPr/>
      <dgm:t>
        <a:bodyPr/>
        <a:lstStyle/>
        <a:p>
          <a:endParaRPr lang="ru-RU"/>
        </a:p>
      </dgm:t>
    </dgm:pt>
    <dgm:pt modelId="{4620AE7E-644B-458A-AE49-E82CBC24B086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Оформляют 1 общий протокол  в случае, если подана только одна заявка на участие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6670C4D9-2DEC-460D-A313-215DAD142472}" type="parTrans" cxnId="{5F481F73-7B38-44A4-A8BB-42C7BEEC52E0}">
      <dgm:prSet/>
      <dgm:spPr/>
      <dgm:t>
        <a:bodyPr/>
        <a:lstStyle/>
        <a:p>
          <a:endParaRPr lang="ru-RU"/>
        </a:p>
      </dgm:t>
    </dgm:pt>
    <dgm:pt modelId="{DD727CD4-831C-41B6-BD1D-D7286E3AA37F}" type="sibTrans" cxnId="{5F481F73-7B38-44A4-A8BB-42C7BEEC52E0}">
      <dgm:prSet/>
      <dgm:spPr/>
      <dgm:t>
        <a:bodyPr/>
        <a:lstStyle/>
        <a:p>
          <a:endParaRPr lang="ru-RU"/>
        </a:p>
      </dgm:t>
    </dgm:pt>
    <dgm:pt modelId="{A41C3885-819E-41BF-9299-69C27EEDE64F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Не прикрепляют скан копии протоколов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F2E249FA-99BA-4B86-B445-F79A68D286AE}" type="parTrans" cxnId="{4AD2F7ED-1A9D-4C95-A40B-B56414D2876E}">
      <dgm:prSet/>
      <dgm:spPr/>
      <dgm:t>
        <a:bodyPr/>
        <a:lstStyle/>
        <a:p>
          <a:endParaRPr lang="ru-RU"/>
        </a:p>
      </dgm:t>
    </dgm:pt>
    <dgm:pt modelId="{2AAADF29-699D-41FB-A5C7-646D9651E976}" type="sibTrans" cxnId="{4AD2F7ED-1A9D-4C95-A40B-B56414D2876E}">
      <dgm:prSet/>
      <dgm:spPr/>
      <dgm:t>
        <a:bodyPr/>
        <a:lstStyle/>
        <a:p>
          <a:endParaRPr lang="ru-RU"/>
        </a:p>
      </dgm:t>
    </dgm:pt>
    <dgm:pt modelId="{E2AA2D88-D3DA-40EE-B492-408573E14AC4}" type="pres">
      <dgm:prSet presAssocID="{7B593091-2253-4C33-B202-D2471B337C3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DF1F93-79F2-4BE2-8F4E-94C7FCC9A2CB}" type="pres">
      <dgm:prSet presAssocID="{7D0892B4-72B6-44D9-B7D7-E09D849DE03C}" presName="root" presStyleCnt="0">
        <dgm:presLayoutVars>
          <dgm:chMax/>
          <dgm:chPref val="4"/>
        </dgm:presLayoutVars>
      </dgm:prSet>
      <dgm:spPr/>
    </dgm:pt>
    <dgm:pt modelId="{9511BCFE-57BF-4B8E-B427-63160298A62E}" type="pres">
      <dgm:prSet presAssocID="{7D0892B4-72B6-44D9-B7D7-E09D849DE03C}" presName="rootComposite" presStyleCnt="0">
        <dgm:presLayoutVars/>
      </dgm:prSet>
      <dgm:spPr/>
    </dgm:pt>
    <dgm:pt modelId="{B2F275BD-02C3-4B91-86D3-F0A303CDE4D3}" type="pres">
      <dgm:prSet presAssocID="{7D0892B4-72B6-44D9-B7D7-E09D849DE03C}" presName="rootText" presStyleLbl="node0" presStyleIdx="0" presStyleCnt="1" custScaleX="135273" custScaleY="102738" custLinFactNeighborX="9373" custLinFactNeighborY="7249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9FF1991B-A5EB-4174-AEDF-40E69F420626}" type="pres">
      <dgm:prSet presAssocID="{7D0892B4-72B6-44D9-B7D7-E09D849DE03C}" presName="childShape" presStyleCnt="0">
        <dgm:presLayoutVars>
          <dgm:chMax val="0"/>
          <dgm:chPref val="0"/>
        </dgm:presLayoutVars>
      </dgm:prSet>
      <dgm:spPr/>
    </dgm:pt>
    <dgm:pt modelId="{06BA9F32-D0FE-4327-8C49-09D003330832}" type="pres">
      <dgm:prSet presAssocID="{F4C10F18-B404-4AC1-95E2-C18ABE4CA973}" presName="childComposite" presStyleCnt="0">
        <dgm:presLayoutVars>
          <dgm:chMax val="0"/>
          <dgm:chPref val="0"/>
        </dgm:presLayoutVars>
      </dgm:prSet>
      <dgm:spPr/>
    </dgm:pt>
    <dgm:pt modelId="{78549D04-F5F1-4DC6-A5F6-47906CAA6E02}" type="pres">
      <dgm:prSet presAssocID="{F4C10F18-B404-4AC1-95E2-C18ABE4CA973}" presName="Image" presStyleLbl="node1" presStyleIdx="0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A77D7376-2EF5-4B69-85E0-4881601DC15A}" type="pres">
      <dgm:prSet presAssocID="{F4C10F18-B404-4AC1-95E2-C18ABE4CA973}" presName="childText" presStyleLbl="lnNode1" presStyleIdx="0" presStyleCnt="5" custScaleX="141225" custLinFactNeighborX="21637" custLinFactNeighborY="6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21B89-911B-44E1-B6C9-0AFD5DAD77E5}" type="pres">
      <dgm:prSet presAssocID="{A41C3885-819E-41BF-9299-69C27EEDE64F}" presName="childComposite" presStyleCnt="0">
        <dgm:presLayoutVars>
          <dgm:chMax val="0"/>
          <dgm:chPref val="0"/>
        </dgm:presLayoutVars>
      </dgm:prSet>
      <dgm:spPr/>
    </dgm:pt>
    <dgm:pt modelId="{36A45FE1-C5F7-4F49-8FC1-6141118ADED6}" type="pres">
      <dgm:prSet presAssocID="{A41C3885-819E-41BF-9299-69C27EEDE64F}" presName="Image" presStyleLbl="node1" presStyleIdx="1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4282054B-219A-4040-94EC-84A471C6EB11}" type="pres">
      <dgm:prSet presAssocID="{A41C3885-819E-41BF-9299-69C27EEDE64F}" presName="childText" presStyleLbl="lnNode1" presStyleIdx="1" presStyleCnt="5" custScaleX="141225" custLinFactNeighborX="21637" custLinFactNeighborY="-48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6146D-BDAA-47C1-A0E9-903C50B66236}" type="pres">
      <dgm:prSet presAssocID="{3F02FB64-2B3A-4CBB-8C54-6CEA0CA288CD}" presName="childComposite" presStyleCnt="0">
        <dgm:presLayoutVars>
          <dgm:chMax val="0"/>
          <dgm:chPref val="0"/>
        </dgm:presLayoutVars>
      </dgm:prSet>
      <dgm:spPr/>
    </dgm:pt>
    <dgm:pt modelId="{29C258D3-401A-47ED-87C7-188D6B9F53D1}" type="pres">
      <dgm:prSet presAssocID="{3F02FB64-2B3A-4CBB-8C54-6CEA0CA288CD}" presName="Image" presStyleLbl="node1" presStyleIdx="2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24B76591-E364-42A7-9FDC-F1FF07F61245}" type="pres">
      <dgm:prSet presAssocID="{3F02FB64-2B3A-4CBB-8C54-6CEA0CA288CD}" presName="childText" presStyleLbl="lnNode1" presStyleIdx="2" presStyleCnt="5" custScaleX="141225" custLinFactNeighborX="21637" custLinFactNeighborY="-2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7F320-A667-4517-9C1D-0B247DD3369B}" type="pres">
      <dgm:prSet presAssocID="{978D683A-A227-4F95-ADEB-E066AA21BE7D}" presName="childComposite" presStyleCnt="0">
        <dgm:presLayoutVars>
          <dgm:chMax val="0"/>
          <dgm:chPref val="0"/>
        </dgm:presLayoutVars>
      </dgm:prSet>
      <dgm:spPr/>
    </dgm:pt>
    <dgm:pt modelId="{DC412B6A-36DA-46F5-BC34-2FC8F283E1FA}" type="pres">
      <dgm:prSet presAssocID="{978D683A-A227-4F95-ADEB-E066AA21BE7D}" presName="Image" presStyleLbl="nod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614E5E6A-BE50-4CBB-9E17-0DA2A99AC5D5}" type="pres">
      <dgm:prSet presAssocID="{978D683A-A227-4F95-ADEB-E066AA21BE7D}" presName="childText" presStyleLbl="lnNode1" presStyleIdx="3" presStyleCnt="5" custScaleX="141225" custLinFactNeighborX="21637" custLinFactNeighborY="-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4E622-C469-4D48-98F6-A2CC68C70DCA}" type="pres">
      <dgm:prSet presAssocID="{4620AE7E-644B-458A-AE49-E82CBC24B086}" presName="childComposite" presStyleCnt="0">
        <dgm:presLayoutVars>
          <dgm:chMax val="0"/>
          <dgm:chPref val="0"/>
        </dgm:presLayoutVars>
      </dgm:prSet>
      <dgm:spPr/>
    </dgm:pt>
    <dgm:pt modelId="{C481CC64-CC03-48F3-A5BF-9E3E9E48B7B4}" type="pres">
      <dgm:prSet presAssocID="{4620AE7E-644B-458A-AE49-E82CBC24B086}" presName="Image" presStyleLbl="node1" presStyleIdx="4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0210AAF7-D365-44D1-8BE6-BB5C136DB473}" type="pres">
      <dgm:prSet presAssocID="{4620AE7E-644B-458A-AE49-E82CBC24B086}" presName="childText" presStyleLbl="lnNode1" presStyleIdx="4" presStyleCnt="5" custScaleX="141225" custLinFactNeighborX="21637" custLinFactNeighborY="-61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DF3570-7AEA-4D49-B0EF-1C4F73220D48}" type="presOf" srcId="{7D0892B4-72B6-44D9-B7D7-E09D849DE03C}" destId="{B2F275BD-02C3-4B91-86D3-F0A303CDE4D3}" srcOrd="0" destOrd="0" presId="urn:microsoft.com/office/officeart/2008/layout/PictureAccentList"/>
    <dgm:cxn modelId="{30C61B51-C299-494D-B552-F2A47E386F09}" type="presOf" srcId="{A41C3885-819E-41BF-9299-69C27EEDE64F}" destId="{4282054B-219A-4040-94EC-84A471C6EB11}" srcOrd="0" destOrd="0" presId="urn:microsoft.com/office/officeart/2008/layout/PictureAccentList"/>
    <dgm:cxn modelId="{B55A2837-D938-4650-8231-CA919FC871E7}" type="presOf" srcId="{4620AE7E-644B-458A-AE49-E82CBC24B086}" destId="{0210AAF7-D365-44D1-8BE6-BB5C136DB473}" srcOrd="0" destOrd="0" presId="urn:microsoft.com/office/officeart/2008/layout/PictureAccentList"/>
    <dgm:cxn modelId="{DD1D4A5A-9D5A-4A61-87E3-201AC89B66C7}" srcId="{7D0892B4-72B6-44D9-B7D7-E09D849DE03C}" destId="{3F02FB64-2B3A-4CBB-8C54-6CEA0CA288CD}" srcOrd="2" destOrd="0" parTransId="{C3F74BAF-8081-4182-8175-109AC640FA62}" sibTransId="{08F1ACDB-A983-4ABC-A3B2-009A34145BA6}"/>
    <dgm:cxn modelId="{5F481F73-7B38-44A4-A8BB-42C7BEEC52E0}" srcId="{7D0892B4-72B6-44D9-B7D7-E09D849DE03C}" destId="{4620AE7E-644B-458A-AE49-E82CBC24B086}" srcOrd="4" destOrd="0" parTransId="{6670C4D9-2DEC-460D-A313-215DAD142472}" sibTransId="{DD727CD4-831C-41B6-BD1D-D7286E3AA37F}"/>
    <dgm:cxn modelId="{F26B2A8E-6BD0-46AD-8170-C6113BD5817D}" srcId="{7B593091-2253-4C33-B202-D2471B337C38}" destId="{7D0892B4-72B6-44D9-B7D7-E09D849DE03C}" srcOrd="0" destOrd="0" parTransId="{6F4A5DAD-4ECB-4C62-BDB1-4C8F6A583ACA}" sibTransId="{D4A7F95B-A8AC-4087-B244-0F43B201E3C4}"/>
    <dgm:cxn modelId="{13FC2A97-DB92-417D-A444-7634A90CD274}" type="presOf" srcId="{7B593091-2253-4C33-B202-D2471B337C38}" destId="{E2AA2D88-D3DA-40EE-B492-408573E14AC4}" srcOrd="0" destOrd="0" presId="urn:microsoft.com/office/officeart/2008/layout/PictureAccentList"/>
    <dgm:cxn modelId="{A12A9366-9620-4E5E-A726-C7D229D12D2D}" type="presOf" srcId="{3F02FB64-2B3A-4CBB-8C54-6CEA0CA288CD}" destId="{24B76591-E364-42A7-9FDC-F1FF07F61245}" srcOrd="0" destOrd="0" presId="urn:microsoft.com/office/officeart/2008/layout/PictureAccentList"/>
    <dgm:cxn modelId="{37F96998-F50E-49EA-87AA-876E46AAAFDD}" type="presOf" srcId="{F4C10F18-B404-4AC1-95E2-C18ABE4CA973}" destId="{A77D7376-2EF5-4B69-85E0-4881601DC15A}" srcOrd="0" destOrd="0" presId="urn:microsoft.com/office/officeart/2008/layout/PictureAccentList"/>
    <dgm:cxn modelId="{E96A1AE8-081E-4FA3-B463-94A2E4273727}" type="presOf" srcId="{978D683A-A227-4F95-ADEB-E066AA21BE7D}" destId="{614E5E6A-BE50-4CBB-9E17-0DA2A99AC5D5}" srcOrd="0" destOrd="0" presId="urn:microsoft.com/office/officeart/2008/layout/PictureAccentList"/>
    <dgm:cxn modelId="{4AD2F7ED-1A9D-4C95-A40B-B56414D2876E}" srcId="{7D0892B4-72B6-44D9-B7D7-E09D849DE03C}" destId="{A41C3885-819E-41BF-9299-69C27EEDE64F}" srcOrd="1" destOrd="0" parTransId="{F2E249FA-99BA-4B86-B445-F79A68D286AE}" sibTransId="{2AAADF29-699D-41FB-A5C7-646D9651E976}"/>
    <dgm:cxn modelId="{797AF816-A352-411F-8C21-BE7FB978E7D6}" srcId="{7D0892B4-72B6-44D9-B7D7-E09D849DE03C}" destId="{F4C10F18-B404-4AC1-95E2-C18ABE4CA973}" srcOrd="0" destOrd="0" parTransId="{341E4467-F525-454C-9A37-E8DD4FAE73B0}" sibTransId="{6D1C8E7C-9852-47FE-8625-6096354D0014}"/>
    <dgm:cxn modelId="{FFE6284B-0112-4AE2-8A81-BEEBEE6F9F46}" srcId="{7D0892B4-72B6-44D9-B7D7-E09D849DE03C}" destId="{978D683A-A227-4F95-ADEB-E066AA21BE7D}" srcOrd="3" destOrd="0" parTransId="{8F8A4F35-A9DD-4827-994C-8FA94116D9F5}" sibTransId="{6246543F-D01B-44DD-A493-6C7EB5121D9B}"/>
    <dgm:cxn modelId="{9C39DE77-5985-4E88-9DF3-9B022A1ECD10}" type="presParOf" srcId="{E2AA2D88-D3DA-40EE-B492-408573E14AC4}" destId="{ACDF1F93-79F2-4BE2-8F4E-94C7FCC9A2CB}" srcOrd="0" destOrd="0" presId="urn:microsoft.com/office/officeart/2008/layout/PictureAccentList"/>
    <dgm:cxn modelId="{08333CC1-1DEC-4219-9AB5-29938074F8C2}" type="presParOf" srcId="{ACDF1F93-79F2-4BE2-8F4E-94C7FCC9A2CB}" destId="{9511BCFE-57BF-4B8E-B427-63160298A62E}" srcOrd="0" destOrd="0" presId="urn:microsoft.com/office/officeart/2008/layout/PictureAccentList"/>
    <dgm:cxn modelId="{5299AAF5-5BA9-4624-BA50-EFA039B30956}" type="presParOf" srcId="{9511BCFE-57BF-4B8E-B427-63160298A62E}" destId="{B2F275BD-02C3-4B91-86D3-F0A303CDE4D3}" srcOrd="0" destOrd="0" presId="urn:microsoft.com/office/officeart/2008/layout/PictureAccentList"/>
    <dgm:cxn modelId="{20B551EF-4186-4E7B-9E8C-E6A95FBFC248}" type="presParOf" srcId="{ACDF1F93-79F2-4BE2-8F4E-94C7FCC9A2CB}" destId="{9FF1991B-A5EB-4174-AEDF-40E69F420626}" srcOrd="1" destOrd="0" presId="urn:microsoft.com/office/officeart/2008/layout/PictureAccentList"/>
    <dgm:cxn modelId="{29842DFB-BFA3-400E-AA0A-31D22748F952}" type="presParOf" srcId="{9FF1991B-A5EB-4174-AEDF-40E69F420626}" destId="{06BA9F32-D0FE-4327-8C49-09D003330832}" srcOrd="0" destOrd="0" presId="urn:microsoft.com/office/officeart/2008/layout/PictureAccentList"/>
    <dgm:cxn modelId="{30892131-FD1F-404B-A883-5809539A2117}" type="presParOf" srcId="{06BA9F32-D0FE-4327-8C49-09D003330832}" destId="{78549D04-F5F1-4DC6-A5F6-47906CAA6E02}" srcOrd="0" destOrd="0" presId="urn:microsoft.com/office/officeart/2008/layout/PictureAccentList"/>
    <dgm:cxn modelId="{1FA7946D-EBE7-4A56-904E-DDC80050A266}" type="presParOf" srcId="{06BA9F32-D0FE-4327-8C49-09D003330832}" destId="{A77D7376-2EF5-4B69-85E0-4881601DC15A}" srcOrd="1" destOrd="0" presId="urn:microsoft.com/office/officeart/2008/layout/PictureAccentList"/>
    <dgm:cxn modelId="{F716EEDC-DDFF-432D-B636-69592BAAC71C}" type="presParOf" srcId="{9FF1991B-A5EB-4174-AEDF-40E69F420626}" destId="{BF121B89-911B-44E1-B6C9-0AFD5DAD77E5}" srcOrd="1" destOrd="0" presId="urn:microsoft.com/office/officeart/2008/layout/PictureAccentList"/>
    <dgm:cxn modelId="{21831D2E-1144-4F51-AA01-DF8E82BDA8E6}" type="presParOf" srcId="{BF121B89-911B-44E1-B6C9-0AFD5DAD77E5}" destId="{36A45FE1-C5F7-4F49-8FC1-6141118ADED6}" srcOrd="0" destOrd="0" presId="urn:microsoft.com/office/officeart/2008/layout/PictureAccentList"/>
    <dgm:cxn modelId="{B1244533-60BD-4039-8E83-38D000543AB6}" type="presParOf" srcId="{BF121B89-911B-44E1-B6C9-0AFD5DAD77E5}" destId="{4282054B-219A-4040-94EC-84A471C6EB11}" srcOrd="1" destOrd="0" presId="urn:microsoft.com/office/officeart/2008/layout/PictureAccentList"/>
    <dgm:cxn modelId="{8EFC6071-9746-4667-8AF6-8C3E3291B6F1}" type="presParOf" srcId="{9FF1991B-A5EB-4174-AEDF-40E69F420626}" destId="{2D86146D-BDAA-47C1-A0E9-903C50B66236}" srcOrd="2" destOrd="0" presId="urn:microsoft.com/office/officeart/2008/layout/PictureAccentList"/>
    <dgm:cxn modelId="{77A095F0-D8CD-405F-9CEC-F91698EFC1AE}" type="presParOf" srcId="{2D86146D-BDAA-47C1-A0E9-903C50B66236}" destId="{29C258D3-401A-47ED-87C7-188D6B9F53D1}" srcOrd="0" destOrd="0" presId="urn:microsoft.com/office/officeart/2008/layout/PictureAccentList"/>
    <dgm:cxn modelId="{AC5AC910-808D-453F-88BD-479D3B271875}" type="presParOf" srcId="{2D86146D-BDAA-47C1-A0E9-903C50B66236}" destId="{24B76591-E364-42A7-9FDC-F1FF07F61245}" srcOrd="1" destOrd="0" presId="urn:microsoft.com/office/officeart/2008/layout/PictureAccentList"/>
    <dgm:cxn modelId="{93A83475-0001-4DDE-80AA-B45D5EED834C}" type="presParOf" srcId="{9FF1991B-A5EB-4174-AEDF-40E69F420626}" destId="{65E7F320-A667-4517-9C1D-0B247DD3369B}" srcOrd="3" destOrd="0" presId="urn:microsoft.com/office/officeart/2008/layout/PictureAccentList"/>
    <dgm:cxn modelId="{B11FB2BD-A48B-4EAD-B66B-C78250A51338}" type="presParOf" srcId="{65E7F320-A667-4517-9C1D-0B247DD3369B}" destId="{DC412B6A-36DA-46F5-BC34-2FC8F283E1FA}" srcOrd="0" destOrd="0" presId="urn:microsoft.com/office/officeart/2008/layout/PictureAccentList"/>
    <dgm:cxn modelId="{D4690C00-C58B-46B7-BD28-21C4C3873E8C}" type="presParOf" srcId="{65E7F320-A667-4517-9C1D-0B247DD3369B}" destId="{614E5E6A-BE50-4CBB-9E17-0DA2A99AC5D5}" srcOrd="1" destOrd="0" presId="urn:microsoft.com/office/officeart/2008/layout/PictureAccentList"/>
    <dgm:cxn modelId="{FEDA23C0-9C41-4326-AA04-0CE3D71B2A7C}" type="presParOf" srcId="{9FF1991B-A5EB-4174-AEDF-40E69F420626}" destId="{01B4E622-C469-4D48-98F6-A2CC68C70DCA}" srcOrd="4" destOrd="0" presId="urn:microsoft.com/office/officeart/2008/layout/PictureAccentList"/>
    <dgm:cxn modelId="{BB8F3247-D6EA-43F7-A1C5-B01230B40CA2}" type="presParOf" srcId="{01B4E622-C469-4D48-98F6-A2CC68C70DCA}" destId="{C481CC64-CC03-48F3-A5BF-9E3E9E48B7B4}" srcOrd="0" destOrd="0" presId="urn:microsoft.com/office/officeart/2008/layout/PictureAccentList"/>
    <dgm:cxn modelId="{E28D026A-2C0E-4B32-9D63-4651F6D74C3C}" type="presParOf" srcId="{01B4E622-C469-4D48-98F6-A2CC68C70DCA}" destId="{0210AAF7-D365-44D1-8BE6-BB5C136DB473}" srcOrd="1" destOrd="0" presId="urn:microsoft.com/office/officeart/2008/layout/PictureAccent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16493F8-5E89-45DD-9FD6-5B059A2A4C01}" type="doc">
      <dgm:prSet loTypeId="urn:microsoft.com/office/officeart/2005/8/layout/vList6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53BA1F-F76F-4906-9E86-C9538F453BF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99C32A8-FDF4-48DE-A7BA-C2D7514FBEAB}" type="parTrans" cxnId="{6AE6E33F-4F1E-465E-B07C-BE3A2FBFF8E0}">
      <dgm:prSet/>
      <dgm:spPr/>
      <dgm:t>
        <a:bodyPr/>
        <a:lstStyle/>
        <a:p>
          <a:endParaRPr lang="ru-RU"/>
        </a:p>
      </dgm:t>
    </dgm:pt>
    <dgm:pt modelId="{99FE34EB-9ABB-4ABB-BCEC-2BF04B4115C6}" type="sibTrans" cxnId="{6AE6E33F-4F1E-465E-B07C-BE3A2FBFF8E0}">
      <dgm:prSet/>
      <dgm:spPr/>
      <dgm:t>
        <a:bodyPr/>
        <a:lstStyle/>
        <a:p>
          <a:endParaRPr lang="ru-RU"/>
        </a:p>
      </dgm:t>
    </dgm:pt>
    <dgm:pt modelId="{77EA6CC4-77C7-4C48-9329-8E8252140FF1}">
      <dgm:prSet phldrT="[Текст]"/>
      <dgm:spPr/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253841-8A62-46BD-A5BB-82E7FD3DD8AB}" type="parTrans" cxnId="{B1BAC6A8-202C-461F-8B15-A906B9AFE66B}">
      <dgm:prSet/>
      <dgm:spPr/>
      <dgm:t>
        <a:bodyPr/>
        <a:lstStyle/>
        <a:p>
          <a:endParaRPr lang="ru-RU"/>
        </a:p>
      </dgm:t>
    </dgm:pt>
    <dgm:pt modelId="{81A76084-6591-4EEF-A328-190834D53087}" type="sibTrans" cxnId="{B1BAC6A8-202C-461F-8B15-A906B9AFE66B}">
      <dgm:prSet/>
      <dgm:spPr/>
      <dgm:t>
        <a:bodyPr/>
        <a:lstStyle/>
        <a:p>
          <a:endParaRPr lang="ru-RU"/>
        </a:p>
      </dgm:t>
    </dgm:pt>
    <dgm:pt modelId="{998501DF-3057-48C3-84DC-DB025F9ED4AE}">
      <dgm:prSet/>
      <dgm:spPr/>
      <dgm:t>
        <a:bodyPr/>
        <a:lstStyle/>
        <a:p>
          <a:pPr marL="180975" indent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7D3FCB-B723-47C7-B883-6403D46C9C0E}" type="parTrans" cxnId="{65665CD6-DC1E-40C9-A684-E228E2FF602F}">
      <dgm:prSet/>
      <dgm:spPr/>
      <dgm:t>
        <a:bodyPr/>
        <a:lstStyle/>
        <a:p>
          <a:endParaRPr lang="ru-RU"/>
        </a:p>
      </dgm:t>
    </dgm:pt>
    <dgm:pt modelId="{DBFE688C-1592-4DF3-B74B-C81F6F84DEE8}" type="sibTrans" cxnId="{65665CD6-DC1E-40C9-A684-E228E2FF602F}">
      <dgm:prSet/>
      <dgm:spPr/>
      <dgm:t>
        <a:bodyPr/>
        <a:lstStyle/>
        <a:p>
          <a:endParaRPr lang="ru-RU"/>
        </a:p>
      </dgm:t>
    </dgm:pt>
    <dgm:pt modelId="{F45DA058-73DA-4E71-A45A-988BFD5DACB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2FDEA1-B51B-4176-9CB3-794819734CF4}" type="parTrans" cxnId="{5F5B0BAA-02C1-4B68-9141-0D7AB0876DAB}">
      <dgm:prSet/>
      <dgm:spPr/>
      <dgm:t>
        <a:bodyPr/>
        <a:lstStyle/>
        <a:p>
          <a:endParaRPr lang="ru-RU"/>
        </a:p>
      </dgm:t>
    </dgm:pt>
    <dgm:pt modelId="{7F1DEA56-E703-4595-B377-729F888B770F}" type="sibTrans" cxnId="{5F5B0BAA-02C1-4B68-9141-0D7AB0876DAB}">
      <dgm:prSet/>
      <dgm:spPr/>
      <dgm:t>
        <a:bodyPr/>
        <a:lstStyle/>
        <a:p>
          <a:endParaRPr lang="ru-RU"/>
        </a:p>
      </dgm:t>
    </dgm:pt>
    <dgm:pt modelId="{8E003CD1-F437-4D95-B647-2FB26A2934DF}" type="pres">
      <dgm:prSet presAssocID="{016493F8-5E89-45DD-9FD6-5B059A2A4C0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59F5CF-4598-4D49-BEDE-3F0644E076BE}" type="pres">
      <dgm:prSet presAssocID="{B253BA1F-F76F-4906-9E86-C9538F453BF5}" presName="linNode" presStyleCnt="0"/>
      <dgm:spPr/>
    </dgm:pt>
    <dgm:pt modelId="{254852B7-C2C5-414D-A9B8-04D32830CE4C}" type="pres">
      <dgm:prSet presAssocID="{B253BA1F-F76F-4906-9E86-C9538F453BF5}" presName="parentShp" presStyleLbl="node1" presStyleIdx="0" presStyleCnt="2" custLinFactNeighborX="-1852" custLinFactNeighborY="-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575E4-1226-462C-9EF5-4C21A7B0D39E}" type="pres">
      <dgm:prSet presAssocID="{B253BA1F-F76F-4906-9E86-C9538F453BF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595FD-15E2-4068-8603-FB95AB23B2E1}" type="pres">
      <dgm:prSet presAssocID="{99FE34EB-9ABB-4ABB-BCEC-2BF04B4115C6}" presName="spacing" presStyleCnt="0"/>
      <dgm:spPr/>
    </dgm:pt>
    <dgm:pt modelId="{BBF1BD37-02A8-446D-8846-E9354B2A560B}" type="pres">
      <dgm:prSet presAssocID="{F45DA058-73DA-4E71-A45A-988BFD5DACB2}" presName="linNode" presStyleCnt="0"/>
      <dgm:spPr/>
    </dgm:pt>
    <dgm:pt modelId="{7F5110D6-9678-46D7-9553-B0454DD64724}" type="pres">
      <dgm:prSet presAssocID="{F45DA058-73DA-4E71-A45A-988BFD5DACB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6D6F6-E479-4181-86DD-FB30A5E37226}" type="pres">
      <dgm:prSet presAssocID="{F45DA058-73DA-4E71-A45A-988BFD5DACB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BAC6A8-202C-461F-8B15-A906B9AFE66B}" srcId="{B253BA1F-F76F-4906-9E86-C9538F453BF5}" destId="{77EA6CC4-77C7-4C48-9329-8E8252140FF1}" srcOrd="0" destOrd="0" parTransId="{87253841-8A62-46BD-A5BB-82E7FD3DD8AB}" sibTransId="{81A76084-6591-4EEF-A328-190834D53087}"/>
    <dgm:cxn modelId="{5F5B0BAA-02C1-4B68-9141-0D7AB0876DAB}" srcId="{016493F8-5E89-45DD-9FD6-5B059A2A4C01}" destId="{F45DA058-73DA-4E71-A45A-988BFD5DACB2}" srcOrd="1" destOrd="0" parTransId="{2F2FDEA1-B51B-4176-9CB3-794819734CF4}" sibTransId="{7F1DEA56-E703-4595-B377-729F888B770F}"/>
    <dgm:cxn modelId="{9B86961F-3B94-43CA-963B-A8FBB2502CB2}" type="presOf" srcId="{F45DA058-73DA-4E71-A45A-988BFD5DACB2}" destId="{7F5110D6-9678-46D7-9553-B0454DD64724}" srcOrd="0" destOrd="0" presId="urn:microsoft.com/office/officeart/2005/8/layout/vList6"/>
    <dgm:cxn modelId="{65665CD6-DC1E-40C9-A684-E228E2FF602F}" srcId="{F45DA058-73DA-4E71-A45A-988BFD5DACB2}" destId="{998501DF-3057-48C3-84DC-DB025F9ED4AE}" srcOrd="0" destOrd="0" parTransId="{BA7D3FCB-B723-47C7-B883-6403D46C9C0E}" sibTransId="{DBFE688C-1592-4DF3-B74B-C81F6F84DEE8}"/>
    <dgm:cxn modelId="{E53AFCBA-8A6B-4EC1-8EEB-4FA497AB3965}" type="presOf" srcId="{998501DF-3057-48C3-84DC-DB025F9ED4AE}" destId="{21D6D6F6-E479-4181-86DD-FB30A5E37226}" srcOrd="0" destOrd="0" presId="urn:microsoft.com/office/officeart/2005/8/layout/vList6"/>
    <dgm:cxn modelId="{08D807B1-6189-4534-A667-C20F7B7EE567}" type="presOf" srcId="{016493F8-5E89-45DD-9FD6-5B059A2A4C01}" destId="{8E003CD1-F437-4D95-B647-2FB26A2934DF}" srcOrd="0" destOrd="0" presId="urn:microsoft.com/office/officeart/2005/8/layout/vList6"/>
    <dgm:cxn modelId="{6AE6E33F-4F1E-465E-B07C-BE3A2FBFF8E0}" srcId="{016493F8-5E89-45DD-9FD6-5B059A2A4C01}" destId="{B253BA1F-F76F-4906-9E86-C9538F453BF5}" srcOrd="0" destOrd="0" parTransId="{D99C32A8-FDF4-48DE-A7BA-C2D7514FBEAB}" sibTransId="{99FE34EB-9ABB-4ABB-BCEC-2BF04B4115C6}"/>
    <dgm:cxn modelId="{C686718F-4F6C-4AC6-8E40-7C5201463AB5}" type="presOf" srcId="{B253BA1F-F76F-4906-9E86-C9538F453BF5}" destId="{254852B7-C2C5-414D-A9B8-04D32830CE4C}" srcOrd="0" destOrd="0" presId="urn:microsoft.com/office/officeart/2005/8/layout/vList6"/>
    <dgm:cxn modelId="{EBA4F296-AE34-46DA-8322-1708DAE2F541}" type="presOf" srcId="{77EA6CC4-77C7-4C48-9329-8E8252140FF1}" destId="{E97575E4-1226-462C-9EF5-4C21A7B0D39E}" srcOrd="0" destOrd="0" presId="urn:microsoft.com/office/officeart/2005/8/layout/vList6"/>
    <dgm:cxn modelId="{E72E8795-7D71-4706-ABCA-8C2DCE40C383}" type="presParOf" srcId="{8E003CD1-F437-4D95-B647-2FB26A2934DF}" destId="{B959F5CF-4598-4D49-BEDE-3F0644E076BE}" srcOrd="0" destOrd="0" presId="urn:microsoft.com/office/officeart/2005/8/layout/vList6"/>
    <dgm:cxn modelId="{1AD363C9-F85C-4CB2-992A-5F74DC920838}" type="presParOf" srcId="{B959F5CF-4598-4D49-BEDE-3F0644E076BE}" destId="{254852B7-C2C5-414D-A9B8-04D32830CE4C}" srcOrd="0" destOrd="0" presId="urn:microsoft.com/office/officeart/2005/8/layout/vList6"/>
    <dgm:cxn modelId="{1106CA57-4C42-4E29-92C1-1F1C574BD610}" type="presParOf" srcId="{B959F5CF-4598-4D49-BEDE-3F0644E076BE}" destId="{E97575E4-1226-462C-9EF5-4C21A7B0D39E}" srcOrd="1" destOrd="0" presId="urn:microsoft.com/office/officeart/2005/8/layout/vList6"/>
    <dgm:cxn modelId="{EE12CACA-7680-4CA7-844E-9612FCC0A320}" type="presParOf" srcId="{8E003CD1-F437-4D95-B647-2FB26A2934DF}" destId="{ED6595FD-15E2-4068-8603-FB95AB23B2E1}" srcOrd="1" destOrd="0" presId="urn:microsoft.com/office/officeart/2005/8/layout/vList6"/>
    <dgm:cxn modelId="{75B944D8-A7E4-4982-8DD2-82DA5EC2D490}" type="presParOf" srcId="{8E003CD1-F437-4D95-B647-2FB26A2934DF}" destId="{BBF1BD37-02A8-446D-8846-E9354B2A560B}" srcOrd="2" destOrd="0" presId="urn:microsoft.com/office/officeart/2005/8/layout/vList6"/>
    <dgm:cxn modelId="{1266D976-A70A-4920-A086-F69B148DC615}" type="presParOf" srcId="{BBF1BD37-02A8-446D-8846-E9354B2A560B}" destId="{7F5110D6-9678-46D7-9553-B0454DD64724}" srcOrd="0" destOrd="0" presId="urn:microsoft.com/office/officeart/2005/8/layout/vList6"/>
    <dgm:cxn modelId="{96E9B1E1-2A73-4E92-97FA-75344D3720FE}" type="presParOf" srcId="{BBF1BD37-02A8-446D-8846-E9354B2A560B}" destId="{21D6D6F6-E479-4181-86DD-FB30A5E372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16493F8-5E89-45DD-9FD6-5B059A2A4C01}" type="doc">
      <dgm:prSet loTypeId="urn:microsoft.com/office/officeart/2005/8/layout/vList6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53BA1F-F76F-4906-9E86-C9538F453BF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99C32A8-FDF4-48DE-A7BA-C2D7514FBEAB}" type="parTrans" cxnId="{6AE6E33F-4F1E-465E-B07C-BE3A2FBFF8E0}">
      <dgm:prSet/>
      <dgm:spPr/>
      <dgm:t>
        <a:bodyPr/>
        <a:lstStyle/>
        <a:p>
          <a:endParaRPr lang="ru-RU"/>
        </a:p>
      </dgm:t>
    </dgm:pt>
    <dgm:pt modelId="{99FE34EB-9ABB-4ABB-BCEC-2BF04B4115C6}" type="sibTrans" cxnId="{6AE6E33F-4F1E-465E-B07C-BE3A2FBFF8E0}">
      <dgm:prSet/>
      <dgm:spPr/>
      <dgm:t>
        <a:bodyPr/>
        <a:lstStyle/>
        <a:p>
          <a:endParaRPr lang="ru-RU"/>
        </a:p>
      </dgm:t>
    </dgm:pt>
    <dgm:pt modelId="{77EA6CC4-77C7-4C48-9329-8E8252140FF1}">
      <dgm:prSet phldrT="[Текст]"/>
      <dgm:spPr/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253841-8A62-46BD-A5BB-82E7FD3DD8AB}" type="parTrans" cxnId="{B1BAC6A8-202C-461F-8B15-A906B9AFE66B}">
      <dgm:prSet/>
      <dgm:spPr/>
      <dgm:t>
        <a:bodyPr/>
        <a:lstStyle/>
        <a:p>
          <a:endParaRPr lang="ru-RU"/>
        </a:p>
      </dgm:t>
    </dgm:pt>
    <dgm:pt modelId="{81A76084-6591-4EEF-A328-190834D53087}" type="sibTrans" cxnId="{B1BAC6A8-202C-461F-8B15-A906B9AFE66B}">
      <dgm:prSet/>
      <dgm:spPr/>
      <dgm:t>
        <a:bodyPr/>
        <a:lstStyle/>
        <a:p>
          <a:endParaRPr lang="ru-RU"/>
        </a:p>
      </dgm:t>
    </dgm:pt>
    <dgm:pt modelId="{998501DF-3057-48C3-84DC-DB025F9ED4AE}">
      <dgm:prSet/>
      <dgm:spPr/>
      <dgm:t>
        <a:bodyPr/>
        <a:lstStyle/>
        <a:p>
          <a:pPr marL="180975" indent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7D3FCB-B723-47C7-B883-6403D46C9C0E}" type="parTrans" cxnId="{65665CD6-DC1E-40C9-A684-E228E2FF602F}">
      <dgm:prSet/>
      <dgm:spPr/>
      <dgm:t>
        <a:bodyPr/>
        <a:lstStyle/>
        <a:p>
          <a:endParaRPr lang="ru-RU"/>
        </a:p>
      </dgm:t>
    </dgm:pt>
    <dgm:pt modelId="{DBFE688C-1592-4DF3-B74B-C81F6F84DEE8}" type="sibTrans" cxnId="{65665CD6-DC1E-40C9-A684-E228E2FF602F}">
      <dgm:prSet/>
      <dgm:spPr/>
      <dgm:t>
        <a:bodyPr/>
        <a:lstStyle/>
        <a:p>
          <a:endParaRPr lang="ru-RU"/>
        </a:p>
      </dgm:t>
    </dgm:pt>
    <dgm:pt modelId="{F45DA058-73DA-4E71-A45A-988BFD5DACB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2FDEA1-B51B-4176-9CB3-794819734CF4}" type="parTrans" cxnId="{5F5B0BAA-02C1-4B68-9141-0D7AB0876DAB}">
      <dgm:prSet/>
      <dgm:spPr/>
      <dgm:t>
        <a:bodyPr/>
        <a:lstStyle/>
        <a:p>
          <a:endParaRPr lang="ru-RU"/>
        </a:p>
      </dgm:t>
    </dgm:pt>
    <dgm:pt modelId="{7F1DEA56-E703-4595-B377-729F888B770F}" type="sibTrans" cxnId="{5F5B0BAA-02C1-4B68-9141-0D7AB0876DAB}">
      <dgm:prSet/>
      <dgm:spPr/>
      <dgm:t>
        <a:bodyPr/>
        <a:lstStyle/>
        <a:p>
          <a:endParaRPr lang="ru-RU"/>
        </a:p>
      </dgm:t>
    </dgm:pt>
    <dgm:pt modelId="{8E003CD1-F437-4D95-B647-2FB26A2934DF}" type="pres">
      <dgm:prSet presAssocID="{016493F8-5E89-45DD-9FD6-5B059A2A4C0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59F5CF-4598-4D49-BEDE-3F0644E076BE}" type="pres">
      <dgm:prSet presAssocID="{B253BA1F-F76F-4906-9E86-C9538F453BF5}" presName="linNode" presStyleCnt="0"/>
      <dgm:spPr/>
      <dgm:t>
        <a:bodyPr/>
        <a:lstStyle/>
        <a:p>
          <a:endParaRPr lang="ru-RU"/>
        </a:p>
      </dgm:t>
    </dgm:pt>
    <dgm:pt modelId="{254852B7-C2C5-414D-A9B8-04D32830CE4C}" type="pres">
      <dgm:prSet presAssocID="{B253BA1F-F76F-4906-9E86-C9538F453BF5}" presName="parentShp" presStyleLbl="node1" presStyleIdx="0" presStyleCnt="2" custLinFactNeighborX="-1852" custLinFactNeighborY="-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575E4-1226-462C-9EF5-4C21A7B0D39E}" type="pres">
      <dgm:prSet presAssocID="{B253BA1F-F76F-4906-9E86-C9538F453BF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595FD-15E2-4068-8603-FB95AB23B2E1}" type="pres">
      <dgm:prSet presAssocID="{99FE34EB-9ABB-4ABB-BCEC-2BF04B4115C6}" presName="spacing" presStyleCnt="0"/>
      <dgm:spPr/>
      <dgm:t>
        <a:bodyPr/>
        <a:lstStyle/>
        <a:p>
          <a:endParaRPr lang="ru-RU"/>
        </a:p>
      </dgm:t>
    </dgm:pt>
    <dgm:pt modelId="{BBF1BD37-02A8-446D-8846-E9354B2A560B}" type="pres">
      <dgm:prSet presAssocID="{F45DA058-73DA-4E71-A45A-988BFD5DACB2}" presName="linNode" presStyleCnt="0"/>
      <dgm:spPr/>
      <dgm:t>
        <a:bodyPr/>
        <a:lstStyle/>
        <a:p>
          <a:endParaRPr lang="ru-RU"/>
        </a:p>
      </dgm:t>
    </dgm:pt>
    <dgm:pt modelId="{7F5110D6-9678-46D7-9553-B0454DD64724}" type="pres">
      <dgm:prSet presAssocID="{F45DA058-73DA-4E71-A45A-988BFD5DACB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6D6F6-E479-4181-86DD-FB30A5E37226}" type="pres">
      <dgm:prSet presAssocID="{F45DA058-73DA-4E71-A45A-988BFD5DACB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BAC6A8-202C-461F-8B15-A906B9AFE66B}" srcId="{B253BA1F-F76F-4906-9E86-C9538F453BF5}" destId="{77EA6CC4-77C7-4C48-9329-8E8252140FF1}" srcOrd="0" destOrd="0" parTransId="{87253841-8A62-46BD-A5BB-82E7FD3DD8AB}" sibTransId="{81A76084-6591-4EEF-A328-190834D53087}"/>
    <dgm:cxn modelId="{65665CD6-DC1E-40C9-A684-E228E2FF602F}" srcId="{F45DA058-73DA-4E71-A45A-988BFD5DACB2}" destId="{998501DF-3057-48C3-84DC-DB025F9ED4AE}" srcOrd="0" destOrd="0" parTransId="{BA7D3FCB-B723-47C7-B883-6403D46C9C0E}" sibTransId="{DBFE688C-1592-4DF3-B74B-C81F6F84DEE8}"/>
    <dgm:cxn modelId="{3ACC74B7-321A-473D-8BF4-6E687217DA82}" type="presOf" srcId="{998501DF-3057-48C3-84DC-DB025F9ED4AE}" destId="{21D6D6F6-E479-4181-86DD-FB30A5E37226}" srcOrd="0" destOrd="0" presId="urn:microsoft.com/office/officeart/2005/8/layout/vList6"/>
    <dgm:cxn modelId="{FFFC5159-2D2A-4A5B-AA7E-95607BDD741B}" type="presOf" srcId="{B253BA1F-F76F-4906-9E86-C9538F453BF5}" destId="{254852B7-C2C5-414D-A9B8-04D32830CE4C}" srcOrd="0" destOrd="0" presId="urn:microsoft.com/office/officeart/2005/8/layout/vList6"/>
    <dgm:cxn modelId="{6AE6E33F-4F1E-465E-B07C-BE3A2FBFF8E0}" srcId="{016493F8-5E89-45DD-9FD6-5B059A2A4C01}" destId="{B253BA1F-F76F-4906-9E86-C9538F453BF5}" srcOrd="0" destOrd="0" parTransId="{D99C32A8-FDF4-48DE-A7BA-C2D7514FBEAB}" sibTransId="{99FE34EB-9ABB-4ABB-BCEC-2BF04B4115C6}"/>
    <dgm:cxn modelId="{63C838F4-C538-4291-8721-A52BE148F89B}" type="presOf" srcId="{016493F8-5E89-45DD-9FD6-5B059A2A4C01}" destId="{8E003CD1-F437-4D95-B647-2FB26A2934DF}" srcOrd="0" destOrd="0" presId="urn:microsoft.com/office/officeart/2005/8/layout/vList6"/>
    <dgm:cxn modelId="{7E09E45D-905D-4710-846A-51597EF0E62A}" type="presOf" srcId="{77EA6CC4-77C7-4C48-9329-8E8252140FF1}" destId="{E97575E4-1226-462C-9EF5-4C21A7B0D39E}" srcOrd="0" destOrd="0" presId="urn:microsoft.com/office/officeart/2005/8/layout/vList6"/>
    <dgm:cxn modelId="{8A4BEAD0-8927-488F-A13A-9FCC794C3AF7}" type="presOf" srcId="{F45DA058-73DA-4E71-A45A-988BFD5DACB2}" destId="{7F5110D6-9678-46D7-9553-B0454DD64724}" srcOrd="0" destOrd="0" presId="urn:microsoft.com/office/officeart/2005/8/layout/vList6"/>
    <dgm:cxn modelId="{5F5B0BAA-02C1-4B68-9141-0D7AB0876DAB}" srcId="{016493F8-5E89-45DD-9FD6-5B059A2A4C01}" destId="{F45DA058-73DA-4E71-A45A-988BFD5DACB2}" srcOrd="1" destOrd="0" parTransId="{2F2FDEA1-B51B-4176-9CB3-794819734CF4}" sibTransId="{7F1DEA56-E703-4595-B377-729F888B770F}"/>
    <dgm:cxn modelId="{96484D09-D689-46F9-84B0-683097846867}" type="presParOf" srcId="{8E003CD1-F437-4D95-B647-2FB26A2934DF}" destId="{B959F5CF-4598-4D49-BEDE-3F0644E076BE}" srcOrd="0" destOrd="0" presId="urn:microsoft.com/office/officeart/2005/8/layout/vList6"/>
    <dgm:cxn modelId="{26984281-43A6-4703-8943-9CA7748088A2}" type="presParOf" srcId="{B959F5CF-4598-4D49-BEDE-3F0644E076BE}" destId="{254852B7-C2C5-414D-A9B8-04D32830CE4C}" srcOrd="0" destOrd="0" presId="urn:microsoft.com/office/officeart/2005/8/layout/vList6"/>
    <dgm:cxn modelId="{20641B69-8CE8-4DFC-B87C-4085FFEB1763}" type="presParOf" srcId="{B959F5CF-4598-4D49-BEDE-3F0644E076BE}" destId="{E97575E4-1226-462C-9EF5-4C21A7B0D39E}" srcOrd="1" destOrd="0" presId="urn:microsoft.com/office/officeart/2005/8/layout/vList6"/>
    <dgm:cxn modelId="{2A1F5B58-F21C-4AD7-885D-8070A79AD0B4}" type="presParOf" srcId="{8E003CD1-F437-4D95-B647-2FB26A2934DF}" destId="{ED6595FD-15E2-4068-8603-FB95AB23B2E1}" srcOrd="1" destOrd="0" presId="urn:microsoft.com/office/officeart/2005/8/layout/vList6"/>
    <dgm:cxn modelId="{AE4212CB-11D6-4E7B-85D6-3603218499B9}" type="presParOf" srcId="{8E003CD1-F437-4D95-B647-2FB26A2934DF}" destId="{BBF1BD37-02A8-446D-8846-E9354B2A560B}" srcOrd="2" destOrd="0" presId="urn:microsoft.com/office/officeart/2005/8/layout/vList6"/>
    <dgm:cxn modelId="{1E14815E-A2C8-450F-B114-F2FBBEDC29D9}" type="presParOf" srcId="{BBF1BD37-02A8-446D-8846-E9354B2A560B}" destId="{7F5110D6-9678-46D7-9553-B0454DD64724}" srcOrd="0" destOrd="0" presId="urn:microsoft.com/office/officeart/2005/8/layout/vList6"/>
    <dgm:cxn modelId="{4517BAD1-5129-49A8-8876-E1D2AA208E95}" type="presParOf" srcId="{BBF1BD37-02A8-446D-8846-E9354B2A560B}" destId="{21D6D6F6-E479-4181-86DD-FB30A5E372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16493F8-5E89-45DD-9FD6-5B059A2A4C01}" type="doc">
      <dgm:prSet loTypeId="urn:microsoft.com/office/officeart/2005/8/layout/vList6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53BA1F-F76F-4906-9E86-C9538F453BF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99C32A8-FDF4-48DE-A7BA-C2D7514FBEAB}" type="parTrans" cxnId="{6AE6E33F-4F1E-465E-B07C-BE3A2FBFF8E0}">
      <dgm:prSet/>
      <dgm:spPr/>
      <dgm:t>
        <a:bodyPr/>
        <a:lstStyle/>
        <a:p>
          <a:endParaRPr lang="ru-RU"/>
        </a:p>
      </dgm:t>
    </dgm:pt>
    <dgm:pt modelId="{99FE34EB-9ABB-4ABB-BCEC-2BF04B4115C6}" type="sibTrans" cxnId="{6AE6E33F-4F1E-465E-B07C-BE3A2FBFF8E0}">
      <dgm:prSet/>
      <dgm:spPr/>
      <dgm:t>
        <a:bodyPr/>
        <a:lstStyle/>
        <a:p>
          <a:endParaRPr lang="ru-RU"/>
        </a:p>
      </dgm:t>
    </dgm:pt>
    <dgm:pt modelId="{77EA6CC4-77C7-4C48-9329-8E8252140FF1}">
      <dgm:prSet phldrT="[Текст]"/>
      <dgm:spPr/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253841-8A62-46BD-A5BB-82E7FD3DD8AB}" type="parTrans" cxnId="{B1BAC6A8-202C-461F-8B15-A906B9AFE66B}">
      <dgm:prSet/>
      <dgm:spPr/>
      <dgm:t>
        <a:bodyPr/>
        <a:lstStyle/>
        <a:p>
          <a:endParaRPr lang="ru-RU"/>
        </a:p>
      </dgm:t>
    </dgm:pt>
    <dgm:pt modelId="{81A76084-6591-4EEF-A328-190834D53087}" type="sibTrans" cxnId="{B1BAC6A8-202C-461F-8B15-A906B9AFE66B}">
      <dgm:prSet/>
      <dgm:spPr/>
      <dgm:t>
        <a:bodyPr/>
        <a:lstStyle/>
        <a:p>
          <a:endParaRPr lang="ru-RU"/>
        </a:p>
      </dgm:t>
    </dgm:pt>
    <dgm:pt modelId="{998501DF-3057-48C3-84DC-DB025F9ED4AE}">
      <dgm:prSet/>
      <dgm:spPr/>
      <dgm:t>
        <a:bodyPr/>
        <a:lstStyle/>
        <a:p>
          <a:pPr marL="180975" indent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7D3FCB-B723-47C7-B883-6403D46C9C0E}" type="parTrans" cxnId="{65665CD6-DC1E-40C9-A684-E228E2FF602F}">
      <dgm:prSet/>
      <dgm:spPr/>
      <dgm:t>
        <a:bodyPr/>
        <a:lstStyle/>
        <a:p>
          <a:endParaRPr lang="ru-RU"/>
        </a:p>
      </dgm:t>
    </dgm:pt>
    <dgm:pt modelId="{DBFE688C-1592-4DF3-B74B-C81F6F84DEE8}" type="sibTrans" cxnId="{65665CD6-DC1E-40C9-A684-E228E2FF602F}">
      <dgm:prSet/>
      <dgm:spPr/>
      <dgm:t>
        <a:bodyPr/>
        <a:lstStyle/>
        <a:p>
          <a:endParaRPr lang="ru-RU"/>
        </a:p>
      </dgm:t>
    </dgm:pt>
    <dgm:pt modelId="{F45DA058-73DA-4E71-A45A-988BFD5DACB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2FDEA1-B51B-4176-9CB3-794819734CF4}" type="parTrans" cxnId="{5F5B0BAA-02C1-4B68-9141-0D7AB0876DAB}">
      <dgm:prSet/>
      <dgm:spPr/>
      <dgm:t>
        <a:bodyPr/>
        <a:lstStyle/>
        <a:p>
          <a:endParaRPr lang="ru-RU"/>
        </a:p>
      </dgm:t>
    </dgm:pt>
    <dgm:pt modelId="{7F1DEA56-E703-4595-B377-729F888B770F}" type="sibTrans" cxnId="{5F5B0BAA-02C1-4B68-9141-0D7AB0876DAB}">
      <dgm:prSet/>
      <dgm:spPr/>
      <dgm:t>
        <a:bodyPr/>
        <a:lstStyle/>
        <a:p>
          <a:endParaRPr lang="ru-RU"/>
        </a:p>
      </dgm:t>
    </dgm:pt>
    <dgm:pt modelId="{8E003CD1-F437-4D95-B647-2FB26A2934DF}" type="pres">
      <dgm:prSet presAssocID="{016493F8-5E89-45DD-9FD6-5B059A2A4C0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59F5CF-4598-4D49-BEDE-3F0644E076BE}" type="pres">
      <dgm:prSet presAssocID="{B253BA1F-F76F-4906-9E86-C9538F453BF5}" presName="linNode" presStyleCnt="0"/>
      <dgm:spPr/>
      <dgm:t>
        <a:bodyPr/>
        <a:lstStyle/>
        <a:p>
          <a:endParaRPr lang="ru-RU"/>
        </a:p>
      </dgm:t>
    </dgm:pt>
    <dgm:pt modelId="{254852B7-C2C5-414D-A9B8-04D32830CE4C}" type="pres">
      <dgm:prSet presAssocID="{B253BA1F-F76F-4906-9E86-C9538F453BF5}" presName="parentShp" presStyleLbl="node1" presStyleIdx="0" presStyleCnt="2" custLinFactNeighborX="-1852" custLinFactNeighborY="-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575E4-1226-462C-9EF5-4C21A7B0D39E}" type="pres">
      <dgm:prSet presAssocID="{B253BA1F-F76F-4906-9E86-C9538F453BF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595FD-15E2-4068-8603-FB95AB23B2E1}" type="pres">
      <dgm:prSet presAssocID="{99FE34EB-9ABB-4ABB-BCEC-2BF04B4115C6}" presName="spacing" presStyleCnt="0"/>
      <dgm:spPr/>
      <dgm:t>
        <a:bodyPr/>
        <a:lstStyle/>
        <a:p>
          <a:endParaRPr lang="ru-RU"/>
        </a:p>
      </dgm:t>
    </dgm:pt>
    <dgm:pt modelId="{BBF1BD37-02A8-446D-8846-E9354B2A560B}" type="pres">
      <dgm:prSet presAssocID="{F45DA058-73DA-4E71-A45A-988BFD5DACB2}" presName="linNode" presStyleCnt="0"/>
      <dgm:spPr/>
      <dgm:t>
        <a:bodyPr/>
        <a:lstStyle/>
        <a:p>
          <a:endParaRPr lang="ru-RU"/>
        </a:p>
      </dgm:t>
    </dgm:pt>
    <dgm:pt modelId="{7F5110D6-9678-46D7-9553-B0454DD64724}" type="pres">
      <dgm:prSet presAssocID="{F45DA058-73DA-4E71-A45A-988BFD5DACB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6D6F6-E479-4181-86DD-FB30A5E37226}" type="pres">
      <dgm:prSet presAssocID="{F45DA058-73DA-4E71-A45A-988BFD5DACB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BAC6A8-202C-461F-8B15-A906B9AFE66B}" srcId="{B253BA1F-F76F-4906-9E86-C9538F453BF5}" destId="{77EA6CC4-77C7-4C48-9329-8E8252140FF1}" srcOrd="0" destOrd="0" parTransId="{87253841-8A62-46BD-A5BB-82E7FD3DD8AB}" sibTransId="{81A76084-6591-4EEF-A328-190834D53087}"/>
    <dgm:cxn modelId="{2DAC18C5-15F2-4A4F-95C3-888802C8ACC9}" type="presOf" srcId="{998501DF-3057-48C3-84DC-DB025F9ED4AE}" destId="{21D6D6F6-E479-4181-86DD-FB30A5E37226}" srcOrd="0" destOrd="0" presId="urn:microsoft.com/office/officeart/2005/8/layout/vList6"/>
    <dgm:cxn modelId="{45E7816B-CA6B-473C-856F-895793912649}" type="presOf" srcId="{F45DA058-73DA-4E71-A45A-988BFD5DACB2}" destId="{7F5110D6-9678-46D7-9553-B0454DD64724}" srcOrd="0" destOrd="0" presId="urn:microsoft.com/office/officeart/2005/8/layout/vList6"/>
    <dgm:cxn modelId="{5F5B0BAA-02C1-4B68-9141-0D7AB0876DAB}" srcId="{016493F8-5E89-45DD-9FD6-5B059A2A4C01}" destId="{F45DA058-73DA-4E71-A45A-988BFD5DACB2}" srcOrd="1" destOrd="0" parTransId="{2F2FDEA1-B51B-4176-9CB3-794819734CF4}" sibTransId="{7F1DEA56-E703-4595-B377-729F888B770F}"/>
    <dgm:cxn modelId="{65665CD6-DC1E-40C9-A684-E228E2FF602F}" srcId="{F45DA058-73DA-4E71-A45A-988BFD5DACB2}" destId="{998501DF-3057-48C3-84DC-DB025F9ED4AE}" srcOrd="0" destOrd="0" parTransId="{BA7D3FCB-B723-47C7-B883-6403D46C9C0E}" sibTransId="{DBFE688C-1592-4DF3-B74B-C81F6F84DEE8}"/>
    <dgm:cxn modelId="{C243810E-6391-492A-A541-457EAC24C4A9}" type="presOf" srcId="{B253BA1F-F76F-4906-9E86-C9538F453BF5}" destId="{254852B7-C2C5-414D-A9B8-04D32830CE4C}" srcOrd="0" destOrd="0" presId="urn:microsoft.com/office/officeart/2005/8/layout/vList6"/>
    <dgm:cxn modelId="{6AE6E33F-4F1E-465E-B07C-BE3A2FBFF8E0}" srcId="{016493F8-5E89-45DD-9FD6-5B059A2A4C01}" destId="{B253BA1F-F76F-4906-9E86-C9538F453BF5}" srcOrd="0" destOrd="0" parTransId="{D99C32A8-FDF4-48DE-A7BA-C2D7514FBEAB}" sibTransId="{99FE34EB-9ABB-4ABB-BCEC-2BF04B4115C6}"/>
    <dgm:cxn modelId="{AE91F01E-C759-44E5-9D29-3BD0B43D3626}" type="presOf" srcId="{77EA6CC4-77C7-4C48-9329-8E8252140FF1}" destId="{E97575E4-1226-462C-9EF5-4C21A7B0D39E}" srcOrd="0" destOrd="0" presId="urn:microsoft.com/office/officeart/2005/8/layout/vList6"/>
    <dgm:cxn modelId="{69CC1E27-6E94-407E-8901-2D30E864EAAA}" type="presOf" srcId="{016493F8-5E89-45DD-9FD6-5B059A2A4C01}" destId="{8E003CD1-F437-4D95-B647-2FB26A2934DF}" srcOrd="0" destOrd="0" presId="urn:microsoft.com/office/officeart/2005/8/layout/vList6"/>
    <dgm:cxn modelId="{A24837E4-C999-45B8-A978-E1E233B020AF}" type="presParOf" srcId="{8E003CD1-F437-4D95-B647-2FB26A2934DF}" destId="{B959F5CF-4598-4D49-BEDE-3F0644E076BE}" srcOrd="0" destOrd="0" presId="urn:microsoft.com/office/officeart/2005/8/layout/vList6"/>
    <dgm:cxn modelId="{5C8363FF-061F-44FE-AC27-19A0F528430E}" type="presParOf" srcId="{B959F5CF-4598-4D49-BEDE-3F0644E076BE}" destId="{254852B7-C2C5-414D-A9B8-04D32830CE4C}" srcOrd="0" destOrd="0" presId="urn:microsoft.com/office/officeart/2005/8/layout/vList6"/>
    <dgm:cxn modelId="{AAAD6694-6A6E-4C7E-8EBF-AF90AFD8F6B6}" type="presParOf" srcId="{B959F5CF-4598-4D49-BEDE-3F0644E076BE}" destId="{E97575E4-1226-462C-9EF5-4C21A7B0D39E}" srcOrd="1" destOrd="0" presId="urn:microsoft.com/office/officeart/2005/8/layout/vList6"/>
    <dgm:cxn modelId="{7F88D2C9-3DBC-4BA1-BD0C-D530AF039415}" type="presParOf" srcId="{8E003CD1-F437-4D95-B647-2FB26A2934DF}" destId="{ED6595FD-15E2-4068-8603-FB95AB23B2E1}" srcOrd="1" destOrd="0" presId="urn:microsoft.com/office/officeart/2005/8/layout/vList6"/>
    <dgm:cxn modelId="{B3B1EB29-B5F9-422E-940E-85A4C704E4C7}" type="presParOf" srcId="{8E003CD1-F437-4D95-B647-2FB26A2934DF}" destId="{BBF1BD37-02A8-446D-8846-E9354B2A560B}" srcOrd="2" destOrd="0" presId="urn:microsoft.com/office/officeart/2005/8/layout/vList6"/>
    <dgm:cxn modelId="{9A29C412-6100-4E37-8002-62FCB3D1750D}" type="presParOf" srcId="{BBF1BD37-02A8-446D-8846-E9354B2A560B}" destId="{7F5110D6-9678-46D7-9553-B0454DD64724}" srcOrd="0" destOrd="0" presId="urn:microsoft.com/office/officeart/2005/8/layout/vList6"/>
    <dgm:cxn modelId="{D90AC8FE-6F31-481C-932F-D5A4CE141D0B}" type="presParOf" srcId="{BBF1BD37-02A8-446D-8846-E9354B2A560B}" destId="{21D6D6F6-E479-4181-86DD-FB30A5E372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6A9108-EB91-4DF8-A025-37D8F8C4B1DB}" type="doc">
      <dgm:prSet loTypeId="urn:microsoft.com/office/officeart/2009/3/layout/PlusandMinus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BD4F1E-F457-4DD6-8483-C6E35C3F0C1B}">
      <dgm:prSet phldrT="[Текст]"/>
      <dgm:spPr/>
      <dgm:t>
        <a:bodyPr/>
        <a:lstStyle/>
        <a:p>
          <a:pPr algn="ctr"/>
          <a:r>
            <a:rPr lang="ru-RU" b="1" u="sng" dirty="0" smtClean="0">
              <a:latin typeface="Times New Roman" pitchFamily="18" charset="0"/>
              <a:cs typeface="Times New Roman" pitchFamily="18" charset="0"/>
            </a:rPr>
            <a:t>Правильно:</a:t>
          </a:r>
        </a:p>
        <a:p>
          <a:pPr algn="ctr"/>
          <a:endParaRPr lang="ru-RU" dirty="0" smtClean="0"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Наличие у участника в составе заявки копии собственной лицензии на … (указать вид лицензируемой деятельности в соответствии с Федеральным законом от 04 мая 2011 №99-ФЗ)</a:t>
          </a:r>
          <a:endParaRPr lang="ru-RU" dirty="0"/>
        </a:p>
      </dgm:t>
    </dgm:pt>
    <dgm:pt modelId="{6AF8D0CC-CBCE-42B3-8040-4E48F13D5BAA}" type="parTrans" cxnId="{6109422E-4C42-479B-81A1-6E43443EB9DF}">
      <dgm:prSet/>
      <dgm:spPr/>
      <dgm:t>
        <a:bodyPr/>
        <a:lstStyle/>
        <a:p>
          <a:endParaRPr lang="ru-RU"/>
        </a:p>
      </dgm:t>
    </dgm:pt>
    <dgm:pt modelId="{54EBD37A-4D79-4E4C-AE3D-95FB7B116E01}" type="sibTrans" cxnId="{6109422E-4C42-479B-81A1-6E43443EB9DF}">
      <dgm:prSet/>
      <dgm:spPr/>
      <dgm:t>
        <a:bodyPr/>
        <a:lstStyle/>
        <a:p>
          <a:endParaRPr lang="ru-RU"/>
        </a:p>
      </dgm:t>
    </dgm:pt>
    <dgm:pt modelId="{F46D4D9F-89F5-4355-AA09-9F904EDC5CF3}">
      <dgm:prSet phldrT="[Текст]"/>
      <dgm:spPr/>
      <dgm:t>
        <a:bodyPr/>
        <a:lstStyle/>
        <a:p>
          <a:pPr algn="ctr"/>
          <a:r>
            <a:rPr lang="ru-RU" b="1" i="0" u="sng" dirty="0" smtClean="0">
              <a:latin typeface="Times New Roman" pitchFamily="18" charset="0"/>
              <a:cs typeface="Times New Roman" pitchFamily="18" charset="0"/>
            </a:rPr>
            <a:t>Не правильно:</a:t>
          </a:r>
        </a:p>
        <a:p>
          <a:pPr algn="ctr" rtl="0"/>
          <a:endParaRPr lang="ru-RU" dirty="0" smtClean="0">
            <a:latin typeface="Times New Roman" pitchFamily="18" charset="0"/>
            <a:cs typeface="Times New Roman" pitchFamily="18" charset="0"/>
          </a:endParaRPr>
        </a:p>
        <a:p>
          <a:pPr algn="ctr"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Наличие у участника в составе заявки документа, подтверждающего соответствие требованиям, устанавливаемым в соответствии с законодательством Российской Федерации к лицам, осуществляющим поставки товаров, выполнение работ, оказание услуг, являющихся предметом торгов</a:t>
          </a:r>
          <a:endParaRPr lang="ru-RU" dirty="0"/>
        </a:p>
      </dgm:t>
    </dgm:pt>
    <dgm:pt modelId="{D6187B72-4222-4BBD-A042-34D7D2C558F4}" type="parTrans" cxnId="{086CF823-BB27-4423-B1E3-E1C91D74ED44}">
      <dgm:prSet/>
      <dgm:spPr/>
      <dgm:t>
        <a:bodyPr/>
        <a:lstStyle/>
        <a:p>
          <a:endParaRPr lang="ru-RU"/>
        </a:p>
      </dgm:t>
    </dgm:pt>
    <dgm:pt modelId="{2AB67572-FFA2-4331-B5C1-E4BBB5EEF8D4}" type="sibTrans" cxnId="{086CF823-BB27-4423-B1E3-E1C91D74ED44}">
      <dgm:prSet/>
      <dgm:spPr/>
      <dgm:t>
        <a:bodyPr/>
        <a:lstStyle/>
        <a:p>
          <a:endParaRPr lang="ru-RU"/>
        </a:p>
      </dgm:t>
    </dgm:pt>
    <dgm:pt modelId="{78EF7064-9553-43C4-9DCA-23A803D6B059}" type="pres">
      <dgm:prSet presAssocID="{DD6A9108-EB91-4DF8-A025-37D8F8C4B1DB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455A09-8F81-491A-B202-A4478D7E34FC}" type="pres">
      <dgm:prSet presAssocID="{DD6A9108-EB91-4DF8-A025-37D8F8C4B1DB}" presName="Background" presStyleLbl="bgImgPlace1" presStyleIdx="0" presStyleCnt="1" custScaleX="108784" custScaleY="98146" custLinFactNeighborX="-2598" custLinFactNeighborY="121"/>
      <dgm:spPr/>
    </dgm:pt>
    <dgm:pt modelId="{39DA7825-E8A5-4F4D-8A63-FE50808369DC}" type="pres">
      <dgm:prSet presAssocID="{DD6A9108-EB91-4DF8-A025-37D8F8C4B1DB}" presName="ParentText1" presStyleLbl="revTx" presStyleIdx="0" presStyleCnt="2" custScaleX="107982" custLinFactNeighborX="-14664" custLinFactNeighborY="24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224191-1CE5-4AA4-A44E-484F060D74C7}" type="pres">
      <dgm:prSet presAssocID="{DD6A9108-EB91-4DF8-A025-37D8F8C4B1DB}" presName="ParentText2" presStyleLbl="revTx" presStyleIdx="1" presStyleCnt="2" custScaleX="117542" custLinFactNeighborX="-1569" custLinFactNeighborY="-5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857C3-0140-44B4-935E-D96BA6658783}" type="pres">
      <dgm:prSet presAssocID="{DD6A9108-EB91-4DF8-A025-37D8F8C4B1DB}" presName="Plus" presStyleLbl="alignNode1" presStyleIdx="0" presStyleCnt="2" custLinFactNeighborX="4136" custLinFactNeighborY="-23660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09D26D4F-F960-4BEB-AE5E-339DC6E574F6}" type="pres">
      <dgm:prSet presAssocID="{DD6A9108-EB91-4DF8-A025-37D8F8C4B1DB}" presName="Minus" presStyleLbl="alignNode1" presStyleIdx="1" presStyleCnt="2" custScaleX="106299" custScaleY="310190" custLinFactNeighborX="25080" custLinFactNeighborY="-80520"/>
      <dgm:spPr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87A34819-5DA0-4BA3-B988-953FA54312BA}" type="pres">
      <dgm:prSet presAssocID="{DD6A9108-EB91-4DF8-A025-37D8F8C4B1DB}" presName="Divider" presStyleLbl="parChTrans1D1" presStyleIdx="0" presStyleCnt="1" custLinFactX="-24600000" custLinFactNeighborX="-24626189" custLinFactNeighborY="-786"/>
      <dgm:spPr/>
    </dgm:pt>
  </dgm:ptLst>
  <dgm:cxnLst>
    <dgm:cxn modelId="{62276A9C-A2C0-488B-9F21-28B0CDDDEE69}" type="presOf" srcId="{F46D4D9F-89F5-4355-AA09-9F904EDC5CF3}" destId="{56224191-1CE5-4AA4-A44E-484F060D74C7}" srcOrd="0" destOrd="0" presId="urn:microsoft.com/office/officeart/2009/3/layout/PlusandMinus"/>
    <dgm:cxn modelId="{31FFA9CA-AED0-4202-A6F7-50B02A43F526}" type="presOf" srcId="{26BD4F1E-F457-4DD6-8483-C6E35C3F0C1B}" destId="{39DA7825-E8A5-4F4D-8A63-FE50808369DC}" srcOrd="0" destOrd="0" presId="urn:microsoft.com/office/officeart/2009/3/layout/PlusandMinus"/>
    <dgm:cxn modelId="{0E34AB92-8E0F-406C-99C0-36655BC21AF3}" type="presOf" srcId="{DD6A9108-EB91-4DF8-A025-37D8F8C4B1DB}" destId="{78EF7064-9553-43C4-9DCA-23A803D6B059}" srcOrd="0" destOrd="0" presId="urn:microsoft.com/office/officeart/2009/3/layout/PlusandMinus"/>
    <dgm:cxn modelId="{086CF823-BB27-4423-B1E3-E1C91D74ED44}" srcId="{DD6A9108-EB91-4DF8-A025-37D8F8C4B1DB}" destId="{F46D4D9F-89F5-4355-AA09-9F904EDC5CF3}" srcOrd="1" destOrd="0" parTransId="{D6187B72-4222-4BBD-A042-34D7D2C558F4}" sibTransId="{2AB67572-FFA2-4331-B5C1-E4BBB5EEF8D4}"/>
    <dgm:cxn modelId="{6109422E-4C42-479B-81A1-6E43443EB9DF}" srcId="{DD6A9108-EB91-4DF8-A025-37D8F8C4B1DB}" destId="{26BD4F1E-F457-4DD6-8483-C6E35C3F0C1B}" srcOrd="0" destOrd="0" parTransId="{6AF8D0CC-CBCE-42B3-8040-4E48F13D5BAA}" sibTransId="{54EBD37A-4D79-4E4C-AE3D-95FB7B116E01}"/>
    <dgm:cxn modelId="{251906AB-D92B-4A9B-A88C-E809C73034C4}" type="presParOf" srcId="{78EF7064-9553-43C4-9DCA-23A803D6B059}" destId="{03455A09-8F81-491A-B202-A4478D7E34FC}" srcOrd="0" destOrd="0" presId="urn:microsoft.com/office/officeart/2009/3/layout/PlusandMinus"/>
    <dgm:cxn modelId="{2B45CBE5-19A7-4D67-A437-4A2F3EF6ECF2}" type="presParOf" srcId="{78EF7064-9553-43C4-9DCA-23A803D6B059}" destId="{39DA7825-E8A5-4F4D-8A63-FE50808369DC}" srcOrd="1" destOrd="0" presId="urn:microsoft.com/office/officeart/2009/3/layout/PlusandMinus"/>
    <dgm:cxn modelId="{299B4A20-6BEE-4BE7-9BE8-51C02FF93CC6}" type="presParOf" srcId="{78EF7064-9553-43C4-9DCA-23A803D6B059}" destId="{56224191-1CE5-4AA4-A44E-484F060D74C7}" srcOrd="2" destOrd="0" presId="urn:microsoft.com/office/officeart/2009/3/layout/PlusandMinus"/>
    <dgm:cxn modelId="{596F7D95-54FE-4E33-9C5D-F4D9706C32CC}" type="presParOf" srcId="{78EF7064-9553-43C4-9DCA-23A803D6B059}" destId="{DF0857C3-0140-44B4-935E-D96BA6658783}" srcOrd="3" destOrd="0" presId="urn:microsoft.com/office/officeart/2009/3/layout/PlusandMinus"/>
    <dgm:cxn modelId="{1D6B3E7F-1C40-407F-9A75-EB9A93D804B0}" type="presParOf" srcId="{78EF7064-9553-43C4-9DCA-23A803D6B059}" destId="{09D26D4F-F960-4BEB-AE5E-339DC6E574F6}" srcOrd="4" destOrd="0" presId="urn:microsoft.com/office/officeart/2009/3/layout/PlusandMinus"/>
    <dgm:cxn modelId="{67BCE5A8-0D46-4A38-8098-36D422414467}" type="presParOf" srcId="{78EF7064-9553-43C4-9DCA-23A803D6B059}" destId="{87A34819-5DA0-4BA3-B988-953FA54312BA}" srcOrd="5" destOrd="0" presId="urn:microsoft.com/office/officeart/2009/3/layout/PlusandMinus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4A8601-5212-44B6-8DF3-60778172122D}" type="doc">
      <dgm:prSet loTypeId="urn:microsoft.com/office/officeart/2008/layout/PictureAccentList" loCatId="picture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B6981337-052B-4B4B-A411-A8932B4EB29A}">
      <dgm:prSet phldrT="[Текст]" custT="1"/>
      <dgm:spPr/>
      <dgm:t>
        <a:bodyPr/>
        <a:lstStyle/>
        <a:p>
          <a:pPr algn="ctr"/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Не допускается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31AD14A8-A484-4FBB-8224-13ABBBD5142B}" type="parTrans" cxnId="{FFB2F4C0-E964-4C11-8F61-1670BC0AEC1F}">
      <dgm:prSet/>
      <dgm:spPr/>
      <dgm:t>
        <a:bodyPr/>
        <a:lstStyle/>
        <a:p>
          <a:endParaRPr lang="ru-RU"/>
        </a:p>
      </dgm:t>
    </dgm:pt>
    <dgm:pt modelId="{6C705D67-E37D-4C85-A501-0A59554256BD}" type="sibTrans" cxnId="{FFB2F4C0-E964-4C11-8F61-1670BC0AEC1F}">
      <dgm:prSet/>
      <dgm:spPr/>
      <dgm:t>
        <a:bodyPr/>
        <a:lstStyle/>
        <a:p>
          <a:endParaRPr lang="ru-RU"/>
        </a:p>
      </dgm:t>
    </dgm:pt>
    <dgm:pt modelId="{1602C26B-118E-4676-A593-E507A951B39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формировать техническое задание под одного (конкретного) производителя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DBEBC666-854D-41FA-8752-68E408762BA9}" type="parTrans" cxnId="{5E73F2FB-5198-4F98-B96A-F1F101004045}">
      <dgm:prSet/>
      <dgm:spPr/>
      <dgm:t>
        <a:bodyPr/>
        <a:lstStyle/>
        <a:p>
          <a:endParaRPr lang="ru-RU"/>
        </a:p>
      </dgm:t>
    </dgm:pt>
    <dgm:pt modelId="{8119E41F-7FFE-405D-9C80-C3778839A442}" type="sibTrans" cxnId="{5E73F2FB-5198-4F98-B96A-F1F101004045}">
      <dgm:prSet/>
      <dgm:spPr/>
      <dgm:t>
        <a:bodyPr/>
        <a:lstStyle/>
        <a:p>
          <a:endParaRPr lang="ru-RU"/>
        </a:p>
      </dgm:t>
    </dgm:pt>
    <dgm:pt modelId="{A316F5A2-9CA8-4E90-9116-47CDAC6E894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указывать товарные знаки продукции без сопровождения  словами «или эквивалент»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A265552-D993-400D-82D6-38BED2948C48}" type="parTrans" cxnId="{9A48B8FE-6750-479D-B80E-5AC17F3B0419}">
      <dgm:prSet/>
      <dgm:spPr/>
      <dgm:t>
        <a:bodyPr/>
        <a:lstStyle/>
        <a:p>
          <a:endParaRPr lang="ru-RU"/>
        </a:p>
      </dgm:t>
    </dgm:pt>
    <dgm:pt modelId="{460CE874-6460-4ECB-BBB5-4982B9D42679}" type="sibTrans" cxnId="{9A48B8FE-6750-479D-B80E-5AC17F3B0419}">
      <dgm:prSet/>
      <dgm:spPr/>
      <dgm:t>
        <a:bodyPr/>
        <a:lstStyle/>
        <a:p>
          <a:endParaRPr lang="ru-RU"/>
        </a:p>
      </dgm:t>
    </dgm:pt>
    <dgm:pt modelId="{56AE0232-296D-4EA3-8D4D-7BA989B6397D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включать в состав одного лота товары, работы и услуги функционально и технологически не связанные между собой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2E6FE3F-09BD-4068-9D80-CFCA62C0636B}" type="parTrans" cxnId="{F4F1C45B-BAE4-4BBC-9577-1112DED262AA}">
      <dgm:prSet/>
      <dgm:spPr/>
      <dgm:t>
        <a:bodyPr/>
        <a:lstStyle/>
        <a:p>
          <a:endParaRPr lang="ru-RU"/>
        </a:p>
      </dgm:t>
    </dgm:pt>
    <dgm:pt modelId="{D7E6F3A3-D062-4B2E-9CB3-23749EBA8DDB}" type="sibTrans" cxnId="{F4F1C45B-BAE4-4BBC-9577-1112DED262AA}">
      <dgm:prSet/>
      <dgm:spPr/>
      <dgm:t>
        <a:bodyPr/>
        <a:lstStyle/>
        <a:p>
          <a:endParaRPr lang="ru-RU"/>
        </a:p>
      </dgm:t>
    </dgm:pt>
    <dgm:pt modelId="{3B9B4CCD-574B-4EAE-B50C-761D14200C46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включать условия и требования, влекущие за собой ограничение числа участников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94E7F8C-79CC-485E-A940-82B0C352850D}" type="parTrans" cxnId="{D8740117-5775-4D3E-8146-96A2EFD82A9E}">
      <dgm:prSet/>
      <dgm:spPr/>
      <dgm:t>
        <a:bodyPr/>
        <a:lstStyle/>
        <a:p>
          <a:endParaRPr lang="ru-RU"/>
        </a:p>
      </dgm:t>
    </dgm:pt>
    <dgm:pt modelId="{C828A2F0-07DC-4A91-8001-8C4CC051CB59}" type="sibTrans" cxnId="{D8740117-5775-4D3E-8146-96A2EFD82A9E}">
      <dgm:prSet/>
      <dgm:spPr/>
      <dgm:t>
        <a:bodyPr/>
        <a:lstStyle/>
        <a:p>
          <a:endParaRPr lang="ru-RU"/>
        </a:p>
      </dgm:t>
    </dgm:pt>
    <dgm:pt modelId="{6B8214D7-3F3D-47DB-AF5E-0D08A5A07694}" type="pres">
      <dgm:prSet presAssocID="{2C4A8601-5212-44B6-8DF3-60778172122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F1B5C8B-BA9F-4F44-850B-805B4B6C77E3}" type="pres">
      <dgm:prSet presAssocID="{B6981337-052B-4B4B-A411-A8932B4EB29A}" presName="root" presStyleCnt="0">
        <dgm:presLayoutVars>
          <dgm:chMax/>
          <dgm:chPref val="4"/>
        </dgm:presLayoutVars>
      </dgm:prSet>
      <dgm:spPr/>
    </dgm:pt>
    <dgm:pt modelId="{46452F87-5EC2-4617-86ED-AF30BE77A70F}" type="pres">
      <dgm:prSet presAssocID="{B6981337-052B-4B4B-A411-A8932B4EB29A}" presName="rootComposite" presStyleCnt="0">
        <dgm:presLayoutVars/>
      </dgm:prSet>
      <dgm:spPr/>
    </dgm:pt>
    <dgm:pt modelId="{329BF92D-C897-4004-B005-85CD2160A4E3}" type="pres">
      <dgm:prSet presAssocID="{B6981337-052B-4B4B-A411-A8932B4EB29A}" presName="rootText" presStyleLbl="node0" presStyleIdx="0" presStyleCnt="1" custScaleX="100760" custScaleY="73173" custLinFactNeighborX="2094" custLinFactNeighborY="620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B1B92246-F777-401C-9B1B-0F9EB722F074}" type="pres">
      <dgm:prSet presAssocID="{B6981337-052B-4B4B-A411-A8932B4EB29A}" presName="childShape" presStyleCnt="0">
        <dgm:presLayoutVars>
          <dgm:chMax val="0"/>
          <dgm:chPref val="0"/>
        </dgm:presLayoutVars>
      </dgm:prSet>
      <dgm:spPr/>
    </dgm:pt>
    <dgm:pt modelId="{C9618E74-8042-4A53-B829-1E9FA7256A4F}" type="pres">
      <dgm:prSet presAssocID="{1602C26B-118E-4676-A593-E507A951B39D}" presName="childComposite" presStyleCnt="0">
        <dgm:presLayoutVars>
          <dgm:chMax val="0"/>
          <dgm:chPref val="0"/>
        </dgm:presLayoutVars>
      </dgm:prSet>
      <dgm:spPr/>
    </dgm:pt>
    <dgm:pt modelId="{F17D9B7B-0688-44B0-921C-C92610A786C0}" type="pres">
      <dgm:prSet presAssocID="{1602C26B-118E-4676-A593-E507A951B39D}" presName="Image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4FC1487-2AE9-46D3-BDBF-2223C28D763D}" type="pres">
      <dgm:prSet presAssocID="{1602C26B-118E-4676-A593-E507A951B39D}" presName="childText" presStyleLbl="lnNode1" presStyleIdx="0" presStyleCnt="4" custLinFactNeighborX="960" custLinFactNeighborY="4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F55221-F90A-4FBF-83D2-6B9F227E9885}" type="pres">
      <dgm:prSet presAssocID="{56AE0232-296D-4EA3-8D4D-7BA989B6397D}" presName="childComposite" presStyleCnt="0">
        <dgm:presLayoutVars>
          <dgm:chMax val="0"/>
          <dgm:chPref val="0"/>
        </dgm:presLayoutVars>
      </dgm:prSet>
      <dgm:spPr/>
    </dgm:pt>
    <dgm:pt modelId="{6AF23A36-15B3-44D3-8787-378DAAA6E150}" type="pres">
      <dgm:prSet presAssocID="{56AE0232-296D-4EA3-8D4D-7BA989B6397D}" presName="Image" presStyleLbl="node1" presStyleIdx="1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2818EA0-B921-4350-A144-18332C7BE786}" type="pres">
      <dgm:prSet presAssocID="{56AE0232-296D-4EA3-8D4D-7BA989B6397D}" presName="childText" presStyleLbl="lnNode1" presStyleIdx="1" presStyleCnt="4" custLinFactNeighborX="960" custLinFactNeighborY="4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11A40-42DD-4EC9-8C06-F6633E2C2411}" type="pres">
      <dgm:prSet presAssocID="{A316F5A2-9CA8-4E90-9116-47CDAC6E894C}" presName="childComposite" presStyleCnt="0">
        <dgm:presLayoutVars>
          <dgm:chMax val="0"/>
          <dgm:chPref val="0"/>
        </dgm:presLayoutVars>
      </dgm:prSet>
      <dgm:spPr/>
    </dgm:pt>
    <dgm:pt modelId="{7998FBDE-D20C-4208-B772-11FCD63D4B4C}" type="pres">
      <dgm:prSet presAssocID="{A316F5A2-9CA8-4E90-9116-47CDAC6E894C}" presName="Image" presStyleLbl="node1" presStyleIdx="2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FA97F29-9AC7-41BD-B9F7-31B2E8C7DE02}" type="pres">
      <dgm:prSet presAssocID="{A316F5A2-9CA8-4E90-9116-47CDAC6E894C}" presName="childText" presStyleLbl="lnNode1" presStyleIdx="2" presStyleCnt="4" custLinFactNeighborX="960" custLinFactNeighborY="4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FEB26-6914-4999-80D9-CBE2FB12D8FE}" type="pres">
      <dgm:prSet presAssocID="{3B9B4CCD-574B-4EAE-B50C-761D14200C46}" presName="childComposite" presStyleCnt="0">
        <dgm:presLayoutVars>
          <dgm:chMax val="0"/>
          <dgm:chPref val="0"/>
        </dgm:presLayoutVars>
      </dgm:prSet>
      <dgm:spPr/>
    </dgm:pt>
    <dgm:pt modelId="{790E2AB0-363E-4A7A-8AC5-47182A5FF715}" type="pres">
      <dgm:prSet presAssocID="{3B9B4CCD-574B-4EAE-B50C-761D14200C46}" presName="Image" presStyleLbl="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D0C065-6611-41DB-B737-71E07AA3D4BD}" type="pres">
      <dgm:prSet presAssocID="{3B9B4CCD-574B-4EAE-B50C-761D14200C46}" presName="childText" presStyleLbl="lnNode1" presStyleIdx="3" presStyleCnt="4" custLinFactNeighborX="960" custLinFactNeighborY="4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48B8FE-6750-479D-B80E-5AC17F3B0419}" srcId="{B6981337-052B-4B4B-A411-A8932B4EB29A}" destId="{A316F5A2-9CA8-4E90-9116-47CDAC6E894C}" srcOrd="2" destOrd="0" parTransId="{3A265552-D993-400D-82D6-38BED2948C48}" sibTransId="{460CE874-6460-4ECB-BBB5-4982B9D42679}"/>
    <dgm:cxn modelId="{2D6FE9E3-C21E-41BE-8BCC-856D61823FEA}" type="presOf" srcId="{2C4A8601-5212-44B6-8DF3-60778172122D}" destId="{6B8214D7-3F3D-47DB-AF5E-0D08A5A07694}" srcOrd="0" destOrd="0" presId="urn:microsoft.com/office/officeart/2008/layout/PictureAccentList"/>
    <dgm:cxn modelId="{F06A94F7-A6F5-4CC5-8B32-AEB633888528}" type="presOf" srcId="{3B9B4CCD-574B-4EAE-B50C-761D14200C46}" destId="{BCD0C065-6611-41DB-B737-71E07AA3D4BD}" srcOrd="0" destOrd="0" presId="urn:microsoft.com/office/officeart/2008/layout/PictureAccentList"/>
    <dgm:cxn modelId="{DB1F34A8-8FC0-4D3F-A910-8DF39BCBE348}" type="presOf" srcId="{B6981337-052B-4B4B-A411-A8932B4EB29A}" destId="{329BF92D-C897-4004-B005-85CD2160A4E3}" srcOrd="0" destOrd="0" presId="urn:microsoft.com/office/officeart/2008/layout/PictureAccentList"/>
    <dgm:cxn modelId="{5E73F2FB-5198-4F98-B96A-F1F101004045}" srcId="{B6981337-052B-4B4B-A411-A8932B4EB29A}" destId="{1602C26B-118E-4676-A593-E507A951B39D}" srcOrd="0" destOrd="0" parTransId="{DBEBC666-854D-41FA-8752-68E408762BA9}" sibTransId="{8119E41F-7FFE-405D-9C80-C3778839A442}"/>
    <dgm:cxn modelId="{AC95A9E4-4076-476B-807B-D73163A8797A}" type="presOf" srcId="{1602C26B-118E-4676-A593-E507A951B39D}" destId="{F4FC1487-2AE9-46D3-BDBF-2223C28D763D}" srcOrd="0" destOrd="0" presId="urn:microsoft.com/office/officeart/2008/layout/PictureAccentList"/>
    <dgm:cxn modelId="{D8740117-5775-4D3E-8146-96A2EFD82A9E}" srcId="{B6981337-052B-4B4B-A411-A8932B4EB29A}" destId="{3B9B4CCD-574B-4EAE-B50C-761D14200C46}" srcOrd="3" destOrd="0" parTransId="{694E7F8C-79CC-485E-A940-82B0C352850D}" sibTransId="{C828A2F0-07DC-4A91-8001-8C4CC051CB59}"/>
    <dgm:cxn modelId="{F4F1C45B-BAE4-4BBC-9577-1112DED262AA}" srcId="{B6981337-052B-4B4B-A411-A8932B4EB29A}" destId="{56AE0232-296D-4EA3-8D4D-7BA989B6397D}" srcOrd="1" destOrd="0" parTransId="{72E6FE3F-09BD-4068-9D80-CFCA62C0636B}" sibTransId="{D7E6F3A3-D062-4B2E-9CB3-23749EBA8DDB}"/>
    <dgm:cxn modelId="{7A8A5C17-F710-4277-85A4-644D257863BF}" type="presOf" srcId="{A316F5A2-9CA8-4E90-9116-47CDAC6E894C}" destId="{9FA97F29-9AC7-41BD-B9F7-31B2E8C7DE02}" srcOrd="0" destOrd="0" presId="urn:microsoft.com/office/officeart/2008/layout/PictureAccentList"/>
    <dgm:cxn modelId="{32D25638-0610-4938-9948-4E2FB873D03A}" type="presOf" srcId="{56AE0232-296D-4EA3-8D4D-7BA989B6397D}" destId="{12818EA0-B921-4350-A144-18332C7BE786}" srcOrd="0" destOrd="0" presId="urn:microsoft.com/office/officeart/2008/layout/PictureAccentList"/>
    <dgm:cxn modelId="{FFB2F4C0-E964-4C11-8F61-1670BC0AEC1F}" srcId="{2C4A8601-5212-44B6-8DF3-60778172122D}" destId="{B6981337-052B-4B4B-A411-A8932B4EB29A}" srcOrd="0" destOrd="0" parTransId="{31AD14A8-A484-4FBB-8224-13ABBBD5142B}" sibTransId="{6C705D67-E37D-4C85-A501-0A59554256BD}"/>
    <dgm:cxn modelId="{292D127D-611A-425F-9048-58347805EACB}" type="presParOf" srcId="{6B8214D7-3F3D-47DB-AF5E-0D08A5A07694}" destId="{5F1B5C8B-BA9F-4F44-850B-805B4B6C77E3}" srcOrd="0" destOrd="0" presId="urn:microsoft.com/office/officeart/2008/layout/PictureAccentList"/>
    <dgm:cxn modelId="{5D3041ED-CDDC-4F1C-983D-C510C56562C2}" type="presParOf" srcId="{5F1B5C8B-BA9F-4F44-850B-805B4B6C77E3}" destId="{46452F87-5EC2-4617-86ED-AF30BE77A70F}" srcOrd="0" destOrd="0" presId="urn:microsoft.com/office/officeart/2008/layout/PictureAccentList"/>
    <dgm:cxn modelId="{08C338F6-6BEB-4B39-8D5D-2656A2AF0EDF}" type="presParOf" srcId="{46452F87-5EC2-4617-86ED-AF30BE77A70F}" destId="{329BF92D-C897-4004-B005-85CD2160A4E3}" srcOrd="0" destOrd="0" presId="urn:microsoft.com/office/officeart/2008/layout/PictureAccentList"/>
    <dgm:cxn modelId="{EE1C9132-FB66-4051-B0E0-822004E737B8}" type="presParOf" srcId="{5F1B5C8B-BA9F-4F44-850B-805B4B6C77E3}" destId="{B1B92246-F777-401C-9B1B-0F9EB722F074}" srcOrd="1" destOrd="0" presId="urn:microsoft.com/office/officeart/2008/layout/PictureAccentList"/>
    <dgm:cxn modelId="{20DBCEC9-FECE-4654-8FB4-48CA7258A2A6}" type="presParOf" srcId="{B1B92246-F777-401C-9B1B-0F9EB722F074}" destId="{C9618E74-8042-4A53-B829-1E9FA7256A4F}" srcOrd="0" destOrd="0" presId="urn:microsoft.com/office/officeart/2008/layout/PictureAccentList"/>
    <dgm:cxn modelId="{1B2902C9-12EC-4555-A09A-5684A268EF5A}" type="presParOf" srcId="{C9618E74-8042-4A53-B829-1E9FA7256A4F}" destId="{F17D9B7B-0688-44B0-921C-C92610A786C0}" srcOrd="0" destOrd="0" presId="urn:microsoft.com/office/officeart/2008/layout/PictureAccentList"/>
    <dgm:cxn modelId="{A0BE2E66-E191-4C55-8ED1-30F7598B1A3A}" type="presParOf" srcId="{C9618E74-8042-4A53-B829-1E9FA7256A4F}" destId="{F4FC1487-2AE9-46D3-BDBF-2223C28D763D}" srcOrd="1" destOrd="0" presId="urn:microsoft.com/office/officeart/2008/layout/PictureAccentList"/>
    <dgm:cxn modelId="{C88E0A34-F9D6-49B8-8AC5-F002D7AF093B}" type="presParOf" srcId="{B1B92246-F777-401C-9B1B-0F9EB722F074}" destId="{A0F55221-F90A-4FBF-83D2-6B9F227E9885}" srcOrd="1" destOrd="0" presId="urn:microsoft.com/office/officeart/2008/layout/PictureAccentList"/>
    <dgm:cxn modelId="{AE0AFEAB-FE16-4AC5-B6D1-F8695A4BD198}" type="presParOf" srcId="{A0F55221-F90A-4FBF-83D2-6B9F227E9885}" destId="{6AF23A36-15B3-44D3-8787-378DAAA6E150}" srcOrd="0" destOrd="0" presId="urn:microsoft.com/office/officeart/2008/layout/PictureAccentList"/>
    <dgm:cxn modelId="{D4C56A66-6257-48DB-A2D5-1A049D19B451}" type="presParOf" srcId="{A0F55221-F90A-4FBF-83D2-6B9F227E9885}" destId="{12818EA0-B921-4350-A144-18332C7BE786}" srcOrd="1" destOrd="0" presId="urn:microsoft.com/office/officeart/2008/layout/PictureAccentList"/>
    <dgm:cxn modelId="{B6DC2A66-F261-416D-9D48-0E318F02091F}" type="presParOf" srcId="{B1B92246-F777-401C-9B1B-0F9EB722F074}" destId="{DA211A40-42DD-4EC9-8C06-F6633E2C2411}" srcOrd="2" destOrd="0" presId="urn:microsoft.com/office/officeart/2008/layout/PictureAccentList"/>
    <dgm:cxn modelId="{CB6CCA36-9D09-4855-A04E-90CAB349C479}" type="presParOf" srcId="{DA211A40-42DD-4EC9-8C06-F6633E2C2411}" destId="{7998FBDE-D20C-4208-B772-11FCD63D4B4C}" srcOrd="0" destOrd="0" presId="urn:microsoft.com/office/officeart/2008/layout/PictureAccentList"/>
    <dgm:cxn modelId="{315A60FF-5515-425F-9804-3D41372EE496}" type="presParOf" srcId="{DA211A40-42DD-4EC9-8C06-F6633E2C2411}" destId="{9FA97F29-9AC7-41BD-B9F7-31B2E8C7DE02}" srcOrd="1" destOrd="0" presId="urn:microsoft.com/office/officeart/2008/layout/PictureAccentList"/>
    <dgm:cxn modelId="{2C022A6C-979E-4D10-883B-CED0C4181CF7}" type="presParOf" srcId="{B1B92246-F777-401C-9B1B-0F9EB722F074}" destId="{18EFEB26-6914-4999-80D9-CBE2FB12D8FE}" srcOrd="3" destOrd="0" presId="urn:microsoft.com/office/officeart/2008/layout/PictureAccentList"/>
    <dgm:cxn modelId="{68F5E487-F7AE-4862-BEF8-AEB3C7695631}" type="presParOf" srcId="{18EFEB26-6914-4999-80D9-CBE2FB12D8FE}" destId="{790E2AB0-363E-4A7A-8AC5-47182A5FF715}" srcOrd="0" destOrd="0" presId="urn:microsoft.com/office/officeart/2008/layout/PictureAccentList"/>
    <dgm:cxn modelId="{3FF82428-F644-4936-864B-4815C6E42B6F}" type="presParOf" srcId="{18EFEB26-6914-4999-80D9-CBE2FB12D8FE}" destId="{BCD0C065-6611-41DB-B737-71E07AA3D4BD}" srcOrd="1" destOrd="0" presId="urn:microsoft.com/office/officeart/2008/layout/PictureAccent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CE582C-4C19-45EC-8B09-C0A9FAE9EFF7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11F328-FCA7-4AB5-8517-8DC5D894CBA2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государственная статистическая отчетность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EC56AF3-2049-42A2-A782-ED998F3160ED}" type="parTrans" cxnId="{F02F6C55-2B67-4CB4-B2B1-4BBF16DA2AAA}">
      <dgm:prSet/>
      <dgm:spPr/>
      <dgm:t>
        <a:bodyPr/>
        <a:lstStyle/>
        <a:p>
          <a:endParaRPr lang="ru-RU"/>
        </a:p>
      </dgm:t>
    </dgm:pt>
    <dgm:pt modelId="{9D315308-61E2-4602-864B-4E9DBF373D3B}" type="sibTrans" cxnId="{F02F6C55-2B67-4CB4-B2B1-4BBF16DA2AAA}">
      <dgm:prSet/>
      <dgm:spPr/>
      <dgm:t>
        <a:bodyPr/>
        <a:lstStyle/>
        <a:p>
          <a:endParaRPr lang="ru-RU"/>
        </a:p>
      </dgm:t>
    </dgm:pt>
    <dgm:pt modelId="{472069DB-AA5C-46FA-AB3F-63ECF785F0DD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официальный сайт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3E0570A-6FE6-4691-A9CC-D22B263E1BF4}" type="parTrans" cxnId="{4E7A3FB6-AD22-44EC-AA8A-B901CC4EA565}">
      <dgm:prSet/>
      <dgm:spPr/>
      <dgm:t>
        <a:bodyPr/>
        <a:lstStyle/>
        <a:p>
          <a:endParaRPr lang="ru-RU"/>
        </a:p>
      </dgm:t>
    </dgm:pt>
    <dgm:pt modelId="{CD3684EA-C127-4B8D-95FC-F76DAB41F3E0}" type="sibTrans" cxnId="{4E7A3FB6-AD22-44EC-AA8A-B901CC4EA565}">
      <dgm:prSet/>
      <dgm:spPr/>
      <dgm:t>
        <a:bodyPr/>
        <a:lstStyle/>
        <a:p>
          <a:endParaRPr lang="ru-RU"/>
        </a:p>
      </dgm:t>
    </dgm:pt>
    <dgm:pt modelId="{CD100562-1880-4076-A21A-A19CDD9F71BA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реестр контрактов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1471177-78BF-43E1-B743-C4D3A30FD1C4}" type="parTrans" cxnId="{EFBBE937-01B0-44FA-9FCB-BC3296CE2305}">
      <dgm:prSet/>
      <dgm:spPr/>
      <dgm:t>
        <a:bodyPr/>
        <a:lstStyle/>
        <a:p>
          <a:endParaRPr lang="ru-RU"/>
        </a:p>
      </dgm:t>
    </dgm:pt>
    <dgm:pt modelId="{4F176D1D-FEB1-40D7-8DCC-27E6CC8BD003}" type="sibTrans" cxnId="{EFBBE937-01B0-44FA-9FCB-BC3296CE2305}">
      <dgm:prSet/>
      <dgm:spPr/>
      <dgm:t>
        <a:bodyPr/>
        <a:lstStyle/>
        <a:p>
          <a:endParaRPr lang="ru-RU"/>
        </a:p>
      </dgm:t>
    </dgm:pt>
    <dgm:pt modelId="{901B5AAB-4DEC-4A0C-AAE6-39055E8F196C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цены производителей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8235D22-34A9-4745-AAA0-755D7CFD47D2}" type="sibTrans" cxnId="{CD74B36E-FF00-421A-B87F-B92F407FB391}">
      <dgm:prSet/>
      <dgm:spPr/>
      <dgm:t>
        <a:bodyPr/>
        <a:lstStyle/>
        <a:p>
          <a:endParaRPr lang="ru-RU"/>
        </a:p>
      </dgm:t>
    </dgm:pt>
    <dgm:pt modelId="{98CC8753-FCC2-4CD7-91D1-04AEE8741740}" type="parTrans" cxnId="{CD74B36E-FF00-421A-B87F-B92F407FB391}">
      <dgm:prSet/>
      <dgm:spPr/>
      <dgm:t>
        <a:bodyPr/>
        <a:lstStyle/>
        <a:p>
          <a:endParaRPr lang="ru-RU"/>
        </a:p>
      </dgm:t>
    </dgm:pt>
    <dgm:pt modelId="{9C4496D4-54C3-4DA3-B176-77F003B281F1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иные источники информации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01F3B36-4222-4B96-AFD8-7CBAB76D612F}" type="parTrans" cxnId="{0C6D9D1F-9A78-4C2F-86A9-04512E4E45CB}">
      <dgm:prSet/>
      <dgm:spPr/>
      <dgm:t>
        <a:bodyPr/>
        <a:lstStyle/>
        <a:p>
          <a:endParaRPr lang="ru-RU"/>
        </a:p>
      </dgm:t>
    </dgm:pt>
    <dgm:pt modelId="{7B796955-D586-4FD9-8FFC-6F87B7C7CD44}" type="sibTrans" cxnId="{0C6D9D1F-9A78-4C2F-86A9-04512E4E45CB}">
      <dgm:prSet/>
      <dgm:spPr/>
      <dgm:t>
        <a:bodyPr/>
        <a:lstStyle/>
        <a:p>
          <a:endParaRPr lang="ru-RU"/>
        </a:p>
      </dgm:t>
    </dgm:pt>
    <dgm:pt modelId="{EFDF11F1-A369-4553-81DE-449C4C750687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общедоступные результаты изучения рынка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02F0C543-9509-4E7A-AF0D-25ED078DFB08}" type="parTrans" cxnId="{57BC31E5-2881-4F37-95F4-ED258D9A7CBB}">
      <dgm:prSet/>
      <dgm:spPr/>
      <dgm:t>
        <a:bodyPr/>
        <a:lstStyle/>
        <a:p>
          <a:endParaRPr lang="ru-RU"/>
        </a:p>
      </dgm:t>
    </dgm:pt>
    <dgm:pt modelId="{AF8AE1B8-D290-42AC-A9CD-A0305DD5019E}" type="sibTrans" cxnId="{57BC31E5-2881-4F37-95F4-ED258D9A7CBB}">
      <dgm:prSet/>
      <dgm:spPr/>
      <dgm:t>
        <a:bodyPr/>
        <a:lstStyle/>
        <a:p>
          <a:endParaRPr lang="ru-RU"/>
        </a:p>
      </dgm:t>
    </dgm:pt>
    <dgm:pt modelId="{428D608C-464F-4A12-BC35-BE51B352FD4B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свои расчеты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D5C6D58-C936-40C2-A37C-5823C5024EF1}" type="parTrans" cxnId="{DBB5F936-1B54-40D2-BF31-9129D6AB7F0F}">
      <dgm:prSet/>
      <dgm:spPr/>
      <dgm:t>
        <a:bodyPr/>
        <a:lstStyle/>
        <a:p>
          <a:endParaRPr lang="ru-RU"/>
        </a:p>
      </dgm:t>
    </dgm:pt>
    <dgm:pt modelId="{4AF78D75-D268-468B-B84D-ADA10750A023}" type="sibTrans" cxnId="{DBB5F936-1B54-40D2-BF31-9129D6AB7F0F}">
      <dgm:prSet/>
      <dgm:spPr/>
      <dgm:t>
        <a:bodyPr/>
        <a:lstStyle/>
        <a:p>
          <a:endParaRPr lang="ru-RU"/>
        </a:p>
      </dgm:t>
    </dgm:pt>
    <dgm:pt modelId="{C1AFEF77-294E-4C4F-930C-D778752B2E29}" type="pres">
      <dgm:prSet presAssocID="{5BCE582C-4C19-45EC-8B09-C0A9FAE9EFF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7446E7-A1AE-4149-BA56-04B824B97F20}" type="pres">
      <dgm:prSet presAssocID="{5BCE582C-4C19-45EC-8B09-C0A9FAE9EFF7}" presName="cycle" presStyleCnt="0"/>
      <dgm:spPr/>
    </dgm:pt>
    <dgm:pt modelId="{6AAEFCAE-43B0-4998-853C-03924602DD3B}" type="pres">
      <dgm:prSet presAssocID="{5BCE582C-4C19-45EC-8B09-C0A9FAE9EFF7}" presName="centerShape" presStyleCnt="0"/>
      <dgm:spPr/>
    </dgm:pt>
    <dgm:pt modelId="{7A0F1804-168E-475E-8058-1BED14FB4FD8}" type="pres">
      <dgm:prSet presAssocID="{5BCE582C-4C19-45EC-8B09-C0A9FAE9EFF7}" presName="connSite" presStyleLbl="node1" presStyleIdx="0" presStyleCnt="8"/>
      <dgm:spPr/>
    </dgm:pt>
    <dgm:pt modelId="{E62E6D45-9449-462B-94DD-A4248D327655}" type="pres">
      <dgm:prSet presAssocID="{5BCE582C-4C19-45EC-8B09-C0A9FAE9EFF7}" presName="visible" presStyleLbl="node1" presStyleIdx="0" presStyleCnt="8" custScaleX="175472" custScaleY="18027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63F369-E3BE-4A48-AC73-9945A4358BE4}" type="pres">
      <dgm:prSet presAssocID="{2EC56AF3-2049-42A2-A782-ED998F3160ED}" presName="Name25" presStyleLbl="parChTrans1D1" presStyleIdx="0" presStyleCnt="7"/>
      <dgm:spPr/>
      <dgm:t>
        <a:bodyPr/>
        <a:lstStyle/>
        <a:p>
          <a:endParaRPr lang="ru-RU"/>
        </a:p>
      </dgm:t>
    </dgm:pt>
    <dgm:pt modelId="{5B983B84-AD38-4736-9D82-48E54740B54D}" type="pres">
      <dgm:prSet presAssocID="{B411F328-FCA7-4AB5-8517-8DC5D894CBA2}" presName="node" presStyleCnt="0"/>
      <dgm:spPr/>
    </dgm:pt>
    <dgm:pt modelId="{6EC26399-4F24-4B68-8422-D79835D9B8CF}" type="pres">
      <dgm:prSet presAssocID="{B411F328-FCA7-4AB5-8517-8DC5D894CBA2}" presName="parentNode" presStyleLbl="node1" presStyleIdx="1" presStyleCnt="8" custScaleX="278168" custScaleY="139084" custLinFactX="-300000" custLinFactY="100000" custLinFactNeighborX="-322985" custLinFactNeighborY="1638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3C13DA-D884-4296-A1B8-320BDB300659}" type="pres">
      <dgm:prSet presAssocID="{B411F328-FCA7-4AB5-8517-8DC5D894CBA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08908D-4E51-413C-9A27-D6B5747E0552}" type="pres">
      <dgm:prSet presAssocID="{E3E0570A-6FE6-4691-A9CC-D22B263E1BF4}" presName="Name25" presStyleLbl="parChTrans1D1" presStyleIdx="1" presStyleCnt="7"/>
      <dgm:spPr/>
      <dgm:t>
        <a:bodyPr/>
        <a:lstStyle/>
        <a:p>
          <a:endParaRPr lang="ru-RU"/>
        </a:p>
      </dgm:t>
    </dgm:pt>
    <dgm:pt modelId="{5E32EC0A-9554-4F2D-87F1-58F3FAD381A4}" type="pres">
      <dgm:prSet presAssocID="{472069DB-AA5C-46FA-AB3F-63ECF785F0DD}" presName="node" presStyleCnt="0"/>
      <dgm:spPr/>
    </dgm:pt>
    <dgm:pt modelId="{C0045FD9-7D86-48D5-980B-90FCFF8B00BD}" type="pres">
      <dgm:prSet presAssocID="{472069DB-AA5C-46FA-AB3F-63ECF785F0DD}" presName="parentNode" presStyleLbl="node1" presStyleIdx="2" presStyleCnt="8" custScaleX="278168" custScaleY="139084" custLinFactX="-273929" custLinFactNeighborX="-300000" custLinFactNeighborY="-428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5A22A8-9D6E-4F88-A225-81CCF00A7BBE}" type="pres">
      <dgm:prSet presAssocID="{472069DB-AA5C-46FA-AB3F-63ECF785F0D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69A29C-F0E8-4ED9-A85B-AF220351501A}" type="pres">
      <dgm:prSet presAssocID="{E1471177-78BF-43E1-B743-C4D3A30FD1C4}" presName="Name25" presStyleLbl="parChTrans1D1" presStyleIdx="2" presStyleCnt="7"/>
      <dgm:spPr/>
      <dgm:t>
        <a:bodyPr/>
        <a:lstStyle/>
        <a:p>
          <a:endParaRPr lang="ru-RU"/>
        </a:p>
      </dgm:t>
    </dgm:pt>
    <dgm:pt modelId="{2D9B4678-AE19-4575-876E-0819961D939F}" type="pres">
      <dgm:prSet presAssocID="{CD100562-1880-4076-A21A-A19CDD9F71BA}" presName="node" presStyleCnt="0"/>
      <dgm:spPr/>
    </dgm:pt>
    <dgm:pt modelId="{8706225C-E77D-4094-BFD7-5DC81FC40E2F}" type="pres">
      <dgm:prSet presAssocID="{CD100562-1880-4076-A21A-A19CDD9F71BA}" presName="parentNode" presStyleLbl="node1" presStyleIdx="3" presStyleCnt="8" custScaleX="278168" custScaleY="139084" custLinFactX="-100000" custLinFactY="-45285" custLinFactNeighborX="-182356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B2DE1-AC94-4E51-95D0-1C4EE452ED70}" type="pres">
      <dgm:prSet presAssocID="{CD100562-1880-4076-A21A-A19CDD9F71BA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635393-573A-45EF-B0B7-A03DA264CBA2}" type="pres">
      <dgm:prSet presAssocID="{98CC8753-FCC2-4CD7-91D1-04AEE8741740}" presName="Name25" presStyleLbl="parChTrans1D1" presStyleIdx="3" presStyleCnt="7"/>
      <dgm:spPr/>
      <dgm:t>
        <a:bodyPr/>
        <a:lstStyle/>
        <a:p>
          <a:endParaRPr lang="ru-RU"/>
        </a:p>
      </dgm:t>
    </dgm:pt>
    <dgm:pt modelId="{17A73C59-5AE7-44CA-A63F-4770CA0FA81D}" type="pres">
      <dgm:prSet presAssocID="{901B5AAB-4DEC-4A0C-AAE6-39055E8F196C}" presName="node" presStyleCnt="0"/>
      <dgm:spPr/>
    </dgm:pt>
    <dgm:pt modelId="{46BF44DC-5A28-427B-A8C7-E6A2708D2525}" type="pres">
      <dgm:prSet presAssocID="{901B5AAB-4DEC-4A0C-AAE6-39055E8F196C}" presName="parentNode" presStyleLbl="node1" presStyleIdx="4" presStyleCnt="8" custScaleX="278168" custScaleY="139084" custLinFactNeighborX="-22826" custLinFactNeighborY="-806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80779-680A-442D-953D-5ADF5691DAF6}" type="pres">
      <dgm:prSet presAssocID="{901B5AAB-4DEC-4A0C-AAE6-39055E8F196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673D83-CCAB-4F61-9BF1-204CCD1A50E1}" type="pres">
      <dgm:prSet presAssocID="{02F0C543-9509-4E7A-AF0D-25ED078DFB08}" presName="Name25" presStyleLbl="parChTrans1D1" presStyleIdx="4" presStyleCnt="7"/>
      <dgm:spPr/>
      <dgm:t>
        <a:bodyPr/>
        <a:lstStyle/>
        <a:p>
          <a:endParaRPr lang="ru-RU"/>
        </a:p>
      </dgm:t>
    </dgm:pt>
    <dgm:pt modelId="{F5E63F2C-E87F-40BF-A1EF-270997A85D5C}" type="pres">
      <dgm:prSet presAssocID="{EFDF11F1-A369-4553-81DE-449C4C750687}" presName="node" presStyleCnt="0"/>
      <dgm:spPr/>
    </dgm:pt>
    <dgm:pt modelId="{070DAB70-A4DA-4C5A-8914-14DE6F0109FC}" type="pres">
      <dgm:prSet presAssocID="{EFDF11F1-A369-4553-81DE-449C4C750687}" presName="parentNode" presStyleLbl="node1" presStyleIdx="5" presStyleCnt="8" custScaleX="278168" custScaleY="139084" custLinFactNeighborX="29227" custLinFactNeighborY="120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AE818-A4FE-445D-B02C-3A18CF950A19}" type="pres">
      <dgm:prSet presAssocID="{EFDF11F1-A369-4553-81DE-449C4C750687}" presName="childNode" presStyleLbl="revTx" presStyleIdx="0" presStyleCnt="0">
        <dgm:presLayoutVars>
          <dgm:bulletEnabled val="1"/>
        </dgm:presLayoutVars>
      </dgm:prSet>
      <dgm:spPr/>
    </dgm:pt>
    <dgm:pt modelId="{7B641716-5234-44A4-8477-E93309F35FEC}" type="pres">
      <dgm:prSet presAssocID="{1D5C6D58-C936-40C2-A37C-5823C5024EF1}" presName="Name25" presStyleLbl="parChTrans1D1" presStyleIdx="5" presStyleCnt="7"/>
      <dgm:spPr/>
      <dgm:t>
        <a:bodyPr/>
        <a:lstStyle/>
        <a:p>
          <a:endParaRPr lang="ru-RU"/>
        </a:p>
      </dgm:t>
    </dgm:pt>
    <dgm:pt modelId="{DC9C866B-61B8-4A38-9242-EFCF61FB1ED8}" type="pres">
      <dgm:prSet presAssocID="{428D608C-464F-4A12-BC35-BE51B352FD4B}" presName="node" presStyleCnt="0"/>
      <dgm:spPr/>
    </dgm:pt>
    <dgm:pt modelId="{3F386798-70E1-49F4-88A5-C5788A7F325E}" type="pres">
      <dgm:prSet presAssocID="{428D608C-464F-4A12-BC35-BE51B352FD4B}" presName="parentNode" presStyleLbl="node1" presStyleIdx="6" presStyleCnt="8" custScaleX="278168" custScaleY="139084" custLinFactX="-140242" custLinFactNeighborX="-200000" custLinFactNeighborY="-167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472FC-0B95-4E74-81B8-3628A7F52839}" type="pres">
      <dgm:prSet presAssocID="{428D608C-464F-4A12-BC35-BE51B352FD4B}" presName="childNode" presStyleLbl="revTx" presStyleIdx="0" presStyleCnt="0">
        <dgm:presLayoutVars>
          <dgm:bulletEnabled val="1"/>
        </dgm:presLayoutVars>
      </dgm:prSet>
      <dgm:spPr/>
    </dgm:pt>
    <dgm:pt modelId="{08E263B4-5B5E-4B24-B9FE-8CE5FE4C967B}" type="pres">
      <dgm:prSet presAssocID="{A01F3B36-4222-4B96-AFD8-7CBAB76D612F}" presName="Name25" presStyleLbl="parChTrans1D1" presStyleIdx="6" presStyleCnt="7"/>
      <dgm:spPr/>
      <dgm:t>
        <a:bodyPr/>
        <a:lstStyle/>
        <a:p>
          <a:endParaRPr lang="ru-RU"/>
        </a:p>
      </dgm:t>
    </dgm:pt>
    <dgm:pt modelId="{4D41D021-4533-4EEC-BEF0-38F51C1EB5F2}" type="pres">
      <dgm:prSet presAssocID="{9C4496D4-54C3-4DA3-B176-77F003B281F1}" presName="node" presStyleCnt="0"/>
      <dgm:spPr/>
    </dgm:pt>
    <dgm:pt modelId="{1C522958-8A64-45F0-A323-2B87A4743AB3}" type="pres">
      <dgm:prSet presAssocID="{9C4496D4-54C3-4DA3-B176-77F003B281F1}" presName="parentNode" presStyleLbl="node1" presStyleIdx="7" presStyleCnt="8" custScaleX="278168" custScaleY="139084" custLinFactX="-300000" custLinFactY="-100000" custLinFactNeighborX="-311400" custLinFactNeighborY="-1498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74CD7B-4CB7-423C-A3A9-2742914F3EA5}" type="pres">
      <dgm:prSet presAssocID="{9C4496D4-54C3-4DA3-B176-77F003B281F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5D1147A5-8EFC-46DA-BC3E-B8B8DF46BF07}" type="presOf" srcId="{901B5AAB-4DEC-4A0C-AAE6-39055E8F196C}" destId="{46BF44DC-5A28-427B-A8C7-E6A2708D2525}" srcOrd="0" destOrd="0" presId="urn:microsoft.com/office/officeart/2005/8/layout/radial2"/>
    <dgm:cxn modelId="{FA5C178D-B5E6-4841-A5F5-F43AE25191C9}" type="presOf" srcId="{2EC56AF3-2049-42A2-A782-ED998F3160ED}" destId="{F563F369-E3BE-4A48-AC73-9945A4358BE4}" srcOrd="0" destOrd="0" presId="urn:microsoft.com/office/officeart/2005/8/layout/radial2"/>
    <dgm:cxn modelId="{EFBBE937-01B0-44FA-9FCB-BC3296CE2305}" srcId="{5BCE582C-4C19-45EC-8B09-C0A9FAE9EFF7}" destId="{CD100562-1880-4076-A21A-A19CDD9F71BA}" srcOrd="2" destOrd="0" parTransId="{E1471177-78BF-43E1-B743-C4D3A30FD1C4}" sibTransId="{4F176D1D-FEB1-40D7-8DCC-27E6CC8BD003}"/>
    <dgm:cxn modelId="{DBB5F936-1B54-40D2-BF31-9129D6AB7F0F}" srcId="{5BCE582C-4C19-45EC-8B09-C0A9FAE9EFF7}" destId="{428D608C-464F-4A12-BC35-BE51B352FD4B}" srcOrd="5" destOrd="0" parTransId="{1D5C6D58-C936-40C2-A37C-5823C5024EF1}" sibTransId="{4AF78D75-D268-468B-B84D-ADA10750A023}"/>
    <dgm:cxn modelId="{53C27FEA-8C8A-4CB7-BA97-3B4117F9A6D8}" type="presOf" srcId="{E1471177-78BF-43E1-B743-C4D3A30FD1C4}" destId="{5069A29C-F0E8-4ED9-A85B-AF220351501A}" srcOrd="0" destOrd="0" presId="urn:microsoft.com/office/officeart/2005/8/layout/radial2"/>
    <dgm:cxn modelId="{A65734F5-B7FA-4554-B2F5-FB3971B58EAF}" type="presOf" srcId="{428D608C-464F-4A12-BC35-BE51B352FD4B}" destId="{3F386798-70E1-49F4-88A5-C5788A7F325E}" srcOrd="0" destOrd="0" presId="urn:microsoft.com/office/officeart/2005/8/layout/radial2"/>
    <dgm:cxn modelId="{4FB68140-4690-43D2-9DCF-213E76DDF2F1}" type="presOf" srcId="{5BCE582C-4C19-45EC-8B09-C0A9FAE9EFF7}" destId="{C1AFEF77-294E-4C4F-930C-D778752B2E29}" srcOrd="0" destOrd="0" presId="urn:microsoft.com/office/officeart/2005/8/layout/radial2"/>
    <dgm:cxn modelId="{EE228B9E-E20B-4602-AB04-A21CC40DDDFD}" type="presOf" srcId="{E3E0570A-6FE6-4691-A9CC-D22B263E1BF4}" destId="{6808908D-4E51-413C-9A27-D6B5747E0552}" srcOrd="0" destOrd="0" presId="urn:microsoft.com/office/officeart/2005/8/layout/radial2"/>
    <dgm:cxn modelId="{739798D0-AA70-4CD5-A150-BEF5ACF05170}" type="presOf" srcId="{9C4496D4-54C3-4DA3-B176-77F003B281F1}" destId="{1C522958-8A64-45F0-A323-2B87A4743AB3}" srcOrd="0" destOrd="0" presId="urn:microsoft.com/office/officeart/2005/8/layout/radial2"/>
    <dgm:cxn modelId="{1F7B784F-68B4-44F8-A859-7F40E7703FA3}" type="presOf" srcId="{472069DB-AA5C-46FA-AB3F-63ECF785F0DD}" destId="{C0045FD9-7D86-48D5-980B-90FCFF8B00BD}" srcOrd="0" destOrd="0" presId="urn:microsoft.com/office/officeart/2005/8/layout/radial2"/>
    <dgm:cxn modelId="{CD74B36E-FF00-421A-B87F-B92F407FB391}" srcId="{5BCE582C-4C19-45EC-8B09-C0A9FAE9EFF7}" destId="{901B5AAB-4DEC-4A0C-AAE6-39055E8F196C}" srcOrd="3" destOrd="0" parTransId="{98CC8753-FCC2-4CD7-91D1-04AEE8741740}" sibTransId="{48235D22-34A9-4745-AAA0-755D7CFD47D2}"/>
    <dgm:cxn modelId="{DAFC2D6C-FCFF-4316-8B1D-0CEC9EDA5411}" type="presOf" srcId="{EFDF11F1-A369-4553-81DE-449C4C750687}" destId="{070DAB70-A4DA-4C5A-8914-14DE6F0109FC}" srcOrd="0" destOrd="0" presId="urn:microsoft.com/office/officeart/2005/8/layout/radial2"/>
    <dgm:cxn modelId="{07A20BA3-BF0E-4CB6-A451-FB5DA7D2B5DD}" type="presOf" srcId="{1D5C6D58-C936-40C2-A37C-5823C5024EF1}" destId="{7B641716-5234-44A4-8477-E93309F35FEC}" srcOrd="0" destOrd="0" presId="urn:microsoft.com/office/officeart/2005/8/layout/radial2"/>
    <dgm:cxn modelId="{4E7A3FB6-AD22-44EC-AA8A-B901CC4EA565}" srcId="{5BCE582C-4C19-45EC-8B09-C0A9FAE9EFF7}" destId="{472069DB-AA5C-46FA-AB3F-63ECF785F0DD}" srcOrd="1" destOrd="0" parTransId="{E3E0570A-6FE6-4691-A9CC-D22B263E1BF4}" sibTransId="{CD3684EA-C127-4B8D-95FC-F76DAB41F3E0}"/>
    <dgm:cxn modelId="{24C58986-FC68-44A2-B98E-11B7735CE2A7}" type="presOf" srcId="{98CC8753-FCC2-4CD7-91D1-04AEE8741740}" destId="{19635393-573A-45EF-B0B7-A03DA264CBA2}" srcOrd="0" destOrd="0" presId="urn:microsoft.com/office/officeart/2005/8/layout/radial2"/>
    <dgm:cxn modelId="{15550CBA-6E55-43A1-B813-402B514294D6}" type="presOf" srcId="{A01F3B36-4222-4B96-AFD8-7CBAB76D612F}" destId="{08E263B4-5B5E-4B24-B9FE-8CE5FE4C967B}" srcOrd="0" destOrd="0" presId="urn:microsoft.com/office/officeart/2005/8/layout/radial2"/>
    <dgm:cxn modelId="{F02F6C55-2B67-4CB4-B2B1-4BBF16DA2AAA}" srcId="{5BCE582C-4C19-45EC-8B09-C0A9FAE9EFF7}" destId="{B411F328-FCA7-4AB5-8517-8DC5D894CBA2}" srcOrd="0" destOrd="0" parTransId="{2EC56AF3-2049-42A2-A782-ED998F3160ED}" sibTransId="{9D315308-61E2-4602-864B-4E9DBF373D3B}"/>
    <dgm:cxn modelId="{33A5E210-EA27-48F8-AC40-3CBB1A3EA112}" type="presOf" srcId="{02F0C543-9509-4E7A-AF0D-25ED078DFB08}" destId="{5C673D83-CCAB-4F61-9BF1-204CCD1A50E1}" srcOrd="0" destOrd="0" presId="urn:microsoft.com/office/officeart/2005/8/layout/radial2"/>
    <dgm:cxn modelId="{12CD9296-5A95-4963-A4DC-64AB251EB2A2}" type="presOf" srcId="{CD100562-1880-4076-A21A-A19CDD9F71BA}" destId="{8706225C-E77D-4094-BFD7-5DC81FC40E2F}" srcOrd="0" destOrd="0" presId="urn:microsoft.com/office/officeart/2005/8/layout/radial2"/>
    <dgm:cxn modelId="{57BC31E5-2881-4F37-95F4-ED258D9A7CBB}" srcId="{5BCE582C-4C19-45EC-8B09-C0A9FAE9EFF7}" destId="{EFDF11F1-A369-4553-81DE-449C4C750687}" srcOrd="4" destOrd="0" parTransId="{02F0C543-9509-4E7A-AF0D-25ED078DFB08}" sibTransId="{AF8AE1B8-D290-42AC-A9CD-A0305DD5019E}"/>
    <dgm:cxn modelId="{0C6D9D1F-9A78-4C2F-86A9-04512E4E45CB}" srcId="{5BCE582C-4C19-45EC-8B09-C0A9FAE9EFF7}" destId="{9C4496D4-54C3-4DA3-B176-77F003B281F1}" srcOrd="6" destOrd="0" parTransId="{A01F3B36-4222-4B96-AFD8-7CBAB76D612F}" sibTransId="{7B796955-D586-4FD9-8FFC-6F87B7C7CD44}"/>
    <dgm:cxn modelId="{72BB8945-BE9F-47C7-8F55-4DD710CCA15B}" type="presOf" srcId="{B411F328-FCA7-4AB5-8517-8DC5D894CBA2}" destId="{6EC26399-4F24-4B68-8422-D79835D9B8CF}" srcOrd="0" destOrd="0" presId="urn:microsoft.com/office/officeart/2005/8/layout/radial2"/>
    <dgm:cxn modelId="{18595A98-EEA3-41C3-9FC2-EDFF1F702DD3}" type="presParOf" srcId="{C1AFEF77-294E-4C4F-930C-D778752B2E29}" destId="{5E7446E7-A1AE-4149-BA56-04B824B97F20}" srcOrd="0" destOrd="0" presId="urn:microsoft.com/office/officeart/2005/8/layout/radial2"/>
    <dgm:cxn modelId="{C17C6EBD-3F73-46F1-8E90-82CAAE7BE6F5}" type="presParOf" srcId="{5E7446E7-A1AE-4149-BA56-04B824B97F20}" destId="{6AAEFCAE-43B0-4998-853C-03924602DD3B}" srcOrd="0" destOrd="0" presId="urn:microsoft.com/office/officeart/2005/8/layout/radial2"/>
    <dgm:cxn modelId="{BCC4DCD7-6B75-41E7-96A0-40FD533AF9BF}" type="presParOf" srcId="{6AAEFCAE-43B0-4998-853C-03924602DD3B}" destId="{7A0F1804-168E-475E-8058-1BED14FB4FD8}" srcOrd="0" destOrd="0" presId="urn:microsoft.com/office/officeart/2005/8/layout/radial2"/>
    <dgm:cxn modelId="{AF5C0F30-B421-4EBE-9929-7824FD54A4E9}" type="presParOf" srcId="{6AAEFCAE-43B0-4998-853C-03924602DD3B}" destId="{E62E6D45-9449-462B-94DD-A4248D327655}" srcOrd="1" destOrd="0" presId="urn:microsoft.com/office/officeart/2005/8/layout/radial2"/>
    <dgm:cxn modelId="{334964DE-8A63-4819-9309-242EB6402277}" type="presParOf" srcId="{5E7446E7-A1AE-4149-BA56-04B824B97F20}" destId="{F563F369-E3BE-4A48-AC73-9945A4358BE4}" srcOrd="1" destOrd="0" presId="urn:microsoft.com/office/officeart/2005/8/layout/radial2"/>
    <dgm:cxn modelId="{A4136624-3B42-4B67-9BD6-A1B2DC9210B9}" type="presParOf" srcId="{5E7446E7-A1AE-4149-BA56-04B824B97F20}" destId="{5B983B84-AD38-4736-9D82-48E54740B54D}" srcOrd="2" destOrd="0" presId="urn:microsoft.com/office/officeart/2005/8/layout/radial2"/>
    <dgm:cxn modelId="{0536F7D1-68C6-45E4-B71A-ECD025CBC682}" type="presParOf" srcId="{5B983B84-AD38-4736-9D82-48E54740B54D}" destId="{6EC26399-4F24-4B68-8422-D79835D9B8CF}" srcOrd="0" destOrd="0" presId="urn:microsoft.com/office/officeart/2005/8/layout/radial2"/>
    <dgm:cxn modelId="{2769E8BC-4EBB-48AD-8A7A-9932CB12FCFE}" type="presParOf" srcId="{5B983B84-AD38-4736-9D82-48E54740B54D}" destId="{EC3C13DA-D884-4296-A1B8-320BDB300659}" srcOrd="1" destOrd="0" presId="urn:microsoft.com/office/officeart/2005/8/layout/radial2"/>
    <dgm:cxn modelId="{FCDECF60-295A-4CF7-8D07-996286449048}" type="presParOf" srcId="{5E7446E7-A1AE-4149-BA56-04B824B97F20}" destId="{6808908D-4E51-413C-9A27-D6B5747E0552}" srcOrd="3" destOrd="0" presId="urn:microsoft.com/office/officeart/2005/8/layout/radial2"/>
    <dgm:cxn modelId="{328E620D-6588-4010-8C32-05D5CF4D7C49}" type="presParOf" srcId="{5E7446E7-A1AE-4149-BA56-04B824B97F20}" destId="{5E32EC0A-9554-4F2D-87F1-58F3FAD381A4}" srcOrd="4" destOrd="0" presId="urn:microsoft.com/office/officeart/2005/8/layout/radial2"/>
    <dgm:cxn modelId="{B5D6819A-055B-401A-AC72-24892B7012A2}" type="presParOf" srcId="{5E32EC0A-9554-4F2D-87F1-58F3FAD381A4}" destId="{C0045FD9-7D86-48D5-980B-90FCFF8B00BD}" srcOrd="0" destOrd="0" presId="urn:microsoft.com/office/officeart/2005/8/layout/radial2"/>
    <dgm:cxn modelId="{00083E87-77D4-4777-83BC-49B133FAF2E4}" type="presParOf" srcId="{5E32EC0A-9554-4F2D-87F1-58F3FAD381A4}" destId="{285A22A8-9D6E-4F88-A225-81CCF00A7BBE}" srcOrd="1" destOrd="0" presId="urn:microsoft.com/office/officeart/2005/8/layout/radial2"/>
    <dgm:cxn modelId="{3773D36D-77E8-40E6-8F60-E6F0FD044B97}" type="presParOf" srcId="{5E7446E7-A1AE-4149-BA56-04B824B97F20}" destId="{5069A29C-F0E8-4ED9-A85B-AF220351501A}" srcOrd="5" destOrd="0" presId="urn:microsoft.com/office/officeart/2005/8/layout/radial2"/>
    <dgm:cxn modelId="{FDEC366D-2318-4A5B-9AF7-27559E61977A}" type="presParOf" srcId="{5E7446E7-A1AE-4149-BA56-04B824B97F20}" destId="{2D9B4678-AE19-4575-876E-0819961D939F}" srcOrd="6" destOrd="0" presId="urn:microsoft.com/office/officeart/2005/8/layout/radial2"/>
    <dgm:cxn modelId="{194CB6A3-6ABF-4E37-B680-42338C3BCD32}" type="presParOf" srcId="{2D9B4678-AE19-4575-876E-0819961D939F}" destId="{8706225C-E77D-4094-BFD7-5DC81FC40E2F}" srcOrd="0" destOrd="0" presId="urn:microsoft.com/office/officeart/2005/8/layout/radial2"/>
    <dgm:cxn modelId="{2CD3639C-3A29-4DB9-83D4-675986F9A230}" type="presParOf" srcId="{2D9B4678-AE19-4575-876E-0819961D939F}" destId="{E2CB2DE1-AC94-4E51-95D0-1C4EE452ED70}" srcOrd="1" destOrd="0" presId="urn:microsoft.com/office/officeart/2005/8/layout/radial2"/>
    <dgm:cxn modelId="{08189496-77CD-4C1E-AC5B-09879C01AB05}" type="presParOf" srcId="{5E7446E7-A1AE-4149-BA56-04B824B97F20}" destId="{19635393-573A-45EF-B0B7-A03DA264CBA2}" srcOrd="7" destOrd="0" presId="urn:microsoft.com/office/officeart/2005/8/layout/radial2"/>
    <dgm:cxn modelId="{F576BAB2-E395-4976-81FD-F19689D50FAF}" type="presParOf" srcId="{5E7446E7-A1AE-4149-BA56-04B824B97F20}" destId="{17A73C59-5AE7-44CA-A63F-4770CA0FA81D}" srcOrd="8" destOrd="0" presId="urn:microsoft.com/office/officeart/2005/8/layout/radial2"/>
    <dgm:cxn modelId="{3238237A-2548-4ACE-BD66-BBC577416211}" type="presParOf" srcId="{17A73C59-5AE7-44CA-A63F-4770CA0FA81D}" destId="{46BF44DC-5A28-427B-A8C7-E6A2708D2525}" srcOrd="0" destOrd="0" presId="urn:microsoft.com/office/officeart/2005/8/layout/radial2"/>
    <dgm:cxn modelId="{7C0E62DA-7D59-4C31-9DBA-9B36480133B7}" type="presParOf" srcId="{17A73C59-5AE7-44CA-A63F-4770CA0FA81D}" destId="{6FE80779-680A-442D-953D-5ADF5691DAF6}" srcOrd="1" destOrd="0" presId="urn:microsoft.com/office/officeart/2005/8/layout/radial2"/>
    <dgm:cxn modelId="{BF43135A-108D-4C9C-BF7A-A3E5F1331784}" type="presParOf" srcId="{5E7446E7-A1AE-4149-BA56-04B824B97F20}" destId="{5C673D83-CCAB-4F61-9BF1-204CCD1A50E1}" srcOrd="9" destOrd="0" presId="urn:microsoft.com/office/officeart/2005/8/layout/radial2"/>
    <dgm:cxn modelId="{528F0B52-2348-4316-807A-81869C14E003}" type="presParOf" srcId="{5E7446E7-A1AE-4149-BA56-04B824B97F20}" destId="{F5E63F2C-E87F-40BF-A1EF-270997A85D5C}" srcOrd="10" destOrd="0" presId="urn:microsoft.com/office/officeart/2005/8/layout/radial2"/>
    <dgm:cxn modelId="{E7264008-2D1A-4981-95FB-D6041F054E00}" type="presParOf" srcId="{F5E63F2C-E87F-40BF-A1EF-270997A85D5C}" destId="{070DAB70-A4DA-4C5A-8914-14DE6F0109FC}" srcOrd="0" destOrd="0" presId="urn:microsoft.com/office/officeart/2005/8/layout/radial2"/>
    <dgm:cxn modelId="{B672F738-62E6-47A6-AB2D-47DFB3E61E52}" type="presParOf" srcId="{F5E63F2C-E87F-40BF-A1EF-270997A85D5C}" destId="{577AE818-A4FE-445D-B02C-3A18CF950A19}" srcOrd="1" destOrd="0" presId="urn:microsoft.com/office/officeart/2005/8/layout/radial2"/>
    <dgm:cxn modelId="{E70C3A80-6B1E-4DCF-906C-CED5DA4BEF07}" type="presParOf" srcId="{5E7446E7-A1AE-4149-BA56-04B824B97F20}" destId="{7B641716-5234-44A4-8477-E93309F35FEC}" srcOrd="11" destOrd="0" presId="urn:microsoft.com/office/officeart/2005/8/layout/radial2"/>
    <dgm:cxn modelId="{153C5127-9035-4046-B390-DE1E717733EC}" type="presParOf" srcId="{5E7446E7-A1AE-4149-BA56-04B824B97F20}" destId="{DC9C866B-61B8-4A38-9242-EFCF61FB1ED8}" srcOrd="12" destOrd="0" presId="urn:microsoft.com/office/officeart/2005/8/layout/radial2"/>
    <dgm:cxn modelId="{B92B0834-9A8F-4075-AAE4-1EC47E0F301C}" type="presParOf" srcId="{DC9C866B-61B8-4A38-9242-EFCF61FB1ED8}" destId="{3F386798-70E1-49F4-88A5-C5788A7F325E}" srcOrd="0" destOrd="0" presId="urn:microsoft.com/office/officeart/2005/8/layout/radial2"/>
    <dgm:cxn modelId="{F330CAAA-D463-499D-94FA-C458BEF5A7CC}" type="presParOf" srcId="{DC9C866B-61B8-4A38-9242-EFCF61FB1ED8}" destId="{6DA472FC-0B95-4E74-81B8-3628A7F52839}" srcOrd="1" destOrd="0" presId="urn:microsoft.com/office/officeart/2005/8/layout/radial2"/>
    <dgm:cxn modelId="{35429BD4-841B-49AD-8DD8-8623F1CE0C4A}" type="presParOf" srcId="{5E7446E7-A1AE-4149-BA56-04B824B97F20}" destId="{08E263B4-5B5E-4B24-B9FE-8CE5FE4C967B}" srcOrd="13" destOrd="0" presId="urn:microsoft.com/office/officeart/2005/8/layout/radial2"/>
    <dgm:cxn modelId="{190CC1AD-087C-4C59-AC2A-C90FD5B326A2}" type="presParOf" srcId="{5E7446E7-A1AE-4149-BA56-04B824B97F20}" destId="{4D41D021-4533-4EEC-BEF0-38F51C1EB5F2}" srcOrd="14" destOrd="0" presId="urn:microsoft.com/office/officeart/2005/8/layout/radial2"/>
    <dgm:cxn modelId="{D94C3CFA-FB6F-467D-9CD6-73FA158AD9CC}" type="presParOf" srcId="{4D41D021-4533-4EEC-BEF0-38F51C1EB5F2}" destId="{1C522958-8A64-45F0-A323-2B87A4743AB3}" srcOrd="0" destOrd="0" presId="urn:microsoft.com/office/officeart/2005/8/layout/radial2"/>
    <dgm:cxn modelId="{F2BD1A73-C4B8-4105-A7BE-97E58F2C2B2E}" type="presParOf" srcId="{4D41D021-4533-4EEC-BEF0-38F51C1EB5F2}" destId="{0874CD7B-4CB7-423C-A3A9-2742914F3EA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6493F8-5E89-45DD-9FD6-5B059A2A4C01}" type="doc">
      <dgm:prSet loTypeId="urn:microsoft.com/office/officeart/2005/8/layout/vList6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53BA1F-F76F-4906-9E86-C9538F453BF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99C32A8-FDF4-48DE-A7BA-C2D7514FBEAB}" type="parTrans" cxnId="{6AE6E33F-4F1E-465E-B07C-BE3A2FBFF8E0}">
      <dgm:prSet/>
      <dgm:spPr/>
      <dgm:t>
        <a:bodyPr/>
        <a:lstStyle/>
        <a:p>
          <a:endParaRPr lang="ru-RU"/>
        </a:p>
      </dgm:t>
    </dgm:pt>
    <dgm:pt modelId="{99FE34EB-9ABB-4ABB-BCEC-2BF04B4115C6}" type="sibTrans" cxnId="{6AE6E33F-4F1E-465E-B07C-BE3A2FBFF8E0}">
      <dgm:prSet/>
      <dgm:spPr/>
      <dgm:t>
        <a:bodyPr/>
        <a:lstStyle/>
        <a:p>
          <a:endParaRPr lang="ru-RU"/>
        </a:p>
      </dgm:t>
    </dgm:pt>
    <dgm:pt modelId="{77EA6CC4-77C7-4C48-9329-8E8252140FF1}">
      <dgm:prSet phldrT="[Текст]"/>
      <dgm:spPr/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253841-8A62-46BD-A5BB-82E7FD3DD8AB}" type="parTrans" cxnId="{B1BAC6A8-202C-461F-8B15-A906B9AFE66B}">
      <dgm:prSet/>
      <dgm:spPr/>
      <dgm:t>
        <a:bodyPr/>
        <a:lstStyle/>
        <a:p>
          <a:endParaRPr lang="ru-RU"/>
        </a:p>
      </dgm:t>
    </dgm:pt>
    <dgm:pt modelId="{81A76084-6591-4EEF-A328-190834D53087}" type="sibTrans" cxnId="{B1BAC6A8-202C-461F-8B15-A906B9AFE66B}">
      <dgm:prSet/>
      <dgm:spPr/>
      <dgm:t>
        <a:bodyPr/>
        <a:lstStyle/>
        <a:p>
          <a:endParaRPr lang="ru-RU"/>
        </a:p>
      </dgm:t>
    </dgm:pt>
    <dgm:pt modelId="{998501DF-3057-48C3-84DC-DB025F9ED4AE}">
      <dgm:prSet/>
      <dgm:spPr/>
      <dgm:t>
        <a:bodyPr/>
        <a:lstStyle/>
        <a:p>
          <a:pPr marL="180975" indent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7D3FCB-B723-47C7-B883-6403D46C9C0E}" type="parTrans" cxnId="{65665CD6-DC1E-40C9-A684-E228E2FF602F}">
      <dgm:prSet/>
      <dgm:spPr/>
      <dgm:t>
        <a:bodyPr/>
        <a:lstStyle/>
        <a:p>
          <a:endParaRPr lang="ru-RU"/>
        </a:p>
      </dgm:t>
    </dgm:pt>
    <dgm:pt modelId="{DBFE688C-1592-4DF3-B74B-C81F6F84DEE8}" type="sibTrans" cxnId="{65665CD6-DC1E-40C9-A684-E228E2FF602F}">
      <dgm:prSet/>
      <dgm:spPr/>
      <dgm:t>
        <a:bodyPr/>
        <a:lstStyle/>
        <a:p>
          <a:endParaRPr lang="ru-RU"/>
        </a:p>
      </dgm:t>
    </dgm:pt>
    <dgm:pt modelId="{F45DA058-73DA-4E71-A45A-988BFD5DACB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2FDEA1-B51B-4176-9CB3-794819734CF4}" type="parTrans" cxnId="{5F5B0BAA-02C1-4B68-9141-0D7AB0876DAB}">
      <dgm:prSet/>
      <dgm:spPr/>
      <dgm:t>
        <a:bodyPr/>
        <a:lstStyle/>
        <a:p>
          <a:endParaRPr lang="ru-RU"/>
        </a:p>
      </dgm:t>
    </dgm:pt>
    <dgm:pt modelId="{7F1DEA56-E703-4595-B377-729F888B770F}" type="sibTrans" cxnId="{5F5B0BAA-02C1-4B68-9141-0D7AB0876DAB}">
      <dgm:prSet/>
      <dgm:spPr/>
      <dgm:t>
        <a:bodyPr/>
        <a:lstStyle/>
        <a:p>
          <a:endParaRPr lang="ru-RU"/>
        </a:p>
      </dgm:t>
    </dgm:pt>
    <dgm:pt modelId="{8E003CD1-F437-4D95-B647-2FB26A2934DF}" type="pres">
      <dgm:prSet presAssocID="{016493F8-5E89-45DD-9FD6-5B059A2A4C0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59F5CF-4598-4D49-BEDE-3F0644E076BE}" type="pres">
      <dgm:prSet presAssocID="{B253BA1F-F76F-4906-9E86-C9538F453BF5}" presName="linNode" presStyleCnt="0"/>
      <dgm:spPr/>
      <dgm:t>
        <a:bodyPr/>
        <a:lstStyle/>
        <a:p>
          <a:endParaRPr lang="ru-RU"/>
        </a:p>
      </dgm:t>
    </dgm:pt>
    <dgm:pt modelId="{254852B7-C2C5-414D-A9B8-04D32830CE4C}" type="pres">
      <dgm:prSet presAssocID="{B253BA1F-F76F-4906-9E86-C9538F453BF5}" presName="parentShp" presStyleLbl="node1" presStyleIdx="0" presStyleCnt="2" custLinFactNeighborX="-1852" custLinFactNeighborY="-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575E4-1226-462C-9EF5-4C21A7B0D39E}" type="pres">
      <dgm:prSet presAssocID="{B253BA1F-F76F-4906-9E86-C9538F453BF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595FD-15E2-4068-8603-FB95AB23B2E1}" type="pres">
      <dgm:prSet presAssocID="{99FE34EB-9ABB-4ABB-BCEC-2BF04B4115C6}" presName="spacing" presStyleCnt="0"/>
      <dgm:spPr/>
      <dgm:t>
        <a:bodyPr/>
        <a:lstStyle/>
        <a:p>
          <a:endParaRPr lang="ru-RU"/>
        </a:p>
      </dgm:t>
    </dgm:pt>
    <dgm:pt modelId="{BBF1BD37-02A8-446D-8846-E9354B2A560B}" type="pres">
      <dgm:prSet presAssocID="{F45DA058-73DA-4E71-A45A-988BFD5DACB2}" presName="linNode" presStyleCnt="0"/>
      <dgm:spPr/>
      <dgm:t>
        <a:bodyPr/>
        <a:lstStyle/>
        <a:p>
          <a:endParaRPr lang="ru-RU"/>
        </a:p>
      </dgm:t>
    </dgm:pt>
    <dgm:pt modelId="{7F5110D6-9678-46D7-9553-B0454DD64724}" type="pres">
      <dgm:prSet presAssocID="{F45DA058-73DA-4E71-A45A-988BFD5DACB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6D6F6-E479-4181-86DD-FB30A5E37226}" type="pres">
      <dgm:prSet presAssocID="{F45DA058-73DA-4E71-A45A-988BFD5DACB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BAC6A8-202C-461F-8B15-A906B9AFE66B}" srcId="{B253BA1F-F76F-4906-9E86-C9538F453BF5}" destId="{77EA6CC4-77C7-4C48-9329-8E8252140FF1}" srcOrd="0" destOrd="0" parTransId="{87253841-8A62-46BD-A5BB-82E7FD3DD8AB}" sibTransId="{81A76084-6591-4EEF-A328-190834D53087}"/>
    <dgm:cxn modelId="{7021C8B2-FFFC-46A5-BD60-06F26B670011}" type="presOf" srcId="{77EA6CC4-77C7-4C48-9329-8E8252140FF1}" destId="{E97575E4-1226-462C-9EF5-4C21A7B0D39E}" srcOrd="0" destOrd="0" presId="urn:microsoft.com/office/officeart/2005/8/layout/vList6"/>
    <dgm:cxn modelId="{C7FC1549-F35C-4958-ACC1-403028B9AE6E}" type="presOf" srcId="{F45DA058-73DA-4E71-A45A-988BFD5DACB2}" destId="{7F5110D6-9678-46D7-9553-B0454DD64724}" srcOrd="0" destOrd="0" presId="urn:microsoft.com/office/officeart/2005/8/layout/vList6"/>
    <dgm:cxn modelId="{5F5B0BAA-02C1-4B68-9141-0D7AB0876DAB}" srcId="{016493F8-5E89-45DD-9FD6-5B059A2A4C01}" destId="{F45DA058-73DA-4E71-A45A-988BFD5DACB2}" srcOrd="1" destOrd="0" parTransId="{2F2FDEA1-B51B-4176-9CB3-794819734CF4}" sibTransId="{7F1DEA56-E703-4595-B377-729F888B770F}"/>
    <dgm:cxn modelId="{BA835A7F-59E2-45FD-B650-74BF6D8FE1CE}" type="presOf" srcId="{998501DF-3057-48C3-84DC-DB025F9ED4AE}" destId="{21D6D6F6-E479-4181-86DD-FB30A5E37226}" srcOrd="0" destOrd="0" presId="urn:microsoft.com/office/officeart/2005/8/layout/vList6"/>
    <dgm:cxn modelId="{65665CD6-DC1E-40C9-A684-E228E2FF602F}" srcId="{F45DA058-73DA-4E71-A45A-988BFD5DACB2}" destId="{998501DF-3057-48C3-84DC-DB025F9ED4AE}" srcOrd="0" destOrd="0" parTransId="{BA7D3FCB-B723-47C7-B883-6403D46C9C0E}" sibTransId="{DBFE688C-1592-4DF3-B74B-C81F6F84DEE8}"/>
    <dgm:cxn modelId="{6AE6E33F-4F1E-465E-B07C-BE3A2FBFF8E0}" srcId="{016493F8-5E89-45DD-9FD6-5B059A2A4C01}" destId="{B253BA1F-F76F-4906-9E86-C9538F453BF5}" srcOrd="0" destOrd="0" parTransId="{D99C32A8-FDF4-48DE-A7BA-C2D7514FBEAB}" sibTransId="{99FE34EB-9ABB-4ABB-BCEC-2BF04B4115C6}"/>
    <dgm:cxn modelId="{73D3920B-AA19-4A29-A225-4F0BFADF5289}" type="presOf" srcId="{016493F8-5E89-45DD-9FD6-5B059A2A4C01}" destId="{8E003CD1-F437-4D95-B647-2FB26A2934DF}" srcOrd="0" destOrd="0" presId="urn:microsoft.com/office/officeart/2005/8/layout/vList6"/>
    <dgm:cxn modelId="{312AAA2F-8CDF-450A-8B3C-83EA4EF35C37}" type="presOf" srcId="{B253BA1F-F76F-4906-9E86-C9538F453BF5}" destId="{254852B7-C2C5-414D-A9B8-04D32830CE4C}" srcOrd="0" destOrd="0" presId="urn:microsoft.com/office/officeart/2005/8/layout/vList6"/>
    <dgm:cxn modelId="{2FC07EF2-8546-470A-93E5-A6D49320E90E}" type="presParOf" srcId="{8E003CD1-F437-4D95-B647-2FB26A2934DF}" destId="{B959F5CF-4598-4D49-BEDE-3F0644E076BE}" srcOrd="0" destOrd="0" presId="urn:microsoft.com/office/officeart/2005/8/layout/vList6"/>
    <dgm:cxn modelId="{7A74918F-F806-460B-962F-97246BB7560C}" type="presParOf" srcId="{B959F5CF-4598-4D49-BEDE-3F0644E076BE}" destId="{254852B7-C2C5-414D-A9B8-04D32830CE4C}" srcOrd="0" destOrd="0" presId="urn:microsoft.com/office/officeart/2005/8/layout/vList6"/>
    <dgm:cxn modelId="{CB7871DC-A92C-458E-A2B5-A69F38B43A09}" type="presParOf" srcId="{B959F5CF-4598-4D49-BEDE-3F0644E076BE}" destId="{E97575E4-1226-462C-9EF5-4C21A7B0D39E}" srcOrd="1" destOrd="0" presId="urn:microsoft.com/office/officeart/2005/8/layout/vList6"/>
    <dgm:cxn modelId="{E92976A6-F63C-4CF6-9664-A8E3282607DB}" type="presParOf" srcId="{8E003CD1-F437-4D95-B647-2FB26A2934DF}" destId="{ED6595FD-15E2-4068-8603-FB95AB23B2E1}" srcOrd="1" destOrd="0" presId="urn:microsoft.com/office/officeart/2005/8/layout/vList6"/>
    <dgm:cxn modelId="{5EF762BF-4275-4A4E-BF77-88EB8433BC16}" type="presParOf" srcId="{8E003CD1-F437-4D95-B647-2FB26A2934DF}" destId="{BBF1BD37-02A8-446D-8846-E9354B2A560B}" srcOrd="2" destOrd="0" presId="urn:microsoft.com/office/officeart/2005/8/layout/vList6"/>
    <dgm:cxn modelId="{15AD1163-9461-4486-A004-8A062664C906}" type="presParOf" srcId="{BBF1BD37-02A8-446D-8846-E9354B2A560B}" destId="{7F5110D6-9678-46D7-9553-B0454DD64724}" srcOrd="0" destOrd="0" presId="urn:microsoft.com/office/officeart/2005/8/layout/vList6"/>
    <dgm:cxn modelId="{92F68FB7-B8C9-40DC-B410-500723CA8A1E}" type="presParOf" srcId="{BBF1BD37-02A8-446D-8846-E9354B2A560B}" destId="{21D6D6F6-E479-4181-86DD-FB30A5E372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7F735E-9D51-4273-960C-029D99697250}" type="doc">
      <dgm:prSet loTypeId="urn:microsoft.com/office/officeart/2005/8/layout/hierarchy6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C45517-C573-4BD0-A831-9CBC50F676A7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не позднее чем за </a:t>
          </a: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дней до даты окончания подачи заявок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3D49E35-0270-4AA0-9939-1272533F5965}" type="parTrans" cxnId="{FCFD28F2-8B89-4BB5-BF23-117714740722}">
      <dgm:prSet/>
      <dgm:spPr/>
      <dgm:t>
        <a:bodyPr/>
        <a:lstStyle/>
        <a:p>
          <a:endParaRPr lang="ru-RU"/>
        </a:p>
      </dgm:t>
    </dgm:pt>
    <dgm:pt modelId="{B52E337C-03C9-42B4-9C55-6ACB9E4BEB78}" type="sibTrans" cxnId="{FCFD28F2-8B89-4BB5-BF23-117714740722}">
      <dgm:prSet/>
      <dgm:spPr/>
      <dgm:t>
        <a:bodyPr/>
        <a:lstStyle/>
        <a:p>
          <a:endParaRPr lang="ru-RU"/>
        </a:p>
      </dgm:t>
    </dgm:pt>
    <dgm:pt modelId="{EBC67F37-FE2A-408A-9F14-CBDC26B0A7D7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 течение </a:t>
          </a: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-х дней со дня принятия решения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133647C-B8F1-485E-9602-257C03D20B6F}" type="parTrans" cxnId="{C907F572-84A9-46C7-AC98-5C6BAF5A9439}">
      <dgm:prSet/>
      <dgm:spPr/>
      <dgm:t>
        <a:bodyPr/>
        <a:lstStyle/>
        <a:p>
          <a:endParaRPr lang="ru-RU"/>
        </a:p>
      </dgm:t>
    </dgm:pt>
    <dgm:pt modelId="{6E381A0D-A651-4665-AE55-4710E0126030}" type="sibTrans" cxnId="{C907F572-84A9-46C7-AC98-5C6BAF5A9439}">
      <dgm:prSet/>
      <dgm:spPr/>
      <dgm:t>
        <a:bodyPr/>
        <a:lstStyle/>
        <a:p>
          <a:endParaRPr lang="ru-RU"/>
        </a:p>
      </dgm:t>
    </dgm:pt>
    <dgm:pt modelId="{5AAB1360-19AF-4798-AB54-1F09E2AF1478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не менее чем </a:t>
          </a: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15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дней со дня размещения изменений до даты окончания подачи заявок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E9F2F9F-08BE-4593-A5AE-1C3F6C393986}" type="parTrans" cxnId="{CA5D2744-6A38-4B6D-B283-BF51D6B491DC}">
      <dgm:prSet/>
      <dgm:spPr/>
      <dgm:t>
        <a:bodyPr/>
        <a:lstStyle/>
        <a:p>
          <a:endParaRPr lang="ru-RU"/>
        </a:p>
      </dgm:t>
    </dgm:pt>
    <dgm:pt modelId="{E08E55A2-A93D-4F58-ADBE-0079F2D0395C}" type="sibTrans" cxnId="{CA5D2744-6A38-4B6D-B283-BF51D6B491DC}">
      <dgm:prSet/>
      <dgm:spPr/>
      <dgm:t>
        <a:bodyPr/>
        <a:lstStyle/>
        <a:p>
          <a:endParaRPr lang="ru-RU"/>
        </a:p>
      </dgm:t>
    </dgm:pt>
    <dgm:pt modelId="{9BAB7E88-957A-49ED-A7FF-805CF0EB2793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Решение о внесении изменений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C62DEFE-5822-4AEC-BA22-CF090A6DD5F0}" type="parTrans" cxnId="{8ECC54DD-CAEB-4873-940A-47CDB6575659}">
      <dgm:prSet/>
      <dgm:spPr/>
      <dgm:t>
        <a:bodyPr/>
        <a:lstStyle/>
        <a:p>
          <a:endParaRPr lang="ru-RU"/>
        </a:p>
      </dgm:t>
    </dgm:pt>
    <dgm:pt modelId="{3C825AC0-E9F6-4A8C-B174-B6B29E5BD2A7}" type="sibTrans" cxnId="{8ECC54DD-CAEB-4873-940A-47CDB6575659}">
      <dgm:prSet/>
      <dgm:spPr/>
      <dgm:t>
        <a:bodyPr/>
        <a:lstStyle/>
        <a:p>
          <a:endParaRPr lang="ru-RU"/>
        </a:p>
      </dgm:t>
    </dgm:pt>
    <dgm:pt modelId="{7B2AFDF0-62A6-45E5-95B9-80771CBC6114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Размещение изменений на ООС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E27D318-7D4D-459B-A57E-8FAA06E66F0F}" type="parTrans" cxnId="{BB10313E-FD67-4B97-8805-92DC6D00ED27}">
      <dgm:prSet/>
      <dgm:spPr/>
      <dgm:t>
        <a:bodyPr/>
        <a:lstStyle/>
        <a:p>
          <a:endParaRPr lang="ru-RU"/>
        </a:p>
      </dgm:t>
    </dgm:pt>
    <dgm:pt modelId="{2B40C64C-FB6D-45ED-9E6F-FB0A5837B5AF}" type="sibTrans" cxnId="{BB10313E-FD67-4B97-8805-92DC6D00ED27}">
      <dgm:prSet/>
      <dgm:spPr/>
      <dgm:t>
        <a:bodyPr/>
        <a:lstStyle/>
        <a:p>
          <a:endParaRPr lang="ru-RU"/>
        </a:p>
      </dgm:t>
    </dgm:pt>
    <dgm:pt modelId="{C0E1C731-F998-42FA-A6D0-024E688CE6B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Срок подачи заявок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A7EA66B-0BE2-4D26-A882-80B601AFBA31}" type="parTrans" cxnId="{3B33E7AA-5D06-42C8-9A2F-F9AD15B0E7CA}">
      <dgm:prSet/>
      <dgm:spPr/>
      <dgm:t>
        <a:bodyPr/>
        <a:lstStyle/>
        <a:p>
          <a:endParaRPr lang="ru-RU"/>
        </a:p>
      </dgm:t>
    </dgm:pt>
    <dgm:pt modelId="{14F4A598-0955-428E-BCA3-04D9BC5B6F70}" type="sibTrans" cxnId="{3B33E7AA-5D06-42C8-9A2F-F9AD15B0E7CA}">
      <dgm:prSet/>
      <dgm:spPr/>
      <dgm:t>
        <a:bodyPr/>
        <a:lstStyle/>
        <a:p>
          <a:endParaRPr lang="ru-RU"/>
        </a:p>
      </dgm:t>
    </dgm:pt>
    <dgm:pt modelId="{A24F27F4-8EFD-4020-BD67-B17A1493917A}" type="pres">
      <dgm:prSet presAssocID="{C47F735E-9D51-4273-960C-029D9969725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C2FBDA-6D3E-48D6-BEF8-432A5B6708EF}" type="pres">
      <dgm:prSet presAssocID="{C47F735E-9D51-4273-960C-029D99697250}" presName="hierFlow" presStyleCnt="0"/>
      <dgm:spPr/>
    </dgm:pt>
    <dgm:pt modelId="{7486635A-2CFA-4EF7-B913-FFD2AEF03ED1}" type="pres">
      <dgm:prSet presAssocID="{C47F735E-9D51-4273-960C-029D99697250}" presName="firstBuf" presStyleCnt="0"/>
      <dgm:spPr/>
    </dgm:pt>
    <dgm:pt modelId="{AFEDF43B-CCDB-4592-8D1E-0535D80BA334}" type="pres">
      <dgm:prSet presAssocID="{C47F735E-9D51-4273-960C-029D9969725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751BC6A-DE63-4982-9574-3112B729AAB4}" type="pres">
      <dgm:prSet presAssocID="{B1C45517-C573-4BD0-A831-9CBC50F676A7}" presName="Name14" presStyleCnt="0"/>
      <dgm:spPr/>
    </dgm:pt>
    <dgm:pt modelId="{E7F9095D-13E8-4EF5-85E1-46936E18FA11}" type="pres">
      <dgm:prSet presAssocID="{B1C45517-C573-4BD0-A831-9CBC50F676A7}" presName="level1Shape" presStyleLbl="node0" presStyleIdx="0" presStyleCnt="1" custScaleX="2202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1C0C-1857-4882-99D0-B53073B91B46}" type="pres">
      <dgm:prSet presAssocID="{B1C45517-C573-4BD0-A831-9CBC50F676A7}" presName="hierChild2" presStyleCnt="0"/>
      <dgm:spPr/>
    </dgm:pt>
    <dgm:pt modelId="{9E1AE708-1D1A-47EB-8A67-BB40E74621E5}" type="pres">
      <dgm:prSet presAssocID="{0133647C-B8F1-485E-9602-257C03D20B6F}" presName="Name19" presStyleLbl="parChTrans1D2" presStyleIdx="0" presStyleCnt="1"/>
      <dgm:spPr/>
      <dgm:t>
        <a:bodyPr/>
        <a:lstStyle/>
        <a:p>
          <a:endParaRPr lang="ru-RU"/>
        </a:p>
      </dgm:t>
    </dgm:pt>
    <dgm:pt modelId="{472200F6-6B9F-45F5-A911-16849CEF3E85}" type="pres">
      <dgm:prSet presAssocID="{EBC67F37-FE2A-408A-9F14-CBDC26B0A7D7}" presName="Name21" presStyleCnt="0"/>
      <dgm:spPr/>
    </dgm:pt>
    <dgm:pt modelId="{81B1A0D0-0AC9-4742-9792-3882BF9CEC86}" type="pres">
      <dgm:prSet presAssocID="{EBC67F37-FE2A-408A-9F14-CBDC26B0A7D7}" presName="level2Shape" presStyleLbl="node2" presStyleIdx="0" presStyleCnt="1" custScaleX="220293"/>
      <dgm:spPr/>
      <dgm:t>
        <a:bodyPr/>
        <a:lstStyle/>
        <a:p>
          <a:endParaRPr lang="ru-RU"/>
        </a:p>
      </dgm:t>
    </dgm:pt>
    <dgm:pt modelId="{34F1BDFC-E94A-43E1-8E87-E9A7CD70E70D}" type="pres">
      <dgm:prSet presAssocID="{EBC67F37-FE2A-408A-9F14-CBDC26B0A7D7}" presName="hierChild3" presStyleCnt="0"/>
      <dgm:spPr/>
    </dgm:pt>
    <dgm:pt modelId="{B248083D-DCE5-4C84-9960-29307760E3FD}" type="pres">
      <dgm:prSet presAssocID="{1E9F2F9F-08BE-4593-A5AE-1C3F6C393986}" presName="Name19" presStyleLbl="parChTrans1D3" presStyleIdx="0" presStyleCnt="1"/>
      <dgm:spPr/>
      <dgm:t>
        <a:bodyPr/>
        <a:lstStyle/>
        <a:p>
          <a:endParaRPr lang="ru-RU"/>
        </a:p>
      </dgm:t>
    </dgm:pt>
    <dgm:pt modelId="{58A4BC82-049B-42D0-B345-A52C2883FBAF}" type="pres">
      <dgm:prSet presAssocID="{5AAB1360-19AF-4798-AB54-1F09E2AF1478}" presName="Name21" presStyleCnt="0"/>
      <dgm:spPr/>
    </dgm:pt>
    <dgm:pt modelId="{026EA7D2-1E5B-41DF-B6E5-1BA76C716A97}" type="pres">
      <dgm:prSet presAssocID="{5AAB1360-19AF-4798-AB54-1F09E2AF1478}" presName="level2Shape" presStyleLbl="node3" presStyleIdx="0" presStyleCnt="1" custScaleX="220293"/>
      <dgm:spPr/>
      <dgm:t>
        <a:bodyPr/>
        <a:lstStyle/>
        <a:p>
          <a:endParaRPr lang="ru-RU"/>
        </a:p>
      </dgm:t>
    </dgm:pt>
    <dgm:pt modelId="{A46EB402-0751-45D3-8A10-F591B1B8A8C7}" type="pres">
      <dgm:prSet presAssocID="{5AAB1360-19AF-4798-AB54-1F09E2AF1478}" presName="hierChild3" presStyleCnt="0"/>
      <dgm:spPr/>
    </dgm:pt>
    <dgm:pt modelId="{71E2AC4E-F6BB-48E7-9C60-B4C9AEDE0883}" type="pres">
      <dgm:prSet presAssocID="{C47F735E-9D51-4273-960C-029D99697250}" presName="bgShapesFlow" presStyleCnt="0"/>
      <dgm:spPr/>
    </dgm:pt>
    <dgm:pt modelId="{BEC05D01-C61C-46EE-8CF0-1FE9DD2F83B4}" type="pres">
      <dgm:prSet presAssocID="{9BAB7E88-957A-49ED-A7FF-805CF0EB2793}" presName="rectComp" presStyleCnt="0"/>
      <dgm:spPr/>
    </dgm:pt>
    <dgm:pt modelId="{65F0EB37-366E-40F3-8556-2E1A7619D8F0}" type="pres">
      <dgm:prSet presAssocID="{9BAB7E88-957A-49ED-A7FF-805CF0EB2793}" presName="bgRect" presStyleLbl="bgShp" presStyleIdx="0" presStyleCnt="3" custLinFactNeighborY="-40"/>
      <dgm:spPr/>
      <dgm:t>
        <a:bodyPr/>
        <a:lstStyle/>
        <a:p>
          <a:endParaRPr lang="ru-RU"/>
        </a:p>
      </dgm:t>
    </dgm:pt>
    <dgm:pt modelId="{20A85DF5-8093-4EF6-A174-FB8F821D2E05}" type="pres">
      <dgm:prSet presAssocID="{9BAB7E88-957A-49ED-A7FF-805CF0EB2793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F215-A4C5-44CB-9BA4-7CAB413098E0}" type="pres">
      <dgm:prSet presAssocID="{9BAB7E88-957A-49ED-A7FF-805CF0EB2793}" presName="spComp" presStyleCnt="0"/>
      <dgm:spPr/>
    </dgm:pt>
    <dgm:pt modelId="{54693299-61DD-4558-A920-142B31DE7CF6}" type="pres">
      <dgm:prSet presAssocID="{9BAB7E88-957A-49ED-A7FF-805CF0EB2793}" presName="vSp" presStyleCnt="0"/>
      <dgm:spPr/>
    </dgm:pt>
    <dgm:pt modelId="{CF23E98D-3AC2-485D-B0D4-6A8016914CAD}" type="pres">
      <dgm:prSet presAssocID="{7B2AFDF0-62A6-45E5-95B9-80771CBC6114}" presName="rectComp" presStyleCnt="0"/>
      <dgm:spPr/>
    </dgm:pt>
    <dgm:pt modelId="{592D22E0-E6B6-4010-B630-D6D67DD2247F}" type="pres">
      <dgm:prSet presAssocID="{7B2AFDF0-62A6-45E5-95B9-80771CBC6114}" presName="bgRect" presStyleLbl="bgShp" presStyleIdx="1" presStyleCnt="3" custLinFactNeighborY="3530"/>
      <dgm:spPr/>
      <dgm:t>
        <a:bodyPr/>
        <a:lstStyle/>
        <a:p>
          <a:endParaRPr lang="ru-RU"/>
        </a:p>
      </dgm:t>
    </dgm:pt>
    <dgm:pt modelId="{860AB2BD-BF3F-4D5A-863F-73E409398B95}" type="pres">
      <dgm:prSet presAssocID="{7B2AFDF0-62A6-45E5-95B9-80771CBC6114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B7D6E-0CD2-4307-8ACF-9716BB3B4887}" type="pres">
      <dgm:prSet presAssocID="{7B2AFDF0-62A6-45E5-95B9-80771CBC6114}" presName="spComp" presStyleCnt="0"/>
      <dgm:spPr/>
    </dgm:pt>
    <dgm:pt modelId="{9BC3A5B2-A31E-4DE3-91DE-DE917C0A0757}" type="pres">
      <dgm:prSet presAssocID="{7B2AFDF0-62A6-45E5-95B9-80771CBC6114}" presName="vSp" presStyleCnt="0"/>
      <dgm:spPr/>
    </dgm:pt>
    <dgm:pt modelId="{2BC4EEE9-4B39-4EDC-9695-D86F7CEA36DD}" type="pres">
      <dgm:prSet presAssocID="{C0E1C731-F998-42FA-A6D0-024E688CE6B9}" presName="rectComp" presStyleCnt="0"/>
      <dgm:spPr/>
    </dgm:pt>
    <dgm:pt modelId="{F6F66E22-0654-4622-9CAA-85A281A9ACFC}" type="pres">
      <dgm:prSet presAssocID="{C0E1C731-F998-42FA-A6D0-024E688CE6B9}" presName="bgRect" presStyleLbl="bgShp" presStyleIdx="2" presStyleCnt="3"/>
      <dgm:spPr/>
      <dgm:t>
        <a:bodyPr/>
        <a:lstStyle/>
        <a:p>
          <a:endParaRPr lang="ru-RU"/>
        </a:p>
      </dgm:t>
    </dgm:pt>
    <dgm:pt modelId="{433F435E-8BEE-4286-820E-BC2FDD603E17}" type="pres">
      <dgm:prSet presAssocID="{C0E1C731-F998-42FA-A6D0-024E688CE6B9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10313E-FD67-4B97-8805-92DC6D00ED27}" srcId="{C47F735E-9D51-4273-960C-029D99697250}" destId="{7B2AFDF0-62A6-45E5-95B9-80771CBC6114}" srcOrd="2" destOrd="0" parTransId="{6E27D318-7D4D-459B-A57E-8FAA06E66F0F}" sibTransId="{2B40C64C-FB6D-45ED-9E6F-FB0A5837B5AF}"/>
    <dgm:cxn modelId="{0352FABE-4C63-452C-92C9-9B37DBD3E6B6}" type="presOf" srcId="{5AAB1360-19AF-4798-AB54-1F09E2AF1478}" destId="{026EA7D2-1E5B-41DF-B6E5-1BA76C716A97}" srcOrd="0" destOrd="0" presId="urn:microsoft.com/office/officeart/2005/8/layout/hierarchy6"/>
    <dgm:cxn modelId="{70C25A1D-54D8-4A68-931C-2542B3872E66}" type="presOf" srcId="{7B2AFDF0-62A6-45E5-95B9-80771CBC6114}" destId="{860AB2BD-BF3F-4D5A-863F-73E409398B95}" srcOrd="1" destOrd="0" presId="urn:microsoft.com/office/officeart/2005/8/layout/hierarchy6"/>
    <dgm:cxn modelId="{FCFD28F2-8B89-4BB5-BF23-117714740722}" srcId="{C47F735E-9D51-4273-960C-029D99697250}" destId="{B1C45517-C573-4BD0-A831-9CBC50F676A7}" srcOrd="0" destOrd="0" parTransId="{43D49E35-0270-4AA0-9939-1272533F5965}" sibTransId="{B52E337C-03C9-42B4-9C55-6ACB9E4BEB78}"/>
    <dgm:cxn modelId="{D9A41071-BC41-4108-8395-B760A2603C82}" type="presOf" srcId="{9BAB7E88-957A-49ED-A7FF-805CF0EB2793}" destId="{20A85DF5-8093-4EF6-A174-FB8F821D2E05}" srcOrd="1" destOrd="0" presId="urn:microsoft.com/office/officeart/2005/8/layout/hierarchy6"/>
    <dgm:cxn modelId="{74AD0895-8F31-47CB-B7D9-2F206880B3A8}" type="presOf" srcId="{1E9F2F9F-08BE-4593-A5AE-1C3F6C393986}" destId="{B248083D-DCE5-4C84-9960-29307760E3FD}" srcOrd="0" destOrd="0" presId="urn:microsoft.com/office/officeart/2005/8/layout/hierarchy6"/>
    <dgm:cxn modelId="{F912E0FD-D3DD-49A1-B418-C18471356BE8}" type="presOf" srcId="{7B2AFDF0-62A6-45E5-95B9-80771CBC6114}" destId="{592D22E0-E6B6-4010-B630-D6D67DD2247F}" srcOrd="0" destOrd="0" presId="urn:microsoft.com/office/officeart/2005/8/layout/hierarchy6"/>
    <dgm:cxn modelId="{CA5D2744-6A38-4B6D-B283-BF51D6B491DC}" srcId="{EBC67F37-FE2A-408A-9F14-CBDC26B0A7D7}" destId="{5AAB1360-19AF-4798-AB54-1F09E2AF1478}" srcOrd="0" destOrd="0" parTransId="{1E9F2F9F-08BE-4593-A5AE-1C3F6C393986}" sibTransId="{E08E55A2-A93D-4F58-ADBE-0079F2D0395C}"/>
    <dgm:cxn modelId="{FDBA759A-5FDE-4581-A2C1-80EC3430FFFC}" type="presOf" srcId="{EBC67F37-FE2A-408A-9F14-CBDC26B0A7D7}" destId="{81B1A0D0-0AC9-4742-9792-3882BF9CEC86}" srcOrd="0" destOrd="0" presId="urn:microsoft.com/office/officeart/2005/8/layout/hierarchy6"/>
    <dgm:cxn modelId="{3B33E7AA-5D06-42C8-9A2F-F9AD15B0E7CA}" srcId="{C47F735E-9D51-4273-960C-029D99697250}" destId="{C0E1C731-F998-42FA-A6D0-024E688CE6B9}" srcOrd="3" destOrd="0" parTransId="{EA7EA66B-0BE2-4D26-A882-80B601AFBA31}" sibTransId="{14F4A598-0955-428E-BCA3-04D9BC5B6F70}"/>
    <dgm:cxn modelId="{5E2DD94E-A7AD-41AE-B2C0-D3F54163735D}" type="presOf" srcId="{9BAB7E88-957A-49ED-A7FF-805CF0EB2793}" destId="{65F0EB37-366E-40F3-8556-2E1A7619D8F0}" srcOrd="0" destOrd="0" presId="urn:microsoft.com/office/officeart/2005/8/layout/hierarchy6"/>
    <dgm:cxn modelId="{8ECC54DD-CAEB-4873-940A-47CDB6575659}" srcId="{C47F735E-9D51-4273-960C-029D99697250}" destId="{9BAB7E88-957A-49ED-A7FF-805CF0EB2793}" srcOrd="1" destOrd="0" parTransId="{0C62DEFE-5822-4AEC-BA22-CF090A6DD5F0}" sibTransId="{3C825AC0-E9F6-4A8C-B174-B6B29E5BD2A7}"/>
    <dgm:cxn modelId="{C907F572-84A9-46C7-AC98-5C6BAF5A9439}" srcId="{B1C45517-C573-4BD0-A831-9CBC50F676A7}" destId="{EBC67F37-FE2A-408A-9F14-CBDC26B0A7D7}" srcOrd="0" destOrd="0" parTransId="{0133647C-B8F1-485E-9602-257C03D20B6F}" sibTransId="{6E381A0D-A651-4665-AE55-4710E0126030}"/>
    <dgm:cxn modelId="{D23F2016-5376-449D-B494-3B2B75499D6E}" type="presOf" srcId="{0133647C-B8F1-485E-9602-257C03D20B6F}" destId="{9E1AE708-1D1A-47EB-8A67-BB40E74621E5}" srcOrd="0" destOrd="0" presId="urn:microsoft.com/office/officeart/2005/8/layout/hierarchy6"/>
    <dgm:cxn modelId="{8EF2DB45-9049-4CB0-AABF-D28419BFB2AA}" type="presOf" srcId="{B1C45517-C573-4BD0-A831-9CBC50F676A7}" destId="{E7F9095D-13E8-4EF5-85E1-46936E18FA11}" srcOrd="0" destOrd="0" presId="urn:microsoft.com/office/officeart/2005/8/layout/hierarchy6"/>
    <dgm:cxn modelId="{354254DE-8E2E-4F2A-9C25-B1BE11B5C18C}" type="presOf" srcId="{C0E1C731-F998-42FA-A6D0-024E688CE6B9}" destId="{433F435E-8BEE-4286-820E-BC2FDD603E17}" srcOrd="1" destOrd="0" presId="urn:microsoft.com/office/officeart/2005/8/layout/hierarchy6"/>
    <dgm:cxn modelId="{302E0E08-A3D9-4E57-951C-0B1E0E92452A}" type="presOf" srcId="{C0E1C731-F998-42FA-A6D0-024E688CE6B9}" destId="{F6F66E22-0654-4622-9CAA-85A281A9ACFC}" srcOrd="0" destOrd="0" presId="urn:microsoft.com/office/officeart/2005/8/layout/hierarchy6"/>
    <dgm:cxn modelId="{E8DBD972-79BE-4414-A703-E2FD2C5E42E3}" type="presOf" srcId="{C47F735E-9D51-4273-960C-029D99697250}" destId="{A24F27F4-8EFD-4020-BD67-B17A1493917A}" srcOrd="0" destOrd="0" presId="urn:microsoft.com/office/officeart/2005/8/layout/hierarchy6"/>
    <dgm:cxn modelId="{46D4A291-316A-4201-8907-ADF74BC38CC4}" type="presParOf" srcId="{A24F27F4-8EFD-4020-BD67-B17A1493917A}" destId="{86C2FBDA-6D3E-48D6-BEF8-432A5B6708EF}" srcOrd="0" destOrd="0" presId="urn:microsoft.com/office/officeart/2005/8/layout/hierarchy6"/>
    <dgm:cxn modelId="{BD8B8AB8-868D-4280-BE56-B2F5DAA25933}" type="presParOf" srcId="{86C2FBDA-6D3E-48D6-BEF8-432A5B6708EF}" destId="{7486635A-2CFA-4EF7-B913-FFD2AEF03ED1}" srcOrd="0" destOrd="0" presId="urn:microsoft.com/office/officeart/2005/8/layout/hierarchy6"/>
    <dgm:cxn modelId="{D1FE3383-C5FE-4A0F-94CF-9B69EE64585B}" type="presParOf" srcId="{86C2FBDA-6D3E-48D6-BEF8-432A5B6708EF}" destId="{AFEDF43B-CCDB-4592-8D1E-0535D80BA334}" srcOrd="1" destOrd="0" presId="urn:microsoft.com/office/officeart/2005/8/layout/hierarchy6"/>
    <dgm:cxn modelId="{87AC2DFD-8A28-4725-AF2C-F85E56D2EA77}" type="presParOf" srcId="{AFEDF43B-CCDB-4592-8D1E-0535D80BA334}" destId="{A751BC6A-DE63-4982-9574-3112B729AAB4}" srcOrd="0" destOrd="0" presId="urn:microsoft.com/office/officeart/2005/8/layout/hierarchy6"/>
    <dgm:cxn modelId="{833BAB99-6E94-45D8-A431-85CB61704866}" type="presParOf" srcId="{A751BC6A-DE63-4982-9574-3112B729AAB4}" destId="{E7F9095D-13E8-4EF5-85E1-46936E18FA11}" srcOrd="0" destOrd="0" presId="urn:microsoft.com/office/officeart/2005/8/layout/hierarchy6"/>
    <dgm:cxn modelId="{0C7FBC22-2E87-4B7A-BF94-7170E25BC303}" type="presParOf" srcId="{A751BC6A-DE63-4982-9574-3112B729AAB4}" destId="{DCA71C0C-1857-4882-99D0-B53073B91B46}" srcOrd="1" destOrd="0" presId="urn:microsoft.com/office/officeart/2005/8/layout/hierarchy6"/>
    <dgm:cxn modelId="{915B6254-A395-49EF-AEF5-7F0613D7D9BD}" type="presParOf" srcId="{DCA71C0C-1857-4882-99D0-B53073B91B46}" destId="{9E1AE708-1D1A-47EB-8A67-BB40E74621E5}" srcOrd="0" destOrd="0" presId="urn:microsoft.com/office/officeart/2005/8/layout/hierarchy6"/>
    <dgm:cxn modelId="{F43FF1AA-95E0-46ED-B0A8-9683566B81EB}" type="presParOf" srcId="{DCA71C0C-1857-4882-99D0-B53073B91B46}" destId="{472200F6-6B9F-45F5-A911-16849CEF3E85}" srcOrd="1" destOrd="0" presId="urn:microsoft.com/office/officeart/2005/8/layout/hierarchy6"/>
    <dgm:cxn modelId="{28B32D79-4972-4075-AD25-DFBB26046533}" type="presParOf" srcId="{472200F6-6B9F-45F5-A911-16849CEF3E85}" destId="{81B1A0D0-0AC9-4742-9792-3882BF9CEC86}" srcOrd="0" destOrd="0" presId="urn:microsoft.com/office/officeart/2005/8/layout/hierarchy6"/>
    <dgm:cxn modelId="{0605DD03-8041-467F-B0B7-B07C2812003E}" type="presParOf" srcId="{472200F6-6B9F-45F5-A911-16849CEF3E85}" destId="{34F1BDFC-E94A-43E1-8E87-E9A7CD70E70D}" srcOrd="1" destOrd="0" presId="urn:microsoft.com/office/officeart/2005/8/layout/hierarchy6"/>
    <dgm:cxn modelId="{3EF3EB84-A0A6-4139-9507-88F663F2C53D}" type="presParOf" srcId="{34F1BDFC-E94A-43E1-8E87-E9A7CD70E70D}" destId="{B248083D-DCE5-4C84-9960-29307760E3FD}" srcOrd="0" destOrd="0" presId="urn:microsoft.com/office/officeart/2005/8/layout/hierarchy6"/>
    <dgm:cxn modelId="{3AF56A4F-C4CF-4D1F-8C90-8F44C3A5837B}" type="presParOf" srcId="{34F1BDFC-E94A-43E1-8E87-E9A7CD70E70D}" destId="{58A4BC82-049B-42D0-B345-A52C2883FBAF}" srcOrd="1" destOrd="0" presId="urn:microsoft.com/office/officeart/2005/8/layout/hierarchy6"/>
    <dgm:cxn modelId="{780F1070-2455-4B5A-AD02-FBD5E243DD4E}" type="presParOf" srcId="{58A4BC82-049B-42D0-B345-A52C2883FBAF}" destId="{026EA7D2-1E5B-41DF-B6E5-1BA76C716A97}" srcOrd="0" destOrd="0" presId="urn:microsoft.com/office/officeart/2005/8/layout/hierarchy6"/>
    <dgm:cxn modelId="{8136588B-DB7D-4F0E-99DD-AE23BFBC64F3}" type="presParOf" srcId="{58A4BC82-049B-42D0-B345-A52C2883FBAF}" destId="{A46EB402-0751-45D3-8A10-F591B1B8A8C7}" srcOrd="1" destOrd="0" presId="urn:microsoft.com/office/officeart/2005/8/layout/hierarchy6"/>
    <dgm:cxn modelId="{89DC713D-86C9-4A4D-BE8A-71A5A3840A03}" type="presParOf" srcId="{A24F27F4-8EFD-4020-BD67-B17A1493917A}" destId="{71E2AC4E-F6BB-48E7-9C60-B4C9AEDE0883}" srcOrd="1" destOrd="0" presId="urn:microsoft.com/office/officeart/2005/8/layout/hierarchy6"/>
    <dgm:cxn modelId="{E26BC624-2032-48E6-AC0E-5E190D5DE01C}" type="presParOf" srcId="{71E2AC4E-F6BB-48E7-9C60-B4C9AEDE0883}" destId="{BEC05D01-C61C-46EE-8CF0-1FE9DD2F83B4}" srcOrd="0" destOrd="0" presId="urn:microsoft.com/office/officeart/2005/8/layout/hierarchy6"/>
    <dgm:cxn modelId="{6DC92B78-B4D7-4C2F-A290-2B8DF15B071D}" type="presParOf" srcId="{BEC05D01-C61C-46EE-8CF0-1FE9DD2F83B4}" destId="{65F0EB37-366E-40F3-8556-2E1A7619D8F0}" srcOrd="0" destOrd="0" presId="urn:microsoft.com/office/officeart/2005/8/layout/hierarchy6"/>
    <dgm:cxn modelId="{DAC34F03-4F8B-4E15-B1F4-FC0B3A123BB2}" type="presParOf" srcId="{BEC05D01-C61C-46EE-8CF0-1FE9DD2F83B4}" destId="{20A85DF5-8093-4EF6-A174-FB8F821D2E05}" srcOrd="1" destOrd="0" presId="urn:microsoft.com/office/officeart/2005/8/layout/hierarchy6"/>
    <dgm:cxn modelId="{9935EE28-991A-45E5-8FE0-224DF3EF5314}" type="presParOf" srcId="{71E2AC4E-F6BB-48E7-9C60-B4C9AEDE0883}" destId="{AB54F215-A4C5-44CB-9BA4-7CAB413098E0}" srcOrd="1" destOrd="0" presId="urn:microsoft.com/office/officeart/2005/8/layout/hierarchy6"/>
    <dgm:cxn modelId="{F47A7AA2-0EFD-4894-8733-28C84C6355AB}" type="presParOf" srcId="{AB54F215-A4C5-44CB-9BA4-7CAB413098E0}" destId="{54693299-61DD-4558-A920-142B31DE7CF6}" srcOrd="0" destOrd="0" presId="urn:microsoft.com/office/officeart/2005/8/layout/hierarchy6"/>
    <dgm:cxn modelId="{2DE36E5D-131E-4804-BAAE-F15FA0D234DF}" type="presParOf" srcId="{71E2AC4E-F6BB-48E7-9C60-B4C9AEDE0883}" destId="{CF23E98D-3AC2-485D-B0D4-6A8016914CAD}" srcOrd="2" destOrd="0" presId="urn:microsoft.com/office/officeart/2005/8/layout/hierarchy6"/>
    <dgm:cxn modelId="{268DC535-8346-4454-9BE0-160BEB635A05}" type="presParOf" srcId="{CF23E98D-3AC2-485D-B0D4-6A8016914CAD}" destId="{592D22E0-E6B6-4010-B630-D6D67DD2247F}" srcOrd="0" destOrd="0" presId="urn:microsoft.com/office/officeart/2005/8/layout/hierarchy6"/>
    <dgm:cxn modelId="{93D34345-5A5C-44B7-AB9C-6C6546E8647B}" type="presParOf" srcId="{CF23E98D-3AC2-485D-B0D4-6A8016914CAD}" destId="{860AB2BD-BF3F-4D5A-863F-73E409398B95}" srcOrd="1" destOrd="0" presId="urn:microsoft.com/office/officeart/2005/8/layout/hierarchy6"/>
    <dgm:cxn modelId="{84C2C1D3-AA7D-418F-9B34-9909590DFCA6}" type="presParOf" srcId="{71E2AC4E-F6BB-48E7-9C60-B4C9AEDE0883}" destId="{169B7D6E-0CD2-4307-8ACF-9716BB3B4887}" srcOrd="3" destOrd="0" presId="urn:microsoft.com/office/officeart/2005/8/layout/hierarchy6"/>
    <dgm:cxn modelId="{DF624D11-5BE9-4187-A8C5-F772C7FC38E6}" type="presParOf" srcId="{169B7D6E-0CD2-4307-8ACF-9716BB3B4887}" destId="{9BC3A5B2-A31E-4DE3-91DE-DE917C0A0757}" srcOrd="0" destOrd="0" presId="urn:microsoft.com/office/officeart/2005/8/layout/hierarchy6"/>
    <dgm:cxn modelId="{3E87EC9E-C00C-4F34-89B5-4B85E0318BC7}" type="presParOf" srcId="{71E2AC4E-F6BB-48E7-9C60-B4C9AEDE0883}" destId="{2BC4EEE9-4B39-4EDC-9695-D86F7CEA36DD}" srcOrd="4" destOrd="0" presId="urn:microsoft.com/office/officeart/2005/8/layout/hierarchy6"/>
    <dgm:cxn modelId="{CFDEAAFC-7E80-4E5E-969F-41119165177F}" type="presParOf" srcId="{2BC4EEE9-4B39-4EDC-9695-D86F7CEA36DD}" destId="{F6F66E22-0654-4622-9CAA-85A281A9ACFC}" srcOrd="0" destOrd="0" presId="urn:microsoft.com/office/officeart/2005/8/layout/hierarchy6"/>
    <dgm:cxn modelId="{55308072-6190-47ED-AF0E-A0330C6D8F1A}" type="presParOf" srcId="{2BC4EEE9-4B39-4EDC-9695-D86F7CEA36DD}" destId="{433F435E-8BEE-4286-820E-BC2FDD603E1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0BF0576-92D4-4926-82E3-43EDFEB5342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51451B-72D1-4AAA-97D6-49262B90EA48}">
      <dgm:prSet phldrT="[Текст]" phldr="1" custT="1"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2B04BA4-29EA-4EF6-9B65-18444E72A6F6}" type="parTrans" cxnId="{BEBF1888-03FE-45D4-A87A-893F108436E7}">
      <dgm:prSet/>
      <dgm:spPr/>
      <dgm:t>
        <a:bodyPr/>
        <a:lstStyle/>
        <a:p>
          <a:endParaRPr lang="ru-RU"/>
        </a:p>
      </dgm:t>
    </dgm:pt>
    <dgm:pt modelId="{097E3AA6-FC14-4179-94CF-F020EB2CE286}" type="sibTrans" cxnId="{BEBF1888-03FE-45D4-A87A-893F108436E7}">
      <dgm:prSet/>
      <dgm:spPr/>
      <dgm:t>
        <a:bodyPr/>
        <a:lstStyle/>
        <a:p>
          <a:endParaRPr lang="ru-RU"/>
        </a:p>
      </dgm:t>
    </dgm:pt>
    <dgm:pt modelId="{3861266F-333F-461B-8BD3-C1ABD50495D1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- скан-копия письма-уведомления за подписью руководителя о принятии решения о внесении изменений, с указанием номера извещения, сути изменения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F335CD0-44BB-4415-ACBC-6CF6CC23C743}" type="parTrans" cxnId="{E4658099-D301-404B-9E66-A7CF99031B4C}">
      <dgm:prSet/>
      <dgm:spPr/>
      <dgm:t>
        <a:bodyPr/>
        <a:lstStyle/>
        <a:p>
          <a:endParaRPr lang="ru-RU"/>
        </a:p>
      </dgm:t>
    </dgm:pt>
    <dgm:pt modelId="{D6BF0114-0FCD-4254-9843-F569635D32F1}" type="sibTrans" cxnId="{E4658099-D301-404B-9E66-A7CF99031B4C}">
      <dgm:prSet/>
      <dgm:spPr/>
      <dgm:t>
        <a:bodyPr/>
        <a:lstStyle/>
        <a:p>
          <a:endParaRPr lang="ru-RU"/>
        </a:p>
      </dgm:t>
    </dgm:pt>
    <dgm:pt modelId="{F97BEEA3-0305-40AB-9EB8-CE689E7B5738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- измененная документация, с исправленными </a:t>
          </a:r>
          <a:r>
            <a:rPr lang="ru-RU" sz="1800" i="0" dirty="0" smtClean="0">
              <a:latin typeface="Times New Roman" pitchFamily="18" charset="0"/>
              <a:cs typeface="Times New Roman" pitchFamily="18" charset="0"/>
            </a:rPr>
            <a:t>сроками  </a:t>
          </a:r>
        </a:p>
        <a:p>
          <a:pPr marL="361950" indent="0"/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окончания подачи заявок</a:t>
          </a:r>
        </a:p>
        <a:p>
          <a:pPr marL="361950" indent="0"/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окончания рассмотрения заявок </a:t>
          </a:r>
        </a:p>
        <a:p>
          <a:pPr marL="361950" indent="0"/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проведения аукциона</a:t>
          </a:r>
          <a:endParaRPr lang="ru-RU" sz="1800" i="1" dirty="0">
            <a:latin typeface="Times New Roman" pitchFamily="18" charset="0"/>
            <a:cs typeface="Times New Roman" pitchFamily="18" charset="0"/>
          </a:endParaRPr>
        </a:p>
      </dgm:t>
    </dgm:pt>
    <dgm:pt modelId="{DC6A81E8-5507-47A7-BF15-EBF4FBCF81E0}" type="parTrans" cxnId="{D8226152-99D2-42B3-9C26-1BA7C370298C}">
      <dgm:prSet/>
      <dgm:spPr/>
      <dgm:t>
        <a:bodyPr/>
        <a:lstStyle/>
        <a:p>
          <a:endParaRPr lang="ru-RU"/>
        </a:p>
      </dgm:t>
    </dgm:pt>
    <dgm:pt modelId="{30A59E1F-FB62-48A4-AA55-E514255B2AD8}" type="sibTrans" cxnId="{D8226152-99D2-42B3-9C26-1BA7C370298C}">
      <dgm:prSet/>
      <dgm:spPr/>
      <dgm:t>
        <a:bodyPr/>
        <a:lstStyle/>
        <a:p>
          <a:endParaRPr lang="ru-RU"/>
        </a:p>
      </dgm:t>
    </dgm:pt>
    <dgm:pt modelId="{B8E2FA37-56AA-451C-B322-307A1EE0B85F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- в случае если изменения вносятся в извещение, указать графу, в которую вносится это изменение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C024F603-D34C-44B9-BDFA-C064EA4A287E}" type="parTrans" cxnId="{EEC53EF3-6D2A-4ECD-94D1-17379DDCEB0A}">
      <dgm:prSet/>
      <dgm:spPr/>
      <dgm:t>
        <a:bodyPr/>
        <a:lstStyle/>
        <a:p>
          <a:endParaRPr lang="ru-RU"/>
        </a:p>
      </dgm:t>
    </dgm:pt>
    <dgm:pt modelId="{37E1198B-4048-4794-8CCD-9C4725554608}" type="sibTrans" cxnId="{EEC53EF3-6D2A-4ECD-94D1-17379DDCEB0A}">
      <dgm:prSet/>
      <dgm:spPr/>
      <dgm:t>
        <a:bodyPr/>
        <a:lstStyle/>
        <a:p>
          <a:endParaRPr lang="ru-RU"/>
        </a:p>
      </dgm:t>
    </dgm:pt>
    <dgm:pt modelId="{3BD80DCE-E2EB-41E1-AFD8-7BA7FAF57DCC}" type="pres">
      <dgm:prSet presAssocID="{E0BF0576-92D4-4926-82E3-43EDFEB5342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62998CB-7943-4A3A-94AA-DD56D66EF3E2}" type="pres">
      <dgm:prSet presAssocID="{BD51451B-72D1-4AAA-97D6-49262B90EA48}" presName="thickLine" presStyleLbl="alignNode1" presStyleIdx="0" presStyleCnt="1"/>
      <dgm:spPr/>
    </dgm:pt>
    <dgm:pt modelId="{9953F4B8-7E12-4161-AF10-B7B4D56BB3B6}" type="pres">
      <dgm:prSet presAssocID="{BD51451B-72D1-4AAA-97D6-49262B90EA48}" presName="horz1" presStyleCnt="0"/>
      <dgm:spPr/>
    </dgm:pt>
    <dgm:pt modelId="{A1895E33-01AE-4A98-A7B5-879764FA22CF}" type="pres">
      <dgm:prSet presAssocID="{BD51451B-72D1-4AAA-97D6-49262B90EA48}" presName="tx1" presStyleLbl="revTx" presStyleIdx="0" presStyleCnt="4"/>
      <dgm:spPr/>
      <dgm:t>
        <a:bodyPr/>
        <a:lstStyle/>
        <a:p>
          <a:endParaRPr lang="ru-RU"/>
        </a:p>
      </dgm:t>
    </dgm:pt>
    <dgm:pt modelId="{0D5D5E2B-C92F-449C-B565-E279AB2FB2AA}" type="pres">
      <dgm:prSet presAssocID="{BD51451B-72D1-4AAA-97D6-49262B90EA48}" presName="vert1" presStyleCnt="0"/>
      <dgm:spPr/>
    </dgm:pt>
    <dgm:pt modelId="{ADBC0C94-3773-49E7-AA57-4663A8DA3E30}" type="pres">
      <dgm:prSet presAssocID="{3861266F-333F-461B-8BD3-C1ABD50495D1}" presName="vertSpace2a" presStyleCnt="0"/>
      <dgm:spPr/>
    </dgm:pt>
    <dgm:pt modelId="{56879E63-D4B0-44FB-8B06-C0287BB0F384}" type="pres">
      <dgm:prSet presAssocID="{3861266F-333F-461B-8BD3-C1ABD50495D1}" presName="horz2" presStyleCnt="0"/>
      <dgm:spPr/>
    </dgm:pt>
    <dgm:pt modelId="{E17AAF15-2B6F-4A7E-915C-E51536F1194C}" type="pres">
      <dgm:prSet presAssocID="{3861266F-333F-461B-8BD3-C1ABD50495D1}" presName="horzSpace2" presStyleCnt="0"/>
      <dgm:spPr/>
    </dgm:pt>
    <dgm:pt modelId="{846B5C6F-9AB3-4834-A4E1-FE7079F41BFF}" type="pres">
      <dgm:prSet presAssocID="{3861266F-333F-461B-8BD3-C1ABD50495D1}" presName="tx2" presStyleLbl="revTx" presStyleIdx="1" presStyleCnt="4"/>
      <dgm:spPr/>
      <dgm:t>
        <a:bodyPr/>
        <a:lstStyle/>
        <a:p>
          <a:endParaRPr lang="ru-RU"/>
        </a:p>
      </dgm:t>
    </dgm:pt>
    <dgm:pt modelId="{F571CE23-4880-4548-9A5E-FE5B56AB0D50}" type="pres">
      <dgm:prSet presAssocID="{3861266F-333F-461B-8BD3-C1ABD50495D1}" presName="vert2" presStyleCnt="0"/>
      <dgm:spPr/>
    </dgm:pt>
    <dgm:pt modelId="{ACDEDB3A-18F4-4EEE-8BDC-957C20224BA1}" type="pres">
      <dgm:prSet presAssocID="{3861266F-333F-461B-8BD3-C1ABD50495D1}" presName="thinLine2b" presStyleLbl="callout" presStyleIdx="0" presStyleCnt="3"/>
      <dgm:spPr/>
    </dgm:pt>
    <dgm:pt modelId="{BEFD44EE-864A-47DE-907F-419A59E9A75B}" type="pres">
      <dgm:prSet presAssocID="{3861266F-333F-461B-8BD3-C1ABD50495D1}" presName="vertSpace2b" presStyleCnt="0"/>
      <dgm:spPr/>
    </dgm:pt>
    <dgm:pt modelId="{7396D48A-651C-452A-82D5-D8F8228E7D84}" type="pres">
      <dgm:prSet presAssocID="{F97BEEA3-0305-40AB-9EB8-CE689E7B5738}" presName="horz2" presStyleCnt="0"/>
      <dgm:spPr/>
    </dgm:pt>
    <dgm:pt modelId="{EBE21903-32A8-4C21-B5A8-1ABBC83BC3BF}" type="pres">
      <dgm:prSet presAssocID="{F97BEEA3-0305-40AB-9EB8-CE689E7B5738}" presName="horzSpace2" presStyleCnt="0"/>
      <dgm:spPr/>
    </dgm:pt>
    <dgm:pt modelId="{F6F470B3-90F6-4FF6-A1C6-357A6C6A6EB5}" type="pres">
      <dgm:prSet presAssocID="{F97BEEA3-0305-40AB-9EB8-CE689E7B5738}" presName="tx2" presStyleLbl="revTx" presStyleIdx="2" presStyleCnt="4"/>
      <dgm:spPr/>
      <dgm:t>
        <a:bodyPr/>
        <a:lstStyle/>
        <a:p>
          <a:endParaRPr lang="ru-RU"/>
        </a:p>
      </dgm:t>
    </dgm:pt>
    <dgm:pt modelId="{58AD3DEC-C7C0-4612-A902-98BB8E4681B7}" type="pres">
      <dgm:prSet presAssocID="{F97BEEA3-0305-40AB-9EB8-CE689E7B5738}" presName="vert2" presStyleCnt="0"/>
      <dgm:spPr/>
    </dgm:pt>
    <dgm:pt modelId="{7990EA5F-C5A3-4CE6-A302-15A62DEFCE7E}" type="pres">
      <dgm:prSet presAssocID="{F97BEEA3-0305-40AB-9EB8-CE689E7B5738}" presName="thinLine2b" presStyleLbl="callout" presStyleIdx="1" presStyleCnt="3"/>
      <dgm:spPr/>
    </dgm:pt>
    <dgm:pt modelId="{9FD2BA48-7E21-4657-AAD7-876A5ADA7C04}" type="pres">
      <dgm:prSet presAssocID="{F97BEEA3-0305-40AB-9EB8-CE689E7B5738}" presName="vertSpace2b" presStyleCnt="0"/>
      <dgm:spPr/>
    </dgm:pt>
    <dgm:pt modelId="{BCB47A46-C1F3-4C19-807F-DE2D0EBDEEAA}" type="pres">
      <dgm:prSet presAssocID="{B8E2FA37-56AA-451C-B322-307A1EE0B85F}" presName="horz2" presStyleCnt="0"/>
      <dgm:spPr/>
    </dgm:pt>
    <dgm:pt modelId="{FFA094AC-0CAD-49AE-99BA-172CA322D44C}" type="pres">
      <dgm:prSet presAssocID="{B8E2FA37-56AA-451C-B322-307A1EE0B85F}" presName="horzSpace2" presStyleCnt="0"/>
      <dgm:spPr/>
    </dgm:pt>
    <dgm:pt modelId="{1D41C778-AAC5-4364-AA4C-FC7F5DC674D0}" type="pres">
      <dgm:prSet presAssocID="{B8E2FA37-56AA-451C-B322-307A1EE0B85F}" presName="tx2" presStyleLbl="revTx" presStyleIdx="3" presStyleCnt="4"/>
      <dgm:spPr/>
      <dgm:t>
        <a:bodyPr/>
        <a:lstStyle/>
        <a:p>
          <a:endParaRPr lang="ru-RU"/>
        </a:p>
      </dgm:t>
    </dgm:pt>
    <dgm:pt modelId="{957F71FE-D23E-4170-85E6-7920A7A5001B}" type="pres">
      <dgm:prSet presAssocID="{B8E2FA37-56AA-451C-B322-307A1EE0B85F}" presName="vert2" presStyleCnt="0"/>
      <dgm:spPr/>
    </dgm:pt>
    <dgm:pt modelId="{25FD1D64-75C9-4F11-9FB6-977BB8C02281}" type="pres">
      <dgm:prSet presAssocID="{B8E2FA37-56AA-451C-B322-307A1EE0B85F}" presName="thinLine2b" presStyleLbl="callout" presStyleIdx="2" presStyleCnt="3"/>
      <dgm:spPr/>
    </dgm:pt>
    <dgm:pt modelId="{BE36D61C-4B86-4559-967D-C5EF6351A007}" type="pres">
      <dgm:prSet presAssocID="{B8E2FA37-56AA-451C-B322-307A1EE0B85F}" presName="vertSpace2b" presStyleCnt="0"/>
      <dgm:spPr/>
    </dgm:pt>
  </dgm:ptLst>
  <dgm:cxnLst>
    <dgm:cxn modelId="{1308743A-960D-4A9B-9375-65E23D979CA0}" type="presOf" srcId="{3861266F-333F-461B-8BD3-C1ABD50495D1}" destId="{846B5C6F-9AB3-4834-A4E1-FE7079F41BFF}" srcOrd="0" destOrd="0" presId="urn:microsoft.com/office/officeart/2008/layout/LinedList"/>
    <dgm:cxn modelId="{D8226152-99D2-42B3-9C26-1BA7C370298C}" srcId="{BD51451B-72D1-4AAA-97D6-49262B90EA48}" destId="{F97BEEA3-0305-40AB-9EB8-CE689E7B5738}" srcOrd="1" destOrd="0" parTransId="{DC6A81E8-5507-47A7-BF15-EBF4FBCF81E0}" sibTransId="{30A59E1F-FB62-48A4-AA55-E514255B2AD8}"/>
    <dgm:cxn modelId="{BEBF1888-03FE-45D4-A87A-893F108436E7}" srcId="{E0BF0576-92D4-4926-82E3-43EDFEB53422}" destId="{BD51451B-72D1-4AAA-97D6-49262B90EA48}" srcOrd="0" destOrd="0" parTransId="{F2B04BA4-29EA-4EF6-9B65-18444E72A6F6}" sibTransId="{097E3AA6-FC14-4179-94CF-F020EB2CE286}"/>
    <dgm:cxn modelId="{75CF1328-F90B-4CDC-B5B1-0B44CB507433}" type="presOf" srcId="{B8E2FA37-56AA-451C-B322-307A1EE0B85F}" destId="{1D41C778-AAC5-4364-AA4C-FC7F5DC674D0}" srcOrd="0" destOrd="0" presId="urn:microsoft.com/office/officeart/2008/layout/LinedList"/>
    <dgm:cxn modelId="{E4658099-D301-404B-9E66-A7CF99031B4C}" srcId="{BD51451B-72D1-4AAA-97D6-49262B90EA48}" destId="{3861266F-333F-461B-8BD3-C1ABD50495D1}" srcOrd="0" destOrd="0" parTransId="{5F335CD0-44BB-4415-ACBC-6CF6CC23C743}" sibTransId="{D6BF0114-0FCD-4254-9843-F569635D32F1}"/>
    <dgm:cxn modelId="{1E518049-7086-44E5-A9DC-4F3BADC3E837}" type="presOf" srcId="{BD51451B-72D1-4AAA-97D6-49262B90EA48}" destId="{A1895E33-01AE-4A98-A7B5-879764FA22CF}" srcOrd="0" destOrd="0" presId="urn:microsoft.com/office/officeart/2008/layout/LinedList"/>
    <dgm:cxn modelId="{0668E6FC-5B61-4D09-BB47-5004FFA14BB4}" type="presOf" srcId="{E0BF0576-92D4-4926-82E3-43EDFEB53422}" destId="{3BD80DCE-E2EB-41E1-AFD8-7BA7FAF57DCC}" srcOrd="0" destOrd="0" presId="urn:microsoft.com/office/officeart/2008/layout/LinedList"/>
    <dgm:cxn modelId="{EEC53EF3-6D2A-4ECD-94D1-17379DDCEB0A}" srcId="{BD51451B-72D1-4AAA-97D6-49262B90EA48}" destId="{B8E2FA37-56AA-451C-B322-307A1EE0B85F}" srcOrd="2" destOrd="0" parTransId="{C024F603-D34C-44B9-BDFA-C064EA4A287E}" sibTransId="{37E1198B-4048-4794-8CCD-9C4725554608}"/>
    <dgm:cxn modelId="{8FCD670A-A255-41DF-93E4-D639B0AEA4D5}" type="presOf" srcId="{F97BEEA3-0305-40AB-9EB8-CE689E7B5738}" destId="{F6F470B3-90F6-4FF6-A1C6-357A6C6A6EB5}" srcOrd="0" destOrd="0" presId="urn:microsoft.com/office/officeart/2008/layout/LinedList"/>
    <dgm:cxn modelId="{10D78682-7C81-4E27-987C-26184C2B5A09}" type="presParOf" srcId="{3BD80DCE-E2EB-41E1-AFD8-7BA7FAF57DCC}" destId="{E62998CB-7943-4A3A-94AA-DD56D66EF3E2}" srcOrd="0" destOrd="0" presId="urn:microsoft.com/office/officeart/2008/layout/LinedList"/>
    <dgm:cxn modelId="{7A4BF5B5-AA2D-489E-8870-1364CE4FC484}" type="presParOf" srcId="{3BD80DCE-E2EB-41E1-AFD8-7BA7FAF57DCC}" destId="{9953F4B8-7E12-4161-AF10-B7B4D56BB3B6}" srcOrd="1" destOrd="0" presId="urn:microsoft.com/office/officeart/2008/layout/LinedList"/>
    <dgm:cxn modelId="{2C66E2DF-6320-492A-8651-1827E2010B98}" type="presParOf" srcId="{9953F4B8-7E12-4161-AF10-B7B4D56BB3B6}" destId="{A1895E33-01AE-4A98-A7B5-879764FA22CF}" srcOrd="0" destOrd="0" presId="urn:microsoft.com/office/officeart/2008/layout/LinedList"/>
    <dgm:cxn modelId="{67C5070F-0D2B-4494-8CFA-6E684352E9B1}" type="presParOf" srcId="{9953F4B8-7E12-4161-AF10-B7B4D56BB3B6}" destId="{0D5D5E2B-C92F-449C-B565-E279AB2FB2AA}" srcOrd="1" destOrd="0" presId="urn:microsoft.com/office/officeart/2008/layout/LinedList"/>
    <dgm:cxn modelId="{B283984C-6DAE-4E16-A1A8-0E91D96AC80C}" type="presParOf" srcId="{0D5D5E2B-C92F-449C-B565-E279AB2FB2AA}" destId="{ADBC0C94-3773-49E7-AA57-4663A8DA3E30}" srcOrd="0" destOrd="0" presId="urn:microsoft.com/office/officeart/2008/layout/LinedList"/>
    <dgm:cxn modelId="{B82F4B83-C9F5-4841-A456-9F841AD90578}" type="presParOf" srcId="{0D5D5E2B-C92F-449C-B565-E279AB2FB2AA}" destId="{56879E63-D4B0-44FB-8B06-C0287BB0F384}" srcOrd="1" destOrd="0" presId="urn:microsoft.com/office/officeart/2008/layout/LinedList"/>
    <dgm:cxn modelId="{51AB0C98-F9C8-494B-ACCF-BBF24A86D23F}" type="presParOf" srcId="{56879E63-D4B0-44FB-8B06-C0287BB0F384}" destId="{E17AAF15-2B6F-4A7E-915C-E51536F1194C}" srcOrd="0" destOrd="0" presId="urn:microsoft.com/office/officeart/2008/layout/LinedList"/>
    <dgm:cxn modelId="{5E91955B-D487-4DB2-B844-0AE7F8B62DEB}" type="presParOf" srcId="{56879E63-D4B0-44FB-8B06-C0287BB0F384}" destId="{846B5C6F-9AB3-4834-A4E1-FE7079F41BFF}" srcOrd="1" destOrd="0" presId="urn:microsoft.com/office/officeart/2008/layout/LinedList"/>
    <dgm:cxn modelId="{CCB681CF-1FE1-48A3-AC80-FDEA926C4ACF}" type="presParOf" srcId="{56879E63-D4B0-44FB-8B06-C0287BB0F384}" destId="{F571CE23-4880-4548-9A5E-FE5B56AB0D50}" srcOrd="2" destOrd="0" presId="urn:microsoft.com/office/officeart/2008/layout/LinedList"/>
    <dgm:cxn modelId="{265B773D-CF98-4A7F-B383-87B75C39CCA4}" type="presParOf" srcId="{0D5D5E2B-C92F-449C-B565-E279AB2FB2AA}" destId="{ACDEDB3A-18F4-4EEE-8BDC-957C20224BA1}" srcOrd="2" destOrd="0" presId="urn:microsoft.com/office/officeart/2008/layout/LinedList"/>
    <dgm:cxn modelId="{D4758C39-11E8-497C-B428-EB0498C2357C}" type="presParOf" srcId="{0D5D5E2B-C92F-449C-B565-E279AB2FB2AA}" destId="{BEFD44EE-864A-47DE-907F-419A59E9A75B}" srcOrd="3" destOrd="0" presId="urn:microsoft.com/office/officeart/2008/layout/LinedList"/>
    <dgm:cxn modelId="{3E2BBAE3-1B2D-4EB9-8B32-B45F2F5A543B}" type="presParOf" srcId="{0D5D5E2B-C92F-449C-B565-E279AB2FB2AA}" destId="{7396D48A-651C-452A-82D5-D8F8228E7D84}" srcOrd="4" destOrd="0" presId="urn:microsoft.com/office/officeart/2008/layout/LinedList"/>
    <dgm:cxn modelId="{34AD9CAC-04C7-4F8F-83B4-EA1BC189566B}" type="presParOf" srcId="{7396D48A-651C-452A-82D5-D8F8228E7D84}" destId="{EBE21903-32A8-4C21-B5A8-1ABBC83BC3BF}" srcOrd="0" destOrd="0" presId="urn:microsoft.com/office/officeart/2008/layout/LinedList"/>
    <dgm:cxn modelId="{BD2B03B0-0273-4840-ACAE-BF60B3E789A7}" type="presParOf" srcId="{7396D48A-651C-452A-82D5-D8F8228E7D84}" destId="{F6F470B3-90F6-4FF6-A1C6-357A6C6A6EB5}" srcOrd="1" destOrd="0" presId="urn:microsoft.com/office/officeart/2008/layout/LinedList"/>
    <dgm:cxn modelId="{98782E3A-9E0D-45E0-B252-592CD9D91386}" type="presParOf" srcId="{7396D48A-651C-452A-82D5-D8F8228E7D84}" destId="{58AD3DEC-C7C0-4612-A902-98BB8E4681B7}" srcOrd="2" destOrd="0" presId="urn:microsoft.com/office/officeart/2008/layout/LinedList"/>
    <dgm:cxn modelId="{E75E0987-4546-459C-B0EE-509132F5C935}" type="presParOf" srcId="{0D5D5E2B-C92F-449C-B565-E279AB2FB2AA}" destId="{7990EA5F-C5A3-4CE6-A302-15A62DEFCE7E}" srcOrd="5" destOrd="0" presId="urn:microsoft.com/office/officeart/2008/layout/LinedList"/>
    <dgm:cxn modelId="{8B0E5BD8-D9AD-4DC0-A396-9FFB8D795E71}" type="presParOf" srcId="{0D5D5E2B-C92F-449C-B565-E279AB2FB2AA}" destId="{9FD2BA48-7E21-4657-AAD7-876A5ADA7C04}" srcOrd="6" destOrd="0" presId="urn:microsoft.com/office/officeart/2008/layout/LinedList"/>
    <dgm:cxn modelId="{34D7CB25-9F9B-46DF-8302-8C011FB6A338}" type="presParOf" srcId="{0D5D5E2B-C92F-449C-B565-E279AB2FB2AA}" destId="{BCB47A46-C1F3-4C19-807F-DE2D0EBDEEAA}" srcOrd="7" destOrd="0" presId="urn:microsoft.com/office/officeart/2008/layout/LinedList"/>
    <dgm:cxn modelId="{FC362A30-D220-420F-A280-CBFC6E978185}" type="presParOf" srcId="{BCB47A46-C1F3-4C19-807F-DE2D0EBDEEAA}" destId="{FFA094AC-0CAD-49AE-99BA-172CA322D44C}" srcOrd="0" destOrd="0" presId="urn:microsoft.com/office/officeart/2008/layout/LinedList"/>
    <dgm:cxn modelId="{E5E41DC8-C83D-49BD-98C0-4D616F0EA895}" type="presParOf" srcId="{BCB47A46-C1F3-4C19-807F-DE2D0EBDEEAA}" destId="{1D41C778-AAC5-4364-AA4C-FC7F5DC674D0}" srcOrd="1" destOrd="0" presId="urn:microsoft.com/office/officeart/2008/layout/LinedList"/>
    <dgm:cxn modelId="{EE1FB3B4-08AD-4F6D-8DD8-A1D02A4A9627}" type="presParOf" srcId="{BCB47A46-C1F3-4C19-807F-DE2D0EBDEEAA}" destId="{957F71FE-D23E-4170-85E6-7920A7A5001B}" srcOrd="2" destOrd="0" presId="urn:microsoft.com/office/officeart/2008/layout/LinedList"/>
    <dgm:cxn modelId="{11D3A2E4-8BA3-4BB1-AC73-78147B599AFF}" type="presParOf" srcId="{0D5D5E2B-C92F-449C-B565-E279AB2FB2AA}" destId="{25FD1D64-75C9-4F11-9FB6-977BB8C02281}" srcOrd="8" destOrd="0" presId="urn:microsoft.com/office/officeart/2008/layout/LinedList"/>
    <dgm:cxn modelId="{981B7C41-3857-4B2B-8A2A-953588393FDA}" type="presParOf" srcId="{0D5D5E2B-C92F-449C-B565-E279AB2FB2AA}" destId="{BE36D61C-4B86-4559-967D-C5EF6351A007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16493F8-5E89-45DD-9FD6-5B059A2A4C01}" type="doc">
      <dgm:prSet loTypeId="urn:microsoft.com/office/officeart/2005/8/layout/vList6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53BA1F-F76F-4906-9E86-C9538F453BF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99C32A8-FDF4-48DE-A7BA-C2D7514FBEAB}" type="parTrans" cxnId="{6AE6E33F-4F1E-465E-B07C-BE3A2FBFF8E0}">
      <dgm:prSet/>
      <dgm:spPr/>
      <dgm:t>
        <a:bodyPr/>
        <a:lstStyle/>
        <a:p>
          <a:endParaRPr lang="ru-RU"/>
        </a:p>
      </dgm:t>
    </dgm:pt>
    <dgm:pt modelId="{99FE34EB-9ABB-4ABB-BCEC-2BF04B4115C6}" type="sibTrans" cxnId="{6AE6E33F-4F1E-465E-B07C-BE3A2FBFF8E0}">
      <dgm:prSet/>
      <dgm:spPr/>
      <dgm:t>
        <a:bodyPr/>
        <a:lstStyle/>
        <a:p>
          <a:endParaRPr lang="ru-RU"/>
        </a:p>
      </dgm:t>
    </dgm:pt>
    <dgm:pt modelId="{77EA6CC4-77C7-4C48-9329-8E8252140FF1}">
      <dgm:prSet phldrT="[Текст]"/>
      <dgm:spPr/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253841-8A62-46BD-A5BB-82E7FD3DD8AB}" type="parTrans" cxnId="{B1BAC6A8-202C-461F-8B15-A906B9AFE66B}">
      <dgm:prSet/>
      <dgm:spPr/>
      <dgm:t>
        <a:bodyPr/>
        <a:lstStyle/>
        <a:p>
          <a:endParaRPr lang="ru-RU"/>
        </a:p>
      </dgm:t>
    </dgm:pt>
    <dgm:pt modelId="{81A76084-6591-4EEF-A328-190834D53087}" type="sibTrans" cxnId="{B1BAC6A8-202C-461F-8B15-A906B9AFE66B}">
      <dgm:prSet/>
      <dgm:spPr/>
      <dgm:t>
        <a:bodyPr/>
        <a:lstStyle/>
        <a:p>
          <a:endParaRPr lang="ru-RU"/>
        </a:p>
      </dgm:t>
    </dgm:pt>
    <dgm:pt modelId="{998501DF-3057-48C3-84DC-DB025F9ED4AE}">
      <dgm:prSet/>
      <dgm:spPr/>
      <dgm:t>
        <a:bodyPr/>
        <a:lstStyle/>
        <a:p>
          <a:pPr marL="180975" indent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7D3FCB-B723-47C7-B883-6403D46C9C0E}" type="parTrans" cxnId="{65665CD6-DC1E-40C9-A684-E228E2FF602F}">
      <dgm:prSet/>
      <dgm:spPr/>
      <dgm:t>
        <a:bodyPr/>
        <a:lstStyle/>
        <a:p>
          <a:endParaRPr lang="ru-RU"/>
        </a:p>
      </dgm:t>
    </dgm:pt>
    <dgm:pt modelId="{DBFE688C-1592-4DF3-B74B-C81F6F84DEE8}" type="sibTrans" cxnId="{65665CD6-DC1E-40C9-A684-E228E2FF602F}">
      <dgm:prSet/>
      <dgm:spPr/>
      <dgm:t>
        <a:bodyPr/>
        <a:lstStyle/>
        <a:p>
          <a:endParaRPr lang="ru-RU"/>
        </a:p>
      </dgm:t>
    </dgm:pt>
    <dgm:pt modelId="{F45DA058-73DA-4E71-A45A-988BFD5DACB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2FDEA1-B51B-4176-9CB3-794819734CF4}" type="parTrans" cxnId="{5F5B0BAA-02C1-4B68-9141-0D7AB0876DAB}">
      <dgm:prSet/>
      <dgm:spPr/>
      <dgm:t>
        <a:bodyPr/>
        <a:lstStyle/>
        <a:p>
          <a:endParaRPr lang="ru-RU"/>
        </a:p>
      </dgm:t>
    </dgm:pt>
    <dgm:pt modelId="{7F1DEA56-E703-4595-B377-729F888B770F}" type="sibTrans" cxnId="{5F5B0BAA-02C1-4B68-9141-0D7AB0876DAB}">
      <dgm:prSet/>
      <dgm:spPr/>
      <dgm:t>
        <a:bodyPr/>
        <a:lstStyle/>
        <a:p>
          <a:endParaRPr lang="ru-RU"/>
        </a:p>
      </dgm:t>
    </dgm:pt>
    <dgm:pt modelId="{8E003CD1-F437-4D95-B647-2FB26A2934DF}" type="pres">
      <dgm:prSet presAssocID="{016493F8-5E89-45DD-9FD6-5B059A2A4C0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59F5CF-4598-4D49-BEDE-3F0644E076BE}" type="pres">
      <dgm:prSet presAssocID="{B253BA1F-F76F-4906-9E86-C9538F453BF5}" presName="linNode" presStyleCnt="0"/>
      <dgm:spPr/>
      <dgm:t>
        <a:bodyPr/>
        <a:lstStyle/>
        <a:p>
          <a:endParaRPr lang="ru-RU"/>
        </a:p>
      </dgm:t>
    </dgm:pt>
    <dgm:pt modelId="{254852B7-C2C5-414D-A9B8-04D32830CE4C}" type="pres">
      <dgm:prSet presAssocID="{B253BA1F-F76F-4906-9E86-C9538F453BF5}" presName="parentShp" presStyleLbl="node1" presStyleIdx="0" presStyleCnt="2" custLinFactNeighborX="-1852" custLinFactNeighborY="-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575E4-1226-462C-9EF5-4C21A7B0D39E}" type="pres">
      <dgm:prSet presAssocID="{B253BA1F-F76F-4906-9E86-C9538F453BF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595FD-15E2-4068-8603-FB95AB23B2E1}" type="pres">
      <dgm:prSet presAssocID="{99FE34EB-9ABB-4ABB-BCEC-2BF04B4115C6}" presName="spacing" presStyleCnt="0"/>
      <dgm:spPr/>
      <dgm:t>
        <a:bodyPr/>
        <a:lstStyle/>
        <a:p>
          <a:endParaRPr lang="ru-RU"/>
        </a:p>
      </dgm:t>
    </dgm:pt>
    <dgm:pt modelId="{BBF1BD37-02A8-446D-8846-E9354B2A560B}" type="pres">
      <dgm:prSet presAssocID="{F45DA058-73DA-4E71-A45A-988BFD5DACB2}" presName="linNode" presStyleCnt="0"/>
      <dgm:spPr/>
      <dgm:t>
        <a:bodyPr/>
        <a:lstStyle/>
        <a:p>
          <a:endParaRPr lang="ru-RU"/>
        </a:p>
      </dgm:t>
    </dgm:pt>
    <dgm:pt modelId="{7F5110D6-9678-46D7-9553-B0454DD64724}" type="pres">
      <dgm:prSet presAssocID="{F45DA058-73DA-4E71-A45A-988BFD5DACB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6D6F6-E479-4181-86DD-FB30A5E37226}" type="pres">
      <dgm:prSet presAssocID="{F45DA058-73DA-4E71-A45A-988BFD5DACB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BAC6A8-202C-461F-8B15-A906B9AFE66B}" srcId="{B253BA1F-F76F-4906-9E86-C9538F453BF5}" destId="{77EA6CC4-77C7-4C48-9329-8E8252140FF1}" srcOrd="0" destOrd="0" parTransId="{87253841-8A62-46BD-A5BB-82E7FD3DD8AB}" sibTransId="{81A76084-6591-4EEF-A328-190834D53087}"/>
    <dgm:cxn modelId="{65665CD6-DC1E-40C9-A684-E228E2FF602F}" srcId="{F45DA058-73DA-4E71-A45A-988BFD5DACB2}" destId="{998501DF-3057-48C3-84DC-DB025F9ED4AE}" srcOrd="0" destOrd="0" parTransId="{BA7D3FCB-B723-47C7-B883-6403D46C9C0E}" sibTransId="{DBFE688C-1592-4DF3-B74B-C81F6F84DEE8}"/>
    <dgm:cxn modelId="{491D7042-CF6D-4EE8-9C2D-974460E48653}" type="presOf" srcId="{B253BA1F-F76F-4906-9E86-C9538F453BF5}" destId="{254852B7-C2C5-414D-A9B8-04D32830CE4C}" srcOrd="0" destOrd="0" presId="urn:microsoft.com/office/officeart/2005/8/layout/vList6"/>
    <dgm:cxn modelId="{D8560147-39C2-4751-846B-62D2F476BE89}" type="presOf" srcId="{77EA6CC4-77C7-4C48-9329-8E8252140FF1}" destId="{E97575E4-1226-462C-9EF5-4C21A7B0D39E}" srcOrd="0" destOrd="0" presId="urn:microsoft.com/office/officeart/2005/8/layout/vList6"/>
    <dgm:cxn modelId="{6AE6E33F-4F1E-465E-B07C-BE3A2FBFF8E0}" srcId="{016493F8-5E89-45DD-9FD6-5B059A2A4C01}" destId="{B253BA1F-F76F-4906-9E86-C9538F453BF5}" srcOrd="0" destOrd="0" parTransId="{D99C32A8-FDF4-48DE-A7BA-C2D7514FBEAB}" sibTransId="{99FE34EB-9ABB-4ABB-BCEC-2BF04B4115C6}"/>
    <dgm:cxn modelId="{D1AE2949-380F-4785-A6AD-EFC5977167F2}" type="presOf" srcId="{F45DA058-73DA-4E71-A45A-988BFD5DACB2}" destId="{7F5110D6-9678-46D7-9553-B0454DD64724}" srcOrd="0" destOrd="0" presId="urn:microsoft.com/office/officeart/2005/8/layout/vList6"/>
    <dgm:cxn modelId="{261A149D-92E6-4CF4-B18B-B3AAB39E4DE1}" type="presOf" srcId="{998501DF-3057-48C3-84DC-DB025F9ED4AE}" destId="{21D6D6F6-E479-4181-86DD-FB30A5E37226}" srcOrd="0" destOrd="0" presId="urn:microsoft.com/office/officeart/2005/8/layout/vList6"/>
    <dgm:cxn modelId="{B050FC51-98F1-45AD-A4D9-7F5A5B497E5F}" type="presOf" srcId="{016493F8-5E89-45DD-9FD6-5B059A2A4C01}" destId="{8E003CD1-F437-4D95-B647-2FB26A2934DF}" srcOrd="0" destOrd="0" presId="urn:microsoft.com/office/officeart/2005/8/layout/vList6"/>
    <dgm:cxn modelId="{5F5B0BAA-02C1-4B68-9141-0D7AB0876DAB}" srcId="{016493F8-5E89-45DD-9FD6-5B059A2A4C01}" destId="{F45DA058-73DA-4E71-A45A-988BFD5DACB2}" srcOrd="1" destOrd="0" parTransId="{2F2FDEA1-B51B-4176-9CB3-794819734CF4}" sibTransId="{7F1DEA56-E703-4595-B377-729F888B770F}"/>
    <dgm:cxn modelId="{E7852C48-753F-4A76-9CD7-3BDDA8E43D16}" type="presParOf" srcId="{8E003CD1-F437-4D95-B647-2FB26A2934DF}" destId="{B959F5CF-4598-4D49-BEDE-3F0644E076BE}" srcOrd="0" destOrd="0" presId="urn:microsoft.com/office/officeart/2005/8/layout/vList6"/>
    <dgm:cxn modelId="{789FF245-A950-4BF7-99BA-CDC3FCBA3B30}" type="presParOf" srcId="{B959F5CF-4598-4D49-BEDE-3F0644E076BE}" destId="{254852B7-C2C5-414D-A9B8-04D32830CE4C}" srcOrd="0" destOrd="0" presId="urn:microsoft.com/office/officeart/2005/8/layout/vList6"/>
    <dgm:cxn modelId="{523A4111-BB18-4440-BA15-325047C0A7D5}" type="presParOf" srcId="{B959F5CF-4598-4D49-BEDE-3F0644E076BE}" destId="{E97575E4-1226-462C-9EF5-4C21A7B0D39E}" srcOrd="1" destOrd="0" presId="urn:microsoft.com/office/officeart/2005/8/layout/vList6"/>
    <dgm:cxn modelId="{42F65E9D-2593-4A0A-AC19-2B395331741E}" type="presParOf" srcId="{8E003CD1-F437-4D95-B647-2FB26A2934DF}" destId="{ED6595FD-15E2-4068-8603-FB95AB23B2E1}" srcOrd="1" destOrd="0" presId="urn:microsoft.com/office/officeart/2005/8/layout/vList6"/>
    <dgm:cxn modelId="{BF4B6C2A-ACE8-485C-A64E-42E60C80713C}" type="presParOf" srcId="{8E003CD1-F437-4D95-B647-2FB26A2934DF}" destId="{BBF1BD37-02A8-446D-8846-E9354B2A560B}" srcOrd="2" destOrd="0" presId="urn:microsoft.com/office/officeart/2005/8/layout/vList6"/>
    <dgm:cxn modelId="{BC973CF7-AB06-4BD0-A8B2-B9B0C95C6D3C}" type="presParOf" srcId="{BBF1BD37-02A8-446D-8846-E9354B2A560B}" destId="{7F5110D6-9678-46D7-9553-B0454DD64724}" srcOrd="0" destOrd="0" presId="urn:microsoft.com/office/officeart/2005/8/layout/vList6"/>
    <dgm:cxn modelId="{5D6E2CDE-9D21-4287-915E-7F2F51A000FF}" type="presParOf" srcId="{BBF1BD37-02A8-446D-8846-E9354B2A560B}" destId="{21D6D6F6-E479-4181-86DD-FB30A5E372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7647320-0F92-4A4B-BDB1-9CE1AD3625FF}" type="doc">
      <dgm:prSet loTypeId="urn:microsoft.com/office/officeart/2005/8/layout/hierarchy6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E871E0-771C-4792-9C48-628D4B14536E}">
      <dgm:prSet phldrT="[Текст]" custT="1"/>
      <dgm:spPr/>
      <dgm:t>
        <a:bodyPr/>
        <a:lstStyle/>
        <a:p>
          <a:pPr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Решение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FACA9DD7-A306-4C72-AA84-D7AFFA234F5E}" type="parTrans" cxnId="{DB996988-B402-4666-9216-6A2F67A191F9}">
      <dgm:prSet/>
      <dgm:spPr/>
      <dgm:t>
        <a:bodyPr/>
        <a:lstStyle/>
        <a:p>
          <a:endParaRPr lang="ru-RU"/>
        </a:p>
      </dgm:t>
    </dgm:pt>
    <dgm:pt modelId="{9C39790B-B9B9-4278-8FB2-B1F35101401A}" type="sibTrans" cxnId="{DB996988-B402-4666-9216-6A2F67A191F9}">
      <dgm:prSet/>
      <dgm:spPr/>
      <dgm:t>
        <a:bodyPr/>
        <a:lstStyle/>
        <a:p>
          <a:endParaRPr lang="ru-RU"/>
        </a:p>
      </dgm:t>
    </dgm:pt>
    <dgm:pt modelId="{ABD14590-4C8E-4BCD-B508-11724765E42D}">
      <dgm:prSet phldrT="[Текст]"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&gt;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3 </a:t>
          </a:r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0BD7252-89AD-46F3-B277-0C47AF1BF977}" type="parTrans" cxnId="{94A94FCF-4870-4379-9A7F-DF3EDAB0D2BB}">
      <dgm:prSet/>
      <dgm:spPr/>
      <dgm:t>
        <a:bodyPr/>
        <a:lstStyle/>
        <a:p>
          <a:endParaRPr lang="ru-RU"/>
        </a:p>
      </dgm:t>
    </dgm:pt>
    <dgm:pt modelId="{1211E052-FC6E-4FF3-B2DF-F1EFE01B2B9A}" type="sibTrans" cxnId="{94A94FCF-4870-4379-9A7F-DF3EDAB0D2BB}">
      <dgm:prSet/>
      <dgm:spPr/>
      <dgm:t>
        <a:bodyPr/>
        <a:lstStyle/>
        <a:p>
          <a:endParaRPr lang="ru-RU"/>
        </a:p>
      </dgm:t>
    </dgm:pt>
    <dgm:pt modelId="{B0C1A7B9-33EE-4BD7-9E49-EEEFDA85351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10 дней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9C6B7D5-735A-4183-9C6D-F92C168A3F9E}" type="parTrans" cxnId="{F96131E8-342F-41E2-BB4C-7918D766C348}">
      <dgm:prSet/>
      <dgm:spPr/>
      <dgm:t>
        <a:bodyPr/>
        <a:lstStyle/>
        <a:p>
          <a:endParaRPr lang="ru-RU"/>
        </a:p>
      </dgm:t>
    </dgm:pt>
    <dgm:pt modelId="{40F4A1A1-622F-46FE-98BA-AA1537EAA021}" type="sibTrans" cxnId="{F96131E8-342F-41E2-BB4C-7918D766C348}">
      <dgm:prSet/>
      <dgm:spPr/>
      <dgm:t>
        <a:bodyPr/>
        <a:lstStyle/>
        <a:p>
          <a:endParaRPr lang="ru-RU"/>
        </a:p>
      </dgm:t>
    </dgm:pt>
    <dgm:pt modelId="{7D51E1D7-4FD5-4441-9E5A-4C0E63C9EF0C}">
      <dgm:prSet phldrT="[Текст]"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&lt;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3 </a:t>
          </a:r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8E38E90-BAD2-408A-BB43-F5E9E09C78D1}" type="parTrans" cxnId="{0EFD3139-1BBA-49D4-A358-610CA6C1AA02}">
      <dgm:prSet/>
      <dgm:spPr/>
      <dgm:t>
        <a:bodyPr/>
        <a:lstStyle/>
        <a:p>
          <a:endParaRPr lang="ru-RU"/>
        </a:p>
      </dgm:t>
    </dgm:pt>
    <dgm:pt modelId="{16473D60-8D7A-4EAE-BA31-BDF677EABCCE}" type="sibTrans" cxnId="{0EFD3139-1BBA-49D4-A358-610CA6C1AA02}">
      <dgm:prSet/>
      <dgm:spPr/>
      <dgm:t>
        <a:bodyPr/>
        <a:lstStyle/>
        <a:p>
          <a:endParaRPr lang="ru-RU"/>
        </a:p>
      </dgm:t>
    </dgm:pt>
    <dgm:pt modelId="{2E537FAC-C7ED-4977-AF97-7906571E1E05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5 дней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92B9D8A-9262-4896-BE5A-AFAA17AE93C4}" type="parTrans" cxnId="{BDEC8778-9909-4727-97DF-1B78EDF0FCF2}">
      <dgm:prSet/>
      <dgm:spPr/>
      <dgm:t>
        <a:bodyPr/>
        <a:lstStyle/>
        <a:p>
          <a:endParaRPr lang="ru-RU"/>
        </a:p>
      </dgm:t>
    </dgm:pt>
    <dgm:pt modelId="{DF012CC7-4FB4-4CA4-AEB1-18E70C6F525C}" type="sibTrans" cxnId="{BDEC8778-9909-4727-97DF-1B78EDF0FCF2}">
      <dgm:prSet/>
      <dgm:spPr/>
      <dgm:t>
        <a:bodyPr/>
        <a:lstStyle/>
        <a:p>
          <a:endParaRPr lang="ru-RU"/>
        </a:p>
      </dgm:t>
    </dgm:pt>
    <dgm:pt modelId="{002F680A-867D-4B8E-8A16-2753687A81A4}">
      <dgm:prSet phldrT="[Текст]" custT="1"/>
      <dgm:spPr/>
      <dgm:t>
        <a:bodyPr/>
        <a:lstStyle/>
        <a:p>
          <a:pPr algn="l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Отказ от аукциона 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2F238B13-09ED-478C-85AE-0CEEB442A893}" type="parTrans" cxnId="{171A9504-4F22-4AD1-8CC4-606236EF6FA6}">
      <dgm:prSet/>
      <dgm:spPr/>
      <dgm:t>
        <a:bodyPr/>
        <a:lstStyle/>
        <a:p>
          <a:endParaRPr lang="ru-RU"/>
        </a:p>
      </dgm:t>
    </dgm:pt>
    <dgm:pt modelId="{669D3E8E-46DE-4F7E-9D74-040309E857E3}" type="sibTrans" cxnId="{171A9504-4F22-4AD1-8CC4-606236EF6FA6}">
      <dgm:prSet/>
      <dgm:spPr/>
      <dgm:t>
        <a:bodyPr/>
        <a:lstStyle/>
        <a:p>
          <a:endParaRPr lang="ru-RU"/>
        </a:p>
      </dgm:t>
    </dgm:pt>
    <dgm:pt modelId="{C5E49080-39F5-4C51-BB09-0DEF0992FDBA}">
      <dgm:prSet phldrT="[Текст]"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Начальная цена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6F33187-515B-4C37-BA68-EDABEECE8D54}" type="parTrans" cxnId="{7CD3DF2C-206F-4052-B903-094FA64980E2}">
      <dgm:prSet/>
      <dgm:spPr/>
      <dgm:t>
        <a:bodyPr/>
        <a:lstStyle/>
        <a:p>
          <a:endParaRPr lang="ru-RU"/>
        </a:p>
      </dgm:t>
    </dgm:pt>
    <dgm:pt modelId="{1FF78F4D-143F-495D-81D5-E6A2251DA83A}" type="sibTrans" cxnId="{7CD3DF2C-206F-4052-B903-094FA64980E2}">
      <dgm:prSet/>
      <dgm:spPr/>
      <dgm:t>
        <a:bodyPr/>
        <a:lstStyle/>
        <a:p>
          <a:endParaRPr lang="ru-RU"/>
        </a:p>
      </dgm:t>
    </dgm:pt>
    <dgm:pt modelId="{CAC91502-310E-4B92-A639-0D106CD077C9}">
      <dgm:prSet phldrT="[Текст]"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Не позднее срока до даты окончания подачи заявок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5D8A21A-68D8-474A-8E88-DCA7592D6B7C}" type="parTrans" cxnId="{8C8BE200-EF01-417D-BF8A-F1E3D444CCA3}">
      <dgm:prSet/>
      <dgm:spPr/>
      <dgm:t>
        <a:bodyPr/>
        <a:lstStyle/>
        <a:p>
          <a:endParaRPr lang="ru-RU"/>
        </a:p>
      </dgm:t>
    </dgm:pt>
    <dgm:pt modelId="{01AB076A-CF65-44BB-BACE-F3AB2F732D1B}" type="sibTrans" cxnId="{8C8BE200-EF01-417D-BF8A-F1E3D444CCA3}">
      <dgm:prSet/>
      <dgm:spPr/>
      <dgm:t>
        <a:bodyPr/>
        <a:lstStyle/>
        <a:p>
          <a:endParaRPr lang="ru-RU"/>
        </a:p>
      </dgm:t>
    </dgm:pt>
    <dgm:pt modelId="{3CCE2D35-E9E3-4E96-921D-3FB807A4E9B5}">
      <dgm:prSet phldrT="[Текст]"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Размещение извещения об отказе на ООС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14998F-60C3-48EB-BD5F-65A24AD33217}" type="parTrans" cxnId="{27FC054F-5347-4019-8FC1-858AE5E13B2A}">
      <dgm:prSet/>
      <dgm:spPr/>
      <dgm:t>
        <a:bodyPr/>
        <a:lstStyle/>
        <a:p>
          <a:endParaRPr lang="ru-RU"/>
        </a:p>
      </dgm:t>
    </dgm:pt>
    <dgm:pt modelId="{DDAF17DF-18EA-4D37-A05D-CBB46F23DCC2}" type="sibTrans" cxnId="{27FC054F-5347-4019-8FC1-858AE5E13B2A}">
      <dgm:prSet/>
      <dgm:spPr/>
      <dgm:t>
        <a:bodyPr/>
        <a:lstStyle/>
        <a:p>
          <a:endParaRPr lang="ru-RU"/>
        </a:p>
      </dgm:t>
    </dgm:pt>
    <dgm:pt modelId="{54ACA64E-99D7-454D-B5C1-DAB66ADBD71E}">
      <dgm:prSet phldrT="[Текст]"/>
      <dgm:spPr/>
      <dgm:t>
        <a:bodyPr/>
        <a:lstStyle/>
        <a:p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D92744B-438E-4645-9DD4-27372C9FF99B}" type="parTrans" cxnId="{C4581CCD-F750-44D2-BDB4-6B27857FDFB1}">
      <dgm:prSet/>
      <dgm:spPr/>
      <dgm:t>
        <a:bodyPr/>
        <a:lstStyle/>
        <a:p>
          <a:endParaRPr lang="ru-RU"/>
        </a:p>
      </dgm:t>
    </dgm:pt>
    <dgm:pt modelId="{217067FD-F2A1-4B79-9264-E9D50EBDA48C}" type="sibTrans" cxnId="{C4581CCD-F750-44D2-BDB4-6B27857FDFB1}">
      <dgm:prSet/>
      <dgm:spPr/>
      <dgm:t>
        <a:bodyPr/>
        <a:lstStyle/>
        <a:p>
          <a:endParaRPr lang="ru-RU"/>
        </a:p>
      </dgm:t>
    </dgm:pt>
    <dgm:pt modelId="{AB0AC0B5-BB99-4C2C-8430-A761EB936629}">
      <dgm:prSet phldrT="[Текст]" custT="1"/>
      <dgm:spPr/>
      <dgm:t>
        <a:bodyPr/>
        <a:lstStyle/>
        <a:p>
          <a:r>
            <a:rPr lang="ru-RU" sz="1500" dirty="0" smtClean="0">
              <a:latin typeface="Times New Roman" pitchFamily="18" charset="0"/>
              <a:cs typeface="Times New Roman" pitchFamily="18" charset="0"/>
            </a:rPr>
            <a:t>в течение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500" dirty="0" smtClean="0">
              <a:latin typeface="Times New Roman" pitchFamily="18" charset="0"/>
              <a:cs typeface="Times New Roman" pitchFamily="18" charset="0"/>
            </a:rPr>
            <a:t> дня со дня принятия решения </a:t>
          </a:r>
          <a:endParaRPr lang="ru-RU" sz="1500" dirty="0">
            <a:latin typeface="Times New Roman" pitchFamily="18" charset="0"/>
            <a:cs typeface="Times New Roman" pitchFamily="18" charset="0"/>
          </a:endParaRPr>
        </a:p>
      </dgm:t>
    </dgm:pt>
    <dgm:pt modelId="{94CA6832-CFFE-436C-BB27-C3CFFA4F9CE1}" type="parTrans" cxnId="{AD302DC5-6044-4B7D-A1BB-940E7B3E0DB7}">
      <dgm:prSet/>
      <dgm:spPr/>
      <dgm:t>
        <a:bodyPr/>
        <a:lstStyle/>
        <a:p>
          <a:endParaRPr lang="ru-RU"/>
        </a:p>
      </dgm:t>
    </dgm:pt>
    <dgm:pt modelId="{6F61AAD5-058F-463C-85B8-8FCC2ADF2ED7}" type="sibTrans" cxnId="{AD302DC5-6044-4B7D-A1BB-940E7B3E0DB7}">
      <dgm:prSet/>
      <dgm:spPr/>
      <dgm:t>
        <a:bodyPr/>
        <a:lstStyle/>
        <a:p>
          <a:endParaRPr lang="ru-RU"/>
        </a:p>
      </dgm:t>
    </dgm:pt>
    <dgm:pt modelId="{2ABE1D2F-A740-4A53-8915-50EA3D5F463A}" type="pres">
      <dgm:prSet presAssocID="{D7647320-0F92-4A4B-BDB1-9CE1AD3625F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EAF403-2F02-4D78-9315-FE499339C24C}" type="pres">
      <dgm:prSet presAssocID="{D7647320-0F92-4A4B-BDB1-9CE1AD3625FF}" presName="hierFlow" presStyleCnt="0"/>
      <dgm:spPr/>
      <dgm:t>
        <a:bodyPr/>
        <a:lstStyle/>
        <a:p>
          <a:endParaRPr lang="ru-RU"/>
        </a:p>
      </dgm:t>
    </dgm:pt>
    <dgm:pt modelId="{F0C9EE71-A0DC-499E-9525-5BCBF05685D1}" type="pres">
      <dgm:prSet presAssocID="{D7647320-0F92-4A4B-BDB1-9CE1AD3625FF}" presName="firstBuf" presStyleCnt="0"/>
      <dgm:spPr/>
      <dgm:t>
        <a:bodyPr/>
        <a:lstStyle/>
        <a:p>
          <a:endParaRPr lang="ru-RU"/>
        </a:p>
      </dgm:t>
    </dgm:pt>
    <dgm:pt modelId="{8E48C2FE-3CC4-48A9-B673-CAC2B5521258}" type="pres">
      <dgm:prSet presAssocID="{D7647320-0F92-4A4B-BDB1-9CE1AD3625FF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A597BDB-9149-4DC1-BF36-ACACDA95B102}" type="pres">
      <dgm:prSet presAssocID="{50E871E0-771C-4792-9C48-628D4B14536E}" presName="Name14" presStyleCnt="0"/>
      <dgm:spPr/>
      <dgm:t>
        <a:bodyPr/>
        <a:lstStyle/>
        <a:p>
          <a:endParaRPr lang="ru-RU"/>
        </a:p>
      </dgm:t>
    </dgm:pt>
    <dgm:pt modelId="{71BBB165-9F4F-4E1F-BE4D-0BCB103CA19E}" type="pres">
      <dgm:prSet presAssocID="{50E871E0-771C-4792-9C48-628D4B14536E}" presName="level1Shape" presStyleLbl="node0" presStyleIdx="0" presStyleCnt="1" custScaleX="1581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B46BAE-7A58-4073-B422-16BF3C4D21B8}" type="pres">
      <dgm:prSet presAssocID="{50E871E0-771C-4792-9C48-628D4B14536E}" presName="hierChild2" presStyleCnt="0"/>
      <dgm:spPr/>
      <dgm:t>
        <a:bodyPr/>
        <a:lstStyle/>
        <a:p>
          <a:endParaRPr lang="ru-RU"/>
        </a:p>
      </dgm:t>
    </dgm:pt>
    <dgm:pt modelId="{751F7022-C9B8-4915-8EF7-0EF237A451D5}" type="pres">
      <dgm:prSet presAssocID="{00BD7252-89AD-46F3-B277-0C47AF1BF977}" presName="Name19" presStyleLbl="parChTrans1D2" presStyleIdx="0" presStyleCnt="2"/>
      <dgm:spPr/>
      <dgm:t>
        <a:bodyPr/>
        <a:lstStyle/>
        <a:p>
          <a:endParaRPr lang="ru-RU"/>
        </a:p>
      </dgm:t>
    </dgm:pt>
    <dgm:pt modelId="{2B549C42-349D-4106-B54B-72D2F2582085}" type="pres">
      <dgm:prSet presAssocID="{ABD14590-4C8E-4BCD-B508-11724765E42D}" presName="Name21" presStyleCnt="0"/>
      <dgm:spPr/>
      <dgm:t>
        <a:bodyPr/>
        <a:lstStyle/>
        <a:p>
          <a:endParaRPr lang="ru-RU"/>
        </a:p>
      </dgm:t>
    </dgm:pt>
    <dgm:pt modelId="{27DAAE01-489B-4D12-9952-9D1061034559}" type="pres">
      <dgm:prSet presAssocID="{ABD14590-4C8E-4BCD-B508-11724765E42D}" presName="level2Shape" presStyleLbl="node2" presStyleIdx="0" presStyleCnt="2" custScaleX="158124"/>
      <dgm:spPr/>
      <dgm:t>
        <a:bodyPr/>
        <a:lstStyle/>
        <a:p>
          <a:endParaRPr lang="ru-RU"/>
        </a:p>
      </dgm:t>
    </dgm:pt>
    <dgm:pt modelId="{ED7B3164-5E02-4D36-906F-E549908CF482}" type="pres">
      <dgm:prSet presAssocID="{ABD14590-4C8E-4BCD-B508-11724765E42D}" presName="hierChild3" presStyleCnt="0"/>
      <dgm:spPr/>
      <dgm:t>
        <a:bodyPr/>
        <a:lstStyle/>
        <a:p>
          <a:endParaRPr lang="ru-RU"/>
        </a:p>
      </dgm:t>
    </dgm:pt>
    <dgm:pt modelId="{A183C0B7-8610-4A85-9181-F92F6D24D132}" type="pres">
      <dgm:prSet presAssocID="{E9C6B7D5-735A-4183-9C6D-F92C168A3F9E}" presName="Name19" presStyleLbl="parChTrans1D3" presStyleIdx="0" presStyleCnt="2"/>
      <dgm:spPr/>
      <dgm:t>
        <a:bodyPr/>
        <a:lstStyle/>
        <a:p>
          <a:endParaRPr lang="ru-RU"/>
        </a:p>
      </dgm:t>
    </dgm:pt>
    <dgm:pt modelId="{DF888A96-4959-436E-ACDB-A8AED01FB8A2}" type="pres">
      <dgm:prSet presAssocID="{B0C1A7B9-33EE-4BD7-9E49-EEEFDA853516}" presName="Name21" presStyleCnt="0"/>
      <dgm:spPr/>
      <dgm:t>
        <a:bodyPr/>
        <a:lstStyle/>
        <a:p>
          <a:endParaRPr lang="ru-RU"/>
        </a:p>
      </dgm:t>
    </dgm:pt>
    <dgm:pt modelId="{F876C3C2-C6E8-4EB1-8307-FA863594DDBB}" type="pres">
      <dgm:prSet presAssocID="{B0C1A7B9-33EE-4BD7-9E49-EEEFDA853516}" presName="level2Shape" presStyleLbl="node3" presStyleIdx="0" presStyleCnt="2" custScaleX="158124"/>
      <dgm:spPr/>
      <dgm:t>
        <a:bodyPr/>
        <a:lstStyle/>
        <a:p>
          <a:endParaRPr lang="ru-RU"/>
        </a:p>
      </dgm:t>
    </dgm:pt>
    <dgm:pt modelId="{67214417-FA39-4BA0-B5A8-AE4B57FC1680}" type="pres">
      <dgm:prSet presAssocID="{B0C1A7B9-33EE-4BD7-9E49-EEEFDA853516}" presName="hierChild3" presStyleCnt="0"/>
      <dgm:spPr/>
      <dgm:t>
        <a:bodyPr/>
        <a:lstStyle/>
        <a:p>
          <a:endParaRPr lang="ru-RU"/>
        </a:p>
      </dgm:t>
    </dgm:pt>
    <dgm:pt modelId="{88658FD2-2BB2-474C-8EFF-6810B8B45919}" type="pres">
      <dgm:prSet presAssocID="{FD92744B-438E-4645-9DD4-27372C9FF99B}" presName="Name19" presStyleLbl="parChTrans1D4" presStyleIdx="0" presStyleCnt="2"/>
      <dgm:spPr/>
      <dgm:t>
        <a:bodyPr/>
        <a:lstStyle/>
        <a:p>
          <a:endParaRPr lang="ru-RU"/>
        </a:p>
      </dgm:t>
    </dgm:pt>
    <dgm:pt modelId="{8D8D9FFF-74AF-4549-9821-4F2A24571A72}" type="pres">
      <dgm:prSet presAssocID="{54ACA64E-99D7-454D-B5C1-DAB66ADBD71E}" presName="Name21" presStyleCnt="0"/>
      <dgm:spPr/>
      <dgm:t>
        <a:bodyPr/>
        <a:lstStyle/>
        <a:p>
          <a:endParaRPr lang="ru-RU"/>
        </a:p>
      </dgm:t>
    </dgm:pt>
    <dgm:pt modelId="{E521BBBD-4123-47B1-B3C3-0D7A67EC11D3}" type="pres">
      <dgm:prSet presAssocID="{54ACA64E-99D7-454D-B5C1-DAB66ADBD71E}" presName="level2Shape" presStyleLbl="node4" presStyleIdx="0" presStyleCnt="2" custLinFactX="35" custLinFactNeighborX="100000" custLinFactNeighborY="6049"/>
      <dgm:spPr/>
      <dgm:t>
        <a:bodyPr/>
        <a:lstStyle/>
        <a:p>
          <a:endParaRPr lang="ru-RU"/>
        </a:p>
      </dgm:t>
    </dgm:pt>
    <dgm:pt modelId="{5AD07DCB-64FF-4465-9078-C45928F4429B}" type="pres">
      <dgm:prSet presAssocID="{54ACA64E-99D7-454D-B5C1-DAB66ADBD71E}" presName="hierChild3" presStyleCnt="0"/>
      <dgm:spPr/>
      <dgm:t>
        <a:bodyPr/>
        <a:lstStyle/>
        <a:p>
          <a:endParaRPr lang="ru-RU"/>
        </a:p>
      </dgm:t>
    </dgm:pt>
    <dgm:pt modelId="{E95782BB-8915-4960-8BA5-6D3D8D8AC6FE}" type="pres">
      <dgm:prSet presAssocID="{78E38E90-BAD2-408A-BB43-F5E9E09C78D1}" presName="Name19" presStyleLbl="parChTrans1D2" presStyleIdx="1" presStyleCnt="2"/>
      <dgm:spPr/>
      <dgm:t>
        <a:bodyPr/>
        <a:lstStyle/>
        <a:p>
          <a:endParaRPr lang="ru-RU"/>
        </a:p>
      </dgm:t>
    </dgm:pt>
    <dgm:pt modelId="{3756107A-CE80-483E-8464-A24FA81517AB}" type="pres">
      <dgm:prSet presAssocID="{7D51E1D7-4FD5-4441-9E5A-4C0E63C9EF0C}" presName="Name21" presStyleCnt="0"/>
      <dgm:spPr/>
      <dgm:t>
        <a:bodyPr/>
        <a:lstStyle/>
        <a:p>
          <a:endParaRPr lang="ru-RU"/>
        </a:p>
      </dgm:t>
    </dgm:pt>
    <dgm:pt modelId="{6E0E0716-0271-493E-B6BF-0A438888D2FB}" type="pres">
      <dgm:prSet presAssocID="{7D51E1D7-4FD5-4441-9E5A-4C0E63C9EF0C}" presName="level2Shape" presStyleLbl="node2" presStyleIdx="1" presStyleCnt="2" custScaleX="158124"/>
      <dgm:spPr/>
      <dgm:t>
        <a:bodyPr/>
        <a:lstStyle/>
        <a:p>
          <a:endParaRPr lang="ru-RU"/>
        </a:p>
      </dgm:t>
    </dgm:pt>
    <dgm:pt modelId="{40513CDD-2980-45D8-A6CB-5B899977F939}" type="pres">
      <dgm:prSet presAssocID="{7D51E1D7-4FD5-4441-9E5A-4C0E63C9EF0C}" presName="hierChild3" presStyleCnt="0"/>
      <dgm:spPr/>
      <dgm:t>
        <a:bodyPr/>
        <a:lstStyle/>
        <a:p>
          <a:endParaRPr lang="ru-RU"/>
        </a:p>
      </dgm:t>
    </dgm:pt>
    <dgm:pt modelId="{79166B27-BA64-4B9A-9B5B-75473C10132B}" type="pres">
      <dgm:prSet presAssocID="{592B9D8A-9262-4896-BE5A-AFAA17AE93C4}" presName="Name19" presStyleLbl="parChTrans1D3" presStyleIdx="1" presStyleCnt="2"/>
      <dgm:spPr/>
      <dgm:t>
        <a:bodyPr/>
        <a:lstStyle/>
        <a:p>
          <a:endParaRPr lang="ru-RU"/>
        </a:p>
      </dgm:t>
    </dgm:pt>
    <dgm:pt modelId="{AFB618C3-8F04-48C1-9694-B8A1EBF7AE43}" type="pres">
      <dgm:prSet presAssocID="{2E537FAC-C7ED-4977-AF97-7906571E1E05}" presName="Name21" presStyleCnt="0"/>
      <dgm:spPr/>
      <dgm:t>
        <a:bodyPr/>
        <a:lstStyle/>
        <a:p>
          <a:endParaRPr lang="ru-RU"/>
        </a:p>
      </dgm:t>
    </dgm:pt>
    <dgm:pt modelId="{758FFC6D-D03B-47C4-B603-F7B0CBBDA60B}" type="pres">
      <dgm:prSet presAssocID="{2E537FAC-C7ED-4977-AF97-7906571E1E05}" presName="level2Shape" presStyleLbl="node3" presStyleIdx="1" presStyleCnt="2" custScaleX="158124"/>
      <dgm:spPr/>
      <dgm:t>
        <a:bodyPr/>
        <a:lstStyle/>
        <a:p>
          <a:endParaRPr lang="ru-RU"/>
        </a:p>
      </dgm:t>
    </dgm:pt>
    <dgm:pt modelId="{2F7BE89A-16DA-4171-B7FF-F435DE35A45F}" type="pres">
      <dgm:prSet presAssocID="{2E537FAC-C7ED-4977-AF97-7906571E1E05}" presName="hierChild3" presStyleCnt="0"/>
      <dgm:spPr/>
      <dgm:t>
        <a:bodyPr/>
        <a:lstStyle/>
        <a:p>
          <a:endParaRPr lang="ru-RU"/>
        </a:p>
      </dgm:t>
    </dgm:pt>
    <dgm:pt modelId="{01B6982B-4DB9-4F97-AD5F-ED0EF024090C}" type="pres">
      <dgm:prSet presAssocID="{94CA6832-CFFE-436C-BB27-C3CFFA4F9CE1}" presName="Name19" presStyleLbl="parChTrans1D4" presStyleIdx="1" presStyleCnt="2"/>
      <dgm:spPr/>
      <dgm:t>
        <a:bodyPr/>
        <a:lstStyle/>
        <a:p>
          <a:endParaRPr lang="ru-RU"/>
        </a:p>
      </dgm:t>
    </dgm:pt>
    <dgm:pt modelId="{5A6D632B-59DC-4EF5-9378-DA923B27CD55}" type="pres">
      <dgm:prSet presAssocID="{AB0AC0B5-BB99-4C2C-8430-A761EB936629}" presName="Name21" presStyleCnt="0"/>
      <dgm:spPr/>
      <dgm:t>
        <a:bodyPr/>
        <a:lstStyle/>
        <a:p>
          <a:endParaRPr lang="ru-RU"/>
        </a:p>
      </dgm:t>
    </dgm:pt>
    <dgm:pt modelId="{BA8818B9-FA7C-4DB9-AAB6-EDBDFFD4E99F}" type="pres">
      <dgm:prSet presAssocID="{AB0AC0B5-BB99-4C2C-8430-A761EB936629}" presName="level2Shape" presStyleLbl="node4" presStyleIdx="1" presStyleCnt="2" custScaleX="158124" custLinFactNeighborX="-90655" custLinFactNeighborY="6049"/>
      <dgm:spPr/>
      <dgm:t>
        <a:bodyPr/>
        <a:lstStyle/>
        <a:p>
          <a:endParaRPr lang="ru-RU"/>
        </a:p>
      </dgm:t>
    </dgm:pt>
    <dgm:pt modelId="{2CFB93A3-930B-49F5-B32E-627D195406F1}" type="pres">
      <dgm:prSet presAssocID="{AB0AC0B5-BB99-4C2C-8430-A761EB936629}" presName="hierChild3" presStyleCnt="0"/>
      <dgm:spPr/>
      <dgm:t>
        <a:bodyPr/>
        <a:lstStyle/>
        <a:p>
          <a:endParaRPr lang="ru-RU"/>
        </a:p>
      </dgm:t>
    </dgm:pt>
    <dgm:pt modelId="{1933ADD1-CFCA-4E1E-8A4C-6F0B8DE74689}" type="pres">
      <dgm:prSet presAssocID="{D7647320-0F92-4A4B-BDB1-9CE1AD3625FF}" presName="bgShapesFlow" presStyleCnt="0"/>
      <dgm:spPr/>
      <dgm:t>
        <a:bodyPr/>
        <a:lstStyle/>
        <a:p>
          <a:endParaRPr lang="ru-RU"/>
        </a:p>
      </dgm:t>
    </dgm:pt>
    <dgm:pt modelId="{CAE582E4-8A62-44C3-8FD8-98C551C433B8}" type="pres">
      <dgm:prSet presAssocID="{002F680A-867D-4B8E-8A16-2753687A81A4}" presName="rectComp" presStyleCnt="0"/>
      <dgm:spPr/>
      <dgm:t>
        <a:bodyPr/>
        <a:lstStyle/>
        <a:p>
          <a:endParaRPr lang="ru-RU"/>
        </a:p>
      </dgm:t>
    </dgm:pt>
    <dgm:pt modelId="{C96D3FE0-48FA-4688-B02C-D7F5F0679985}" type="pres">
      <dgm:prSet presAssocID="{002F680A-867D-4B8E-8A16-2753687A81A4}" presName="bgRect" presStyleLbl="bgShp" presStyleIdx="0" presStyleCnt="4"/>
      <dgm:spPr/>
      <dgm:t>
        <a:bodyPr/>
        <a:lstStyle/>
        <a:p>
          <a:endParaRPr lang="ru-RU"/>
        </a:p>
      </dgm:t>
    </dgm:pt>
    <dgm:pt modelId="{2BB5A548-442F-45E4-AD82-DD8D5BCFBF8C}" type="pres">
      <dgm:prSet presAssocID="{002F680A-867D-4B8E-8A16-2753687A81A4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1105E8-01A6-4C5F-AE93-F177CB17207C}" type="pres">
      <dgm:prSet presAssocID="{002F680A-867D-4B8E-8A16-2753687A81A4}" presName="spComp" presStyleCnt="0"/>
      <dgm:spPr/>
      <dgm:t>
        <a:bodyPr/>
        <a:lstStyle/>
        <a:p>
          <a:endParaRPr lang="ru-RU"/>
        </a:p>
      </dgm:t>
    </dgm:pt>
    <dgm:pt modelId="{196AEA61-4132-4DCD-9BB3-B8E77245D492}" type="pres">
      <dgm:prSet presAssocID="{002F680A-867D-4B8E-8A16-2753687A81A4}" presName="vSp" presStyleCnt="0"/>
      <dgm:spPr/>
      <dgm:t>
        <a:bodyPr/>
        <a:lstStyle/>
        <a:p>
          <a:endParaRPr lang="ru-RU"/>
        </a:p>
      </dgm:t>
    </dgm:pt>
    <dgm:pt modelId="{3DA38F30-4CE3-4E69-855A-77E281EA4430}" type="pres">
      <dgm:prSet presAssocID="{C5E49080-39F5-4C51-BB09-0DEF0992FDBA}" presName="rectComp" presStyleCnt="0"/>
      <dgm:spPr/>
      <dgm:t>
        <a:bodyPr/>
        <a:lstStyle/>
        <a:p>
          <a:endParaRPr lang="ru-RU"/>
        </a:p>
      </dgm:t>
    </dgm:pt>
    <dgm:pt modelId="{E1C8CFB6-7A3B-42CB-85E9-DF7C9530471F}" type="pres">
      <dgm:prSet presAssocID="{C5E49080-39F5-4C51-BB09-0DEF0992FDBA}" presName="bgRect" presStyleLbl="bgShp" presStyleIdx="1" presStyleCnt="4"/>
      <dgm:spPr/>
      <dgm:t>
        <a:bodyPr/>
        <a:lstStyle/>
        <a:p>
          <a:endParaRPr lang="ru-RU"/>
        </a:p>
      </dgm:t>
    </dgm:pt>
    <dgm:pt modelId="{D1367135-1301-4890-9D2B-1FE7AC4E8985}" type="pres">
      <dgm:prSet presAssocID="{C5E49080-39F5-4C51-BB09-0DEF0992FDBA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13A3D-6813-4B2F-BA32-2EF9977D6DDB}" type="pres">
      <dgm:prSet presAssocID="{C5E49080-39F5-4C51-BB09-0DEF0992FDBA}" presName="spComp" presStyleCnt="0"/>
      <dgm:spPr/>
      <dgm:t>
        <a:bodyPr/>
        <a:lstStyle/>
        <a:p>
          <a:endParaRPr lang="ru-RU"/>
        </a:p>
      </dgm:t>
    </dgm:pt>
    <dgm:pt modelId="{EF054DA2-0EFC-4067-A142-76B06F38CDBD}" type="pres">
      <dgm:prSet presAssocID="{C5E49080-39F5-4C51-BB09-0DEF0992FDBA}" presName="vSp" presStyleCnt="0"/>
      <dgm:spPr/>
      <dgm:t>
        <a:bodyPr/>
        <a:lstStyle/>
        <a:p>
          <a:endParaRPr lang="ru-RU"/>
        </a:p>
      </dgm:t>
    </dgm:pt>
    <dgm:pt modelId="{E840C93C-CD01-4F75-8C1C-90B2310EF1C1}" type="pres">
      <dgm:prSet presAssocID="{CAC91502-310E-4B92-A639-0D106CD077C9}" presName="rectComp" presStyleCnt="0"/>
      <dgm:spPr/>
      <dgm:t>
        <a:bodyPr/>
        <a:lstStyle/>
        <a:p>
          <a:endParaRPr lang="ru-RU"/>
        </a:p>
      </dgm:t>
    </dgm:pt>
    <dgm:pt modelId="{33BE2E3C-FC0D-4C32-97F4-77971EFC7462}" type="pres">
      <dgm:prSet presAssocID="{CAC91502-310E-4B92-A639-0D106CD077C9}" presName="bgRect" presStyleLbl="bgShp" presStyleIdx="2" presStyleCnt="4"/>
      <dgm:spPr/>
      <dgm:t>
        <a:bodyPr/>
        <a:lstStyle/>
        <a:p>
          <a:endParaRPr lang="ru-RU"/>
        </a:p>
      </dgm:t>
    </dgm:pt>
    <dgm:pt modelId="{6606CECD-D220-421A-A73C-0232C64E636B}" type="pres">
      <dgm:prSet presAssocID="{CAC91502-310E-4B92-A639-0D106CD077C9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40892-3B91-4BB2-8DF1-13C3641D63A4}" type="pres">
      <dgm:prSet presAssocID="{CAC91502-310E-4B92-A639-0D106CD077C9}" presName="spComp" presStyleCnt="0"/>
      <dgm:spPr/>
      <dgm:t>
        <a:bodyPr/>
        <a:lstStyle/>
        <a:p>
          <a:endParaRPr lang="ru-RU"/>
        </a:p>
      </dgm:t>
    </dgm:pt>
    <dgm:pt modelId="{7737F287-FE85-45CC-92C8-E4CBD69E8FC7}" type="pres">
      <dgm:prSet presAssocID="{CAC91502-310E-4B92-A639-0D106CD077C9}" presName="vSp" presStyleCnt="0"/>
      <dgm:spPr/>
      <dgm:t>
        <a:bodyPr/>
        <a:lstStyle/>
        <a:p>
          <a:endParaRPr lang="ru-RU"/>
        </a:p>
      </dgm:t>
    </dgm:pt>
    <dgm:pt modelId="{37971018-0BB6-49C8-A3DE-E973A0D666AC}" type="pres">
      <dgm:prSet presAssocID="{3CCE2D35-E9E3-4E96-921D-3FB807A4E9B5}" presName="rectComp" presStyleCnt="0"/>
      <dgm:spPr/>
      <dgm:t>
        <a:bodyPr/>
        <a:lstStyle/>
        <a:p>
          <a:endParaRPr lang="ru-RU"/>
        </a:p>
      </dgm:t>
    </dgm:pt>
    <dgm:pt modelId="{FD13A548-16FD-40DC-B384-C14AE30DB1EA}" type="pres">
      <dgm:prSet presAssocID="{3CCE2D35-E9E3-4E96-921D-3FB807A4E9B5}" presName="bgRect" presStyleLbl="bgShp" presStyleIdx="3" presStyleCnt="4"/>
      <dgm:spPr/>
      <dgm:t>
        <a:bodyPr/>
        <a:lstStyle/>
        <a:p>
          <a:endParaRPr lang="ru-RU"/>
        </a:p>
      </dgm:t>
    </dgm:pt>
    <dgm:pt modelId="{538845E3-4D8A-4720-937A-CF00C924519D}" type="pres">
      <dgm:prSet presAssocID="{3CCE2D35-E9E3-4E96-921D-3FB807A4E9B5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B6AA02-0732-442F-82FF-FC4EEF985333}" type="presOf" srcId="{50E871E0-771C-4792-9C48-628D4B14536E}" destId="{71BBB165-9F4F-4E1F-BE4D-0BCB103CA19E}" srcOrd="0" destOrd="0" presId="urn:microsoft.com/office/officeart/2005/8/layout/hierarchy6"/>
    <dgm:cxn modelId="{B19CEED4-A167-453A-9DFC-265911D655B4}" type="presOf" srcId="{CAC91502-310E-4B92-A639-0D106CD077C9}" destId="{6606CECD-D220-421A-A73C-0232C64E636B}" srcOrd="1" destOrd="0" presId="urn:microsoft.com/office/officeart/2005/8/layout/hierarchy6"/>
    <dgm:cxn modelId="{6D106C08-8961-4512-AFE1-D6981B862A98}" type="presOf" srcId="{C5E49080-39F5-4C51-BB09-0DEF0992FDBA}" destId="{D1367135-1301-4890-9D2B-1FE7AC4E8985}" srcOrd="1" destOrd="0" presId="urn:microsoft.com/office/officeart/2005/8/layout/hierarchy6"/>
    <dgm:cxn modelId="{4AA24631-BD2E-436F-BFB3-98C9FC444911}" type="presOf" srcId="{78E38E90-BAD2-408A-BB43-F5E9E09C78D1}" destId="{E95782BB-8915-4960-8BA5-6D3D8D8AC6FE}" srcOrd="0" destOrd="0" presId="urn:microsoft.com/office/officeart/2005/8/layout/hierarchy6"/>
    <dgm:cxn modelId="{74690598-A2EA-41B8-B3B9-F55C8984AAC0}" type="presOf" srcId="{ABD14590-4C8E-4BCD-B508-11724765E42D}" destId="{27DAAE01-489B-4D12-9952-9D1061034559}" srcOrd="0" destOrd="0" presId="urn:microsoft.com/office/officeart/2005/8/layout/hierarchy6"/>
    <dgm:cxn modelId="{2A8F7B09-4C59-4455-921D-C1CE34D82872}" type="presOf" srcId="{CAC91502-310E-4B92-A639-0D106CD077C9}" destId="{33BE2E3C-FC0D-4C32-97F4-77971EFC7462}" srcOrd="0" destOrd="0" presId="urn:microsoft.com/office/officeart/2005/8/layout/hierarchy6"/>
    <dgm:cxn modelId="{27FC054F-5347-4019-8FC1-858AE5E13B2A}" srcId="{D7647320-0F92-4A4B-BDB1-9CE1AD3625FF}" destId="{3CCE2D35-E9E3-4E96-921D-3FB807A4E9B5}" srcOrd="4" destOrd="0" parTransId="{8714998F-60C3-48EB-BD5F-65A24AD33217}" sibTransId="{DDAF17DF-18EA-4D37-A05D-CBB46F23DCC2}"/>
    <dgm:cxn modelId="{5D7D80D3-4410-4E56-8809-82B997083600}" type="presOf" srcId="{E9C6B7D5-735A-4183-9C6D-F92C168A3F9E}" destId="{A183C0B7-8610-4A85-9181-F92F6D24D132}" srcOrd="0" destOrd="0" presId="urn:microsoft.com/office/officeart/2005/8/layout/hierarchy6"/>
    <dgm:cxn modelId="{96FFAFD0-6B72-46B3-B481-A8D871DFF135}" type="presOf" srcId="{B0C1A7B9-33EE-4BD7-9E49-EEEFDA853516}" destId="{F876C3C2-C6E8-4EB1-8307-FA863594DDBB}" srcOrd="0" destOrd="0" presId="urn:microsoft.com/office/officeart/2005/8/layout/hierarchy6"/>
    <dgm:cxn modelId="{C4581CCD-F750-44D2-BDB4-6B27857FDFB1}" srcId="{B0C1A7B9-33EE-4BD7-9E49-EEEFDA853516}" destId="{54ACA64E-99D7-454D-B5C1-DAB66ADBD71E}" srcOrd="0" destOrd="0" parTransId="{FD92744B-438E-4645-9DD4-27372C9FF99B}" sibTransId="{217067FD-F2A1-4B79-9264-E9D50EBDA48C}"/>
    <dgm:cxn modelId="{F6048937-9E5F-4E36-B340-208497DF1698}" type="presOf" srcId="{3CCE2D35-E9E3-4E96-921D-3FB807A4E9B5}" destId="{FD13A548-16FD-40DC-B384-C14AE30DB1EA}" srcOrd="0" destOrd="0" presId="urn:microsoft.com/office/officeart/2005/8/layout/hierarchy6"/>
    <dgm:cxn modelId="{E451E027-E005-451D-AA09-68B3ECE6D2A7}" type="presOf" srcId="{592B9D8A-9262-4896-BE5A-AFAA17AE93C4}" destId="{79166B27-BA64-4B9A-9B5B-75473C10132B}" srcOrd="0" destOrd="0" presId="urn:microsoft.com/office/officeart/2005/8/layout/hierarchy6"/>
    <dgm:cxn modelId="{4A42553D-0B85-47FF-A0E8-E1076FEA4434}" type="presOf" srcId="{7D51E1D7-4FD5-4441-9E5A-4C0E63C9EF0C}" destId="{6E0E0716-0271-493E-B6BF-0A438888D2FB}" srcOrd="0" destOrd="0" presId="urn:microsoft.com/office/officeart/2005/8/layout/hierarchy6"/>
    <dgm:cxn modelId="{0EFD3139-1BBA-49D4-A358-610CA6C1AA02}" srcId="{50E871E0-771C-4792-9C48-628D4B14536E}" destId="{7D51E1D7-4FD5-4441-9E5A-4C0E63C9EF0C}" srcOrd="1" destOrd="0" parTransId="{78E38E90-BAD2-408A-BB43-F5E9E09C78D1}" sibTransId="{16473D60-8D7A-4EAE-BA31-BDF677EABCCE}"/>
    <dgm:cxn modelId="{7CD3DF2C-206F-4052-B903-094FA64980E2}" srcId="{D7647320-0F92-4A4B-BDB1-9CE1AD3625FF}" destId="{C5E49080-39F5-4C51-BB09-0DEF0992FDBA}" srcOrd="2" destOrd="0" parTransId="{36F33187-515B-4C37-BA68-EDABEECE8D54}" sibTransId="{1FF78F4D-143F-495D-81D5-E6A2251DA83A}"/>
    <dgm:cxn modelId="{BDEC8778-9909-4727-97DF-1B78EDF0FCF2}" srcId="{7D51E1D7-4FD5-4441-9E5A-4C0E63C9EF0C}" destId="{2E537FAC-C7ED-4977-AF97-7906571E1E05}" srcOrd="0" destOrd="0" parTransId="{592B9D8A-9262-4896-BE5A-AFAA17AE93C4}" sibTransId="{DF012CC7-4FB4-4CA4-AEB1-18E70C6F525C}"/>
    <dgm:cxn modelId="{409B21CF-15B0-4970-A89B-704432982333}" type="presOf" srcId="{94CA6832-CFFE-436C-BB27-C3CFFA4F9CE1}" destId="{01B6982B-4DB9-4F97-AD5F-ED0EF024090C}" srcOrd="0" destOrd="0" presId="urn:microsoft.com/office/officeart/2005/8/layout/hierarchy6"/>
    <dgm:cxn modelId="{55AC9ED5-6D6C-4829-A40B-BB8504C2EC8B}" type="presOf" srcId="{2E537FAC-C7ED-4977-AF97-7906571E1E05}" destId="{758FFC6D-D03B-47C4-B603-F7B0CBBDA60B}" srcOrd="0" destOrd="0" presId="urn:microsoft.com/office/officeart/2005/8/layout/hierarchy6"/>
    <dgm:cxn modelId="{171A9504-4F22-4AD1-8CC4-606236EF6FA6}" srcId="{D7647320-0F92-4A4B-BDB1-9CE1AD3625FF}" destId="{002F680A-867D-4B8E-8A16-2753687A81A4}" srcOrd="1" destOrd="0" parTransId="{2F238B13-09ED-478C-85AE-0CEEB442A893}" sibTransId="{669D3E8E-46DE-4F7E-9D74-040309E857E3}"/>
    <dgm:cxn modelId="{1A774D62-4287-44BF-ABD3-2422DB613A06}" type="presOf" srcId="{3CCE2D35-E9E3-4E96-921D-3FB807A4E9B5}" destId="{538845E3-4D8A-4720-937A-CF00C924519D}" srcOrd="1" destOrd="0" presId="urn:microsoft.com/office/officeart/2005/8/layout/hierarchy6"/>
    <dgm:cxn modelId="{B47966CB-7C80-4334-86A3-E6551D8F9B83}" type="presOf" srcId="{C5E49080-39F5-4C51-BB09-0DEF0992FDBA}" destId="{E1C8CFB6-7A3B-42CB-85E9-DF7C9530471F}" srcOrd="0" destOrd="0" presId="urn:microsoft.com/office/officeart/2005/8/layout/hierarchy6"/>
    <dgm:cxn modelId="{807527D6-C96D-4724-8C6A-FB5AFB7F9C19}" type="presOf" srcId="{002F680A-867D-4B8E-8A16-2753687A81A4}" destId="{2BB5A548-442F-45E4-AD82-DD8D5BCFBF8C}" srcOrd="1" destOrd="0" presId="urn:microsoft.com/office/officeart/2005/8/layout/hierarchy6"/>
    <dgm:cxn modelId="{2DBAA9A9-2592-46F2-9927-27CE4A669AC5}" type="presOf" srcId="{00BD7252-89AD-46F3-B277-0C47AF1BF977}" destId="{751F7022-C9B8-4915-8EF7-0EF237A451D5}" srcOrd="0" destOrd="0" presId="urn:microsoft.com/office/officeart/2005/8/layout/hierarchy6"/>
    <dgm:cxn modelId="{8C8BE200-EF01-417D-BF8A-F1E3D444CCA3}" srcId="{D7647320-0F92-4A4B-BDB1-9CE1AD3625FF}" destId="{CAC91502-310E-4B92-A639-0D106CD077C9}" srcOrd="3" destOrd="0" parTransId="{35D8A21A-68D8-474A-8E88-DCA7592D6B7C}" sibTransId="{01AB076A-CF65-44BB-BACE-F3AB2F732D1B}"/>
    <dgm:cxn modelId="{8ECE6836-0001-46AE-B6FB-6A91BCFE3752}" type="presOf" srcId="{54ACA64E-99D7-454D-B5C1-DAB66ADBD71E}" destId="{E521BBBD-4123-47B1-B3C3-0D7A67EC11D3}" srcOrd="0" destOrd="0" presId="urn:microsoft.com/office/officeart/2005/8/layout/hierarchy6"/>
    <dgm:cxn modelId="{F08C674C-7FB9-4A72-80CA-2AFE866E38B6}" type="presOf" srcId="{FD92744B-438E-4645-9DD4-27372C9FF99B}" destId="{88658FD2-2BB2-474C-8EFF-6810B8B45919}" srcOrd="0" destOrd="0" presId="urn:microsoft.com/office/officeart/2005/8/layout/hierarchy6"/>
    <dgm:cxn modelId="{62B34460-3A64-43A8-BF31-9E7809EA395E}" type="presOf" srcId="{002F680A-867D-4B8E-8A16-2753687A81A4}" destId="{C96D3FE0-48FA-4688-B02C-D7F5F0679985}" srcOrd="0" destOrd="0" presId="urn:microsoft.com/office/officeart/2005/8/layout/hierarchy6"/>
    <dgm:cxn modelId="{DB996988-B402-4666-9216-6A2F67A191F9}" srcId="{D7647320-0F92-4A4B-BDB1-9CE1AD3625FF}" destId="{50E871E0-771C-4792-9C48-628D4B14536E}" srcOrd="0" destOrd="0" parTransId="{FACA9DD7-A306-4C72-AA84-D7AFFA234F5E}" sibTransId="{9C39790B-B9B9-4278-8FB2-B1F35101401A}"/>
    <dgm:cxn modelId="{94A94FCF-4870-4379-9A7F-DF3EDAB0D2BB}" srcId="{50E871E0-771C-4792-9C48-628D4B14536E}" destId="{ABD14590-4C8E-4BCD-B508-11724765E42D}" srcOrd="0" destOrd="0" parTransId="{00BD7252-89AD-46F3-B277-0C47AF1BF977}" sibTransId="{1211E052-FC6E-4FF3-B2DF-F1EFE01B2B9A}"/>
    <dgm:cxn modelId="{F96131E8-342F-41E2-BB4C-7918D766C348}" srcId="{ABD14590-4C8E-4BCD-B508-11724765E42D}" destId="{B0C1A7B9-33EE-4BD7-9E49-EEEFDA853516}" srcOrd="0" destOrd="0" parTransId="{E9C6B7D5-735A-4183-9C6D-F92C168A3F9E}" sibTransId="{40F4A1A1-622F-46FE-98BA-AA1537EAA021}"/>
    <dgm:cxn modelId="{AD302DC5-6044-4B7D-A1BB-940E7B3E0DB7}" srcId="{2E537FAC-C7ED-4977-AF97-7906571E1E05}" destId="{AB0AC0B5-BB99-4C2C-8430-A761EB936629}" srcOrd="0" destOrd="0" parTransId="{94CA6832-CFFE-436C-BB27-C3CFFA4F9CE1}" sibTransId="{6F61AAD5-058F-463C-85B8-8FCC2ADF2ED7}"/>
    <dgm:cxn modelId="{98FC9F40-5566-4A0A-A607-E5FE111E8AD4}" type="presOf" srcId="{AB0AC0B5-BB99-4C2C-8430-A761EB936629}" destId="{BA8818B9-FA7C-4DB9-AAB6-EDBDFFD4E99F}" srcOrd="0" destOrd="0" presId="urn:microsoft.com/office/officeart/2005/8/layout/hierarchy6"/>
    <dgm:cxn modelId="{6810D69A-8370-4663-8A6C-BDE61C52ABC5}" type="presOf" srcId="{D7647320-0F92-4A4B-BDB1-9CE1AD3625FF}" destId="{2ABE1D2F-A740-4A53-8915-50EA3D5F463A}" srcOrd="0" destOrd="0" presId="urn:microsoft.com/office/officeart/2005/8/layout/hierarchy6"/>
    <dgm:cxn modelId="{F104B6B5-DC76-4E60-8D46-86522E31063A}" type="presParOf" srcId="{2ABE1D2F-A740-4A53-8915-50EA3D5F463A}" destId="{39EAF403-2F02-4D78-9315-FE499339C24C}" srcOrd="0" destOrd="0" presId="urn:microsoft.com/office/officeart/2005/8/layout/hierarchy6"/>
    <dgm:cxn modelId="{563DB77F-D3D6-411A-8566-2339A6DD98AA}" type="presParOf" srcId="{39EAF403-2F02-4D78-9315-FE499339C24C}" destId="{F0C9EE71-A0DC-499E-9525-5BCBF05685D1}" srcOrd="0" destOrd="0" presId="urn:microsoft.com/office/officeart/2005/8/layout/hierarchy6"/>
    <dgm:cxn modelId="{01327CF4-9AEB-48E1-A4D0-8B300C8D0B02}" type="presParOf" srcId="{39EAF403-2F02-4D78-9315-FE499339C24C}" destId="{8E48C2FE-3CC4-48A9-B673-CAC2B5521258}" srcOrd="1" destOrd="0" presId="urn:microsoft.com/office/officeart/2005/8/layout/hierarchy6"/>
    <dgm:cxn modelId="{6129AE2B-51EF-4464-B271-FA6838DF8029}" type="presParOf" srcId="{8E48C2FE-3CC4-48A9-B673-CAC2B5521258}" destId="{CA597BDB-9149-4DC1-BF36-ACACDA95B102}" srcOrd="0" destOrd="0" presId="urn:microsoft.com/office/officeart/2005/8/layout/hierarchy6"/>
    <dgm:cxn modelId="{945802E5-9904-419C-ABF3-9F38C666A9A9}" type="presParOf" srcId="{CA597BDB-9149-4DC1-BF36-ACACDA95B102}" destId="{71BBB165-9F4F-4E1F-BE4D-0BCB103CA19E}" srcOrd="0" destOrd="0" presId="urn:microsoft.com/office/officeart/2005/8/layout/hierarchy6"/>
    <dgm:cxn modelId="{07AE26FC-0088-49BD-B127-7C22CF48A932}" type="presParOf" srcId="{CA597BDB-9149-4DC1-BF36-ACACDA95B102}" destId="{C2B46BAE-7A58-4073-B422-16BF3C4D21B8}" srcOrd="1" destOrd="0" presId="urn:microsoft.com/office/officeart/2005/8/layout/hierarchy6"/>
    <dgm:cxn modelId="{B714255D-4CE9-49D0-B924-D125821A7303}" type="presParOf" srcId="{C2B46BAE-7A58-4073-B422-16BF3C4D21B8}" destId="{751F7022-C9B8-4915-8EF7-0EF237A451D5}" srcOrd="0" destOrd="0" presId="urn:microsoft.com/office/officeart/2005/8/layout/hierarchy6"/>
    <dgm:cxn modelId="{228F49B8-5DA9-4196-B206-12B378BCA0EB}" type="presParOf" srcId="{C2B46BAE-7A58-4073-B422-16BF3C4D21B8}" destId="{2B549C42-349D-4106-B54B-72D2F2582085}" srcOrd="1" destOrd="0" presId="urn:microsoft.com/office/officeart/2005/8/layout/hierarchy6"/>
    <dgm:cxn modelId="{5AA30EA0-33EB-4B2B-98D3-45E9997040E7}" type="presParOf" srcId="{2B549C42-349D-4106-B54B-72D2F2582085}" destId="{27DAAE01-489B-4D12-9952-9D1061034559}" srcOrd="0" destOrd="0" presId="urn:microsoft.com/office/officeart/2005/8/layout/hierarchy6"/>
    <dgm:cxn modelId="{52DB1FD1-8229-490D-AF55-095166490EB6}" type="presParOf" srcId="{2B549C42-349D-4106-B54B-72D2F2582085}" destId="{ED7B3164-5E02-4D36-906F-E549908CF482}" srcOrd="1" destOrd="0" presId="urn:microsoft.com/office/officeart/2005/8/layout/hierarchy6"/>
    <dgm:cxn modelId="{2E8684C6-4390-4770-8BBD-CB6DC571E505}" type="presParOf" srcId="{ED7B3164-5E02-4D36-906F-E549908CF482}" destId="{A183C0B7-8610-4A85-9181-F92F6D24D132}" srcOrd="0" destOrd="0" presId="urn:microsoft.com/office/officeart/2005/8/layout/hierarchy6"/>
    <dgm:cxn modelId="{E0310DE4-7B9B-4D4B-A75E-6AAE954DAE33}" type="presParOf" srcId="{ED7B3164-5E02-4D36-906F-E549908CF482}" destId="{DF888A96-4959-436E-ACDB-A8AED01FB8A2}" srcOrd="1" destOrd="0" presId="urn:microsoft.com/office/officeart/2005/8/layout/hierarchy6"/>
    <dgm:cxn modelId="{3C7EDBDD-86F6-4B50-A23B-7E7486E52722}" type="presParOf" srcId="{DF888A96-4959-436E-ACDB-A8AED01FB8A2}" destId="{F876C3C2-C6E8-4EB1-8307-FA863594DDBB}" srcOrd="0" destOrd="0" presId="urn:microsoft.com/office/officeart/2005/8/layout/hierarchy6"/>
    <dgm:cxn modelId="{5477D8AE-4B88-4BC0-B0E3-43167D5FE515}" type="presParOf" srcId="{DF888A96-4959-436E-ACDB-A8AED01FB8A2}" destId="{67214417-FA39-4BA0-B5A8-AE4B57FC1680}" srcOrd="1" destOrd="0" presId="urn:microsoft.com/office/officeart/2005/8/layout/hierarchy6"/>
    <dgm:cxn modelId="{B461C9EC-9FB6-4DBC-B52E-4F85F258B191}" type="presParOf" srcId="{67214417-FA39-4BA0-B5A8-AE4B57FC1680}" destId="{88658FD2-2BB2-474C-8EFF-6810B8B45919}" srcOrd="0" destOrd="0" presId="urn:microsoft.com/office/officeart/2005/8/layout/hierarchy6"/>
    <dgm:cxn modelId="{BF3AE461-D832-4489-88C6-F66EB5DFBDA5}" type="presParOf" srcId="{67214417-FA39-4BA0-B5A8-AE4B57FC1680}" destId="{8D8D9FFF-74AF-4549-9821-4F2A24571A72}" srcOrd="1" destOrd="0" presId="urn:microsoft.com/office/officeart/2005/8/layout/hierarchy6"/>
    <dgm:cxn modelId="{2834BAB3-00DB-42B9-8595-7F34FA13B567}" type="presParOf" srcId="{8D8D9FFF-74AF-4549-9821-4F2A24571A72}" destId="{E521BBBD-4123-47B1-B3C3-0D7A67EC11D3}" srcOrd="0" destOrd="0" presId="urn:microsoft.com/office/officeart/2005/8/layout/hierarchy6"/>
    <dgm:cxn modelId="{A6E7CB3E-C011-4437-8CFE-AE5A08B62162}" type="presParOf" srcId="{8D8D9FFF-74AF-4549-9821-4F2A24571A72}" destId="{5AD07DCB-64FF-4465-9078-C45928F4429B}" srcOrd="1" destOrd="0" presId="urn:microsoft.com/office/officeart/2005/8/layout/hierarchy6"/>
    <dgm:cxn modelId="{857F8058-8DEA-4158-87CB-E15F6762219F}" type="presParOf" srcId="{C2B46BAE-7A58-4073-B422-16BF3C4D21B8}" destId="{E95782BB-8915-4960-8BA5-6D3D8D8AC6FE}" srcOrd="2" destOrd="0" presId="urn:microsoft.com/office/officeart/2005/8/layout/hierarchy6"/>
    <dgm:cxn modelId="{FACF519B-A12A-4BF3-98C8-A77FCB35919C}" type="presParOf" srcId="{C2B46BAE-7A58-4073-B422-16BF3C4D21B8}" destId="{3756107A-CE80-483E-8464-A24FA81517AB}" srcOrd="3" destOrd="0" presId="urn:microsoft.com/office/officeart/2005/8/layout/hierarchy6"/>
    <dgm:cxn modelId="{705158AF-3128-4F02-9BAE-B1CF01661C7F}" type="presParOf" srcId="{3756107A-CE80-483E-8464-A24FA81517AB}" destId="{6E0E0716-0271-493E-B6BF-0A438888D2FB}" srcOrd="0" destOrd="0" presId="urn:microsoft.com/office/officeart/2005/8/layout/hierarchy6"/>
    <dgm:cxn modelId="{DB0E927B-650D-4666-A620-BE12E0EE0A12}" type="presParOf" srcId="{3756107A-CE80-483E-8464-A24FA81517AB}" destId="{40513CDD-2980-45D8-A6CB-5B899977F939}" srcOrd="1" destOrd="0" presId="urn:microsoft.com/office/officeart/2005/8/layout/hierarchy6"/>
    <dgm:cxn modelId="{D9FC85D6-31E9-4863-8B86-A05F76A7E890}" type="presParOf" srcId="{40513CDD-2980-45D8-A6CB-5B899977F939}" destId="{79166B27-BA64-4B9A-9B5B-75473C10132B}" srcOrd="0" destOrd="0" presId="urn:microsoft.com/office/officeart/2005/8/layout/hierarchy6"/>
    <dgm:cxn modelId="{960F5341-206E-49F1-A6E8-7EF4291633B5}" type="presParOf" srcId="{40513CDD-2980-45D8-A6CB-5B899977F939}" destId="{AFB618C3-8F04-48C1-9694-B8A1EBF7AE43}" srcOrd="1" destOrd="0" presId="urn:microsoft.com/office/officeart/2005/8/layout/hierarchy6"/>
    <dgm:cxn modelId="{B698D298-709B-4C81-9F81-C2AD592172D0}" type="presParOf" srcId="{AFB618C3-8F04-48C1-9694-B8A1EBF7AE43}" destId="{758FFC6D-D03B-47C4-B603-F7B0CBBDA60B}" srcOrd="0" destOrd="0" presId="urn:microsoft.com/office/officeart/2005/8/layout/hierarchy6"/>
    <dgm:cxn modelId="{C86D8E91-7218-4B4F-89C6-73467682B79B}" type="presParOf" srcId="{AFB618C3-8F04-48C1-9694-B8A1EBF7AE43}" destId="{2F7BE89A-16DA-4171-B7FF-F435DE35A45F}" srcOrd="1" destOrd="0" presId="urn:microsoft.com/office/officeart/2005/8/layout/hierarchy6"/>
    <dgm:cxn modelId="{AB9CE4FE-EF1E-44DF-88A4-B2D751544313}" type="presParOf" srcId="{2F7BE89A-16DA-4171-B7FF-F435DE35A45F}" destId="{01B6982B-4DB9-4F97-AD5F-ED0EF024090C}" srcOrd="0" destOrd="0" presId="urn:microsoft.com/office/officeart/2005/8/layout/hierarchy6"/>
    <dgm:cxn modelId="{DECA8A99-BFB9-49E9-A712-98AE9EAE9278}" type="presParOf" srcId="{2F7BE89A-16DA-4171-B7FF-F435DE35A45F}" destId="{5A6D632B-59DC-4EF5-9378-DA923B27CD55}" srcOrd="1" destOrd="0" presId="urn:microsoft.com/office/officeart/2005/8/layout/hierarchy6"/>
    <dgm:cxn modelId="{32D472D7-CCB8-4173-8BEC-5D278B8D122C}" type="presParOf" srcId="{5A6D632B-59DC-4EF5-9378-DA923B27CD55}" destId="{BA8818B9-FA7C-4DB9-AAB6-EDBDFFD4E99F}" srcOrd="0" destOrd="0" presId="urn:microsoft.com/office/officeart/2005/8/layout/hierarchy6"/>
    <dgm:cxn modelId="{B7A3AFB1-C319-4B67-9567-A9088E4D29BD}" type="presParOf" srcId="{5A6D632B-59DC-4EF5-9378-DA923B27CD55}" destId="{2CFB93A3-930B-49F5-B32E-627D195406F1}" srcOrd="1" destOrd="0" presId="urn:microsoft.com/office/officeart/2005/8/layout/hierarchy6"/>
    <dgm:cxn modelId="{073EB5BD-1FA1-47F2-9D1E-EB2CE1C8E64A}" type="presParOf" srcId="{2ABE1D2F-A740-4A53-8915-50EA3D5F463A}" destId="{1933ADD1-CFCA-4E1E-8A4C-6F0B8DE74689}" srcOrd="1" destOrd="0" presId="urn:microsoft.com/office/officeart/2005/8/layout/hierarchy6"/>
    <dgm:cxn modelId="{A09FEAF1-1568-4BEC-893D-09E784E277ED}" type="presParOf" srcId="{1933ADD1-CFCA-4E1E-8A4C-6F0B8DE74689}" destId="{CAE582E4-8A62-44C3-8FD8-98C551C433B8}" srcOrd="0" destOrd="0" presId="urn:microsoft.com/office/officeart/2005/8/layout/hierarchy6"/>
    <dgm:cxn modelId="{3491D1A3-2C0C-4218-BAE6-B7B8682AB659}" type="presParOf" srcId="{CAE582E4-8A62-44C3-8FD8-98C551C433B8}" destId="{C96D3FE0-48FA-4688-B02C-D7F5F0679985}" srcOrd="0" destOrd="0" presId="urn:microsoft.com/office/officeart/2005/8/layout/hierarchy6"/>
    <dgm:cxn modelId="{49581AB7-0557-4F32-8CB1-D2C69F511CA1}" type="presParOf" srcId="{CAE582E4-8A62-44C3-8FD8-98C551C433B8}" destId="{2BB5A548-442F-45E4-AD82-DD8D5BCFBF8C}" srcOrd="1" destOrd="0" presId="urn:microsoft.com/office/officeart/2005/8/layout/hierarchy6"/>
    <dgm:cxn modelId="{96608E2D-850B-4C14-85A3-27277F66E5F9}" type="presParOf" srcId="{1933ADD1-CFCA-4E1E-8A4C-6F0B8DE74689}" destId="{741105E8-01A6-4C5F-AE93-F177CB17207C}" srcOrd="1" destOrd="0" presId="urn:microsoft.com/office/officeart/2005/8/layout/hierarchy6"/>
    <dgm:cxn modelId="{EB1D6DCE-954B-4126-A59B-50A44B7F9A5B}" type="presParOf" srcId="{741105E8-01A6-4C5F-AE93-F177CB17207C}" destId="{196AEA61-4132-4DCD-9BB3-B8E77245D492}" srcOrd="0" destOrd="0" presId="urn:microsoft.com/office/officeart/2005/8/layout/hierarchy6"/>
    <dgm:cxn modelId="{6F9262FA-659E-4EEB-9512-8DF53F1B75FE}" type="presParOf" srcId="{1933ADD1-CFCA-4E1E-8A4C-6F0B8DE74689}" destId="{3DA38F30-4CE3-4E69-855A-77E281EA4430}" srcOrd="2" destOrd="0" presId="urn:microsoft.com/office/officeart/2005/8/layout/hierarchy6"/>
    <dgm:cxn modelId="{06A7753D-48D0-46AB-8B3D-C7C62B7EDF3C}" type="presParOf" srcId="{3DA38F30-4CE3-4E69-855A-77E281EA4430}" destId="{E1C8CFB6-7A3B-42CB-85E9-DF7C9530471F}" srcOrd="0" destOrd="0" presId="urn:microsoft.com/office/officeart/2005/8/layout/hierarchy6"/>
    <dgm:cxn modelId="{0D72A59F-F836-40E0-A00D-5BDB009F55D4}" type="presParOf" srcId="{3DA38F30-4CE3-4E69-855A-77E281EA4430}" destId="{D1367135-1301-4890-9D2B-1FE7AC4E8985}" srcOrd="1" destOrd="0" presId="urn:microsoft.com/office/officeart/2005/8/layout/hierarchy6"/>
    <dgm:cxn modelId="{723915FD-19D0-49B2-98D2-63C6A2B5E319}" type="presParOf" srcId="{1933ADD1-CFCA-4E1E-8A4C-6F0B8DE74689}" destId="{25813A3D-6813-4B2F-BA32-2EF9977D6DDB}" srcOrd="3" destOrd="0" presId="urn:microsoft.com/office/officeart/2005/8/layout/hierarchy6"/>
    <dgm:cxn modelId="{117F40E1-F12B-44EB-9510-28964D57CCCB}" type="presParOf" srcId="{25813A3D-6813-4B2F-BA32-2EF9977D6DDB}" destId="{EF054DA2-0EFC-4067-A142-76B06F38CDBD}" srcOrd="0" destOrd="0" presId="urn:microsoft.com/office/officeart/2005/8/layout/hierarchy6"/>
    <dgm:cxn modelId="{6F8EECD2-CE89-4D42-A751-E39D9391BE4E}" type="presParOf" srcId="{1933ADD1-CFCA-4E1E-8A4C-6F0B8DE74689}" destId="{E840C93C-CD01-4F75-8C1C-90B2310EF1C1}" srcOrd="4" destOrd="0" presId="urn:microsoft.com/office/officeart/2005/8/layout/hierarchy6"/>
    <dgm:cxn modelId="{A5AE8605-8E1E-45C6-A6F9-0B31D7D21CB6}" type="presParOf" srcId="{E840C93C-CD01-4F75-8C1C-90B2310EF1C1}" destId="{33BE2E3C-FC0D-4C32-97F4-77971EFC7462}" srcOrd="0" destOrd="0" presId="urn:microsoft.com/office/officeart/2005/8/layout/hierarchy6"/>
    <dgm:cxn modelId="{AE7B310B-9414-432A-BFB2-A29DEB949655}" type="presParOf" srcId="{E840C93C-CD01-4F75-8C1C-90B2310EF1C1}" destId="{6606CECD-D220-421A-A73C-0232C64E636B}" srcOrd="1" destOrd="0" presId="urn:microsoft.com/office/officeart/2005/8/layout/hierarchy6"/>
    <dgm:cxn modelId="{9138A839-DF46-416A-8621-D8B3B62A5BFC}" type="presParOf" srcId="{1933ADD1-CFCA-4E1E-8A4C-6F0B8DE74689}" destId="{04A40892-3B91-4BB2-8DF1-13C3641D63A4}" srcOrd="5" destOrd="0" presId="urn:microsoft.com/office/officeart/2005/8/layout/hierarchy6"/>
    <dgm:cxn modelId="{5EB703A0-0517-49EC-A753-E9053A112D13}" type="presParOf" srcId="{04A40892-3B91-4BB2-8DF1-13C3641D63A4}" destId="{7737F287-FE85-45CC-92C8-E4CBD69E8FC7}" srcOrd="0" destOrd="0" presId="urn:microsoft.com/office/officeart/2005/8/layout/hierarchy6"/>
    <dgm:cxn modelId="{35C1D161-65E4-40E6-8B31-E6C8C09D7233}" type="presParOf" srcId="{1933ADD1-CFCA-4E1E-8A4C-6F0B8DE74689}" destId="{37971018-0BB6-49C8-A3DE-E973A0D666AC}" srcOrd="6" destOrd="0" presId="urn:microsoft.com/office/officeart/2005/8/layout/hierarchy6"/>
    <dgm:cxn modelId="{39355625-6DBB-4A2D-A0FD-A49661A1E383}" type="presParOf" srcId="{37971018-0BB6-49C8-A3DE-E973A0D666AC}" destId="{FD13A548-16FD-40DC-B384-C14AE30DB1EA}" srcOrd="0" destOrd="0" presId="urn:microsoft.com/office/officeart/2005/8/layout/hierarchy6"/>
    <dgm:cxn modelId="{D642633B-CA8D-454F-AEB1-6477F4148789}" type="presParOf" srcId="{37971018-0BB6-49C8-A3DE-E973A0D666AC}" destId="{538845E3-4D8A-4720-937A-CF00C924519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80414-FC63-47DE-AEE9-5EB0D6F1F881}">
      <dsp:nvSpPr>
        <dsp:cNvPr id="0" name=""/>
        <dsp:cNvSpPr/>
      </dsp:nvSpPr>
      <dsp:spPr>
        <a:xfrm>
          <a:off x="270" y="1948036"/>
          <a:ext cx="1387609" cy="1144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 Добавление новой позиции в справочник номенклатуры товара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608" y="1974374"/>
        <a:ext cx="1334933" cy="846564"/>
      </dsp:txXfrm>
    </dsp:sp>
    <dsp:sp modelId="{F892AB44-5CE6-473A-9AA9-4CEE7787EE67}">
      <dsp:nvSpPr>
        <dsp:cNvPr id="0" name=""/>
        <dsp:cNvSpPr/>
      </dsp:nvSpPr>
      <dsp:spPr>
        <a:xfrm>
          <a:off x="797309" y="2257067"/>
          <a:ext cx="1497299" cy="1497299"/>
        </a:xfrm>
        <a:prstGeom prst="leftCircularArrow">
          <a:avLst>
            <a:gd name="adj1" fmla="val 2761"/>
            <a:gd name="adj2" fmla="val 336664"/>
            <a:gd name="adj3" fmla="val 2198773"/>
            <a:gd name="adj4" fmla="val 9111087"/>
            <a:gd name="adj5" fmla="val 322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EFC6F0-7500-4042-9F25-FE250CB2F85E}">
      <dsp:nvSpPr>
        <dsp:cNvPr id="0" name=""/>
        <dsp:cNvSpPr/>
      </dsp:nvSpPr>
      <dsp:spPr>
        <a:xfrm>
          <a:off x="308628" y="2847276"/>
          <a:ext cx="1233430" cy="4904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itchFamily="18" charset="0"/>
              <a:cs typeface="Times New Roman" pitchFamily="18" charset="0"/>
            </a:rPr>
            <a:t>Согласование позиции и цены УО (МЗ РТ)</a:t>
          </a:r>
          <a:endParaRPr lang="ru-RU" sz="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2994" y="2861642"/>
        <a:ext cx="1204698" cy="461762"/>
      </dsp:txXfrm>
    </dsp:sp>
    <dsp:sp modelId="{A143ED7A-52A3-4BDB-B91B-74CBDFBB1D71}">
      <dsp:nvSpPr>
        <dsp:cNvPr id="0" name=""/>
        <dsp:cNvSpPr/>
      </dsp:nvSpPr>
      <dsp:spPr>
        <a:xfrm>
          <a:off x="1755908" y="1978868"/>
          <a:ext cx="1387609" cy="1144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Формирование заявки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82246" y="2250454"/>
        <a:ext cx="1334933" cy="846564"/>
      </dsp:txXfrm>
    </dsp:sp>
    <dsp:sp modelId="{A07A5EAC-612F-4666-9431-E5301B335BF3}">
      <dsp:nvSpPr>
        <dsp:cNvPr id="0" name=""/>
        <dsp:cNvSpPr/>
      </dsp:nvSpPr>
      <dsp:spPr>
        <a:xfrm>
          <a:off x="2517141" y="1261901"/>
          <a:ext cx="1654626" cy="1654626"/>
        </a:xfrm>
        <a:prstGeom prst="circularArrow">
          <a:avLst>
            <a:gd name="adj1" fmla="val 2499"/>
            <a:gd name="adj2" fmla="val 302798"/>
            <a:gd name="adj3" fmla="val 19521692"/>
            <a:gd name="adj4" fmla="val 12575511"/>
            <a:gd name="adj5" fmla="val 291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E12BD3-42A9-4FE4-8AFF-51775F7D5A4E}">
      <dsp:nvSpPr>
        <dsp:cNvPr id="0" name=""/>
        <dsp:cNvSpPr/>
      </dsp:nvSpPr>
      <dsp:spPr>
        <a:xfrm>
          <a:off x="2047281" y="1702788"/>
          <a:ext cx="1233430" cy="4904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itchFamily="18" charset="0"/>
              <a:cs typeface="Times New Roman" pitchFamily="18" charset="0"/>
            </a:rPr>
            <a:t>Согласование</a:t>
          </a:r>
          <a:r>
            <a:rPr lang="en-US" sz="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800" kern="1200" dirty="0" smtClean="0">
              <a:latin typeface="Times New Roman" pitchFamily="18" charset="0"/>
              <a:cs typeface="Times New Roman" pitchFamily="18" charset="0"/>
            </a:rPr>
            <a:t>заявки</a:t>
          </a:r>
          <a:endParaRPr lang="en-US" sz="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itchFamily="18" charset="0"/>
              <a:cs typeface="Times New Roman" pitchFamily="18" charset="0"/>
            </a:rPr>
            <a:t>  - УО (МЗ РТ)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itchFamily="18" charset="0"/>
              <a:cs typeface="Times New Roman" pitchFamily="18" charset="0"/>
            </a:rPr>
            <a:t>- ФО (ДКМФ РТ)</a:t>
          </a:r>
          <a:endParaRPr lang="ru-RU" sz="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61647" y="1717154"/>
        <a:ext cx="1204698" cy="461762"/>
      </dsp:txXfrm>
    </dsp:sp>
    <dsp:sp modelId="{B0BD454F-4EB2-4A5E-8A53-37E70B43C5D2}">
      <dsp:nvSpPr>
        <dsp:cNvPr id="0" name=""/>
        <dsp:cNvSpPr/>
      </dsp:nvSpPr>
      <dsp:spPr>
        <a:xfrm>
          <a:off x="3477577" y="1948036"/>
          <a:ext cx="1387609" cy="1144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Формирование лота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Формирование извещения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03915" y="1974374"/>
        <a:ext cx="1334933" cy="846564"/>
      </dsp:txXfrm>
    </dsp:sp>
    <dsp:sp modelId="{3F577AEC-5190-4DA5-8271-7006718DB2CF}">
      <dsp:nvSpPr>
        <dsp:cNvPr id="0" name=""/>
        <dsp:cNvSpPr/>
      </dsp:nvSpPr>
      <dsp:spPr>
        <a:xfrm>
          <a:off x="4263243" y="2219888"/>
          <a:ext cx="1523732" cy="1523732"/>
        </a:xfrm>
        <a:prstGeom prst="leftCircularArrow">
          <a:avLst>
            <a:gd name="adj1" fmla="val 2713"/>
            <a:gd name="adj2" fmla="val 330454"/>
            <a:gd name="adj3" fmla="val 2095427"/>
            <a:gd name="adj4" fmla="val 9013952"/>
            <a:gd name="adj5" fmla="val 316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5D1FB1-182E-4636-A70F-29F7F8797BEE}">
      <dsp:nvSpPr>
        <dsp:cNvPr id="0" name=""/>
        <dsp:cNvSpPr/>
      </dsp:nvSpPr>
      <dsp:spPr>
        <a:xfrm>
          <a:off x="3785935" y="2847276"/>
          <a:ext cx="1233430" cy="4904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itchFamily="18" charset="0"/>
              <a:cs typeface="Times New Roman" pitchFamily="18" charset="0"/>
            </a:rPr>
            <a:t>Перевод извещения в личный кабинет ООС</a:t>
          </a:r>
          <a:endParaRPr lang="ru-RU" sz="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00301" y="2861642"/>
        <a:ext cx="1204698" cy="461762"/>
      </dsp:txXfrm>
    </dsp:sp>
    <dsp:sp modelId="{C8062581-730B-4B75-987A-C27A24238888}">
      <dsp:nvSpPr>
        <dsp:cNvPr id="0" name=""/>
        <dsp:cNvSpPr/>
      </dsp:nvSpPr>
      <dsp:spPr>
        <a:xfrm>
          <a:off x="5256583" y="1944213"/>
          <a:ext cx="1387609" cy="1144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Проверка УО (МЗ РТ) правильности формирования извещения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82921" y="2215798"/>
        <a:ext cx="1334933" cy="846564"/>
      </dsp:txXfrm>
    </dsp:sp>
    <dsp:sp modelId="{B565FC81-5728-4EC3-B9C6-48533F2126A0}">
      <dsp:nvSpPr>
        <dsp:cNvPr id="0" name=""/>
        <dsp:cNvSpPr/>
      </dsp:nvSpPr>
      <dsp:spPr>
        <a:xfrm>
          <a:off x="5994448" y="1261901"/>
          <a:ext cx="1654626" cy="1654626"/>
        </a:xfrm>
        <a:prstGeom prst="circularArrow">
          <a:avLst>
            <a:gd name="adj1" fmla="val 2499"/>
            <a:gd name="adj2" fmla="val 302798"/>
            <a:gd name="adj3" fmla="val 19521692"/>
            <a:gd name="adj4" fmla="val 12575511"/>
            <a:gd name="adj5" fmla="val 291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AB25BC-58C5-40BB-AB8F-51E62B895727}">
      <dsp:nvSpPr>
        <dsp:cNvPr id="0" name=""/>
        <dsp:cNvSpPr/>
      </dsp:nvSpPr>
      <dsp:spPr>
        <a:xfrm>
          <a:off x="5524589" y="1702788"/>
          <a:ext cx="1233430" cy="4904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itchFamily="18" charset="0"/>
              <a:cs typeface="Times New Roman" pitchFamily="18" charset="0"/>
            </a:rPr>
            <a:t>Согласование</a:t>
          </a:r>
          <a:r>
            <a:rPr lang="en-US" sz="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800" kern="1200" dirty="0" smtClean="0">
              <a:latin typeface="Times New Roman" pitchFamily="18" charset="0"/>
              <a:cs typeface="Times New Roman" pitchFamily="18" charset="0"/>
            </a:rPr>
            <a:t>извещения ФО (ДКМФ РТ)</a:t>
          </a:r>
          <a:endParaRPr lang="ru-RU" sz="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38955" y="1717154"/>
        <a:ext cx="1204698" cy="461762"/>
      </dsp:txXfrm>
    </dsp:sp>
    <dsp:sp modelId="{DE1D7DD8-8A76-4A41-90B8-49CD06E575E7}">
      <dsp:nvSpPr>
        <dsp:cNvPr id="0" name=""/>
        <dsp:cNvSpPr/>
      </dsp:nvSpPr>
      <dsp:spPr>
        <a:xfrm>
          <a:off x="6954885" y="1948036"/>
          <a:ext cx="1387609" cy="1144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Публикация извещения на ООС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981223" y="1974374"/>
        <a:ext cx="1334933" cy="846564"/>
      </dsp:txXfrm>
    </dsp:sp>
    <dsp:sp modelId="{EF27E8EF-37CF-4096-B216-298E2157439D}">
      <dsp:nvSpPr>
        <dsp:cNvPr id="0" name=""/>
        <dsp:cNvSpPr/>
      </dsp:nvSpPr>
      <dsp:spPr>
        <a:xfrm>
          <a:off x="7263242" y="2847276"/>
          <a:ext cx="1233430" cy="4904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itchFamily="18" charset="0"/>
              <a:cs typeface="Times New Roman" pitchFamily="18" charset="0"/>
            </a:rPr>
            <a:t>Проведение торгов</a:t>
          </a:r>
          <a:endParaRPr lang="ru-RU" sz="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277608" y="2861642"/>
        <a:ext cx="1204698" cy="46176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75E4-1226-462C-9EF5-4C21A7B0D39E}">
      <dsp:nvSpPr>
        <dsp:cNvPr id="0" name=""/>
        <dsp:cNvSpPr/>
      </dsp:nvSpPr>
      <dsp:spPr>
        <a:xfrm>
          <a:off x="2131436" y="193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4466"/>
        <a:ext cx="2914336" cy="565639"/>
      </dsp:txXfrm>
    </dsp:sp>
    <dsp:sp modelId="{254852B7-C2C5-414D-A9B8-04D32830CE4C}">
      <dsp:nvSpPr>
        <dsp:cNvPr id="0" name=""/>
        <dsp:cNvSpPr/>
      </dsp:nvSpPr>
      <dsp:spPr>
        <a:xfrm>
          <a:off x="0" y="0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36816"/>
        <a:ext cx="2057804" cy="680553"/>
      </dsp:txXfrm>
    </dsp:sp>
    <dsp:sp modelId="{21D6D6F6-E479-4181-86DD-FB30A5E37226}">
      <dsp:nvSpPr>
        <dsp:cNvPr id="0" name=""/>
        <dsp:cNvSpPr/>
      </dsp:nvSpPr>
      <dsp:spPr>
        <a:xfrm>
          <a:off x="2131436" y="829797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24070"/>
        <a:ext cx="2914336" cy="565639"/>
      </dsp:txXfrm>
    </dsp:sp>
    <dsp:sp modelId="{7F5110D6-9678-46D7-9553-B0454DD64724}">
      <dsp:nvSpPr>
        <dsp:cNvPr id="0" name=""/>
        <dsp:cNvSpPr/>
      </dsp:nvSpPr>
      <dsp:spPr>
        <a:xfrm>
          <a:off x="0" y="829797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866613"/>
        <a:ext cx="2057804" cy="68055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98478-7DD2-4893-89F0-32D24FD74BC5}">
      <dsp:nvSpPr>
        <dsp:cNvPr id="0" name=""/>
        <dsp:cNvSpPr/>
      </dsp:nvSpPr>
      <dsp:spPr>
        <a:xfrm>
          <a:off x="1193212" y="720080"/>
          <a:ext cx="4813575" cy="329173"/>
        </a:xfrm>
        <a:prstGeom prst="rect">
          <a:avLst/>
        </a:prstGeom>
        <a:gradFill rotWithShape="0">
          <a:gsLst>
            <a:gs pos="0">
              <a:srgbClr val="FF0000"/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96291A-D3D3-4BF8-9DBF-F5654FA1E02C}">
      <dsp:nvSpPr>
        <dsp:cNvPr id="0" name=""/>
        <dsp:cNvSpPr/>
      </dsp:nvSpPr>
      <dsp:spPr>
        <a:xfrm>
          <a:off x="966224" y="864096"/>
          <a:ext cx="240558" cy="240558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01FF9C-1373-4226-9B09-43C0DB32EC53}">
      <dsp:nvSpPr>
        <dsp:cNvPr id="0" name=""/>
        <dsp:cNvSpPr/>
      </dsp:nvSpPr>
      <dsp:spPr>
        <a:xfrm>
          <a:off x="875534" y="0"/>
          <a:ext cx="5448930" cy="692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Протокол рассмотрения первых частей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75534" y="0"/>
        <a:ext cx="5448930" cy="692048"/>
      </dsp:txXfrm>
    </dsp:sp>
    <dsp:sp modelId="{7B463190-7464-45CC-9FF0-207E8D3A2532}">
      <dsp:nvSpPr>
        <dsp:cNvPr id="0" name=""/>
        <dsp:cNvSpPr/>
      </dsp:nvSpPr>
      <dsp:spPr>
        <a:xfrm rot="5400000">
          <a:off x="527090" y="1296804"/>
          <a:ext cx="240552" cy="240552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903F21-CD17-4C04-AA5A-539828549811}">
      <dsp:nvSpPr>
        <dsp:cNvPr id="0" name=""/>
        <dsp:cNvSpPr/>
      </dsp:nvSpPr>
      <dsp:spPr>
        <a:xfrm>
          <a:off x="887137" y="1136717"/>
          <a:ext cx="4320005" cy="560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180975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порядковые номера заявок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7137" y="1136717"/>
        <a:ext cx="4320005" cy="560727"/>
      </dsp:txXfrm>
    </dsp:sp>
    <dsp:sp modelId="{3321749C-CEB9-4D92-8AF3-DB39189D106E}">
      <dsp:nvSpPr>
        <dsp:cNvPr id="0" name=""/>
        <dsp:cNvSpPr/>
      </dsp:nvSpPr>
      <dsp:spPr>
        <a:xfrm rot="5400000">
          <a:off x="527090" y="1857532"/>
          <a:ext cx="240552" cy="240552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813A47-4287-47B1-B346-0FC68F7EC553}">
      <dsp:nvSpPr>
        <dsp:cNvPr id="0" name=""/>
        <dsp:cNvSpPr/>
      </dsp:nvSpPr>
      <dsp:spPr>
        <a:xfrm>
          <a:off x="887137" y="1697445"/>
          <a:ext cx="4320005" cy="560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180975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решение о допуске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7137" y="1697445"/>
        <a:ext cx="4320005" cy="560727"/>
      </dsp:txXfrm>
    </dsp:sp>
    <dsp:sp modelId="{A47D3AC3-EAB0-4858-A7C2-032717595774}">
      <dsp:nvSpPr>
        <dsp:cNvPr id="0" name=""/>
        <dsp:cNvSpPr/>
      </dsp:nvSpPr>
      <dsp:spPr>
        <a:xfrm rot="5400000">
          <a:off x="527090" y="2418259"/>
          <a:ext cx="240552" cy="240552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9CC71C-2252-441C-BF02-75C1B46B01A9}">
      <dsp:nvSpPr>
        <dsp:cNvPr id="0" name=""/>
        <dsp:cNvSpPr/>
      </dsp:nvSpPr>
      <dsp:spPr>
        <a:xfrm>
          <a:off x="887137" y="2258172"/>
          <a:ext cx="4320005" cy="560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180975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решение об отказе в допуске с обоснованием такого решения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7137" y="2258172"/>
        <a:ext cx="4320005" cy="560727"/>
      </dsp:txXfrm>
    </dsp:sp>
    <dsp:sp modelId="{9B0FD8AC-A8D2-41FB-8C20-505B3A5B1F92}">
      <dsp:nvSpPr>
        <dsp:cNvPr id="0" name=""/>
        <dsp:cNvSpPr/>
      </dsp:nvSpPr>
      <dsp:spPr>
        <a:xfrm rot="5400000">
          <a:off x="527090" y="2978987"/>
          <a:ext cx="240552" cy="240552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0E261E-98B8-460B-A54B-E16282A81061}">
      <dsp:nvSpPr>
        <dsp:cNvPr id="0" name=""/>
        <dsp:cNvSpPr/>
      </dsp:nvSpPr>
      <dsp:spPr>
        <a:xfrm>
          <a:off x="887137" y="2818900"/>
          <a:ext cx="4320005" cy="560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180975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сведения о членах комиссии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7137" y="2818900"/>
        <a:ext cx="4320005" cy="560727"/>
      </dsp:txXfrm>
    </dsp:sp>
    <dsp:sp modelId="{29D808B3-29D4-4369-BC87-5B1FBFA77D2E}">
      <dsp:nvSpPr>
        <dsp:cNvPr id="0" name=""/>
        <dsp:cNvSpPr/>
      </dsp:nvSpPr>
      <dsp:spPr>
        <a:xfrm rot="5400000">
          <a:off x="527090" y="3539714"/>
          <a:ext cx="240552" cy="240552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2563B9-EA08-4E45-90A5-6E5A073E082A}">
      <dsp:nvSpPr>
        <dsp:cNvPr id="0" name=""/>
        <dsp:cNvSpPr/>
      </dsp:nvSpPr>
      <dsp:spPr>
        <a:xfrm>
          <a:off x="887137" y="3318368"/>
          <a:ext cx="4320005" cy="560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180975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сведения о решении каждого члена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7137" y="3318368"/>
        <a:ext cx="4320005" cy="56072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98478-7DD2-4893-89F0-32D24FD74BC5}">
      <dsp:nvSpPr>
        <dsp:cNvPr id="0" name=""/>
        <dsp:cNvSpPr/>
      </dsp:nvSpPr>
      <dsp:spPr>
        <a:xfrm>
          <a:off x="423599" y="960076"/>
          <a:ext cx="6417892" cy="438884"/>
        </a:xfrm>
        <a:prstGeom prst="rect">
          <a:avLst/>
        </a:prstGeom>
        <a:gradFill rotWithShape="0">
          <a:gsLst>
            <a:gs pos="0">
              <a:srgbClr val="FF0000"/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96291A-D3D3-4BF8-9DBF-F5654FA1E02C}">
      <dsp:nvSpPr>
        <dsp:cNvPr id="0" name=""/>
        <dsp:cNvSpPr/>
      </dsp:nvSpPr>
      <dsp:spPr>
        <a:xfrm>
          <a:off x="120958" y="1152091"/>
          <a:ext cx="320733" cy="32073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01FF9C-1373-4226-9B09-43C0DB32EC53}">
      <dsp:nvSpPr>
        <dsp:cNvPr id="0" name=""/>
        <dsp:cNvSpPr/>
      </dsp:nvSpPr>
      <dsp:spPr>
        <a:xfrm>
          <a:off x="43" y="0"/>
          <a:ext cx="7265004" cy="922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Протокол рассмотрения вторых частей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" y="0"/>
        <a:ext cx="7265004" cy="922701"/>
      </dsp:txXfrm>
    </dsp:sp>
    <dsp:sp modelId="{7B463190-7464-45CC-9FF0-207E8D3A2532}">
      <dsp:nvSpPr>
        <dsp:cNvPr id="0" name=""/>
        <dsp:cNvSpPr/>
      </dsp:nvSpPr>
      <dsp:spPr>
        <a:xfrm rot="5400000">
          <a:off x="493017" y="1882426"/>
          <a:ext cx="320725" cy="320725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903F21-CD17-4C04-AA5A-539828549811}">
      <dsp:nvSpPr>
        <dsp:cNvPr id="0" name=""/>
        <dsp:cNvSpPr/>
      </dsp:nvSpPr>
      <dsp:spPr>
        <a:xfrm>
          <a:off x="934717" y="1599291"/>
          <a:ext cx="5759820" cy="747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180975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сведения о порядковых номерах заявок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34717" y="1599291"/>
        <a:ext cx="5759820" cy="747612"/>
      </dsp:txXfrm>
    </dsp:sp>
    <dsp:sp modelId="{3321749C-CEB9-4D92-8AF3-DB39189D106E}">
      <dsp:nvSpPr>
        <dsp:cNvPr id="0" name=""/>
        <dsp:cNvSpPr/>
      </dsp:nvSpPr>
      <dsp:spPr>
        <a:xfrm rot="5400000">
          <a:off x="493017" y="2630038"/>
          <a:ext cx="320725" cy="320725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813A47-4287-47B1-B346-0FC68F7EC553}">
      <dsp:nvSpPr>
        <dsp:cNvPr id="0" name=""/>
        <dsp:cNvSpPr/>
      </dsp:nvSpPr>
      <dsp:spPr>
        <a:xfrm>
          <a:off x="934717" y="2346904"/>
          <a:ext cx="5759820" cy="747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180975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сведения о решении каждого члена комиссии  о соответствии / несоответствии заявки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34717" y="2346904"/>
        <a:ext cx="5759820" cy="74761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75E4-1226-462C-9EF5-4C21A7B0D39E}">
      <dsp:nvSpPr>
        <dsp:cNvPr id="0" name=""/>
        <dsp:cNvSpPr/>
      </dsp:nvSpPr>
      <dsp:spPr>
        <a:xfrm>
          <a:off x="2131436" y="193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4466"/>
        <a:ext cx="2914336" cy="565639"/>
      </dsp:txXfrm>
    </dsp:sp>
    <dsp:sp modelId="{254852B7-C2C5-414D-A9B8-04D32830CE4C}">
      <dsp:nvSpPr>
        <dsp:cNvPr id="0" name=""/>
        <dsp:cNvSpPr/>
      </dsp:nvSpPr>
      <dsp:spPr>
        <a:xfrm>
          <a:off x="0" y="0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36816"/>
        <a:ext cx="2057804" cy="680553"/>
      </dsp:txXfrm>
    </dsp:sp>
    <dsp:sp modelId="{21D6D6F6-E479-4181-86DD-FB30A5E37226}">
      <dsp:nvSpPr>
        <dsp:cNvPr id="0" name=""/>
        <dsp:cNvSpPr/>
      </dsp:nvSpPr>
      <dsp:spPr>
        <a:xfrm>
          <a:off x="2131436" y="829797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24070"/>
        <a:ext cx="2914336" cy="565639"/>
      </dsp:txXfrm>
    </dsp:sp>
    <dsp:sp modelId="{7F5110D6-9678-46D7-9553-B0454DD64724}">
      <dsp:nvSpPr>
        <dsp:cNvPr id="0" name=""/>
        <dsp:cNvSpPr/>
      </dsp:nvSpPr>
      <dsp:spPr>
        <a:xfrm>
          <a:off x="0" y="829797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866613"/>
        <a:ext cx="2057804" cy="68055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75E4-1226-462C-9EF5-4C21A7B0D39E}">
      <dsp:nvSpPr>
        <dsp:cNvPr id="0" name=""/>
        <dsp:cNvSpPr/>
      </dsp:nvSpPr>
      <dsp:spPr>
        <a:xfrm>
          <a:off x="1811721" y="158"/>
          <a:ext cx="2717581" cy="6189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11721" y="77531"/>
        <a:ext cx="2485464" cy="464235"/>
      </dsp:txXfrm>
    </dsp:sp>
    <dsp:sp modelId="{254852B7-C2C5-414D-A9B8-04D32830CE4C}">
      <dsp:nvSpPr>
        <dsp:cNvPr id="0" name=""/>
        <dsp:cNvSpPr/>
      </dsp:nvSpPr>
      <dsp:spPr>
        <a:xfrm>
          <a:off x="0" y="0"/>
          <a:ext cx="1811721" cy="6189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216" y="30216"/>
        <a:ext cx="1751289" cy="558548"/>
      </dsp:txXfrm>
    </dsp:sp>
    <dsp:sp modelId="{21D6D6F6-E479-4181-86DD-FB30A5E37226}">
      <dsp:nvSpPr>
        <dsp:cNvPr id="0" name=""/>
        <dsp:cNvSpPr/>
      </dsp:nvSpPr>
      <dsp:spPr>
        <a:xfrm>
          <a:off x="1811721" y="681037"/>
          <a:ext cx="2717581" cy="6189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80975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11721" y="758410"/>
        <a:ext cx="2485464" cy="464235"/>
      </dsp:txXfrm>
    </dsp:sp>
    <dsp:sp modelId="{7F5110D6-9678-46D7-9553-B0454DD64724}">
      <dsp:nvSpPr>
        <dsp:cNvPr id="0" name=""/>
        <dsp:cNvSpPr/>
      </dsp:nvSpPr>
      <dsp:spPr>
        <a:xfrm>
          <a:off x="0" y="681037"/>
          <a:ext cx="1811721" cy="6189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216" y="711253"/>
        <a:ext cx="1751289" cy="55854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75E4-1226-462C-9EF5-4C21A7B0D39E}">
      <dsp:nvSpPr>
        <dsp:cNvPr id="0" name=""/>
        <dsp:cNvSpPr/>
      </dsp:nvSpPr>
      <dsp:spPr>
        <a:xfrm>
          <a:off x="2131436" y="193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4466"/>
        <a:ext cx="2914336" cy="565639"/>
      </dsp:txXfrm>
    </dsp:sp>
    <dsp:sp modelId="{254852B7-C2C5-414D-A9B8-04D32830CE4C}">
      <dsp:nvSpPr>
        <dsp:cNvPr id="0" name=""/>
        <dsp:cNvSpPr/>
      </dsp:nvSpPr>
      <dsp:spPr>
        <a:xfrm>
          <a:off x="0" y="0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36816"/>
        <a:ext cx="2057804" cy="680553"/>
      </dsp:txXfrm>
    </dsp:sp>
    <dsp:sp modelId="{21D6D6F6-E479-4181-86DD-FB30A5E37226}">
      <dsp:nvSpPr>
        <dsp:cNvPr id="0" name=""/>
        <dsp:cNvSpPr/>
      </dsp:nvSpPr>
      <dsp:spPr>
        <a:xfrm>
          <a:off x="2131436" y="829797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24070"/>
        <a:ext cx="2914336" cy="565639"/>
      </dsp:txXfrm>
    </dsp:sp>
    <dsp:sp modelId="{7F5110D6-9678-46D7-9553-B0454DD64724}">
      <dsp:nvSpPr>
        <dsp:cNvPr id="0" name=""/>
        <dsp:cNvSpPr/>
      </dsp:nvSpPr>
      <dsp:spPr>
        <a:xfrm>
          <a:off x="0" y="829797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866613"/>
        <a:ext cx="2057804" cy="680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55A09-8F81-491A-B202-A4478D7E34FC}">
      <dsp:nvSpPr>
        <dsp:cNvPr id="0" name=""/>
        <dsp:cNvSpPr/>
      </dsp:nvSpPr>
      <dsp:spPr>
        <a:xfrm>
          <a:off x="138802" y="728182"/>
          <a:ext cx="4926063" cy="229680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DA7825-E8A5-4F4D-8A63-FE50808369DC}">
      <dsp:nvSpPr>
        <dsp:cNvPr id="0" name=""/>
        <dsp:cNvSpPr/>
      </dsp:nvSpPr>
      <dsp:spPr>
        <a:xfrm>
          <a:off x="198382" y="1026195"/>
          <a:ext cx="2270640" cy="2002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Times New Roman" pitchFamily="18" charset="0"/>
              <a:cs typeface="Times New Roman" pitchFamily="18" charset="0"/>
            </a:rPr>
            <a:t>Правильно: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Наличие у участника в составе заявки копии собственной лицензии на … (указать вид лицензируемой деятельности в соответствии с Федеральным законом от 04 мая 2011 №99-ФЗ)</a:t>
          </a:r>
          <a:endParaRPr lang="ru-RU" sz="1200" kern="1200" dirty="0"/>
        </a:p>
      </dsp:txBody>
      <dsp:txXfrm>
        <a:off x="198382" y="1026195"/>
        <a:ext cx="2270640" cy="2002009"/>
      </dsp:txXfrm>
    </dsp:sp>
    <dsp:sp modelId="{56224191-1CE5-4AA4-A44E-484F060D74C7}">
      <dsp:nvSpPr>
        <dsp:cNvPr id="0" name=""/>
        <dsp:cNvSpPr/>
      </dsp:nvSpPr>
      <dsp:spPr>
        <a:xfrm>
          <a:off x="2522869" y="966595"/>
          <a:ext cx="2471668" cy="2002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u="sng" kern="1200" dirty="0" smtClean="0">
              <a:latin typeface="Times New Roman" pitchFamily="18" charset="0"/>
              <a:cs typeface="Times New Roman" pitchFamily="18" charset="0"/>
            </a:rPr>
            <a:t>Не правильно: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Наличие у участника в составе заявки документа, подтверждающего соответствие требованиям, устанавливаемым в соответствии с законодательством Российской Федерации к лицам, осуществляющим поставки товаров, выполнение работ, оказание услуг, являющихся предметом торгов</a:t>
          </a:r>
          <a:endParaRPr lang="ru-RU" sz="1200" kern="1200" dirty="0"/>
        </a:p>
      </dsp:txBody>
      <dsp:txXfrm>
        <a:off x="2522869" y="966595"/>
        <a:ext cx="2471668" cy="2002009"/>
      </dsp:txXfrm>
    </dsp:sp>
    <dsp:sp modelId="{DF0857C3-0140-44B4-935E-D96BA6658783}">
      <dsp:nvSpPr>
        <dsp:cNvPr id="0" name=""/>
        <dsp:cNvSpPr/>
      </dsp:nvSpPr>
      <dsp:spPr>
        <a:xfrm>
          <a:off x="23482" y="25979"/>
          <a:ext cx="884839" cy="88483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D26D4F-F960-4BEB-AE5E-339DC6E574F6}">
      <dsp:nvSpPr>
        <dsp:cNvPr id="0" name=""/>
        <dsp:cNvSpPr/>
      </dsp:nvSpPr>
      <dsp:spPr>
        <a:xfrm>
          <a:off x="4332806" y="23815"/>
          <a:ext cx="885247" cy="885250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A34819-5DA0-4BA3-B988-953FA54312BA}">
      <dsp:nvSpPr>
        <dsp:cNvPr id="0" name=""/>
        <dsp:cNvSpPr/>
      </dsp:nvSpPr>
      <dsp:spPr>
        <a:xfrm>
          <a:off x="2463259" y="966597"/>
          <a:ext cx="520" cy="1912111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BF92D-C897-4004-B005-85CD2160A4E3}">
      <dsp:nvSpPr>
        <dsp:cNvPr id="0" name=""/>
        <dsp:cNvSpPr/>
      </dsp:nvSpPr>
      <dsp:spPr>
        <a:xfrm>
          <a:off x="1152120" y="72008"/>
          <a:ext cx="6561079" cy="806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Не допускается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75746" y="95634"/>
        <a:ext cx="6513827" cy="759400"/>
      </dsp:txXfrm>
    </dsp:sp>
    <dsp:sp modelId="{F17D9B7B-0688-44B0-921C-C92610A786C0}">
      <dsp:nvSpPr>
        <dsp:cNvPr id="0" name=""/>
        <dsp:cNvSpPr/>
      </dsp:nvSpPr>
      <dsp:spPr>
        <a:xfrm>
          <a:off x="1040512" y="1008732"/>
          <a:ext cx="1102391" cy="110239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FC1487-2AE9-46D3-BDBF-2223C28D763D}">
      <dsp:nvSpPr>
        <dsp:cNvPr id="0" name=""/>
        <dsp:cNvSpPr/>
      </dsp:nvSpPr>
      <dsp:spPr>
        <a:xfrm>
          <a:off x="2260340" y="1059993"/>
          <a:ext cx="5343057" cy="11023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формировать техническое задание под одного (конкретного) производителя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14164" y="1113817"/>
        <a:ext cx="5235409" cy="994743"/>
      </dsp:txXfrm>
    </dsp:sp>
    <dsp:sp modelId="{6AF23A36-15B3-44D3-8787-378DAAA6E150}">
      <dsp:nvSpPr>
        <dsp:cNvPr id="0" name=""/>
        <dsp:cNvSpPr/>
      </dsp:nvSpPr>
      <dsp:spPr>
        <a:xfrm>
          <a:off x="1040512" y="2243410"/>
          <a:ext cx="1102391" cy="110239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818EA0-B921-4350-A144-18332C7BE786}">
      <dsp:nvSpPr>
        <dsp:cNvPr id="0" name=""/>
        <dsp:cNvSpPr/>
      </dsp:nvSpPr>
      <dsp:spPr>
        <a:xfrm>
          <a:off x="2260340" y="2294671"/>
          <a:ext cx="5343057" cy="11023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shade val="80000"/>
                <a:hueOff val="-11957"/>
                <a:satOff val="-1341"/>
                <a:lumOff val="856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11957"/>
                <a:satOff val="-1341"/>
                <a:lumOff val="856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11957"/>
                <a:satOff val="-1341"/>
                <a:lumOff val="856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включать в состав одного лота товары, работы и услуги функционально и технологически не связанные между собой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14164" y="2348495"/>
        <a:ext cx="5235409" cy="994743"/>
      </dsp:txXfrm>
    </dsp:sp>
    <dsp:sp modelId="{7998FBDE-D20C-4208-B772-11FCD63D4B4C}">
      <dsp:nvSpPr>
        <dsp:cNvPr id="0" name=""/>
        <dsp:cNvSpPr/>
      </dsp:nvSpPr>
      <dsp:spPr>
        <a:xfrm>
          <a:off x="1040512" y="3478088"/>
          <a:ext cx="1102391" cy="110239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A97F29-9AC7-41BD-B9F7-31B2E8C7DE02}">
      <dsp:nvSpPr>
        <dsp:cNvPr id="0" name=""/>
        <dsp:cNvSpPr/>
      </dsp:nvSpPr>
      <dsp:spPr>
        <a:xfrm>
          <a:off x="2260340" y="3529349"/>
          <a:ext cx="5343057" cy="11023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shade val="80000"/>
                <a:hueOff val="-23915"/>
                <a:satOff val="-2683"/>
                <a:lumOff val="1712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23915"/>
                <a:satOff val="-2683"/>
                <a:lumOff val="1712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23915"/>
                <a:satOff val="-2683"/>
                <a:lumOff val="1712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указывать товарные знаки продукции без сопровождения  словами «или эквивалент»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14164" y="3583173"/>
        <a:ext cx="5235409" cy="994743"/>
      </dsp:txXfrm>
    </dsp:sp>
    <dsp:sp modelId="{790E2AB0-363E-4A7A-8AC5-47182A5FF715}">
      <dsp:nvSpPr>
        <dsp:cNvPr id="0" name=""/>
        <dsp:cNvSpPr/>
      </dsp:nvSpPr>
      <dsp:spPr>
        <a:xfrm>
          <a:off x="1040512" y="4712766"/>
          <a:ext cx="1102391" cy="110239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CD0C065-6611-41DB-B737-71E07AA3D4BD}">
      <dsp:nvSpPr>
        <dsp:cNvPr id="0" name=""/>
        <dsp:cNvSpPr/>
      </dsp:nvSpPr>
      <dsp:spPr>
        <a:xfrm>
          <a:off x="2260340" y="4716415"/>
          <a:ext cx="5343057" cy="11023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35872"/>
                <a:satOff val="-4024"/>
                <a:lumOff val="256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включать условия и требования, влекущие за собой ограничение числа участников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14164" y="4770239"/>
        <a:ext cx="5235409" cy="9947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263B4-5B5E-4B24-B9FE-8CE5FE4C967B}">
      <dsp:nvSpPr>
        <dsp:cNvPr id="0" name=""/>
        <dsp:cNvSpPr/>
      </dsp:nvSpPr>
      <dsp:spPr>
        <a:xfrm rot="9546799">
          <a:off x="1616437" y="3112922"/>
          <a:ext cx="1155608" cy="18852"/>
        </a:xfrm>
        <a:custGeom>
          <a:avLst/>
          <a:gdLst/>
          <a:ahLst/>
          <a:cxnLst/>
          <a:rect l="0" t="0" r="0" b="0"/>
          <a:pathLst>
            <a:path>
              <a:moveTo>
                <a:pt x="0" y="9426"/>
              </a:moveTo>
              <a:lnTo>
                <a:pt x="1155608" y="94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641716-5234-44A4-8477-E93309F35FEC}">
      <dsp:nvSpPr>
        <dsp:cNvPr id="0" name=""/>
        <dsp:cNvSpPr/>
      </dsp:nvSpPr>
      <dsp:spPr>
        <a:xfrm rot="5121392">
          <a:off x="2776125" y="3537370"/>
          <a:ext cx="796653" cy="18852"/>
        </a:xfrm>
        <a:custGeom>
          <a:avLst/>
          <a:gdLst/>
          <a:ahLst/>
          <a:cxnLst/>
          <a:rect l="0" t="0" r="0" b="0"/>
          <a:pathLst>
            <a:path>
              <a:moveTo>
                <a:pt x="0" y="9426"/>
              </a:moveTo>
              <a:lnTo>
                <a:pt x="796653" y="94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73D83-CCAB-4F61-9BF1-204CCD1A50E1}">
      <dsp:nvSpPr>
        <dsp:cNvPr id="0" name=""/>
        <dsp:cNvSpPr/>
      </dsp:nvSpPr>
      <dsp:spPr>
        <a:xfrm rot="1124272">
          <a:off x="3440164" y="3187017"/>
          <a:ext cx="1843436" cy="18852"/>
        </a:xfrm>
        <a:custGeom>
          <a:avLst/>
          <a:gdLst/>
          <a:ahLst/>
          <a:cxnLst/>
          <a:rect l="0" t="0" r="0" b="0"/>
          <a:pathLst>
            <a:path>
              <a:moveTo>
                <a:pt x="0" y="9426"/>
              </a:moveTo>
              <a:lnTo>
                <a:pt x="1843436" y="94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635393-573A-45EF-B0B7-A03DA264CBA2}">
      <dsp:nvSpPr>
        <dsp:cNvPr id="0" name=""/>
        <dsp:cNvSpPr/>
      </dsp:nvSpPr>
      <dsp:spPr>
        <a:xfrm rot="20931009">
          <a:off x="3475221" y="2547143"/>
          <a:ext cx="1461817" cy="18852"/>
        </a:xfrm>
        <a:custGeom>
          <a:avLst/>
          <a:gdLst/>
          <a:ahLst/>
          <a:cxnLst/>
          <a:rect l="0" t="0" r="0" b="0"/>
          <a:pathLst>
            <a:path>
              <a:moveTo>
                <a:pt x="0" y="9426"/>
              </a:moveTo>
              <a:lnTo>
                <a:pt x="1461817" y="94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69A29C-F0E8-4ED9-A85B-AF220351501A}">
      <dsp:nvSpPr>
        <dsp:cNvPr id="0" name=""/>
        <dsp:cNvSpPr/>
      </dsp:nvSpPr>
      <dsp:spPr>
        <a:xfrm rot="17693780">
          <a:off x="2961362" y="1875699"/>
          <a:ext cx="1123864" cy="18852"/>
        </a:xfrm>
        <a:custGeom>
          <a:avLst/>
          <a:gdLst/>
          <a:ahLst/>
          <a:cxnLst/>
          <a:rect l="0" t="0" r="0" b="0"/>
          <a:pathLst>
            <a:path>
              <a:moveTo>
                <a:pt x="0" y="9426"/>
              </a:moveTo>
              <a:lnTo>
                <a:pt x="1123864" y="94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08908D-4E51-413C-9A27-D6B5747E0552}">
      <dsp:nvSpPr>
        <dsp:cNvPr id="0" name=""/>
        <dsp:cNvSpPr/>
      </dsp:nvSpPr>
      <dsp:spPr>
        <a:xfrm rot="14128190">
          <a:off x="1707473" y="1783722"/>
          <a:ext cx="1460715" cy="18852"/>
        </a:xfrm>
        <a:custGeom>
          <a:avLst/>
          <a:gdLst/>
          <a:ahLst/>
          <a:cxnLst/>
          <a:rect l="0" t="0" r="0" b="0"/>
          <a:pathLst>
            <a:path>
              <a:moveTo>
                <a:pt x="0" y="9426"/>
              </a:moveTo>
              <a:lnTo>
                <a:pt x="1460715" y="94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63F369-E3BE-4A48-AC73-9945A4358BE4}">
      <dsp:nvSpPr>
        <dsp:cNvPr id="0" name=""/>
        <dsp:cNvSpPr/>
      </dsp:nvSpPr>
      <dsp:spPr>
        <a:xfrm rot="11907428">
          <a:off x="1619114" y="2455740"/>
          <a:ext cx="1144396" cy="18852"/>
        </a:xfrm>
        <a:custGeom>
          <a:avLst/>
          <a:gdLst/>
          <a:ahLst/>
          <a:cxnLst/>
          <a:rect l="0" t="0" r="0" b="0"/>
          <a:pathLst>
            <a:path>
              <a:moveTo>
                <a:pt x="0" y="9426"/>
              </a:moveTo>
              <a:lnTo>
                <a:pt x="1144396" y="94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E6D45-9449-462B-94DD-A4248D327655}">
      <dsp:nvSpPr>
        <dsp:cNvPr id="0" name=""/>
        <dsp:cNvSpPr/>
      </dsp:nvSpPr>
      <dsp:spPr>
        <a:xfrm>
          <a:off x="2165327" y="1800199"/>
          <a:ext cx="1892439" cy="194421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26399-4F24-4B68-8422-D79835D9B8CF}">
      <dsp:nvSpPr>
        <dsp:cNvPr id="0" name=""/>
        <dsp:cNvSpPr/>
      </dsp:nvSpPr>
      <dsp:spPr>
        <a:xfrm>
          <a:off x="0" y="1584173"/>
          <a:ext cx="1800000" cy="900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государственная статистическая отчетность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3604" y="1715975"/>
        <a:ext cx="1272792" cy="636396"/>
      </dsp:txXfrm>
    </dsp:sp>
    <dsp:sp modelId="{C0045FD9-7D86-48D5-980B-90FCFF8B00BD}">
      <dsp:nvSpPr>
        <dsp:cNvPr id="0" name=""/>
        <dsp:cNvSpPr/>
      </dsp:nvSpPr>
      <dsp:spPr>
        <a:xfrm>
          <a:off x="831051" y="315937"/>
          <a:ext cx="1800000" cy="900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официальный сайт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94655" y="447739"/>
        <a:ext cx="1272792" cy="636396"/>
      </dsp:txXfrm>
    </dsp:sp>
    <dsp:sp modelId="{8706225C-E77D-4094-BFD7-5DC81FC40E2F}">
      <dsp:nvSpPr>
        <dsp:cNvPr id="0" name=""/>
        <dsp:cNvSpPr/>
      </dsp:nvSpPr>
      <dsp:spPr>
        <a:xfrm>
          <a:off x="3063297" y="487060"/>
          <a:ext cx="1800000" cy="900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реестр контрактов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26901" y="618862"/>
        <a:ext cx="1272792" cy="636396"/>
      </dsp:txXfrm>
    </dsp:sp>
    <dsp:sp modelId="{46BF44DC-5A28-427B-A8C7-E6A2708D2525}">
      <dsp:nvSpPr>
        <dsp:cNvPr id="0" name=""/>
        <dsp:cNvSpPr/>
      </dsp:nvSpPr>
      <dsp:spPr>
        <a:xfrm>
          <a:off x="4860538" y="1800202"/>
          <a:ext cx="1800000" cy="900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цены производителей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24142" y="1932004"/>
        <a:ext cx="1272792" cy="636396"/>
      </dsp:txXfrm>
    </dsp:sp>
    <dsp:sp modelId="{070DAB70-A4DA-4C5A-8914-14DE6F0109FC}">
      <dsp:nvSpPr>
        <dsp:cNvPr id="0" name=""/>
        <dsp:cNvSpPr/>
      </dsp:nvSpPr>
      <dsp:spPr>
        <a:xfrm>
          <a:off x="5079523" y="3295177"/>
          <a:ext cx="1800000" cy="900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общедоступные результаты изучения рынка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43127" y="3426979"/>
        <a:ext cx="1272792" cy="636396"/>
      </dsp:txXfrm>
    </dsp:sp>
    <dsp:sp modelId="{3F386798-70E1-49F4-88A5-C5788A7F325E}">
      <dsp:nvSpPr>
        <dsp:cNvPr id="0" name=""/>
        <dsp:cNvSpPr/>
      </dsp:nvSpPr>
      <dsp:spPr>
        <a:xfrm>
          <a:off x="2343218" y="3943446"/>
          <a:ext cx="1800000" cy="900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свои расчеты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06822" y="4075248"/>
        <a:ext cx="1272792" cy="636396"/>
      </dsp:txXfrm>
    </dsp:sp>
    <dsp:sp modelId="{1C522958-8A64-45F0-A323-2B87A4743AB3}">
      <dsp:nvSpPr>
        <dsp:cNvPr id="0" name=""/>
        <dsp:cNvSpPr/>
      </dsp:nvSpPr>
      <dsp:spPr>
        <a:xfrm>
          <a:off x="38962" y="3151358"/>
          <a:ext cx="1800000" cy="900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иные источники информации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2566" y="3283160"/>
        <a:ext cx="1272792" cy="636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75E4-1226-462C-9EF5-4C21A7B0D39E}">
      <dsp:nvSpPr>
        <dsp:cNvPr id="0" name=""/>
        <dsp:cNvSpPr/>
      </dsp:nvSpPr>
      <dsp:spPr>
        <a:xfrm>
          <a:off x="2131436" y="193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4466"/>
        <a:ext cx="2914336" cy="565639"/>
      </dsp:txXfrm>
    </dsp:sp>
    <dsp:sp modelId="{254852B7-C2C5-414D-A9B8-04D32830CE4C}">
      <dsp:nvSpPr>
        <dsp:cNvPr id="0" name=""/>
        <dsp:cNvSpPr/>
      </dsp:nvSpPr>
      <dsp:spPr>
        <a:xfrm>
          <a:off x="0" y="0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36816"/>
        <a:ext cx="2057804" cy="680553"/>
      </dsp:txXfrm>
    </dsp:sp>
    <dsp:sp modelId="{21D6D6F6-E479-4181-86DD-FB30A5E37226}">
      <dsp:nvSpPr>
        <dsp:cNvPr id="0" name=""/>
        <dsp:cNvSpPr/>
      </dsp:nvSpPr>
      <dsp:spPr>
        <a:xfrm>
          <a:off x="2131436" y="829797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24070"/>
        <a:ext cx="2914336" cy="565639"/>
      </dsp:txXfrm>
    </dsp:sp>
    <dsp:sp modelId="{7F5110D6-9678-46D7-9553-B0454DD64724}">
      <dsp:nvSpPr>
        <dsp:cNvPr id="0" name=""/>
        <dsp:cNvSpPr/>
      </dsp:nvSpPr>
      <dsp:spPr>
        <a:xfrm>
          <a:off x="0" y="829797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866613"/>
        <a:ext cx="2057804" cy="6805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66E22-0654-4622-9CAA-85A281A9ACFC}">
      <dsp:nvSpPr>
        <dsp:cNvPr id="0" name=""/>
        <dsp:cNvSpPr/>
      </dsp:nvSpPr>
      <dsp:spPr>
        <a:xfrm>
          <a:off x="0" y="3035864"/>
          <a:ext cx="7512496" cy="12996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Срок подачи заявок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035864"/>
        <a:ext cx="2253748" cy="1299690"/>
      </dsp:txXfrm>
    </dsp:sp>
    <dsp:sp modelId="{592D22E0-E6B6-4010-B630-D6D67DD2247F}">
      <dsp:nvSpPr>
        <dsp:cNvPr id="0" name=""/>
        <dsp:cNvSpPr/>
      </dsp:nvSpPr>
      <dsp:spPr>
        <a:xfrm>
          <a:off x="0" y="1564162"/>
          <a:ext cx="7512496" cy="12996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Размещение изменений на ООС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564162"/>
        <a:ext cx="2253748" cy="1299690"/>
      </dsp:txXfrm>
    </dsp:sp>
    <dsp:sp modelId="{65F0EB37-366E-40F3-8556-2E1A7619D8F0}">
      <dsp:nvSpPr>
        <dsp:cNvPr id="0" name=""/>
        <dsp:cNvSpPr/>
      </dsp:nvSpPr>
      <dsp:spPr>
        <a:xfrm>
          <a:off x="0" y="181"/>
          <a:ext cx="7512496" cy="12996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Решение о внесении изменений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81"/>
        <a:ext cx="2253748" cy="1299690"/>
      </dsp:txXfrm>
    </dsp:sp>
    <dsp:sp modelId="{E7F9095D-13E8-4EF5-85E1-46936E18FA11}">
      <dsp:nvSpPr>
        <dsp:cNvPr id="0" name=""/>
        <dsp:cNvSpPr/>
      </dsp:nvSpPr>
      <dsp:spPr>
        <a:xfrm>
          <a:off x="3007996" y="109646"/>
          <a:ext cx="3600001" cy="10894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не позднее чем за </a:t>
          </a: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дней до даты окончания подачи заявок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39905" y="141555"/>
        <a:ext cx="3536183" cy="1025640"/>
      </dsp:txXfrm>
    </dsp:sp>
    <dsp:sp modelId="{9E1AE708-1D1A-47EB-8A67-BB40E74621E5}">
      <dsp:nvSpPr>
        <dsp:cNvPr id="0" name=""/>
        <dsp:cNvSpPr/>
      </dsp:nvSpPr>
      <dsp:spPr>
        <a:xfrm>
          <a:off x="4762277" y="1199105"/>
          <a:ext cx="91440" cy="4357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57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B1A0D0-0AC9-4742-9792-3882BF9CEC86}">
      <dsp:nvSpPr>
        <dsp:cNvPr id="0" name=""/>
        <dsp:cNvSpPr/>
      </dsp:nvSpPr>
      <dsp:spPr>
        <a:xfrm>
          <a:off x="3007996" y="1634889"/>
          <a:ext cx="3600001" cy="10894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течение </a:t>
          </a: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-х дней со дня принятия решения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39905" y="1666798"/>
        <a:ext cx="3536183" cy="1025640"/>
      </dsp:txXfrm>
    </dsp:sp>
    <dsp:sp modelId="{B248083D-DCE5-4C84-9960-29307760E3FD}">
      <dsp:nvSpPr>
        <dsp:cNvPr id="0" name=""/>
        <dsp:cNvSpPr/>
      </dsp:nvSpPr>
      <dsp:spPr>
        <a:xfrm>
          <a:off x="4762277" y="2724347"/>
          <a:ext cx="91440" cy="4357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57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6EA7D2-1E5B-41DF-B6E5-1BA76C716A97}">
      <dsp:nvSpPr>
        <dsp:cNvPr id="0" name=""/>
        <dsp:cNvSpPr/>
      </dsp:nvSpPr>
      <dsp:spPr>
        <a:xfrm>
          <a:off x="3007996" y="3160131"/>
          <a:ext cx="3600001" cy="10894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не менее чем </a:t>
          </a: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15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дней со дня размещения изменений до даты окончания подачи заявок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39905" y="3192040"/>
        <a:ext cx="3536183" cy="10256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998CB-7943-4A3A-94AA-DD56D66EF3E2}">
      <dsp:nvSpPr>
        <dsp:cNvPr id="0" name=""/>
        <dsp:cNvSpPr/>
      </dsp:nvSpPr>
      <dsp:spPr>
        <a:xfrm>
          <a:off x="0" y="2011"/>
          <a:ext cx="80648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95E33-01AE-4A98-A7B5-879764FA22CF}">
      <dsp:nvSpPr>
        <dsp:cNvPr id="0" name=""/>
        <dsp:cNvSpPr/>
      </dsp:nvSpPr>
      <dsp:spPr>
        <a:xfrm>
          <a:off x="0" y="2011"/>
          <a:ext cx="1612979" cy="4116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011"/>
        <a:ext cx="1612979" cy="4116208"/>
      </dsp:txXfrm>
    </dsp:sp>
    <dsp:sp modelId="{846B5C6F-9AB3-4834-A4E1-FE7079F41BFF}">
      <dsp:nvSpPr>
        <dsp:cNvPr id="0" name=""/>
        <dsp:cNvSpPr/>
      </dsp:nvSpPr>
      <dsp:spPr>
        <a:xfrm>
          <a:off x="1733952" y="66327"/>
          <a:ext cx="6330943" cy="1286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- скан-копия письма-уведомления за подписью руководителя о принятии решения о внесении изменений, с указанием номера извещения, сути изменения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33952" y="66327"/>
        <a:ext cx="6330943" cy="1286315"/>
      </dsp:txXfrm>
    </dsp:sp>
    <dsp:sp modelId="{ACDEDB3A-18F4-4EEE-8BDC-957C20224BA1}">
      <dsp:nvSpPr>
        <dsp:cNvPr id="0" name=""/>
        <dsp:cNvSpPr/>
      </dsp:nvSpPr>
      <dsp:spPr>
        <a:xfrm>
          <a:off x="1612979" y="1352642"/>
          <a:ext cx="64519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470B3-90F6-4FF6-A1C6-357A6C6A6EB5}">
      <dsp:nvSpPr>
        <dsp:cNvPr id="0" name=""/>
        <dsp:cNvSpPr/>
      </dsp:nvSpPr>
      <dsp:spPr>
        <a:xfrm>
          <a:off x="1733952" y="1416958"/>
          <a:ext cx="6330943" cy="1286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- измененная документация, с исправленными </a:t>
          </a:r>
          <a:r>
            <a:rPr lang="ru-RU" sz="1800" i="0" kern="1200" dirty="0" smtClean="0">
              <a:latin typeface="Times New Roman" pitchFamily="18" charset="0"/>
              <a:cs typeface="Times New Roman" pitchFamily="18" charset="0"/>
            </a:rPr>
            <a:t>сроками  </a:t>
          </a:r>
        </a:p>
        <a:p>
          <a:pPr marL="36195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окончания подачи заявок</a:t>
          </a:r>
        </a:p>
        <a:p>
          <a:pPr marL="36195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окончания рассмотрения заявок </a:t>
          </a:r>
        </a:p>
        <a:p>
          <a:pPr marL="36195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проведения аукциона</a:t>
          </a:r>
          <a:endParaRPr lang="ru-RU" sz="1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33952" y="1416958"/>
        <a:ext cx="6330943" cy="1286315"/>
      </dsp:txXfrm>
    </dsp:sp>
    <dsp:sp modelId="{7990EA5F-C5A3-4CE6-A302-15A62DEFCE7E}">
      <dsp:nvSpPr>
        <dsp:cNvPr id="0" name=""/>
        <dsp:cNvSpPr/>
      </dsp:nvSpPr>
      <dsp:spPr>
        <a:xfrm>
          <a:off x="1612979" y="2703273"/>
          <a:ext cx="64519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1C778-AAC5-4364-AA4C-FC7F5DC674D0}">
      <dsp:nvSpPr>
        <dsp:cNvPr id="0" name=""/>
        <dsp:cNvSpPr/>
      </dsp:nvSpPr>
      <dsp:spPr>
        <a:xfrm>
          <a:off x="1733952" y="2767589"/>
          <a:ext cx="6330943" cy="1286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- в случае если изменения вносятся в извещение, указать графу, в которую вносится это изменение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33952" y="2767589"/>
        <a:ext cx="6330943" cy="1286315"/>
      </dsp:txXfrm>
    </dsp:sp>
    <dsp:sp modelId="{25FD1D64-75C9-4F11-9FB6-977BB8C02281}">
      <dsp:nvSpPr>
        <dsp:cNvPr id="0" name=""/>
        <dsp:cNvSpPr/>
      </dsp:nvSpPr>
      <dsp:spPr>
        <a:xfrm>
          <a:off x="1612979" y="4053904"/>
          <a:ext cx="64519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75E4-1226-462C-9EF5-4C21A7B0D39E}">
      <dsp:nvSpPr>
        <dsp:cNvPr id="0" name=""/>
        <dsp:cNvSpPr/>
      </dsp:nvSpPr>
      <dsp:spPr>
        <a:xfrm>
          <a:off x="2131436" y="193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4466"/>
        <a:ext cx="2914336" cy="565639"/>
      </dsp:txXfrm>
    </dsp:sp>
    <dsp:sp modelId="{254852B7-C2C5-414D-A9B8-04D32830CE4C}">
      <dsp:nvSpPr>
        <dsp:cNvPr id="0" name=""/>
        <dsp:cNvSpPr/>
      </dsp:nvSpPr>
      <dsp:spPr>
        <a:xfrm>
          <a:off x="0" y="0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36816"/>
        <a:ext cx="2057804" cy="680553"/>
      </dsp:txXfrm>
    </dsp:sp>
    <dsp:sp modelId="{21D6D6F6-E479-4181-86DD-FB30A5E37226}">
      <dsp:nvSpPr>
        <dsp:cNvPr id="0" name=""/>
        <dsp:cNvSpPr/>
      </dsp:nvSpPr>
      <dsp:spPr>
        <a:xfrm>
          <a:off x="2131436" y="829797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24070"/>
        <a:ext cx="2914336" cy="565639"/>
      </dsp:txXfrm>
    </dsp:sp>
    <dsp:sp modelId="{7F5110D6-9678-46D7-9553-B0454DD64724}">
      <dsp:nvSpPr>
        <dsp:cNvPr id="0" name=""/>
        <dsp:cNvSpPr/>
      </dsp:nvSpPr>
      <dsp:spPr>
        <a:xfrm>
          <a:off x="0" y="829797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866613"/>
        <a:ext cx="2057804" cy="6805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13A548-16FD-40DC-B384-C14AE30DB1EA}">
      <dsp:nvSpPr>
        <dsp:cNvPr id="0" name=""/>
        <dsp:cNvSpPr/>
      </dsp:nvSpPr>
      <dsp:spPr>
        <a:xfrm>
          <a:off x="0" y="3190573"/>
          <a:ext cx="8208912" cy="910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Размещение извещения об отказе на ООС 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190573"/>
        <a:ext cx="2462673" cy="910676"/>
      </dsp:txXfrm>
    </dsp:sp>
    <dsp:sp modelId="{33BE2E3C-FC0D-4C32-97F4-77971EFC7462}">
      <dsp:nvSpPr>
        <dsp:cNvPr id="0" name=""/>
        <dsp:cNvSpPr/>
      </dsp:nvSpPr>
      <dsp:spPr>
        <a:xfrm>
          <a:off x="0" y="2128117"/>
          <a:ext cx="8208912" cy="910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Не позднее срока до даты окончания подачи заявок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128117"/>
        <a:ext cx="2462673" cy="910676"/>
      </dsp:txXfrm>
    </dsp:sp>
    <dsp:sp modelId="{E1C8CFB6-7A3B-42CB-85E9-DF7C9530471F}">
      <dsp:nvSpPr>
        <dsp:cNvPr id="0" name=""/>
        <dsp:cNvSpPr/>
      </dsp:nvSpPr>
      <dsp:spPr>
        <a:xfrm>
          <a:off x="0" y="1065662"/>
          <a:ext cx="8208912" cy="910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Начальная цена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065662"/>
        <a:ext cx="2462673" cy="910676"/>
      </dsp:txXfrm>
    </dsp:sp>
    <dsp:sp modelId="{C96D3FE0-48FA-4688-B02C-D7F5F0679985}">
      <dsp:nvSpPr>
        <dsp:cNvPr id="0" name=""/>
        <dsp:cNvSpPr/>
      </dsp:nvSpPr>
      <dsp:spPr>
        <a:xfrm>
          <a:off x="0" y="3206"/>
          <a:ext cx="8208912" cy="910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Отказ от аукциона 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206"/>
        <a:ext cx="2462673" cy="910676"/>
      </dsp:txXfrm>
    </dsp:sp>
    <dsp:sp modelId="{71BBB165-9F4F-4E1F-BE4D-0BCB103CA19E}">
      <dsp:nvSpPr>
        <dsp:cNvPr id="0" name=""/>
        <dsp:cNvSpPr/>
      </dsp:nvSpPr>
      <dsp:spPr>
        <a:xfrm>
          <a:off x="4353705" y="79096"/>
          <a:ext cx="1799996" cy="758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Решение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75932" y="101323"/>
        <a:ext cx="1755542" cy="714442"/>
      </dsp:txXfrm>
    </dsp:sp>
    <dsp:sp modelId="{751F7022-C9B8-4915-8EF7-0EF237A451D5}">
      <dsp:nvSpPr>
        <dsp:cNvPr id="0" name=""/>
        <dsp:cNvSpPr/>
      </dsp:nvSpPr>
      <dsp:spPr>
        <a:xfrm>
          <a:off x="4182953" y="837993"/>
          <a:ext cx="1070750" cy="303558"/>
        </a:xfrm>
        <a:custGeom>
          <a:avLst/>
          <a:gdLst/>
          <a:ahLst/>
          <a:cxnLst/>
          <a:rect l="0" t="0" r="0" b="0"/>
          <a:pathLst>
            <a:path>
              <a:moveTo>
                <a:pt x="1070750" y="0"/>
              </a:moveTo>
              <a:lnTo>
                <a:pt x="1070750" y="151779"/>
              </a:lnTo>
              <a:lnTo>
                <a:pt x="0" y="151779"/>
              </a:lnTo>
              <a:lnTo>
                <a:pt x="0" y="3035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AAE01-489B-4D12-9952-9D1061034559}">
      <dsp:nvSpPr>
        <dsp:cNvPr id="0" name=""/>
        <dsp:cNvSpPr/>
      </dsp:nvSpPr>
      <dsp:spPr>
        <a:xfrm>
          <a:off x="3282954" y="1141551"/>
          <a:ext cx="1799996" cy="758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&gt;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3 </a:t>
          </a: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05181" y="1163778"/>
        <a:ext cx="1755542" cy="714442"/>
      </dsp:txXfrm>
    </dsp:sp>
    <dsp:sp modelId="{A183C0B7-8610-4A85-9181-F92F6D24D132}">
      <dsp:nvSpPr>
        <dsp:cNvPr id="0" name=""/>
        <dsp:cNvSpPr/>
      </dsp:nvSpPr>
      <dsp:spPr>
        <a:xfrm>
          <a:off x="4137233" y="1900448"/>
          <a:ext cx="91440" cy="3035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35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76C3C2-C6E8-4EB1-8307-FA863594DDBB}">
      <dsp:nvSpPr>
        <dsp:cNvPr id="0" name=""/>
        <dsp:cNvSpPr/>
      </dsp:nvSpPr>
      <dsp:spPr>
        <a:xfrm>
          <a:off x="3282954" y="2204007"/>
          <a:ext cx="1799996" cy="758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10 дней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05181" y="2226234"/>
        <a:ext cx="1755542" cy="714442"/>
      </dsp:txXfrm>
    </dsp:sp>
    <dsp:sp modelId="{88658FD2-2BB2-474C-8EFF-6810B8B45919}">
      <dsp:nvSpPr>
        <dsp:cNvPr id="0" name=""/>
        <dsp:cNvSpPr/>
      </dsp:nvSpPr>
      <dsp:spPr>
        <a:xfrm>
          <a:off x="4182953" y="2962904"/>
          <a:ext cx="1138743" cy="349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32"/>
              </a:lnTo>
              <a:lnTo>
                <a:pt x="1138743" y="174732"/>
              </a:lnTo>
              <a:lnTo>
                <a:pt x="1138743" y="3494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1BBBD-4123-47B1-B3C3-0D7A67EC11D3}">
      <dsp:nvSpPr>
        <dsp:cNvPr id="0" name=""/>
        <dsp:cNvSpPr/>
      </dsp:nvSpPr>
      <dsp:spPr>
        <a:xfrm>
          <a:off x="4752524" y="3312368"/>
          <a:ext cx="1138345" cy="758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74751" y="3334595"/>
        <a:ext cx="1093891" cy="714442"/>
      </dsp:txXfrm>
    </dsp:sp>
    <dsp:sp modelId="{E95782BB-8915-4960-8BA5-6D3D8D8AC6FE}">
      <dsp:nvSpPr>
        <dsp:cNvPr id="0" name=""/>
        <dsp:cNvSpPr/>
      </dsp:nvSpPr>
      <dsp:spPr>
        <a:xfrm>
          <a:off x="5253703" y="837993"/>
          <a:ext cx="1070750" cy="303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779"/>
              </a:lnTo>
              <a:lnTo>
                <a:pt x="1070750" y="151779"/>
              </a:lnTo>
              <a:lnTo>
                <a:pt x="1070750" y="3035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0E0716-0271-493E-B6BF-0A438888D2FB}">
      <dsp:nvSpPr>
        <dsp:cNvPr id="0" name=""/>
        <dsp:cNvSpPr/>
      </dsp:nvSpPr>
      <dsp:spPr>
        <a:xfrm>
          <a:off x="5424455" y="1141551"/>
          <a:ext cx="1799996" cy="758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&lt;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3 </a:t>
          </a: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46682" y="1163778"/>
        <a:ext cx="1755542" cy="714442"/>
      </dsp:txXfrm>
    </dsp:sp>
    <dsp:sp modelId="{79166B27-BA64-4B9A-9B5B-75473C10132B}">
      <dsp:nvSpPr>
        <dsp:cNvPr id="0" name=""/>
        <dsp:cNvSpPr/>
      </dsp:nvSpPr>
      <dsp:spPr>
        <a:xfrm>
          <a:off x="6278733" y="1900448"/>
          <a:ext cx="91440" cy="3035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35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8FFC6D-D03B-47C4-B603-F7B0CBBDA60B}">
      <dsp:nvSpPr>
        <dsp:cNvPr id="0" name=""/>
        <dsp:cNvSpPr/>
      </dsp:nvSpPr>
      <dsp:spPr>
        <a:xfrm>
          <a:off x="5424455" y="2204007"/>
          <a:ext cx="1799996" cy="758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5 дней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46682" y="2226234"/>
        <a:ext cx="1755542" cy="714442"/>
      </dsp:txXfrm>
    </dsp:sp>
    <dsp:sp modelId="{01B6982B-4DB9-4F97-AD5F-ED0EF024090C}">
      <dsp:nvSpPr>
        <dsp:cNvPr id="0" name=""/>
        <dsp:cNvSpPr/>
      </dsp:nvSpPr>
      <dsp:spPr>
        <a:xfrm>
          <a:off x="5292487" y="2962904"/>
          <a:ext cx="1031966" cy="349464"/>
        </a:xfrm>
        <a:custGeom>
          <a:avLst/>
          <a:gdLst/>
          <a:ahLst/>
          <a:cxnLst/>
          <a:rect l="0" t="0" r="0" b="0"/>
          <a:pathLst>
            <a:path>
              <a:moveTo>
                <a:pt x="1031966" y="0"/>
              </a:moveTo>
              <a:lnTo>
                <a:pt x="1031966" y="174732"/>
              </a:lnTo>
              <a:lnTo>
                <a:pt x="0" y="174732"/>
              </a:lnTo>
              <a:lnTo>
                <a:pt x="0" y="3494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818B9-FA7C-4DB9-AAB6-EDBDFFD4E99F}">
      <dsp:nvSpPr>
        <dsp:cNvPr id="0" name=""/>
        <dsp:cNvSpPr/>
      </dsp:nvSpPr>
      <dsp:spPr>
        <a:xfrm>
          <a:off x="4392488" y="3312368"/>
          <a:ext cx="1799996" cy="758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в течение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 дня со дня принятия решения 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14715" y="3334595"/>
        <a:ext cx="1755542" cy="714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2A433-4909-45F1-9FF0-41F8F379AFCA}" type="datetimeFigureOut">
              <a:rPr lang="ru-RU" smtClean="0"/>
              <a:t>04.07.2012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4A982-171B-414B-9757-34B704D8E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107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4A982-171B-414B-9757-34B704D8EF2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55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4A982-171B-414B-9757-34B704D8EF2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4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4A982-171B-414B-9757-34B704D8EF2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56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04.07.2012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43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04.07.2012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28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04.07.2012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04.07.2012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31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04.07.2012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24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04.07.2012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12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04.07.2012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87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04.07.2012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25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04.07.2012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96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04.07.2012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99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04.07.2012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06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9463-DBC5-451C-93F5-186BD1F728C3}" type="datetimeFigureOut">
              <a:rPr lang="ru-RU" smtClean="0"/>
              <a:t>04.07.2012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9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oszakaz.minzdrav@mail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1.jp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11" Type="http://schemas.openxmlformats.org/officeDocument/2006/relationships/image" Target="../media/image34.jpeg"/><Relationship Id="rId5" Type="http://schemas.openxmlformats.org/officeDocument/2006/relationships/image" Target="../media/image33.jpg"/><Relationship Id="rId10" Type="http://schemas.microsoft.com/office/2007/relationships/diagramDrawing" Target="../diagrams/drawing5.xml"/><Relationship Id="rId4" Type="http://schemas.openxmlformats.org/officeDocument/2006/relationships/image" Target="../media/image32.jpeg"/><Relationship Id="rId9" Type="http://schemas.openxmlformats.org/officeDocument/2006/relationships/diagramColors" Target="../diagrams/colors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goszakaz.minzdrav@mail.ru" TargetMode="External"/><Relationship Id="rId3" Type="http://schemas.openxmlformats.org/officeDocument/2006/relationships/diagramLayout" Target="../diagrams/layout6.xml"/><Relationship Id="rId7" Type="http://schemas.openxmlformats.org/officeDocument/2006/relationships/image" Target="../media/image36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7.b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34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8.jpg"/><Relationship Id="rId12" Type="http://schemas.microsoft.com/office/2007/relationships/diagramDrawing" Target="../diagrams/drawing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diagramColors" Target="../diagrams/colors8.xml"/><Relationship Id="rId5" Type="http://schemas.openxmlformats.org/officeDocument/2006/relationships/diagramColors" Target="../diagrams/colors7.xml"/><Relationship Id="rId10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7.xml"/><Relationship Id="rId9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image" Target="../media/image34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openxmlformats.org/officeDocument/2006/relationships/diagramQuickStyle" Target="../diagrams/quickStyle12.xml"/><Relationship Id="rId18" Type="http://schemas.openxmlformats.org/officeDocument/2006/relationships/diagramData" Target="../diagrams/data13.xml"/><Relationship Id="rId3" Type="http://schemas.openxmlformats.org/officeDocument/2006/relationships/image" Target="../media/image40.jpeg"/><Relationship Id="rId21" Type="http://schemas.openxmlformats.org/officeDocument/2006/relationships/diagramColors" Target="../diagrams/colors13.xml"/><Relationship Id="rId7" Type="http://schemas.openxmlformats.org/officeDocument/2006/relationships/diagramColors" Target="../diagrams/colors11.xml"/><Relationship Id="rId12" Type="http://schemas.openxmlformats.org/officeDocument/2006/relationships/diagramLayout" Target="../diagrams/layout12.xml"/><Relationship Id="rId17" Type="http://schemas.openxmlformats.org/officeDocument/2006/relationships/slide" Target="slide16.xml"/><Relationship Id="rId2" Type="http://schemas.openxmlformats.org/officeDocument/2006/relationships/image" Target="../media/image39.jpeg"/><Relationship Id="rId16" Type="http://schemas.openxmlformats.org/officeDocument/2006/relationships/image" Target="../media/image43.jpeg"/><Relationship Id="rId20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11" Type="http://schemas.openxmlformats.org/officeDocument/2006/relationships/diagramData" Target="../diagrams/data12.xml"/><Relationship Id="rId5" Type="http://schemas.openxmlformats.org/officeDocument/2006/relationships/diagramLayout" Target="../diagrams/layout11.xml"/><Relationship Id="rId15" Type="http://schemas.microsoft.com/office/2007/relationships/diagramDrawing" Target="../diagrams/drawing12.xml"/><Relationship Id="rId10" Type="http://schemas.openxmlformats.org/officeDocument/2006/relationships/image" Target="../media/image42.jpeg"/><Relationship Id="rId19" Type="http://schemas.openxmlformats.org/officeDocument/2006/relationships/diagramLayout" Target="../diagrams/layout13.xml"/><Relationship Id="rId4" Type="http://schemas.openxmlformats.org/officeDocument/2006/relationships/diagramData" Target="../diagrams/data11.xml"/><Relationship Id="rId9" Type="http://schemas.openxmlformats.org/officeDocument/2006/relationships/image" Target="../media/image41.jpeg"/><Relationship Id="rId14" Type="http://schemas.openxmlformats.org/officeDocument/2006/relationships/diagramColors" Target="../diagrams/colors12.xml"/><Relationship Id="rId22" Type="http://schemas.microsoft.com/office/2007/relationships/diagramDrawing" Target="../diagrams/drawing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openxmlformats.org/officeDocument/2006/relationships/diagramData" Target="../diagrams/data16.xml"/><Relationship Id="rId1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diagramColors" Target="../diagrams/colors15.xml"/><Relationship Id="rId12" Type="http://schemas.openxmlformats.org/officeDocument/2006/relationships/hyperlink" Target="mailto:goszakaz.minzdrav@mail.ru" TargetMode="External"/><Relationship Id="rId17" Type="http://schemas.microsoft.com/office/2007/relationships/diagramDrawing" Target="../diagrams/drawing16.xml"/><Relationship Id="rId2" Type="http://schemas.openxmlformats.org/officeDocument/2006/relationships/image" Target="../media/image49.jpeg"/><Relationship Id="rId16" Type="http://schemas.openxmlformats.org/officeDocument/2006/relationships/diagramColors" Target="../diagrams/colors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36.jpeg"/><Relationship Id="rId5" Type="http://schemas.openxmlformats.org/officeDocument/2006/relationships/diagramLayout" Target="../diagrams/layout15.xml"/><Relationship Id="rId15" Type="http://schemas.openxmlformats.org/officeDocument/2006/relationships/diagramQuickStyle" Target="../diagrams/quickStyle16.xml"/><Relationship Id="rId10" Type="http://schemas.openxmlformats.org/officeDocument/2006/relationships/image" Target="../media/image52.jpeg"/><Relationship Id="rId19" Type="http://schemas.openxmlformats.org/officeDocument/2006/relationships/image" Target="../media/image54.jpeg"/><Relationship Id="rId4" Type="http://schemas.openxmlformats.org/officeDocument/2006/relationships/diagramData" Target="../diagrams/data15.xml"/><Relationship Id="rId9" Type="http://schemas.openxmlformats.org/officeDocument/2006/relationships/image" Target="../media/image51.jpeg"/><Relationship Id="rId14" Type="http://schemas.openxmlformats.org/officeDocument/2006/relationships/diagramLayout" Target="../diagrams/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image" Target="../media/image34.jpe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12" Type="http://schemas.microsoft.com/office/2007/relationships/diagramDrawing" Target="../diagrams/drawing17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11" Type="http://schemas.openxmlformats.org/officeDocument/2006/relationships/diagramColors" Target="../diagrams/colors17.xml"/><Relationship Id="rId5" Type="http://schemas.openxmlformats.org/officeDocument/2006/relationships/image" Target="../media/image66.jpg"/><Relationship Id="rId15" Type="http://schemas.openxmlformats.org/officeDocument/2006/relationships/hyperlink" Target="mailto:goszakaz.minzdrav@mail.ru" TargetMode="External"/><Relationship Id="rId10" Type="http://schemas.openxmlformats.org/officeDocument/2006/relationships/diagramQuickStyle" Target="../diagrams/quickStyle17.xml"/><Relationship Id="rId4" Type="http://schemas.openxmlformats.org/officeDocument/2006/relationships/image" Target="../media/image65.jpg"/><Relationship Id="rId9" Type="http://schemas.openxmlformats.org/officeDocument/2006/relationships/diagramLayout" Target="../diagrams/layout17.xml"/><Relationship Id="rId1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4.jpg"/><Relationship Id="rId7" Type="http://schemas.openxmlformats.org/officeDocument/2006/relationships/image" Target="../media/image14.jpeg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2.jpeg"/><Relationship Id="rId15" Type="http://schemas.openxmlformats.org/officeDocument/2006/relationships/image" Target="../media/image19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g"/><Relationship Id="rId7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5556" y="1988840"/>
            <a:ext cx="7992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Осуществление закупок государственными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автономными учреждениями 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здравоохранения Республики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Татарстан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Типичные ошибки.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6711" y="5370571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Отдел регулирования государственного заказа Управления по фармации МЗ РТ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54718" y="6228042"/>
            <a:ext cx="3264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goszakaz</a:t>
            </a:r>
            <a:r>
              <a:rPr lang="ru-RU" sz="2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minzdrav</a:t>
            </a:r>
            <a:r>
              <a:rPr lang="ru-RU" sz="2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2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mail</a:t>
            </a:r>
            <a:r>
              <a:rPr lang="ru-RU" sz="2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842"/>
            <a:ext cx="8229600" cy="850106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etp.zakazrf.ru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331"/>
            <a:ext cx="8280000" cy="4481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8" y="1268371"/>
            <a:ext cx="8280000" cy="4476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41" y="908331"/>
            <a:ext cx="3115937" cy="4249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8" name="Группа 17"/>
          <p:cNvGrpSpPr/>
          <p:nvPr/>
        </p:nvGrpSpPr>
        <p:grpSpPr>
          <a:xfrm>
            <a:off x="1331640" y="5157192"/>
            <a:ext cx="6948360" cy="1587873"/>
            <a:chOff x="427991" y="4872857"/>
            <a:chExt cx="6948360" cy="1587873"/>
          </a:xfrm>
        </p:grpSpPr>
        <p:graphicFrame>
          <p:nvGraphicFramePr>
            <p:cNvPr id="21" name="Схема 20"/>
            <p:cNvGraphicFramePr/>
            <p:nvPr>
              <p:extLst>
                <p:ext uri="{D42A27DB-BD31-4B8C-83A1-F6EECF244321}">
                  <p14:modId xmlns:p14="http://schemas.microsoft.com/office/powerpoint/2010/main" val="4163108705"/>
                </p:ext>
              </p:extLst>
            </p:nvPr>
          </p:nvGraphicFramePr>
          <p:xfrm>
            <a:off x="2047759" y="4872857"/>
            <a:ext cx="5328592" cy="15841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91" y="4918340"/>
              <a:ext cx="1530616" cy="154239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726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758"/>
            <a:ext cx="9144000" cy="4816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088" y="-77814"/>
            <a:ext cx="5873824" cy="75232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Запросы без ответа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575786"/>
              </p:ext>
            </p:extLst>
          </p:nvPr>
        </p:nvGraphicFramePr>
        <p:xfrm>
          <a:off x="647564" y="3573016"/>
          <a:ext cx="7848872" cy="2970272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986343"/>
                <a:gridCol w="2862529"/>
              </a:tblGrid>
              <a:tr h="288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600" dirty="0" smtClean="0">
                          <a:effectLst/>
                        </a:rPr>
                        <a:t>Наименование учреждения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600" dirty="0">
                          <a:effectLst/>
                        </a:rPr>
                        <a:t>Дата поступления запроса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2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600" dirty="0">
                          <a:effectLst/>
                        </a:rPr>
                        <a:t>РНД - </a:t>
                      </a:r>
                      <a:r>
                        <a:rPr lang="ru-RU" sz="1600" dirty="0" err="1">
                          <a:effectLst/>
                        </a:rPr>
                        <a:t>Альметьевский</a:t>
                      </a:r>
                      <a:r>
                        <a:rPr lang="ru-RU" sz="1600" dirty="0">
                          <a:effectLst/>
                        </a:rPr>
                        <a:t> НД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dirty="0">
                          <a:effectLst/>
                        </a:rPr>
                        <a:t>22.05.2012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2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600" dirty="0">
                          <a:effectLst/>
                        </a:rPr>
                        <a:t>РККВД - </a:t>
                      </a:r>
                      <a:r>
                        <a:rPr lang="ru-RU" sz="1600" dirty="0" err="1">
                          <a:effectLst/>
                        </a:rPr>
                        <a:t>Бугульминский</a:t>
                      </a:r>
                      <a:r>
                        <a:rPr lang="ru-RU" sz="1600" dirty="0">
                          <a:effectLst/>
                        </a:rPr>
                        <a:t> КВД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>
                          <a:effectLst/>
                        </a:rPr>
                        <a:t>28.05.2012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94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600" dirty="0">
                          <a:effectLst/>
                        </a:rPr>
                        <a:t>РКПД - Казанская туберкулезная больница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>
                          <a:effectLst/>
                        </a:rPr>
                        <a:t>08.06.2012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2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600" dirty="0">
                          <a:effectLst/>
                        </a:rPr>
                        <a:t>ГДЦ по ЛДИЗ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>
                          <a:effectLst/>
                        </a:rPr>
                        <a:t>14.06.2012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49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600" dirty="0">
                          <a:effectLst/>
                        </a:rPr>
                        <a:t>РКПБ - </a:t>
                      </a:r>
                      <a:r>
                        <a:rPr lang="ru-RU" sz="1600" dirty="0" err="1">
                          <a:effectLst/>
                        </a:rPr>
                        <a:t>Зеленодольский</a:t>
                      </a:r>
                      <a:r>
                        <a:rPr lang="ru-RU" sz="1600" dirty="0">
                          <a:effectLst/>
                        </a:rPr>
                        <a:t> ПД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>
                          <a:effectLst/>
                        </a:rPr>
                        <a:t>15.06.2012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2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600" dirty="0">
                          <a:effectLst/>
                        </a:rPr>
                        <a:t>РКОБ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>
                          <a:effectLst/>
                        </a:rPr>
                        <a:t>15.06.2012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2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600" dirty="0">
                          <a:effectLst/>
                        </a:rPr>
                        <a:t>ЦГКБ №18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>
                          <a:effectLst/>
                        </a:rPr>
                        <a:t>20.06.2012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2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600" dirty="0" smtClean="0">
                          <a:effectLst/>
                        </a:rPr>
                        <a:t>РКБ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>
                          <a:effectLst/>
                        </a:rPr>
                        <a:t>21.06.2012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2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600" dirty="0">
                          <a:effectLst/>
                        </a:rPr>
                        <a:t>РНД – Набережночелнинский НД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>
                          <a:effectLst/>
                        </a:rPr>
                        <a:t>29.06.2012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74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600" dirty="0">
                          <a:effectLst/>
                        </a:rPr>
                        <a:t>ГВВ </a:t>
                      </a:r>
                      <a:r>
                        <a:rPr lang="ru-RU" sz="1600" dirty="0" smtClean="0">
                          <a:effectLst/>
                        </a:rPr>
                        <a:t>Набережные Челны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dirty="0">
                          <a:effectLst/>
                        </a:rPr>
                        <a:t>01.07.2012  - </a:t>
                      </a:r>
                      <a:r>
                        <a:rPr lang="ru-RU" sz="1400" dirty="0" smtClean="0">
                          <a:effectLst/>
                        </a:rPr>
                        <a:t>2 запроса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2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600" dirty="0" err="1">
                          <a:effectLst/>
                        </a:rPr>
                        <a:t>Агрызская</a:t>
                      </a:r>
                      <a:r>
                        <a:rPr lang="ru-RU" sz="160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dirty="0">
                          <a:effectLst/>
                        </a:rPr>
                        <a:t>02.07.2012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8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91824848"/>
              </p:ext>
            </p:extLst>
          </p:nvPr>
        </p:nvGraphicFramePr>
        <p:xfrm>
          <a:off x="899592" y="528869"/>
          <a:ext cx="7512496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9" name="Группа 18"/>
          <p:cNvGrpSpPr/>
          <p:nvPr/>
        </p:nvGrpSpPr>
        <p:grpSpPr>
          <a:xfrm>
            <a:off x="1187624" y="5279572"/>
            <a:ext cx="6927804" cy="1057430"/>
            <a:chOff x="1078504" y="209589"/>
            <a:chExt cx="6927804" cy="1057430"/>
          </a:xfrm>
          <a:noFill/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04" y="209589"/>
              <a:ext cx="1220924" cy="1001158"/>
            </a:xfrm>
            <a:prstGeom prst="rect">
              <a:avLst/>
            </a:prstGeom>
            <a:grpFill/>
          </p:spPr>
        </p:pic>
        <p:sp>
          <p:nvSpPr>
            <p:cNvPr id="21" name="TextBox 20"/>
            <p:cNvSpPr txBox="1"/>
            <p:nvPr/>
          </p:nvSpPr>
          <p:spPr>
            <a:xfrm>
              <a:off x="2277352" y="620688"/>
              <a:ext cx="5728956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goszakaz</a:t>
              </a:r>
              <a:r>
                <a:rPr lang="ru-RU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.</a:t>
              </a:r>
              <a:r>
                <a:rPr lang="en-US" sz="36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minzdrav</a:t>
              </a:r>
              <a:r>
                <a:rPr lang="ru-RU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@</a:t>
              </a:r>
              <a:r>
                <a:rPr lang="en-US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mail</a:t>
              </a:r>
              <a:r>
                <a:rPr lang="ru-RU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.</a:t>
              </a:r>
              <a:r>
                <a:rPr lang="en-US" sz="3600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ru</a:t>
              </a:r>
              <a:endPara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86" y="3789040"/>
            <a:ext cx="849428" cy="84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7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42872" y="404664"/>
            <a:ext cx="8280920" cy="4120232"/>
            <a:chOff x="539552" y="1412776"/>
            <a:chExt cx="8280920" cy="4120232"/>
          </a:xfrm>
          <a:solidFill>
            <a:schemeClr val="bg1"/>
          </a:solidFill>
        </p:grpSpPr>
        <p:graphicFrame>
          <p:nvGraphicFramePr>
            <p:cNvPr id="5" name="Схема 4"/>
            <p:cNvGraphicFramePr/>
            <p:nvPr>
              <p:extLst>
                <p:ext uri="{D42A27DB-BD31-4B8C-83A1-F6EECF244321}">
                  <p14:modId xmlns:p14="http://schemas.microsoft.com/office/powerpoint/2010/main" val="694428226"/>
                </p:ext>
              </p:extLst>
            </p:nvPr>
          </p:nvGraphicFramePr>
          <p:xfrm>
            <a:off x="755576" y="1412776"/>
            <a:ext cx="8064896" cy="41202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484784"/>
              <a:ext cx="1831884" cy="2160240"/>
            </a:xfrm>
            <a:prstGeom prst="rect">
              <a:avLst/>
            </a:prstGeom>
            <a:grpFill/>
          </p:spPr>
        </p:pic>
      </p:grpSp>
      <p:grpSp>
        <p:nvGrpSpPr>
          <p:cNvPr id="12" name="Группа 11"/>
          <p:cNvGrpSpPr/>
          <p:nvPr/>
        </p:nvGrpSpPr>
        <p:grpSpPr>
          <a:xfrm>
            <a:off x="1115616" y="4902663"/>
            <a:ext cx="7200800" cy="1606674"/>
            <a:chOff x="427991" y="4854056"/>
            <a:chExt cx="7200800" cy="1606674"/>
          </a:xfrm>
        </p:grpSpPr>
        <p:graphicFrame>
          <p:nvGraphicFramePr>
            <p:cNvPr id="13" name="Схема 12"/>
            <p:cNvGraphicFramePr/>
            <p:nvPr>
              <p:extLst>
                <p:ext uri="{D42A27DB-BD31-4B8C-83A1-F6EECF244321}">
                  <p14:modId xmlns:p14="http://schemas.microsoft.com/office/powerpoint/2010/main" val="720700314"/>
                </p:ext>
              </p:extLst>
            </p:nvPr>
          </p:nvGraphicFramePr>
          <p:xfrm>
            <a:off x="2300199" y="4854056"/>
            <a:ext cx="5328592" cy="15841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91" y="4918340"/>
              <a:ext cx="1530616" cy="1542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098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4184334"/>
              </p:ext>
            </p:extLst>
          </p:nvPr>
        </p:nvGraphicFramePr>
        <p:xfrm>
          <a:off x="467544" y="332657"/>
          <a:ext cx="820891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1115616" y="4797152"/>
            <a:ext cx="7200800" cy="1606674"/>
            <a:chOff x="427991" y="4854056"/>
            <a:chExt cx="7200800" cy="1606674"/>
          </a:xfrm>
        </p:grpSpPr>
        <p:graphicFrame>
          <p:nvGraphicFramePr>
            <p:cNvPr id="6" name="Схема 5"/>
            <p:cNvGraphicFramePr/>
            <p:nvPr>
              <p:extLst>
                <p:ext uri="{D42A27DB-BD31-4B8C-83A1-F6EECF244321}">
                  <p14:modId xmlns:p14="http://schemas.microsoft.com/office/powerpoint/2010/main" val="4126740966"/>
                </p:ext>
              </p:extLst>
            </p:nvPr>
          </p:nvGraphicFramePr>
          <p:xfrm>
            <a:off x="2300199" y="4854056"/>
            <a:ext cx="5328592" cy="15841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91" y="4918340"/>
              <a:ext cx="1530616" cy="1542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582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490066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Порядок рассмотрения заявок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1" y="877506"/>
            <a:ext cx="7200000" cy="3904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7200000" cy="389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83823843"/>
              </p:ext>
            </p:extLst>
          </p:nvPr>
        </p:nvGraphicFramePr>
        <p:xfrm>
          <a:off x="683568" y="1340768"/>
          <a:ext cx="7200000" cy="404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888554" y="1418706"/>
            <a:ext cx="7200000" cy="3996200"/>
            <a:chOff x="888554" y="1441054"/>
            <a:chExt cx="7200000" cy="399620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54" y="1533187"/>
              <a:ext cx="7200000" cy="39040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3559198" y="2564904"/>
              <a:ext cx="2830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03648" y="2708920"/>
              <a:ext cx="6480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4!</a:t>
              </a:r>
              <a:endPara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90548" y="1441054"/>
              <a:ext cx="2830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76056" y="3289682"/>
              <a:ext cx="4320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35696" y="3851756"/>
            <a:ext cx="625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протокол направляется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оператору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день окончания рассмотрения заявок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1115616" y="1672997"/>
            <a:ext cx="7200000" cy="3896559"/>
            <a:chOff x="1115616" y="1761956"/>
            <a:chExt cx="7200000" cy="3896559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761956"/>
              <a:ext cx="7200000" cy="38965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8" name="TextBox 37"/>
            <p:cNvSpPr txBox="1"/>
            <p:nvPr/>
          </p:nvSpPr>
          <p:spPr>
            <a:xfrm>
              <a:off x="2483768" y="4298905"/>
              <a:ext cx="540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Срок </a:t>
              </a:r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рассмотрения </a:t>
              </a:r>
              <a:r>
                <a:rPr lang="ru-RU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не </a:t>
              </a:r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может превышать 6 </a:t>
              </a:r>
              <a:r>
                <a:rPr lang="ru-RU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дней </a:t>
              </a:r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со дня </a:t>
              </a:r>
              <a:r>
                <a:rPr lang="ru-RU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проведения аукциона</a:t>
              </a:r>
              <a:endPara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3270115134"/>
              </p:ext>
            </p:extLst>
          </p:nvPr>
        </p:nvGraphicFramePr>
        <p:xfrm>
          <a:off x="1329578" y="1916832"/>
          <a:ext cx="7265091" cy="3221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1603409" y="2117602"/>
            <a:ext cx="7200000" cy="3907500"/>
            <a:chOff x="1603409" y="2117602"/>
            <a:chExt cx="7200000" cy="3907500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409" y="2117602"/>
              <a:ext cx="7200000" cy="39075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2" name="TextBox 41"/>
            <p:cNvSpPr txBox="1"/>
            <p:nvPr/>
          </p:nvSpPr>
          <p:spPr>
            <a:xfrm>
              <a:off x="4679512" y="3078151"/>
              <a:ext cx="576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52167" y="3078151"/>
              <a:ext cx="7920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ru-RU" sz="44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82013" y="3825225"/>
              <a:ext cx="576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189570" y="2144639"/>
              <a:ext cx="576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55776" y="4532714"/>
              <a:ext cx="5904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протокол </a:t>
              </a:r>
              <a:r>
                <a:rPr lang="ru-RU" dirty="0" smtClean="0"/>
                <a:t>подведения итогов размещается </a:t>
              </a:r>
              <a:r>
                <a:rPr lang="ru-RU" dirty="0"/>
                <a:t>на </a:t>
              </a:r>
              <a:r>
                <a:rPr lang="ru-RU" dirty="0" smtClean="0"/>
                <a:t>ООС </a:t>
              </a:r>
            </a:p>
            <a:p>
              <a:r>
                <a:rPr lang="ru-RU" b="1" dirty="0" smtClean="0"/>
                <a:t>не позднее чем </a:t>
              </a:r>
              <a:r>
                <a:rPr lang="ru-RU" b="1" dirty="0"/>
                <a:t>через </a:t>
              </a:r>
              <a:r>
                <a:rPr lang="ru-RU" b="1" dirty="0" smtClean="0"/>
                <a:t>3 дня</a:t>
              </a:r>
              <a:r>
                <a:rPr lang="ru-RU" dirty="0" smtClean="0"/>
                <a:t> </a:t>
              </a:r>
              <a:r>
                <a:rPr lang="ru-RU" dirty="0"/>
                <a:t>со дня его подписания</a:t>
              </a:r>
            </a:p>
          </p:txBody>
        </p:sp>
      </p:grpSp>
      <p:graphicFrame>
        <p:nvGraphicFramePr>
          <p:cNvPr id="16" name="Схема 15">
            <a:hlinkClick r:id="rId17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1681731275"/>
              </p:ext>
            </p:extLst>
          </p:nvPr>
        </p:nvGraphicFramePr>
        <p:xfrm>
          <a:off x="2060873" y="5229200"/>
          <a:ext cx="532859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20199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3" grpId="0"/>
      <p:bldGraphic spid="39" grpId="0">
        <p:bldAsOne/>
      </p:bldGraphic>
      <p:bldGraphic spid="1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460659"/>
              </p:ext>
            </p:extLst>
          </p:nvPr>
        </p:nvGraphicFramePr>
        <p:xfrm>
          <a:off x="340483" y="1700808"/>
          <a:ext cx="8463034" cy="422899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125003"/>
                <a:gridCol w="1356720"/>
                <a:gridCol w="3397136"/>
                <a:gridCol w="1584175"/>
              </a:tblGrid>
              <a:tr h="1026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учреждения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извещения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 торга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окончания рассмотрения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82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Нурлатская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ЦРБ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…0579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Поставка овощной продукции на 2 полугодие 2012 г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для ГАУЗ "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Нурлатская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ЦРБ" (1 комплект)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07.06.2012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26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Черемшанская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ЦРБ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…0882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медицинское оборудование (Прикроватный монитор )для ГАУЗ «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Черемшанская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ЦРБ» по родовым сертификатам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20.06.2012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695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Мензелинская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ЦРБ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…1047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Лабораторные анализы, предоставляемые в поликлиниках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26.06.2012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99412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Не опубликованы протоколы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рассмотрения 1-х частей заявок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107504" y="188640"/>
            <a:ext cx="8928992" cy="63367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4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04920152"/>
              </p:ext>
            </p:extLst>
          </p:nvPr>
        </p:nvGraphicFramePr>
        <p:xfrm>
          <a:off x="539552" y="260648"/>
          <a:ext cx="8064896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833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395536" y="451263"/>
            <a:ext cx="8352328" cy="6003149"/>
            <a:chOff x="395536" y="451263"/>
            <a:chExt cx="8352328" cy="600314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476672"/>
              <a:ext cx="5400000" cy="38228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548394" y="1772816"/>
              <a:ext cx="8640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ЧК №1</a:t>
              </a:r>
            </a:p>
            <a:p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ЧК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№2</a:t>
              </a:r>
              <a:endParaRPr lang="ru-RU" sz="11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ЧК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№3</a:t>
              </a:r>
              <a:endParaRPr lang="ru-RU" sz="11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ЧК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№4</a:t>
              </a:r>
              <a:endParaRPr lang="ru-RU" sz="11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ЧК №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11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ЧК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№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2636912"/>
              <a:ext cx="5400000" cy="38175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3430721" y="3933056"/>
              <a:ext cx="8640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ЧК №1</a:t>
              </a:r>
            </a:p>
            <a:p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ЧК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№2</a:t>
              </a:r>
              <a:endParaRPr lang="ru-RU" sz="11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ЧК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№3</a:t>
              </a:r>
              <a:endParaRPr lang="ru-RU" sz="11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ЧК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№4</a:t>
              </a:r>
              <a:endParaRPr lang="ru-RU" sz="11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ЧК №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11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ЧК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№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11560" y="2132856"/>
              <a:ext cx="2819161" cy="1939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455374" y="4293096"/>
              <a:ext cx="2819161" cy="1939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2555776" y="451263"/>
              <a:ext cx="360040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5435496" y="2592780"/>
              <a:ext cx="360040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40152" y="572488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При формировании сведений о решении членов комиссии, по отношению к каждой заявке выбирают разный состав членов комиссии</a:t>
            </a:r>
          </a:p>
        </p:txBody>
      </p:sp>
      <p:sp>
        <p:nvSpPr>
          <p:cNvPr id="15" name="Прямоугольник 14">
            <a:hlinkClick r:id="rId4" action="ppaction://hlinksldjump"/>
          </p:cNvPr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8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41612"/>
            <a:ext cx="8673028" cy="5177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28667" y="47667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Не прикрепляют скан копии протоколов</a:t>
            </a:r>
          </a:p>
          <a:p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2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02752724"/>
              </p:ext>
            </p:extLst>
          </p:nvPr>
        </p:nvGraphicFramePr>
        <p:xfrm>
          <a:off x="323528" y="1124744"/>
          <a:ext cx="849694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3568" y="18864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Порядок размещения извещения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6496" y="1124744"/>
            <a:ext cx="5112568" cy="3888432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459708" y="2348880"/>
            <a:ext cx="3456384" cy="3816424"/>
          </a:xfrm>
          <a:prstGeom prst="flowChartAlternateProcess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95636" y="112474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Личный кабинет системы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3764" y="500388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Личный кабинет ООС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96" y="1501716"/>
            <a:ext cx="3726767" cy="6107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38" y="5373216"/>
            <a:ext cx="3039124" cy="5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4" y="1484784"/>
            <a:ext cx="8640000" cy="469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0710" y="561454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Создают на ООС несколько комиссий и при формировании протокола путаются в выборе созданных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комиссий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6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09963"/>
            <a:ext cx="7200000" cy="39075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6884" y="116632"/>
            <a:ext cx="8147248" cy="652934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Заключение договора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11560" y="1091492"/>
            <a:ext cx="7200000" cy="3900000"/>
            <a:chOff x="611560" y="1412776"/>
            <a:chExt cx="7200000" cy="3900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412776"/>
              <a:ext cx="7200000" cy="390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364484" y="2564904"/>
              <a:ext cx="432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3060" y="2132856"/>
              <a:ext cx="580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3!</a:t>
              </a:r>
              <a:endPara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95736" y="1419280"/>
              <a:ext cx="432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133469686"/>
              </p:ext>
            </p:extLst>
          </p:nvPr>
        </p:nvGraphicFramePr>
        <p:xfrm>
          <a:off x="1916212" y="3174037"/>
          <a:ext cx="532859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33" y="1390383"/>
            <a:ext cx="7200000" cy="390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3" y="1656116"/>
            <a:ext cx="7200000" cy="389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Группа 2"/>
          <p:cNvGrpSpPr/>
          <p:nvPr/>
        </p:nvGrpSpPr>
        <p:grpSpPr>
          <a:xfrm>
            <a:off x="1374051" y="3132653"/>
            <a:ext cx="6927804" cy="3681386"/>
            <a:chOff x="1403648" y="3096799"/>
            <a:chExt cx="6927804" cy="3681386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1403648" y="5720755"/>
              <a:ext cx="6927804" cy="1057430"/>
              <a:chOff x="1078504" y="209589"/>
              <a:chExt cx="6927804" cy="1057430"/>
            </a:xfrm>
            <a:noFill/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8504" y="209589"/>
                <a:ext cx="1220924" cy="1001158"/>
              </a:xfrm>
              <a:prstGeom prst="rect">
                <a:avLst/>
              </a:prstGeom>
              <a:grpFill/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2277352" y="620688"/>
                <a:ext cx="5728956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600" u="sng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hlinkClick r:id="rId12"/>
                  </a:rPr>
                  <a:t>goszakaz</a:t>
                </a:r>
                <a:r>
                  <a:rPr lang="ru-RU" sz="3600" u="sng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hlinkClick r:id="rId12"/>
                  </a:rPr>
                  <a:t>.</a:t>
                </a:r>
                <a:r>
                  <a:rPr lang="en-US" sz="3600" u="sng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hlinkClick r:id="rId12"/>
                  </a:rPr>
                  <a:t>minzdrav</a:t>
                </a:r>
                <a:r>
                  <a:rPr lang="ru-RU" sz="3600" u="sng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hlinkClick r:id="rId12"/>
                  </a:rPr>
                  <a:t>@</a:t>
                </a:r>
                <a:r>
                  <a:rPr lang="en-US" sz="3600" u="sng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hlinkClick r:id="rId12"/>
                  </a:rPr>
                  <a:t>mail</a:t>
                </a:r>
                <a:r>
                  <a:rPr lang="ru-RU" sz="3600" u="sng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hlinkClick r:id="rId12"/>
                  </a:rPr>
                  <a:t>.</a:t>
                </a:r>
                <a:r>
                  <a:rPr lang="en-US" sz="3600" u="sng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hlinkClick r:id="rId12"/>
                  </a:rPr>
                  <a:t>ru</a:t>
                </a:r>
                <a:endParaRPr lang="ru-RU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1737389" y="3096799"/>
              <a:ext cx="6120680" cy="1318642"/>
              <a:chOff x="427991" y="4854056"/>
              <a:chExt cx="7200800" cy="1606674"/>
            </a:xfrm>
          </p:grpSpPr>
          <p:graphicFrame>
            <p:nvGraphicFramePr>
              <p:cNvPr id="24" name="Схема 23"/>
              <p:cNvGraphicFramePr/>
              <p:nvPr>
                <p:extLst>
                  <p:ext uri="{D42A27DB-BD31-4B8C-83A1-F6EECF244321}">
                    <p14:modId xmlns:p14="http://schemas.microsoft.com/office/powerpoint/2010/main" val="3789523660"/>
                  </p:ext>
                </p:extLst>
              </p:nvPr>
            </p:nvGraphicFramePr>
            <p:xfrm>
              <a:off x="2300199" y="4854056"/>
              <a:ext cx="5328592" cy="158417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991" y="4918340"/>
                <a:ext cx="1530616" cy="1542390"/>
              </a:xfrm>
              <a:prstGeom prst="rect">
                <a:avLst/>
              </a:prstGeom>
            </p:spPr>
          </p:pic>
        </p:grp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54917"/>
            <a:ext cx="7200000" cy="3904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3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20"/>
            <a:ext cx="8219256" cy="71705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Внесение сведение о заключенном договоре на ООС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320" y="842865"/>
            <a:ext cx="7200000" cy="3289916"/>
            <a:chOff x="7320" y="842865"/>
            <a:chExt cx="7200000" cy="328991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0" y="842865"/>
              <a:ext cx="7200000" cy="32899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2267744" y="2420888"/>
              <a:ext cx="4608512" cy="138499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Постановление </a:t>
              </a:r>
            </a:p>
            <a:p>
              <a:pPr algn="ctr"/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Правительства </a:t>
              </a:r>
              <a:r>
                <a:rPr lang="ru-RU" sz="2800" b="1" dirty="0">
                  <a:latin typeface="Times New Roman" pitchFamily="18" charset="0"/>
                  <a:cs typeface="Times New Roman" pitchFamily="18" charset="0"/>
                </a:rPr>
                <a:t>РФ </a:t>
              </a:r>
              <a:endParaRPr lang="ru-RU" sz="28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от </a:t>
              </a:r>
              <a:r>
                <a:rPr lang="ru-RU" sz="2800" b="1" dirty="0">
                  <a:latin typeface="Times New Roman" pitchFamily="18" charset="0"/>
                  <a:cs typeface="Times New Roman" pitchFamily="18" charset="0"/>
                </a:rPr>
                <a:t>29 декабря 2010 г. №1191 </a:t>
              </a: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7200000" cy="3929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200000" cy="5585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2" name="Группа 21"/>
          <p:cNvGrpSpPr/>
          <p:nvPr/>
        </p:nvGrpSpPr>
        <p:grpSpPr>
          <a:xfrm>
            <a:off x="1047338" y="1180704"/>
            <a:ext cx="7200000" cy="2952077"/>
            <a:chOff x="1322760" y="-699751"/>
            <a:chExt cx="7200000" cy="2952077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760" y="-699751"/>
              <a:ext cx="7200000" cy="29520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1619672" y="332657"/>
              <a:ext cx="1987648" cy="79208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853" y="3284984"/>
            <a:ext cx="7200000" cy="2949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38955"/>
            <a:ext cx="7200000" cy="3933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0" y="2169506"/>
            <a:ext cx="7200000" cy="3926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38" y="1556792"/>
            <a:ext cx="7200000" cy="3952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2066208" y="3835419"/>
            <a:ext cx="5011584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Сведения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 договоре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вносятся на ООС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позднее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дня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 момента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его подписания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864096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Формирование сведений об исполнении (о прекращении действия)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договора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" y="1413393"/>
            <a:ext cx="7200000" cy="2261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94862"/>
            <a:ext cx="7200000" cy="3771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3473"/>
            <a:ext cx="7200000" cy="3515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04" y="2416631"/>
            <a:ext cx="7200000" cy="3526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1475656" y="2810834"/>
            <a:ext cx="7200000" cy="3927830"/>
            <a:chOff x="-324544" y="-864231"/>
            <a:chExt cx="7200000" cy="392783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4544" y="-864231"/>
              <a:ext cx="7200000" cy="39278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Выноска 1 17"/>
            <p:cNvSpPr/>
            <p:nvPr/>
          </p:nvSpPr>
          <p:spPr>
            <a:xfrm>
              <a:off x="3851147" y="-4911"/>
              <a:ext cx="2768646" cy="1228621"/>
            </a:xfrm>
            <a:prstGeom prst="borderCallout1">
              <a:avLst>
                <a:gd name="adj1" fmla="val 49010"/>
                <a:gd name="adj2" fmla="val -3853"/>
                <a:gd name="adj3" fmla="val 12373"/>
                <a:gd name="adj4" fmla="val -19230"/>
              </a:avLst>
            </a:prstGeom>
            <a:solidFill>
              <a:schemeClr val="bg1">
                <a:alpha val="61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78527" y="23381"/>
              <a:ext cx="29209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Фактическая дата поставки товара, выполнения работ, оказания услуг, указанная в документе подтверждающем исполнение</a:t>
              </a:r>
            </a:p>
            <a:p>
              <a:pPr marL="171450" indent="-171450">
                <a:buFontTx/>
                <a:buChar char="-"/>
              </a:pP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Дата документа, подтверждающего факт оплаты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5225" y="1484680"/>
              <a:ext cx="2411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Дата составления документа, подтверждающего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исполнение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Выноска 1 21"/>
            <p:cNvSpPr/>
            <p:nvPr/>
          </p:nvSpPr>
          <p:spPr>
            <a:xfrm>
              <a:off x="745225" y="1484680"/>
              <a:ext cx="2142430" cy="461665"/>
            </a:xfrm>
            <a:prstGeom prst="borderCallout1">
              <a:avLst>
                <a:gd name="adj1" fmla="val -17012"/>
                <a:gd name="adj2" fmla="val 49167"/>
                <a:gd name="adj3" fmla="val -144710"/>
                <a:gd name="adj4" fmla="val 60958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39" y="3063599"/>
            <a:ext cx="7200000" cy="2488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1475656" y="4986164"/>
            <a:ext cx="7200800" cy="1606674"/>
            <a:chOff x="427991" y="4854056"/>
            <a:chExt cx="7200800" cy="1606674"/>
          </a:xfrm>
        </p:grpSpPr>
        <p:graphicFrame>
          <p:nvGraphicFramePr>
            <p:cNvPr id="13" name="Схема 12"/>
            <p:cNvGraphicFramePr/>
            <p:nvPr>
              <p:extLst>
                <p:ext uri="{D42A27DB-BD31-4B8C-83A1-F6EECF244321}">
                  <p14:modId xmlns:p14="http://schemas.microsoft.com/office/powerpoint/2010/main" val="523881418"/>
                </p:ext>
              </p:extLst>
            </p:nvPr>
          </p:nvGraphicFramePr>
          <p:xfrm>
            <a:off x="2300199" y="4854056"/>
            <a:ext cx="5328592" cy="15841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91" y="4918340"/>
              <a:ext cx="1530616" cy="154239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1673043" y="3573475"/>
            <a:ext cx="6927804" cy="1057430"/>
            <a:chOff x="1078504" y="209589"/>
            <a:chExt cx="6927804" cy="1057430"/>
          </a:xfrm>
          <a:noFill/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04" y="209589"/>
              <a:ext cx="1220924" cy="1001158"/>
            </a:xfrm>
            <a:prstGeom prst="rect">
              <a:avLst/>
            </a:prstGeom>
            <a:grpFill/>
          </p:spPr>
        </p:pic>
        <p:sp>
          <p:nvSpPr>
            <p:cNvPr id="17" name="TextBox 16"/>
            <p:cNvSpPr txBox="1"/>
            <p:nvPr/>
          </p:nvSpPr>
          <p:spPr>
            <a:xfrm>
              <a:off x="2277352" y="620688"/>
              <a:ext cx="572895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goszakaz</a:t>
              </a:r>
              <a:r>
                <a:rPr lang="ru-RU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.</a:t>
              </a:r>
              <a:r>
                <a:rPr lang="en-US" sz="36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minzdrav</a:t>
              </a:r>
              <a:r>
                <a:rPr lang="ru-RU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@</a:t>
              </a:r>
              <a:r>
                <a:rPr lang="en-US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mail</a:t>
              </a:r>
              <a:r>
                <a:rPr lang="ru-RU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.</a:t>
              </a:r>
              <a:r>
                <a:rPr lang="en-US" sz="3600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ru</a:t>
              </a:r>
              <a:endPara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04551" y="2159158"/>
            <a:ext cx="5011584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Сведения об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исполнении (о расторжении)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договора вносятся на ООС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позднее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дня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 момента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подписания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65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8256"/>
            <a:ext cx="9157807" cy="433288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3020979" y="3933056"/>
            <a:ext cx="504056" cy="792088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36046" y="332656"/>
            <a:ext cx="828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Справочник товаров 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системе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БАРС.Электронный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магазин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441761" y="1412776"/>
            <a:ext cx="8280000" cy="4777429"/>
            <a:chOff x="809656" y="908720"/>
            <a:chExt cx="7200000" cy="4777429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656" y="908720"/>
              <a:ext cx="7200000" cy="4777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Выноска 2 16"/>
            <p:cNvSpPr/>
            <p:nvPr/>
          </p:nvSpPr>
          <p:spPr>
            <a:xfrm rot="10800000">
              <a:off x="1413845" y="4535110"/>
              <a:ext cx="6408712" cy="792088"/>
            </a:xfrm>
            <a:prstGeom prst="borderCallout2">
              <a:avLst>
                <a:gd name="adj1" fmla="val 111344"/>
                <a:gd name="adj2" fmla="val 49829"/>
                <a:gd name="adj3" fmla="val 135396"/>
                <a:gd name="adj4" fmla="val 49846"/>
                <a:gd name="adj5" fmla="val 171423"/>
                <a:gd name="adj6" fmla="val 65003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05933" y="4563324"/>
              <a:ext cx="5616624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1520117 Молоко 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питьевое (цельное) 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стерилизованное</a:t>
              </a:r>
            </a:p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1520162 Сметана 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15% 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жирности</a:t>
              </a:r>
            </a:p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1520181 Масса 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творожная (сырковая масса) жирная без наполнителей</a:t>
              </a: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890" y="4561285"/>
              <a:ext cx="786383" cy="739200"/>
            </a:xfrm>
            <a:prstGeom prst="rect">
              <a:avLst/>
            </a:prstGeom>
          </p:spPr>
        </p:pic>
        <p:sp>
          <p:nvSpPr>
            <p:cNvPr id="20" name="Выноска 2 19"/>
            <p:cNvSpPr/>
            <p:nvPr/>
          </p:nvSpPr>
          <p:spPr>
            <a:xfrm rot="10800000">
              <a:off x="935745" y="2105011"/>
              <a:ext cx="1902328" cy="738664"/>
            </a:xfrm>
            <a:prstGeom prst="borderCallout2">
              <a:avLst>
                <a:gd name="adj1" fmla="val 49517"/>
                <a:gd name="adj2" fmla="val -7186"/>
                <a:gd name="adj3" fmla="val 49519"/>
                <a:gd name="adj4" fmla="val -21055"/>
                <a:gd name="adj5" fmla="val 121860"/>
                <a:gd name="adj6" fmla="val -46642"/>
              </a:avLst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99" y="2189411"/>
              <a:ext cx="530740" cy="49889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440521" y="2105011"/>
              <a:ext cx="15308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Молоко, литр</a:t>
              </a:r>
            </a:p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Сметана, кг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Творог, кг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31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624"/>
            <a:ext cx="9157807" cy="4332880"/>
          </a:xfrm>
          <a:prstGeom prst="rect">
            <a:avLst/>
          </a:prstGeom>
        </p:spPr>
      </p:pic>
      <p:sp>
        <p:nvSpPr>
          <p:cNvPr id="23" name="Стрелка вниз 22"/>
          <p:cNvSpPr/>
          <p:nvPr/>
        </p:nvSpPr>
        <p:spPr>
          <a:xfrm>
            <a:off x="184017" y="4057895"/>
            <a:ext cx="504056" cy="792088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36045" y="332656"/>
            <a:ext cx="828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заявки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системе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БАРС.Электронный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магазин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94039" y="1916316"/>
            <a:ext cx="8280000" cy="3920063"/>
            <a:chOff x="210487" y="1700808"/>
            <a:chExt cx="8280000" cy="392006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487" y="1700808"/>
              <a:ext cx="8280000" cy="3920063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Выноска 2 10"/>
            <p:cNvSpPr/>
            <p:nvPr/>
          </p:nvSpPr>
          <p:spPr>
            <a:xfrm>
              <a:off x="3419872" y="2586696"/>
              <a:ext cx="4752528" cy="2138448"/>
            </a:xfrm>
            <a:prstGeom prst="borderCallout2">
              <a:avLst>
                <a:gd name="adj1" fmla="val 48413"/>
                <a:gd name="adj2" fmla="val -3723"/>
                <a:gd name="adj3" fmla="val 48413"/>
                <a:gd name="adj4" fmla="val -13261"/>
                <a:gd name="adj5" fmla="val -11824"/>
                <a:gd name="adj6" fmla="val -61498"/>
              </a:avLst>
            </a:prstGeom>
            <a:solidFill>
              <a:schemeClr val="bg1">
                <a:alpha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50754" y="2590333"/>
              <a:ext cx="472164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Документы на усмотрение Заказчика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marL="285750" indent="-285750" algn="just">
                <a:buFontTx/>
                <a:buChar char="-"/>
              </a:pP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техническое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задание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,</a:t>
              </a:r>
            </a:p>
            <a:p>
              <a:pPr marL="285750" indent="-285750" algn="just">
                <a:buFontTx/>
                <a:buChar char="-"/>
              </a:pP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смета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, </a:t>
              </a:r>
              <a:endParaRPr lang="ru-RU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проект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договора, </a:t>
              </a:r>
              <a:endParaRPr lang="ru-RU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документация о торгах и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т.п. </a:t>
              </a:r>
              <a:endParaRPr lang="ru-RU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Прикрепленные файлы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в дальнейшем на 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ООС не публикуются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56497" y="2348880"/>
            <a:ext cx="8280000" cy="3928688"/>
            <a:chOff x="555576" y="2093551"/>
            <a:chExt cx="8280000" cy="392868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76" y="2093551"/>
              <a:ext cx="8280000" cy="39286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Выноска 1 12"/>
            <p:cNvSpPr/>
            <p:nvPr/>
          </p:nvSpPr>
          <p:spPr>
            <a:xfrm>
              <a:off x="1403648" y="4407871"/>
              <a:ext cx="5666878" cy="884224"/>
            </a:xfrm>
            <a:prstGeom prst="borderCallout1">
              <a:avLst>
                <a:gd name="adj1" fmla="val -10335"/>
                <a:gd name="adj2" fmla="val 16375"/>
                <a:gd name="adj3" fmla="val -188043"/>
                <a:gd name="adj4" fmla="val -11272"/>
              </a:avLst>
            </a:prstGeom>
            <a:solidFill>
              <a:schemeClr val="bg1">
                <a:alpha val="76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45965" y="4526817"/>
              <a:ext cx="5040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Документы без изменений размещаются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на 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ООС</a:t>
              </a:r>
            </a:p>
            <a:p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- локальный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сметный 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расчет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900" y="4545183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679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1086513"/>
            <a:ext cx="9144000" cy="4446022"/>
            <a:chOff x="395533" y="1052736"/>
            <a:chExt cx="8302187" cy="392805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3" y="1052736"/>
              <a:ext cx="8302187" cy="3928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Стрелка вниз 6"/>
            <p:cNvSpPr/>
            <p:nvPr/>
          </p:nvSpPr>
          <p:spPr>
            <a:xfrm>
              <a:off x="1819888" y="3573016"/>
              <a:ext cx="576064" cy="864096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72566" y="1370956"/>
            <a:ext cx="7200000" cy="3406573"/>
            <a:chOff x="398066" y="335611"/>
            <a:chExt cx="7200000" cy="3406573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66" y="335611"/>
              <a:ext cx="7200000" cy="34065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Выноска 1 3"/>
            <p:cNvSpPr/>
            <p:nvPr/>
          </p:nvSpPr>
          <p:spPr>
            <a:xfrm>
              <a:off x="3304217" y="2176978"/>
              <a:ext cx="3830909" cy="988789"/>
            </a:xfrm>
            <a:prstGeom prst="borderCallout1">
              <a:avLst>
                <a:gd name="adj1" fmla="val 47649"/>
                <a:gd name="adj2" fmla="val -4355"/>
                <a:gd name="adj3" fmla="val -115801"/>
                <a:gd name="adj4" fmla="val -4380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94500" y="2348206"/>
              <a:ext cx="36503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Контактная информация Заказчика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, </a:t>
              </a:r>
              <a:endParaRPr lang="ru-RU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не Уполномоченного органа</a:t>
              </a: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408091" y="1670784"/>
            <a:ext cx="7200000" cy="3425534"/>
            <a:chOff x="696576" y="2102475"/>
            <a:chExt cx="7200000" cy="3425534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696576" y="2102475"/>
              <a:ext cx="7200000" cy="3425534"/>
              <a:chOff x="788892" y="2107000"/>
              <a:chExt cx="7200000" cy="3425534"/>
            </a:xfrm>
          </p:grpSpPr>
          <p:grpSp>
            <p:nvGrpSpPr>
              <p:cNvPr id="44" name="Группа 43"/>
              <p:cNvGrpSpPr/>
              <p:nvPr/>
            </p:nvGrpSpPr>
            <p:grpSpPr>
              <a:xfrm>
                <a:off x="788892" y="2107000"/>
                <a:ext cx="7200000" cy="3425534"/>
                <a:chOff x="756883" y="2120300"/>
                <a:chExt cx="7200000" cy="3425534"/>
              </a:xfrm>
            </p:grpSpPr>
            <p:pic>
              <p:nvPicPr>
                <p:cNvPr id="43" name="Рисунок 4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883" y="2120300"/>
                  <a:ext cx="7200000" cy="342553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1485053" y="2411328"/>
                  <a:ext cx="6447802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 smtClean="0"/>
                    <a:t>02.07.2012</a:t>
                  </a:r>
                  <a:endParaRPr lang="ru-RU" sz="1400" dirty="0"/>
                </a:p>
                <a:p>
                  <a:r>
                    <a:rPr lang="ru-RU" sz="1400" dirty="0" smtClean="0"/>
                    <a:t>10.07.2012 (</a:t>
                  </a:r>
                  <a:r>
                    <a:rPr lang="ru-RU" sz="1200" dirty="0" smtClean="0"/>
                    <a:t>до 3 млн. рублей – не менее 7 дней, свыше 3 млн. рублей – не менее 20 дней)</a:t>
                  </a:r>
                </a:p>
                <a:p>
                  <a:r>
                    <a:rPr lang="ru-RU" sz="1400" dirty="0" smtClean="0"/>
                    <a:t>11.07.2012 </a:t>
                  </a:r>
                  <a:r>
                    <a:rPr lang="ru-RU" sz="1200" dirty="0" smtClean="0"/>
                    <a:t>(не должен превышать 7 дней со дня окончания срока подачи заявок)</a:t>
                  </a:r>
                  <a:endParaRPr lang="ru-RU" sz="1200" dirty="0"/>
                </a:p>
                <a:p>
                  <a:r>
                    <a:rPr lang="ru-RU" sz="1400" dirty="0" smtClean="0"/>
                    <a:t>16.07.2012 </a:t>
                  </a:r>
                  <a:r>
                    <a:rPr lang="ru-RU" sz="1200" dirty="0" smtClean="0"/>
                    <a:t>(14, 15 –выходные, ближайший следующий за ними рабочий день – 16.07.2012)</a:t>
                  </a:r>
                  <a:endParaRPr lang="ru-RU" sz="1200" dirty="0"/>
                </a:p>
              </p:txBody>
            </p:sp>
          </p:grpSp>
          <p:sp>
            <p:nvSpPr>
              <p:cNvPr id="48" name="Выноска 2 47"/>
              <p:cNvSpPr/>
              <p:nvPr/>
            </p:nvSpPr>
            <p:spPr>
              <a:xfrm>
                <a:off x="4283969" y="3911522"/>
                <a:ext cx="3021784" cy="669606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183730"/>
                  <a:gd name="adj6" fmla="val -26897"/>
                </a:avLst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 smtClean="0">
                    <a:solidFill>
                      <a:schemeClr val="tx1"/>
                    </a:solidFill>
                  </a:rPr>
                  <a:t>Время окончания должно соответствовать времени, указанному в документации!!!</a:t>
                </a:r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197" y="3506154"/>
              <a:ext cx="2043484" cy="17435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828716" y="2636912"/>
              <a:ext cx="183889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/>
          <p:nvPr/>
        </p:nvGrpSpPr>
        <p:grpSpPr>
          <a:xfrm>
            <a:off x="656089" y="1951215"/>
            <a:ext cx="7200000" cy="3438918"/>
            <a:chOff x="946797" y="2394933"/>
            <a:chExt cx="7200000" cy="343891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797" y="2394933"/>
              <a:ext cx="7200000" cy="34389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Прямоугольная выноска 8"/>
            <p:cNvSpPr/>
            <p:nvPr/>
          </p:nvSpPr>
          <p:spPr>
            <a:xfrm>
              <a:off x="5045448" y="3261021"/>
              <a:ext cx="2927888" cy="1301001"/>
            </a:xfrm>
            <a:prstGeom prst="wedgeRectCallout">
              <a:avLst>
                <a:gd name="adj1" fmla="val -77885"/>
                <a:gd name="adj2" fmla="val 104988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32748" y="3269711"/>
              <a:ext cx="2877042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Реквизиты </a:t>
              </a:r>
              <a:r>
                <a:rPr lang="ru-RU" sz="9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временного счета (ЛР-счет, р/</a:t>
              </a:r>
              <a:r>
                <a:rPr lang="ru-RU" sz="9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сч</a:t>
              </a:r>
              <a:r>
                <a:rPr lang="ru-RU" sz="9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403…) </a:t>
              </a:r>
              <a:r>
                <a:rPr lang="ru-RU" sz="9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СВОЕГО учреждения</a:t>
              </a:r>
            </a:p>
            <a:p>
              <a:endPara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9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Данные счетов должны соответствовать данным на ООС</a:t>
              </a:r>
            </a:p>
            <a:p>
              <a:endPara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9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Необходимо </a:t>
              </a:r>
              <a:r>
                <a:rPr lang="ru-RU" sz="9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соблюдать все символы, вплоть до пробелов и заглавных букв</a:t>
              </a:r>
            </a:p>
            <a:p>
              <a:endPara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918593" y="2232596"/>
            <a:ext cx="7200000" cy="3427320"/>
            <a:chOff x="1363649" y="2748953"/>
            <a:chExt cx="7200000" cy="342732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3649" y="2748953"/>
              <a:ext cx="7200000" cy="34273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4184631" y="3993413"/>
              <a:ext cx="2871045" cy="613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Копии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регистрационных удостоверений</a:t>
              </a:r>
              <a:endParaRPr lang="ru-RU" sz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Приказ МЗСР РФ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от 30.10.2006г. №735 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56883" y="-1"/>
            <a:ext cx="752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Формирование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извещения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открытого аукциона в электронной форме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259632" y="2486558"/>
            <a:ext cx="7200000" cy="3845177"/>
            <a:chOff x="1259632" y="2486558"/>
            <a:chExt cx="7200000" cy="3845177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486558"/>
              <a:ext cx="7200000" cy="34291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aphicFrame>
          <p:nvGraphicFramePr>
            <p:cNvPr id="45" name="Схема 44"/>
            <p:cNvGraphicFramePr/>
            <p:nvPr>
              <p:extLst>
                <p:ext uri="{D42A27DB-BD31-4B8C-83A1-F6EECF244321}">
                  <p14:modId xmlns:p14="http://schemas.microsoft.com/office/powerpoint/2010/main" val="4248996180"/>
                </p:ext>
              </p:extLst>
            </p:nvPr>
          </p:nvGraphicFramePr>
          <p:xfrm>
            <a:off x="2355638" y="3074242"/>
            <a:ext cx="5204940" cy="32574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grpSp>
        <p:nvGrpSpPr>
          <p:cNvPr id="26" name="Группа 25"/>
          <p:cNvGrpSpPr/>
          <p:nvPr/>
        </p:nvGrpSpPr>
        <p:grpSpPr>
          <a:xfrm>
            <a:off x="1628784" y="2915919"/>
            <a:ext cx="7200000" cy="3410526"/>
            <a:chOff x="1442404" y="2859482"/>
            <a:chExt cx="7200000" cy="341052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404" y="2859482"/>
              <a:ext cx="7200000" cy="34105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277789" y="4066214"/>
              <a:ext cx="4229871" cy="609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Копия </a:t>
              </a:r>
              <a:r>
                <a:rPr lang="ru-RU" sz="12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собственной</a:t>
              </a:r>
              <a:r>
                <a:rPr lang="ru-RU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лицензии на техническое обслуживание медицинской техники с 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приложением</a:t>
              </a:r>
            </a:p>
            <a:p>
              <a:pPr>
                <a:lnSpc>
                  <a:spcPts val="1000"/>
                </a:lnSpc>
              </a:pP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ts val="1000"/>
                </a:lnSpc>
              </a:pP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Согласно Федерального закона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от 04 мая 2011 №99-ФЗ</a:t>
              </a:r>
            </a:p>
          </p:txBody>
        </p:sp>
        <p:sp>
          <p:nvSpPr>
            <p:cNvPr id="46" name="Выноска 2 45"/>
            <p:cNvSpPr/>
            <p:nvPr/>
          </p:nvSpPr>
          <p:spPr>
            <a:xfrm>
              <a:off x="1506158" y="5141539"/>
              <a:ext cx="2089140" cy="646331"/>
            </a:xfrm>
            <a:prstGeom prst="borderCallout2">
              <a:avLst>
                <a:gd name="adj1" fmla="val 49374"/>
                <a:gd name="adj2" fmla="val 105617"/>
                <a:gd name="adj3" fmla="val 47460"/>
                <a:gd name="adj4" fmla="val 122763"/>
                <a:gd name="adj5" fmla="val -130505"/>
                <a:gd name="adj6" fmla="val 178656"/>
              </a:avLst>
            </a:prstGeom>
            <a:solidFill>
              <a:schemeClr val="bg1">
                <a:alpha val="37000"/>
              </a:schemeClr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>
                    <a:alpha val="25000"/>
                  </a:srgbClr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81775" y="5136364"/>
              <a:ext cx="20171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письмо </a:t>
              </a:r>
            </a:p>
            <a:p>
              <a:pPr algn="ctr"/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Минэкономразвития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РФ </a:t>
              </a:r>
              <a:endParaRPr lang="ru-RU" sz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№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Д05-4029 от 12.08.2009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18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39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3200" u="sng" dirty="0" err="1" smtClean="0">
                <a:latin typeface="Times New Roman" pitchFamily="18" charset="0"/>
                <a:cs typeface="Times New Roman" pitchFamily="18" charset="0"/>
              </a:rPr>
              <a:t>конкурентности</a:t>
            </a:r>
            <a:r>
              <a:rPr lang="ru-RU" sz="3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закупок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1301712"/>
              </p:ext>
            </p:extLst>
          </p:nvPr>
        </p:nvGraphicFramePr>
        <p:xfrm>
          <a:off x="398984" y="836712"/>
          <a:ext cx="8592616" cy="5818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332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19256" cy="77809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начальных цен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52736"/>
            <a:ext cx="3672407" cy="2057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548725042"/>
              </p:ext>
            </p:extLst>
          </p:nvPr>
        </p:nvGraphicFramePr>
        <p:xfrm>
          <a:off x="143508" y="1700808"/>
          <a:ext cx="1029714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8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начальных цен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медицинское оборудование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09624"/>
            <a:ext cx="2539753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Штриховая стрелка вправо 7"/>
          <p:cNvSpPr/>
          <p:nvPr/>
        </p:nvSpPr>
        <p:spPr>
          <a:xfrm>
            <a:off x="4211960" y="3424744"/>
            <a:ext cx="1183372" cy="648072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899592" y="1700808"/>
            <a:ext cx="3151037" cy="4680000"/>
            <a:chOff x="899592" y="1700808"/>
            <a:chExt cx="3151037" cy="4680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1700808"/>
              <a:ext cx="3151037" cy="46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Овал 8"/>
            <p:cNvSpPr/>
            <p:nvPr/>
          </p:nvSpPr>
          <p:spPr>
            <a:xfrm>
              <a:off x="1259632" y="5301208"/>
              <a:ext cx="936104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8078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532" y="116632"/>
            <a:ext cx="8229600" cy="76572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Публикация извещения 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ООС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105"/>
            <a:ext cx="8280000" cy="3922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4" y="1556792"/>
            <a:ext cx="7200000" cy="3103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280000" cy="3789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2" y="2007146"/>
            <a:ext cx="8280000" cy="3802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Группа 13"/>
          <p:cNvGrpSpPr/>
          <p:nvPr/>
        </p:nvGrpSpPr>
        <p:grpSpPr>
          <a:xfrm>
            <a:off x="4661492" y="3013156"/>
            <a:ext cx="3959640" cy="1200329"/>
            <a:chOff x="4499992" y="2888661"/>
            <a:chExt cx="3959640" cy="1200329"/>
          </a:xfrm>
        </p:grpSpPr>
        <p:sp>
          <p:nvSpPr>
            <p:cNvPr id="11" name="TextBox 10"/>
            <p:cNvSpPr txBox="1"/>
            <p:nvPr/>
          </p:nvSpPr>
          <p:spPr>
            <a:xfrm>
              <a:off x="4499992" y="2888661"/>
              <a:ext cx="3959640" cy="12003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541338" algn="ctr"/>
              <a:r>
                <a:rPr lang="ru-RU" b="1" dirty="0" smtClean="0"/>
                <a:t>ДКМФ РТ</a:t>
              </a:r>
            </a:p>
            <a:p>
              <a:pPr marL="541338" algn="ctr"/>
              <a:r>
                <a:rPr lang="ru-RU" b="1" dirty="0" smtClean="0"/>
                <a:t>Сергеева Наталья </a:t>
              </a:r>
              <a:r>
                <a:rPr lang="ru-RU" b="1" dirty="0"/>
                <a:t>Эдуардовна</a:t>
              </a:r>
            </a:p>
            <a:p>
              <a:pPr marL="541338" algn="ctr"/>
              <a:r>
                <a:rPr lang="en-US" b="1" dirty="0" smtClean="0"/>
                <a:t>291-94-72</a:t>
              </a:r>
              <a:endParaRPr lang="ru-RU" b="1" dirty="0" smtClean="0"/>
            </a:p>
            <a:p>
              <a:pPr marL="541338" algn="ctr"/>
              <a:r>
                <a:rPr lang="en-US" b="1" dirty="0" smtClean="0"/>
                <a:t>sergeevane@kazna.tatar.ru</a:t>
              </a:r>
              <a:endParaRPr lang="ru-RU" b="1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344" y="2946720"/>
              <a:ext cx="573320" cy="57332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2492896"/>
            <a:ext cx="8280000" cy="3663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4330</TotalTime>
  <Words>1223</Words>
  <Application>Microsoft Office PowerPoint</Application>
  <PresentationFormat>Экран (4:3)</PresentationFormat>
  <Paragraphs>245</Paragraphs>
  <Slides>23</Slides>
  <Notes>3</Notes>
  <HiddenSlides>4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начальных цен </vt:lpstr>
      <vt:lpstr>Формирование начальных цен на медицинское оборудование</vt:lpstr>
      <vt:lpstr>Публикация извещения на ООС</vt:lpstr>
      <vt:lpstr>http://etp.zakazrf.ru</vt:lpstr>
      <vt:lpstr>Запросы без ответа</vt:lpstr>
      <vt:lpstr>Презентация PowerPoint</vt:lpstr>
      <vt:lpstr>Презентация PowerPoint</vt:lpstr>
      <vt:lpstr>Презентация PowerPoint</vt:lpstr>
      <vt:lpstr>Порядок рассмотрения заявок</vt:lpstr>
      <vt:lpstr>Не опубликованы протоколы рассмотрения 1-х частей заявок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 договора</vt:lpstr>
      <vt:lpstr>Внесение сведение о заключенном договоре на ООС</vt:lpstr>
      <vt:lpstr>Формирование сведений об исполнении (о прекращении действия) договора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Aitova.L</dc:creator>
  <cp:lastModifiedBy>Aitova.L</cp:lastModifiedBy>
  <cp:revision>334</cp:revision>
  <cp:lastPrinted>2012-07-03T14:20:24Z</cp:lastPrinted>
  <dcterms:created xsi:type="dcterms:W3CDTF">2012-06-18T08:42:01Z</dcterms:created>
  <dcterms:modified xsi:type="dcterms:W3CDTF">2012-07-04T12:34:00Z</dcterms:modified>
</cp:coreProperties>
</file>