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1" r:id="rId2"/>
    <p:sldId id="278" r:id="rId3"/>
    <p:sldId id="279" r:id="rId4"/>
    <p:sldId id="280" r:id="rId5"/>
    <p:sldId id="284" r:id="rId6"/>
    <p:sldId id="262" r:id="rId7"/>
    <p:sldId id="256" r:id="rId8"/>
    <p:sldId id="258" r:id="rId9"/>
    <p:sldId id="257" r:id="rId10"/>
    <p:sldId id="260" r:id="rId11"/>
    <p:sldId id="261" r:id="rId12"/>
    <p:sldId id="263" r:id="rId13"/>
    <p:sldId id="264" r:id="rId14"/>
    <p:sldId id="266" r:id="rId15"/>
    <p:sldId id="265" r:id="rId16"/>
    <p:sldId id="269" r:id="rId17"/>
    <p:sldId id="268" r:id="rId18"/>
    <p:sldId id="270" r:id="rId19"/>
    <p:sldId id="271" r:id="rId20"/>
    <p:sldId id="282" r:id="rId21"/>
    <p:sldId id="272" r:id="rId22"/>
    <p:sldId id="273" r:id="rId23"/>
    <p:sldId id="275" r:id="rId24"/>
    <p:sldId id="276" r:id="rId25"/>
    <p:sldId id="274" r:id="rId26"/>
    <p:sldId id="28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40"/>
      </p:cViewPr>
      <p:guideLst>
        <p:guide orient="horz" pos="2160"/>
        <p:guide pos="2880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" Target="../slides/slide12.xm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image" Target="../media/image7.jpeg"/><Relationship Id="rId4" Type="http://schemas.openxmlformats.org/officeDocument/2006/relationships/image" Target="../media/image9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640E60-A1BD-48CD-8C4C-35A5B3639CAF}" type="doc">
      <dgm:prSet loTypeId="urn:microsoft.com/office/officeart/2008/layout/PictureAccentList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A61ECF99-FD2D-472E-A7A8-BDF327D66D03}">
      <dgm:prSet phldrT="[Текст]" custT="1"/>
      <dgm:spPr>
        <a:ln>
          <a:solidFill>
            <a:schemeClr val="bg1"/>
          </a:solidFill>
        </a:ln>
      </dgm:spPr>
      <dgm:t>
        <a:bodyPr/>
        <a:lstStyle/>
        <a:p>
          <a:r>
            <a:rPr lang="ru-RU" sz="2400" b="0" u="none" dirty="0" smtClean="0">
              <a:ln/>
              <a:latin typeface="Times New Roman" pitchFamily="18" charset="0"/>
              <a:cs typeface="Times New Roman" pitchFamily="18" charset="0"/>
            </a:rPr>
            <a:t>Для реализации закупочной деятельности необходимо:</a:t>
          </a:r>
          <a:endParaRPr lang="ru-RU" sz="2400" b="0" u="none" dirty="0">
            <a:ln/>
            <a:latin typeface="Times New Roman" pitchFamily="18" charset="0"/>
            <a:cs typeface="Times New Roman" pitchFamily="18" charset="0"/>
          </a:endParaRPr>
        </a:p>
      </dgm:t>
    </dgm:pt>
    <dgm:pt modelId="{77E49D96-11ED-4FD4-ABA1-F64CB88C718A}" type="parTrans" cxnId="{0D918425-DF1B-428B-BBB9-BEEFEC86B86E}">
      <dgm:prSet/>
      <dgm:spPr/>
      <dgm:t>
        <a:bodyPr/>
        <a:lstStyle/>
        <a:p>
          <a:endParaRPr lang="ru-RU"/>
        </a:p>
      </dgm:t>
    </dgm:pt>
    <dgm:pt modelId="{26D9E5AD-05A9-42CA-B8C8-A982AFE32199}" type="sibTrans" cxnId="{0D918425-DF1B-428B-BBB9-BEEFEC86B86E}">
      <dgm:prSet/>
      <dgm:spPr/>
      <dgm:t>
        <a:bodyPr/>
        <a:lstStyle/>
        <a:p>
          <a:endParaRPr lang="ru-RU"/>
        </a:p>
      </dgm:t>
    </dgm:pt>
    <dgm:pt modelId="{8BFAA068-458B-43A2-B923-0D6B961118E4}">
      <dgm:prSet phldrT="[Текст]" custT="1"/>
      <dgm:spPr>
        <a:ln w="6350">
          <a:solidFill>
            <a:schemeClr val="bg1"/>
          </a:solidFill>
        </a:ln>
      </dgm:spPr>
      <dgm:t>
        <a:bodyPr/>
        <a:lstStyle/>
        <a:p>
          <a:pPr algn="l"/>
          <a:r>
            <a:rPr lang="ru-RU" sz="1600" dirty="0" smtClean="0">
              <a:ln/>
              <a:latin typeface="Times New Roman" pitchFamily="18" charset="0"/>
              <a:cs typeface="Times New Roman" pitchFamily="18" charset="0"/>
            </a:rPr>
            <a:t>Пройти регистрацию в УФК для работы на ООС - </a:t>
          </a:r>
          <a:r>
            <a:rPr lang="ru-RU" sz="1400" dirty="0" smtClean="0">
              <a:ln/>
              <a:latin typeface="Times New Roman" pitchFamily="18" charset="0"/>
              <a:cs typeface="Times New Roman" pitchFamily="18" charset="0"/>
            </a:rPr>
            <a:t>представить в УФК документы, предусмотренные совместным приказом Минэкономразвития РФ №647 и Казначейства РФ №22н от 14.12.2010</a:t>
          </a:r>
          <a:endParaRPr lang="ru-RU" sz="1400" dirty="0">
            <a:ln/>
            <a:latin typeface="Times New Roman" pitchFamily="18" charset="0"/>
            <a:cs typeface="Times New Roman" pitchFamily="18" charset="0"/>
          </a:endParaRPr>
        </a:p>
      </dgm:t>
    </dgm:pt>
    <dgm:pt modelId="{700B69AF-B6F7-40D1-BE83-06628167BF98}" type="parTrans" cxnId="{FF0E04C7-4206-46F8-949A-43448AE65BD8}">
      <dgm:prSet/>
      <dgm:spPr/>
      <dgm:t>
        <a:bodyPr/>
        <a:lstStyle/>
        <a:p>
          <a:endParaRPr lang="ru-RU"/>
        </a:p>
      </dgm:t>
    </dgm:pt>
    <dgm:pt modelId="{16E16880-6C9D-4FC2-B85C-1B539E33D562}" type="sibTrans" cxnId="{FF0E04C7-4206-46F8-949A-43448AE65BD8}">
      <dgm:prSet/>
      <dgm:spPr/>
      <dgm:t>
        <a:bodyPr/>
        <a:lstStyle/>
        <a:p>
          <a:endParaRPr lang="ru-RU"/>
        </a:p>
      </dgm:t>
    </dgm:pt>
    <dgm:pt modelId="{C0F9616F-E2BF-4B14-9A4B-07E863C29E48}">
      <dgm:prSet phldrT="[Текст]" custT="1"/>
      <dgm:spPr>
        <a:ln w="6350">
          <a:solidFill>
            <a:schemeClr val="bg1"/>
          </a:solidFill>
        </a:ln>
      </dgm:spPr>
      <dgm:t>
        <a:bodyPr/>
        <a:lstStyle/>
        <a:p>
          <a:pPr algn="l"/>
          <a:r>
            <a:rPr lang="ru-RU" sz="1600" smtClean="0">
              <a:ln/>
              <a:latin typeface="Times New Roman" pitchFamily="18" charset="0"/>
              <a:cs typeface="Times New Roman" pitchFamily="18" charset="0"/>
            </a:rPr>
            <a:t>Открыть в ДКМФ РТ счет для перечисления обеспечения заявки и контракта</a:t>
          </a:r>
          <a:endParaRPr lang="ru-RU" sz="1600" dirty="0">
            <a:ln/>
            <a:latin typeface="Times New Roman" pitchFamily="18" charset="0"/>
            <a:cs typeface="Times New Roman" pitchFamily="18" charset="0"/>
          </a:endParaRPr>
        </a:p>
      </dgm:t>
    </dgm:pt>
    <dgm:pt modelId="{8170D366-87D9-47F6-A1F5-894C62D466A1}" type="parTrans" cxnId="{11B4CF77-A7F8-433E-A4DA-A25E26AFBD89}">
      <dgm:prSet/>
      <dgm:spPr/>
      <dgm:t>
        <a:bodyPr/>
        <a:lstStyle/>
        <a:p>
          <a:endParaRPr lang="ru-RU"/>
        </a:p>
      </dgm:t>
    </dgm:pt>
    <dgm:pt modelId="{3772AD4E-1C53-4FEE-A499-D33B8455DFF8}" type="sibTrans" cxnId="{11B4CF77-A7F8-433E-A4DA-A25E26AFBD89}">
      <dgm:prSet/>
      <dgm:spPr/>
      <dgm:t>
        <a:bodyPr/>
        <a:lstStyle/>
        <a:p>
          <a:endParaRPr lang="ru-RU"/>
        </a:p>
      </dgm:t>
    </dgm:pt>
    <dgm:pt modelId="{516D5097-D9D9-4EA1-AAFC-A56D12ADD3FC}">
      <dgm:prSet phldrT="[Текст]" custT="1"/>
      <dgm:spPr>
        <a:ln w="6350">
          <a:solidFill>
            <a:schemeClr val="bg1"/>
          </a:solidFill>
        </a:ln>
      </dgm:spPr>
      <dgm:t>
        <a:bodyPr/>
        <a:lstStyle/>
        <a:p>
          <a:pPr algn="l"/>
          <a:r>
            <a:rPr lang="ru-RU" sz="1600" smtClean="0">
              <a:ln/>
              <a:latin typeface="Times New Roman" pitchFamily="18" charset="0"/>
              <a:cs typeface="Times New Roman" pitchFamily="18" charset="0"/>
            </a:rPr>
            <a:t>Утвердить наблюдательным советом АУ положение о закупках </a:t>
          </a:r>
          <a:endParaRPr lang="ru-RU" sz="1600" dirty="0">
            <a:ln/>
            <a:latin typeface="Times New Roman" pitchFamily="18" charset="0"/>
            <a:cs typeface="Times New Roman" pitchFamily="18" charset="0"/>
          </a:endParaRPr>
        </a:p>
      </dgm:t>
    </dgm:pt>
    <dgm:pt modelId="{A83CF556-8BE5-404E-B15C-0F2FFFC6BC75}" type="parTrans" cxnId="{79DE92B0-CEF1-4EC3-A0A5-52EE3DDC3B1A}">
      <dgm:prSet/>
      <dgm:spPr/>
      <dgm:t>
        <a:bodyPr/>
        <a:lstStyle/>
        <a:p>
          <a:endParaRPr lang="ru-RU"/>
        </a:p>
      </dgm:t>
    </dgm:pt>
    <dgm:pt modelId="{FA30019E-0EEB-4055-9452-B5CEB8A141F6}" type="sibTrans" cxnId="{79DE92B0-CEF1-4EC3-A0A5-52EE3DDC3B1A}">
      <dgm:prSet/>
      <dgm:spPr/>
      <dgm:t>
        <a:bodyPr/>
        <a:lstStyle/>
        <a:p>
          <a:endParaRPr lang="ru-RU"/>
        </a:p>
      </dgm:t>
    </dgm:pt>
    <dgm:pt modelId="{D23A2556-D20E-4727-AADE-BFA884377397}">
      <dgm:prSet phldrT="[Текст]" custT="1"/>
      <dgm:spPr>
        <a:ln w="6350">
          <a:solidFill>
            <a:schemeClr val="bg1"/>
          </a:solidFill>
        </a:ln>
      </dgm:spPr>
      <dgm:t>
        <a:bodyPr/>
        <a:lstStyle/>
        <a:p>
          <a:pPr algn="l"/>
          <a:r>
            <a:rPr lang="ru-RU" sz="1600" dirty="0" smtClean="0">
              <a:ln/>
              <a:latin typeface="Times New Roman" pitchFamily="18" charset="0"/>
              <a:cs typeface="Times New Roman" pitchFamily="18" charset="0"/>
            </a:rPr>
            <a:t>Подписать в 2-х экземплярах соглашение об удостоверении сведений о размещении заказов, представить для подписания в МЗ РТ</a:t>
          </a:r>
          <a:endParaRPr lang="ru-RU" sz="1600" dirty="0">
            <a:ln/>
            <a:latin typeface="Times New Roman" pitchFamily="18" charset="0"/>
            <a:cs typeface="Times New Roman" pitchFamily="18" charset="0"/>
          </a:endParaRPr>
        </a:p>
      </dgm:t>
    </dgm:pt>
    <dgm:pt modelId="{6DAF6ABE-1D63-4EC4-BB1A-F837F79EC9D6}" type="parTrans" cxnId="{20F6EC61-90E8-4369-8A69-70C467E0F0C7}">
      <dgm:prSet/>
      <dgm:spPr/>
      <dgm:t>
        <a:bodyPr/>
        <a:lstStyle/>
        <a:p>
          <a:endParaRPr lang="ru-RU"/>
        </a:p>
      </dgm:t>
    </dgm:pt>
    <dgm:pt modelId="{A18AA5BC-82BD-44AD-82EA-1010A6FA16E5}" type="sibTrans" cxnId="{20F6EC61-90E8-4369-8A69-70C467E0F0C7}">
      <dgm:prSet/>
      <dgm:spPr/>
      <dgm:t>
        <a:bodyPr/>
        <a:lstStyle/>
        <a:p>
          <a:endParaRPr lang="ru-RU"/>
        </a:p>
      </dgm:t>
    </dgm:pt>
    <dgm:pt modelId="{15EB7193-B313-4B0C-8EB2-950B3324DDCD}">
      <dgm:prSet phldrT="[Текст]" custT="1"/>
      <dgm:spPr>
        <a:ln w="6350">
          <a:solidFill>
            <a:schemeClr val="bg1"/>
          </a:solidFill>
        </a:ln>
      </dgm:spPr>
      <dgm:t>
        <a:bodyPr/>
        <a:lstStyle/>
        <a:p>
          <a:pPr algn="l"/>
          <a:r>
            <a:rPr lang="ru-RU" sz="1600" smtClean="0">
              <a:latin typeface="Times New Roman" pitchFamily="18" charset="0"/>
              <a:cs typeface="Times New Roman" pitchFamily="18" charset="0"/>
            </a:rPr>
            <a:t>Разместить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скан-копию </a:t>
          </a:r>
          <a:r>
            <a:rPr lang="ru-RU" sz="1600" dirty="0" smtClean="0">
              <a:ln/>
              <a:latin typeface="Times New Roman" pitchFamily="18" charset="0"/>
              <a:cs typeface="Times New Roman" pitchFamily="18" charset="0"/>
            </a:rPr>
            <a:t>положения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на официальном сайте учреждения, не позднее чем в течение 15 рабочих дней со дня утверждения </a:t>
          </a:r>
          <a:endParaRPr lang="ru-RU" sz="1600" dirty="0">
            <a:ln/>
            <a:latin typeface="Times New Roman" pitchFamily="18" charset="0"/>
            <a:cs typeface="Times New Roman" pitchFamily="18" charset="0"/>
          </a:endParaRPr>
        </a:p>
      </dgm:t>
    </dgm:pt>
    <dgm:pt modelId="{118F1EED-3E96-4A71-9284-37A03E3F1ABF}" type="parTrans" cxnId="{046062D5-4105-4EF0-BC11-9858D27B6543}">
      <dgm:prSet/>
      <dgm:spPr/>
      <dgm:t>
        <a:bodyPr/>
        <a:lstStyle/>
        <a:p>
          <a:endParaRPr lang="ru-RU"/>
        </a:p>
      </dgm:t>
    </dgm:pt>
    <dgm:pt modelId="{86406FE5-87DA-4F42-9AB8-9C499E532B09}" type="sibTrans" cxnId="{046062D5-4105-4EF0-BC11-9858D27B6543}">
      <dgm:prSet/>
      <dgm:spPr/>
      <dgm:t>
        <a:bodyPr/>
        <a:lstStyle/>
        <a:p>
          <a:endParaRPr lang="ru-RU"/>
        </a:p>
      </dgm:t>
    </dgm:pt>
    <dgm:pt modelId="{D76A0BEF-3BFE-4887-B0CA-646B745CFA10}" type="pres">
      <dgm:prSet presAssocID="{42640E60-A1BD-48CD-8C4C-35A5B3639CA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67ABFEB-9F63-4595-8F2B-D23B6B5BF1EB}" type="pres">
      <dgm:prSet presAssocID="{A61ECF99-FD2D-472E-A7A8-BDF327D66D03}" presName="root" presStyleCnt="0">
        <dgm:presLayoutVars>
          <dgm:chMax/>
          <dgm:chPref val="4"/>
        </dgm:presLayoutVars>
      </dgm:prSet>
      <dgm:spPr/>
    </dgm:pt>
    <dgm:pt modelId="{06047275-C982-4FE2-B693-A7E280B43B9D}" type="pres">
      <dgm:prSet presAssocID="{A61ECF99-FD2D-472E-A7A8-BDF327D66D03}" presName="rootComposite" presStyleCnt="0">
        <dgm:presLayoutVars/>
      </dgm:prSet>
      <dgm:spPr/>
    </dgm:pt>
    <dgm:pt modelId="{F7F45BA7-D3F9-4849-9E71-07276085E2D2}" type="pres">
      <dgm:prSet presAssocID="{A61ECF99-FD2D-472E-A7A8-BDF327D66D03}" presName="rootText" presStyleLbl="node0" presStyleIdx="0" presStyleCnt="1" custScaleX="108479" custScaleY="101653" custLinFactNeighborX="2926" custLinFactNeighborY="-177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6104C23B-A852-4C83-B1DE-BAE385A843FF}" type="pres">
      <dgm:prSet presAssocID="{A61ECF99-FD2D-472E-A7A8-BDF327D66D03}" presName="childShape" presStyleCnt="0">
        <dgm:presLayoutVars>
          <dgm:chMax val="0"/>
          <dgm:chPref val="0"/>
        </dgm:presLayoutVars>
      </dgm:prSet>
      <dgm:spPr/>
    </dgm:pt>
    <dgm:pt modelId="{F399728A-B135-449C-BFF1-A2F39D311961}" type="pres">
      <dgm:prSet presAssocID="{8BFAA068-458B-43A2-B923-0D6B961118E4}" presName="childComposite" presStyleCnt="0">
        <dgm:presLayoutVars>
          <dgm:chMax val="0"/>
          <dgm:chPref val="0"/>
        </dgm:presLayoutVars>
      </dgm:prSet>
      <dgm:spPr/>
    </dgm:pt>
    <dgm:pt modelId="{7382C5A3-7F72-4050-BBB6-9AF9904D1559}" type="pres">
      <dgm:prSet presAssocID="{8BFAA068-458B-43A2-B923-0D6B961118E4}" presName="Image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B9FFE60-4879-40C4-835C-FAAFACD7C70C}" type="pres">
      <dgm:prSet presAssocID="{8BFAA068-458B-43A2-B923-0D6B961118E4}" presName="childText" presStyleLbl="lnNode1" presStyleIdx="0" presStyleCnt="5" custScaleX="110260" custLinFactNeighborX="6477" custLinFactNeighborY="43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9B7240-74E6-4FF5-8E96-70D38F53D54E}" type="pres">
      <dgm:prSet presAssocID="{C0F9616F-E2BF-4B14-9A4B-07E863C29E48}" presName="childComposite" presStyleCnt="0">
        <dgm:presLayoutVars>
          <dgm:chMax val="0"/>
          <dgm:chPref val="0"/>
        </dgm:presLayoutVars>
      </dgm:prSet>
      <dgm:spPr/>
    </dgm:pt>
    <dgm:pt modelId="{DAED127F-79D9-4527-A8D0-3ACF92FF7446}" type="pres">
      <dgm:prSet presAssocID="{C0F9616F-E2BF-4B14-9A4B-07E863C29E48}" presName="Image" presStyleLbl="node1" presStyleIdx="1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371F251-F8D4-458F-ABF1-D108291C1DF2}" type="pres">
      <dgm:prSet presAssocID="{C0F9616F-E2BF-4B14-9A4B-07E863C29E48}" presName="childText" presStyleLbl="lnNode1" presStyleIdx="1" presStyleCnt="5" custScaleX="110260" custLinFactNeighborX="6477" custLinFactNeighborY="43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A1BA0F-A5A6-4383-826F-39E1134354A8}" type="pres">
      <dgm:prSet presAssocID="{516D5097-D9D9-4EA1-AAFC-A56D12ADD3FC}" presName="childComposite" presStyleCnt="0">
        <dgm:presLayoutVars>
          <dgm:chMax val="0"/>
          <dgm:chPref val="0"/>
        </dgm:presLayoutVars>
      </dgm:prSet>
      <dgm:spPr/>
    </dgm:pt>
    <dgm:pt modelId="{1E2BAA02-DD2C-4EB6-A186-BD39FC626226}" type="pres">
      <dgm:prSet presAssocID="{516D5097-D9D9-4EA1-AAFC-A56D12ADD3FC}" presName="Image" presStyleLbl="node1" presStyleIdx="2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04F6E7F-557D-4167-B600-B0A93C0DB859}" type="pres">
      <dgm:prSet presAssocID="{516D5097-D9D9-4EA1-AAFC-A56D12ADD3FC}" presName="childText" presStyleLbl="lnNode1" presStyleIdx="2" presStyleCnt="5" custScaleX="110260" custLinFactNeighborX="6477" custLinFactNeighborY="43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BFD9A-4A21-4149-984E-FA47A279AAA0}" type="pres">
      <dgm:prSet presAssocID="{15EB7193-B313-4B0C-8EB2-950B3324DDCD}" presName="childComposite" presStyleCnt="0">
        <dgm:presLayoutVars>
          <dgm:chMax val="0"/>
          <dgm:chPref val="0"/>
        </dgm:presLayoutVars>
      </dgm:prSet>
      <dgm:spPr/>
    </dgm:pt>
    <dgm:pt modelId="{A914E27E-E0BD-46DE-83D0-790305CECCB6}" type="pres">
      <dgm:prSet presAssocID="{15EB7193-B313-4B0C-8EB2-950B3324DDCD}" presName="Image" presStyleLbl="node1" presStyleIdx="3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DDD2FCC-6E08-4948-BD7F-F0965228BAEC}" type="pres">
      <dgm:prSet presAssocID="{15EB7193-B313-4B0C-8EB2-950B3324DDCD}" presName="childText" presStyleLbl="lnNode1" presStyleIdx="3" presStyleCnt="5" custScaleX="110260" custLinFactNeighborX="6477" custLinFactNeighborY="43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2F39DA-75AD-4AE1-BF55-DEFD79ED44EC}" type="pres">
      <dgm:prSet presAssocID="{D23A2556-D20E-4727-AADE-BFA884377397}" presName="childComposite" presStyleCnt="0">
        <dgm:presLayoutVars>
          <dgm:chMax val="0"/>
          <dgm:chPref val="0"/>
        </dgm:presLayoutVars>
      </dgm:prSet>
      <dgm:spPr/>
    </dgm:pt>
    <dgm:pt modelId="{2A1B4AB3-19BE-45C3-A040-68BA22DB80D0}" type="pres">
      <dgm:prSet presAssocID="{D23A2556-D20E-4727-AADE-BFA884377397}" presName="Image" presStyleLbl="node1" presStyleIdx="4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28D1B38-D918-4BBA-B095-492FF59CF99F}" type="pres">
      <dgm:prSet presAssocID="{D23A2556-D20E-4727-AADE-BFA884377397}" presName="childText" presStyleLbl="lnNode1" presStyleIdx="4" presStyleCnt="5" custScaleX="110260" custLinFactNeighborX="6477" custLinFactNeighborY="1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3E38E8-2AE6-40B8-B05F-DB5B3A61CC4F}" type="presOf" srcId="{516D5097-D9D9-4EA1-AAFC-A56D12ADD3FC}" destId="{D04F6E7F-557D-4167-B600-B0A93C0DB859}" srcOrd="0" destOrd="0" presId="urn:microsoft.com/office/officeart/2008/layout/PictureAccentList"/>
    <dgm:cxn modelId="{745C69D8-903C-4952-A221-CEC0A8D5CF40}" type="presOf" srcId="{15EB7193-B313-4B0C-8EB2-950B3324DDCD}" destId="{2DDD2FCC-6E08-4948-BD7F-F0965228BAEC}" srcOrd="0" destOrd="0" presId="urn:microsoft.com/office/officeart/2008/layout/PictureAccentList"/>
    <dgm:cxn modelId="{20F6EC61-90E8-4369-8A69-70C467E0F0C7}" srcId="{A61ECF99-FD2D-472E-A7A8-BDF327D66D03}" destId="{D23A2556-D20E-4727-AADE-BFA884377397}" srcOrd="4" destOrd="0" parTransId="{6DAF6ABE-1D63-4EC4-BB1A-F837F79EC9D6}" sibTransId="{A18AA5BC-82BD-44AD-82EA-1010A6FA16E5}"/>
    <dgm:cxn modelId="{FF0E04C7-4206-46F8-949A-43448AE65BD8}" srcId="{A61ECF99-FD2D-472E-A7A8-BDF327D66D03}" destId="{8BFAA068-458B-43A2-B923-0D6B961118E4}" srcOrd="0" destOrd="0" parTransId="{700B69AF-B6F7-40D1-BE83-06628167BF98}" sibTransId="{16E16880-6C9D-4FC2-B85C-1B539E33D562}"/>
    <dgm:cxn modelId="{62F20030-4644-4EBE-A359-50C042B1E949}" type="presOf" srcId="{8BFAA068-458B-43A2-B923-0D6B961118E4}" destId="{FB9FFE60-4879-40C4-835C-FAAFACD7C70C}" srcOrd="0" destOrd="0" presId="urn:microsoft.com/office/officeart/2008/layout/PictureAccentList"/>
    <dgm:cxn modelId="{BF4BB2B8-A61B-4AF6-8169-0FDCC0E9383A}" type="presOf" srcId="{42640E60-A1BD-48CD-8C4C-35A5B3639CAF}" destId="{D76A0BEF-3BFE-4887-B0CA-646B745CFA10}" srcOrd="0" destOrd="0" presId="urn:microsoft.com/office/officeart/2008/layout/PictureAccentList"/>
    <dgm:cxn modelId="{79DE92B0-CEF1-4EC3-A0A5-52EE3DDC3B1A}" srcId="{A61ECF99-FD2D-472E-A7A8-BDF327D66D03}" destId="{516D5097-D9D9-4EA1-AAFC-A56D12ADD3FC}" srcOrd="2" destOrd="0" parTransId="{A83CF556-8BE5-404E-B15C-0F2FFFC6BC75}" sibTransId="{FA30019E-0EEB-4055-9452-B5CEB8A141F6}"/>
    <dgm:cxn modelId="{5319BF97-87D4-4384-B4CF-6B3E0582A161}" type="presOf" srcId="{A61ECF99-FD2D-472E-A7A8-BDF327D66D03}" destId="{F7F45BA7-D3F9-4849-9E71-07276085E2D2}" srcOrd="0" destOrd="0" presId="urn:microsoft.com/office/officeart/2008/layout/PictureAccentList"/>
    <dgm:cxn modelId="{046062D5-4105-4EF0-BC11-9858D27B6543}" srcId="{A61ECF99-FD2D-472E-A7A8-BDF327D66D03}" destId="{15EB7193-B313-4B0C-8EB2-950B3324DDCD}" srcOrd="3" destOrd="0" parTransId="{118F1EED-3E96-4A71-9284-37A03E3F1ABF}" sibTransId="{86406FE5-87DA-4F42-9AB8-9C499E532B09}"/>
    <dgm:cxn modelId="{28C4B5B5-A93D-40B8-B442-E279793CC783}" type="presOf" srcId="{C0F9616F-E2BF-4B14-9A4B-07E863C29E48}" destId="{F371F251-F8D4-458F-ABF1-D108291C1DF2}" srcOrd="0" destOrd="0" presId="urn:microsoft.com/office/officeart/2008/layout/PictureAccentList"/>
    <dgm:cxn modelId="{3C1D313F-0327-472D-AE1E-F3C31ABB5E50}" type="presOf" srcId="{D23A2556-D20E-4727-AADE-BFA884377397}" destId="{928D1B38-D918-4BBA-B095-492FF59CF99F}" srcOrd="0" destOrd="0" presId="urn:microsoft.com/office/officeart/2008/layout/PictureAccentList"/>
    <dgm:cxn modelId="{11B4CF77-A7F8-433E-A4DA-A25E26AFBD89}" srcId="{A61ECF99-FD2D-472E-A7A8-BDF327D66D03}" destId="{C0F9616F-E2BF-4B14-9A4B-07E863C29E48}" srcOrd="1" destOrd="0" parTransId="{8170D366-87D9-47F6-A1F5-894C62D466A1}" sibTransId="{3772AD4E-1C53-4FEE-A499-D33B8455DFF8}"/>
    <dgm:cxn modelId="{0D918425-DF1B-428B-BBB9-BEEFEC86B86E}" srcId="{42640E60-A1BD-48CD-8C4C-35A5B3639CAF}" destId="{A61ECF99-FD2D-472E-A7A8-BDF327D66D03}" srcOrd="0" destOrd="0" parTransId="{77E49D96-11ED-4FD4-ABA1-F64CB88C718A}" sibTransId="{26D9E5AD-05A9-42CA-B8C8-A982AFE32199}"/>
    <dgm:cxn modelId="{5F266DD8-19C3-4B57-A9BD-020D121E5ABF}" type="presParOf" srcId="{D76A0BEF-3BFE-4887-B0CA-646B745CFA10}" destId="{167ABFEB-9F63-4595-8F2B-D23B6B5BF1EB}" srcOrd="0" destOrd="0" presId="urn:microsoft.com/office/officeart/2008/layout/PictureAccentList"/>
    <dgm:cxn modelId="{B0AA7FE9-9B31-450D-A0B8-8BF332C758F4}" type="presParOf" srcId="{167ABFEB-9F63-4595-8F2B-D23B6B5BF1EB}" destId="{06047275-C982-4FE2-B693-A7E280B43B9D}" srcOrd="0" destOrd="0" presId="urn:microsoft.com/office/officeart/2008/layout/PictureAccentList"/>
    <dgm:cxn modelId="{C9A467F4-FFCA-4BC6-864A-36FA286D9D67}" type="presParOf" srcId="{06047275-C982-4FE2-B693-A7E280B43B9D}" destId="{F7F45BA7-D3F9-4849-9E71-07276085E2D2}" srcOrd="0" destOrd="0" presId="urn:microsoft.com/office/officeart/2008/layout/PictureAccentList"/>
    <dgm:cxn modelId="{B520B26F-1755-47ED-917F-788CA254FB94}" type="presParOf" srcId="{167ABFEB-9F63-4595-8F2B-D23B6B5BF1EB}" destId="{6104C23B-A852-4C83-B1DE-BAE385A843FF}" srcOrd="1" destOrd="0" presId="urn:microsoft.com/office/officeart/2008/layout/PictureAccentList"/>
    <dgm:cxn modelId="{B4BAF031-6BB0-4919-976F-43FE9030AA81}" type="presParOf" srcId="{6104C23B-A852-4C83-B1DE-BAE385A843FF}" destId="{F399728A-B135-449C-BFF1-A2F39D311961}" srcOrd="0" destOrd="0" presId="urn:microsoft.com/office/officeart/2008/layout/PictureAccentList"/>
    <dgm:cxn modelId="{C8CF8D0B-E4DC-4C42-B18F-AE6043A63474}" type="presParOf" srcId="{F399728A-B135-449C-BFF1-A2F39D311961}" destId="{7382C5A3-7F72-4050-BBB6-9AF9904D1559}" srcOrd="0" destOrd="0" presId="urn:microsoft.com/office/officeart/2008/layout/PictureAccentList"/>
    <dgm:cxn modelId="{A9B94C08-1D49-4741-A0EE-CEB5CE67A9FE}" type="presParOf" srcId="{F399728A-B135-449C-BFF1-A2F39D311961}" destId="{FB9FFE60-4879-40C4-835C-FAAFACD7C70C}" srcOrd="1" destOrd="0" presId="urn:microsoft.com/office/officeart/2008/layout/PictureAccentList"/>
    <dgm:cxn modelId="{84A66A01-C51C-4946-8451-10F80BD7DA96}" type="presParOf" srcId="{6104C23B-A852-4C83-B1DE-BAE385A843FF}" destId="{6F9B7240-74E6-4FF5-8E96-70D38F53D54E}" srcOrd="1" destOrd="0" presId="urn:microsoft.com/office/officeart/2008/layout/PictureAccentList"/>
    <dgm:cxn modelId="{1D86D7E3-421D-4527-8369-95E9F43E1741}" type="presParOf" srcId="{6F9B7240-74E6-4FF5-8E96-70D38F53D54E}" destId="{DAED127F-79D9-4527-A8D0-3ACF92FF7446}" srcOrd="0" destOrd="0" presId="urn:microsoft.com/office/officeart/2008/layout/PictureAccentList"/>
    <dgm:cxn modelId="{01D136AF-0C46-413C-A6D9-4EBCFA98C425}" type="presParOf" srcId="{6F9B7240-74E6-4FF5-8E96-70D38F53D54E}" destId="{F371F251-F8D4-458F-ABF1-D108291C1DF2}" srcOrd="1" destOrd="0" presId="urn:microsoft.com/office/officeart/2008/layout/PictureAccentList"/>
    <dgm:cxn modelId="{312FE411-8489-44E9-9B33-1AF552144D64}" type="presParOf" srcId="{6104C23B-A852-4C83-B1DE-BAE385A843FF}" destId="{47A1BA0F-A5A6-4383-826F-39E1134354A8}" srcOrd="2" destOrd="0" presId="urn:microsoft.com/office/officeart/2008/layout/PictureAccentList"/>
    <dgm:cxn modelId="{1FCE2744-0DEE-4EBD-B725-AFF4940AEE0F}" type="presParOf" srcId="{47A1BA0F-A5A6-4383-826F-39E1134354A8}" destId="{1E2BAA02-DD2C-4EB6-A186-BD39FC626226}" srcOrd="0" destOrd="0" presId="urn:microsoft.com/office/officeart/2008/layout/PictureAccentList"/>
    <dgm:cxn modelId="{78FE2CFB-EE93-452A-8A17-DA1C30B4E341}" type="presParOf" srcId="{47A1BA0F-A5A6-4383-826F-39E1134354A8}" destId="{D04F6E7F-557D-4167-B600-B0A93C0DB859}" srcOrd="1" destOrd="0" presId="urn:microsoft.com/office/officeart/2008/layout/PictureAccentList"/>
    <dgm:cxn modelId="{3A8C53BB-4894-431F-A89D-3A5496D81C41}" type="presParOf" srcId="{6104C23B-A852-4C83-B1DE-BAE385A843FF}" destId="{023BFD9A-4A21-4149-984E-FA47A279AAA0}" srcOrd="3" destOrd="0" presId="urn:microsoft.com/office/officeart/2008/layout/PictureAccentList"/>
    <dgm:cxn modelId="{76E92C9A-B302-4699-9111-056E48BB893B}" type="presParOf" srcId="{023BFD9A-4A21-4149-984E-FA47A279AAA0}" destId="{A914E27E-E0BD-46DE-83D0-790305CECCB6}" srcOrd="0" destOrd="0" presId="urn:microsoft.com/office/officeart/2008/layout/PictureAccentList"/>
    <dgm:cxn modelId="{97E13146-28CC-4395-B9CF-5A4DD67B5CFF}" type="presParOf" srcId="{023BFD9A-4A21-4149-984E-FA47A279AAA0}" destId="{2DDD2FCC-6E08-4948-BD7F-F0965228BAEC}" srcOrd="1" destOrd="0" presId="urn:microsoft.com/office/officeart/2008/layout/PictureAccentList"/>
    <dgm:cxn modelId="{2E9C091A-C5A9-4BD7-8FFC-7862686D99EB}" type="presParOf" srcId="{6104C23B-A852-4C83-B1DE-BAE385A843FF}" destId="{3B2F39DA-75AD-4AE1-BF55-DEFD79ED44EC}" srcOrd="4" destOrd="0" presId="urn:microsoft.com/office/officeart/2008/layout/PictureAccentList"/>
    <dgm:cxn modelId="{38F9C1E4-FB0F-4BE6-B7D7-81105DC3E600}" type="presParOf" srcId="{3B2F39DA-75AD-4AE1-BF55-DEFD79ED44EC}" destId="{2A1B4AB3-19BE-45C3-A040-68BA22DB80D0}" srcOrd="0" destOrd="0" presId="urn:microsoft.com/office/officeart/2008/layout/PictureAccentList"/>
    <dgm:cxn modelId="{3C6C27A4-1868-497E-8081-31BB14124A9F}" type="presParOf" srcId="{3B2F39DA-75AD-4AE1-BF55-DEFD79ED44EC}" destId="{928D1B38-D918-4BBA-B095-492FF59CF99F}" srcOrd="1" destOrd="0" presId="urn:microsoft.com/office/officeart/2008/layout/PictureAccent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47F735E-9D51-4273-960C-029D99697250}" type="doc">
      <dgm:prSet loTypeId="urn:microsoft.com/office/officeart/2005/8/layout/hierarchy6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C45517-C573-4BD0-A831-9CBC50F676A7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не позднее чем за </a:t>
          </a:r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5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дней до даты окончания подачи заявок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43D49E35-0270-4AA0-9939-1272533F5965}" type="parTrans" cxnId="{FCFD28F2-8B89-4BB5-BF23-117714740722}">
      <dgm:prSet/>
      <dgm:spPr/>
      <dgm:t>
        <a:bodyPr/>
        <a:lstStyle/>
        <a:p>
          <a:endParaRPr lang="ru-RU"/>
        </a:p>
      </dgm:t>
    </dgm:pt>
    <dgm:pt modelId="{B52E337C-03C9-42B4-9C55-6ACB9E4BEB78}" type="sibTrans" cxnId="{FCFD28F2-8B89-4BB5-BF23-117714740722}">
      <dgm:prSet/>
      <dgm:spPr/>
      <dgm:t>
        <a:bodyPr/>
        <a:lstStyle/>
        <a:p>
          <a:endParaRPr lang="ru-RU"/>
        </a:p>
      </dgm:t>
    </dgm:pt>
    <dgm:pt modelId="{EBC67F37-FE2A-408A-9F14-CBDC26B0A7D7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в течение </a:t>
          </a:r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3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-х дней со дня принятия решения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0133647C-B8F1-485E-9602-257C03D20B6F}" type="parTrans" cxnId="{C907F572-84A9-46C7-AC98-5C6BAF5A9439}">
      <dgm:prSet/>
      <dgm:spPr/>
      <dgm:t>
        <a:bodyPr/>
        <a:lstStyle/>
        <a:p>
          <a:endParaRPr lang="ru-RU"/>
        </a:p>
      </dgm:t>
    </dgm:pt>
    <dgm:pt modelId="{6E381A0D-A651-4665-AE55-4710E0126030}" type="sibTrans" cxnId="{C907F572-84A9-46C7-AC98-5C6BAF5A9439}">
      <dgm:prSet/>
      <dgm:spPr/>
      <dgm:t>
        <a:bodyPr/>
        <a:lstStyle/>
        <a:p>
          <a:endParaRPr lang="ru-RU"/>
        </a:p>
      </dgm:t>
    </dgm:pt>
    <dgm:pt modelId="{5AAB1360-19AF-4798-AB54-1F09E2AF1478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не менее чем </a:t>
          </a:r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15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дней со дня размещения изменений до даты окончания подачи заявок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1E9F2F9F-08BE-4593-A5AE-1C3F6C393986}" type="parTrans" cxnId="{CA5D2744-6A38-4B6D-B283-BF51D6B491DC}">
      <dgm:prSet/>
      <dgm:spPr/>
      <dgm:t>
        <a:bodyPr/>
        <a:lstStyle/>
        <a:p>
          <a:endParaRPr lang="ru-RU"/>
        </a:p>
      </dgm:t>
    </dgm:pt>
    <dgm:pt modelId="{E08E55A2-A93D-4F58-ADBE-0079F2D0395C}" type="sibTrans" cxnId="{CA5D2744-6A38-4B6D-B283-BF51D6B491DC}">
      <dgm:prSet/>
      <dgm:spPr/>
      <dgm:t>
        <a:bodyPr/>
        <a:lstStyle/>
        <a:p>
          <a:endParaRPr lang="ru-RU"/>
        </a:p>
      </dgm:t>
    </dgm:pt>
    <dgm:pt modelId="{9BAB7E88-957A-49ED-A7FF-805CF0EB2793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Times New Roman" pitchFamily="18" charset="0"/>
              <a:cs typeface="Times New Roman" pitchFamily="18" charset="0"/>
            </a:rPr>
            <a:t>Решение о внесении изменений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0C62DEFE-5822-4AEC-BA22-CF090A6DD5F0}" type="parTrans" cxnId="{8ECC54DD-CAEB-4873-940A-47CDB6575659}">
      <dgm:prSet/>
      <dgm:spPr/>
      <dgm:t>
        <a:bodyPr/>
        <a:lstStyle/>
        <a:p>
          <a:endParaRPr lang="ru-RU"/>
        </a:p>
      </dgm:t>
    </dgm:pt>
    <dgm:pt modelId="{3C825AC0-E9F6-4A8C-B174-B6B29E5BD2A7}" type="sibTrans" cxnId="{8ECC54DD-CAEB-4873-940A-47CDB6575659}">
      <dgm:prSet/>
      <dgm:spPr/>
      <dgm:t>
        <a:bodyPr/>
        <a:lstStyle/>
        <a:p>
          <a:endParaRPr lang="ru-RU"/>
        </a:p>
      </dgm:t>
    </dgm:pt>
    <dgm:pt modelId="{7B2AFDF0-62A6-45E5-95B9-80771CBC6114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Размещение изменений на ООС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6E27D318-7D4D-459B-A57E-8FAA06E66F0F}" type="parTrans" cxnId="{BB10313E-FD67-4B97-8805-92DC6D00ED27}">
      <dgm:prSet/>
      <dgm:spPr/>
      <dgm:t>
        <a:bodyPr/>
        <a:lstStyle/>
        <a:p>
          <a:endParaRPr lang="ru-RU"/>
        </a:p>
      </dgm:t>
    </dgm:pt>
    <dgm:pt modelId="{2B40C64C-FB6D-45ED-9E6F-FB0A5837B5AF}" type="sibTrans" cxnId="{BB10313E-FD67-4B97-8805-92DC6D00ED27}">
      <dgm:prSet/>
      <dgm:spPr/>
      <dgm:t>
        <a:bodyPr/>
        <a:lstStyle/>
        <a:p>
          <a:endParaRPr lang="ru-RU"/>
        </a:p>
      </dgm:t>
    </dgm:pt>
    <dgm:pt modelId="{C0E1C731-F998-42FA-A6D0-024E688CE6B9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Срок подачи заявок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A7EA66B-0BE2-4D26-A882-80B601AFBA31}" type="parTrans" cxnId="{3B33E7AA-5D06-42C8-9A2F-F9AD15B0E7CA}">
      <dgm:prSet/>
      <dgm:spPr/>
      <dgm:t>
        <a:bodyPr/>
        <a:lstStyle/>
        <a:p>
          <a:endParaRPr lang="ru-RU"/>
        </a:p>
      </dgm:t>
    </dgm:pt>
    <dgm:pt modelId="{14F4A598-0955-428E-BCA3-04D9BC5B6F70}" type="sibTrans" cxnId="{3B33E7AA-5D06-42C8-9A2F-F9AD15B0E7CA}">
      <dgm:prSet/>
      <dgm:spPr/>
      <dgm:t>
        <a:bodyPr/>
        <a:lstStyle/>
        <a:p>
          <a:endParaRPr lang="ru-RU"/>
        </a:p>
      </dgm:t>
    </dgm:pt>
    <dgm:pt modelId="{A24F27F4-8EFD-4020-BD67-B17A1493917A}" type="pres">
      <dgm:prSet presAssocID="{C47F735E-9D51-4273-960C-029D9969725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C2FBDA-6D3E-48D6-BEF8-432A5B6708EF}" type="pres">
      <dgm:prSet presAssocID="{C47F735E-9D51-4273-960C-029D99697250}" presName="hierFlow" presStyleCnt="0"/>
      <dgm:spPr/>
    </dgm:pt>
    <dgm:pt modelId="{7486635A-2CFA-4EF7-B913-FFD2AEF03ED1}" type="pres">
      <dgm:prSet presAssocID="{C47F735E-9D51-4273-960C-029D99697250}" presName="firstBuf" presStyleCnt="0"/>
      <dgm:spPr/>
    </dgm:pt>
    <dgm:pt modelId="{AFEDF43B-CCDB-4592-8D1E-0535D80BA334}" type="pres">
      <dgm:prSet presAssocID="{C47F735E-9D51-4273-960C-029D9969725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751BC6A-DE63-4982-9574-3112B729AAB4}" type="pres">
      <dgm:prSet presAssocID="{B1C45517-C573-4BD0-A831-9CBC50F676A7}" presName="Name14" presStyleCnt="0"/>
      <dgm:spPr/>
    </dgm:pt>
    <dgm:pt modelId="{E7F9095D-13E8-4EF5-85E1-46936E18FA11}" type="pres">
      <dgm:prSet presAssocID="{B1C45517-C573-4BD0-A831-9CBC50F676A7}" presName="level1Shape" presStyleLbl="node0" presStyleIdx="0" presStyleCnt="1" custScaleX="2202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1C0C-1857-4882-99D0-B53073B91B46}" type="pres">
      <dgm:prSet presAssocID="{B1C45517-C573-4BD0-A831-9CBC50F676A7}" presName="hierChild2" presStyleCnt="0"/>
      <dgm:spPr/>
    </dgm:pt>
    <dgm:pt modelId="{9E1AE708-1D1A-47EB-8A67-BB40E74621E5}" type="pres">
      <dgm:prSet presAssocID="{0133647C-B8F1-485E-9602-257C03D20B6F}" presName="Name19" presStyleLbl="parChTrans1D2" presStyleIdx="0" presStyleCnt="1"/>
      <dgm:spPr/>
      <dgm:t>
        <a:bodyPr/>
        <a:lstStyle/>
        <a:p>
          <a:endParaRPr lang="ru-RU"/>
        </a:p>
      </dgm:t>
    </dgm:pt>
    <dgm:pt modelId="{472200F6-6B9F-45F5-A911-16849CEF3E85}" type="pres">
      <dgm:prSet presAssocID="{EBC67F37-FE2A-408A-9F14-CBDC26B0A7D7}" presName="Name21" presStyleCnt="0"/>
      <dgm:spPr/>
    </dgm:pt>
    <dgm:pt modelId="{81B1A0D0-0AC9-4742-9792-3882BF9CEC86}" type="pres">
      <dgm:prSet presAssocID="{EBC67F37-FE2A-408A-9F14-CBDC26B0A7D7}" presName="level2Shape" presStyleLbl="node2" presStyleIdx="0" presStyleCnt="1" custScaleX="220293"/>
      <dgm:spPr/>
      <dgm:t>
        <a:bodyPr/>
        <a:lstStyle/>
        <a:p>
          <a:endParaRPr lang="ru-RU"/>
        </a:p>
      </dgm:t>
    </dgm:pt>
    <dgm:pt modelId="{34F1BDFC-E94A-43E1-8E87-E9A7CD70E70D}" type="pres">
      <dgm:prSet presAssocID="{EBC67F37-FE2A-408A-9F14-CBDC26B0A7D7}" presName="hierChild3" presStyleCnt="0"/>
      <dgm:spPr/>
    </dgm:pt>
    <dgm:pt modelId="{B248083D-DCE5-4C84-9960-29307760E3FD}" type="pres">
      <dgm:prSet presAssocID="{1E9F2F9F-08BE-4593-A5AE-1C3F6C393986}" presName="Name19" presStyleLbl="parChTrans1D3" presStyleIdx="0" presStyleCnt="1"/>
      <dgm:spPr/>
      <dgm:t>
        <a:bodyPr/>
        <a:lstStyle/>
        <a:p>
          <a:endParaRPr lang="ru-RU"/>
        </a:p>
      </dgm:t>
    </dgm:pt>
    <dgm:pt modelId="{58A4BC82-049B-42D0-B345-A52C2883FBAF}" type="pres">
      <dgm:prSet presAssocID="{5AAB1360-19AF-4798-AB54-1F09E2AF1478}" presName="Name21" presStyleCnt="0"/>
      <dgm:spPr/>
    </dgm:pt>
    <dgm:pt modelId="{026EA7D2-1E5B-41DF-B6E5-1BA76C716A97}" type="pres">
      <dgm:prSet presAssocID="{5AAB1360-19AF-4798-AB54-1F09E2AF1478}" presName="level2Shape" presStyleLbl="node3" presStyleIdx="0" presStyleCnt="1" custScaleX="220293"/>
      <dgm:spPr/>
      <dgm:t>
        <a:bodyPr/>
        <a:lstStyle/>
        <a:p>
          <a:endParaRPr lang="ru-RU"/>
        </a:p>
      </dgm:t>
    </dgm:pt>
    <dgm:pt modelId="{A46EB402-0751-45D3-8A10-F591B1B8A8C7}" type="pres">
      <dgm:prSet presAssocID="{5AAB1360-19AF-4798-AB54-1F09E2AF1478}" presName="hierChild3" presStyleCnt="0"/>
      <dgm:spPr/>
    </dgm:pt>
    <dgm:pt modelId="{71E2AC4E-F6BB-48E7-9C60-B4C9AEDE0883}" type="pres">
      <dgm:prSet presAssocID="{C47F735E-9D51-4273-960C-029D99697250}" presName="bgShapesFlow" presStyleCnt="0"/>
      <dgm:spPr/>
    </dgm:pt>
    <dgm:pt modelId="{BEC05D01-C61C-46EE-8CF0-1FE9DD2F83B4}" type="pres">
      <dgm:prSet presAssocID="{9BAB7E88-957A-49ED-A7FF-805CF0EB2793}" presName="rectComp" presStyleCnt="0"/>
      <dgm:spPr/>
    </dgm:pt>
    <dgm:pt modelId="{65F0EB37-366E-40F3-8556-2E1A7619D8F0}" type="pres">
      <dgm:prSet presAssocID="{9BAB7E88-957A-49ED-A7FF-805CF0EB2793}" presName="bgRect" presStyleLbl="bgShp" presStyleIdx="0" presStyleCnt="3" custLinFactNeighborY="-40"/>
      <dgm:spPr/>
      <dgm:t>
        <a:bodyPr/>
        <a:lstStyle/>
        <a:p>
          <a:endParaRPr lang="ru-RU"/>
        </a:p>
      </dgm:t>
    </dgm:pt>
    <dgm:pt modelId="{20A85DF5-8093-4EF6-A174-FB8F821D2E05}" type="pres">
      <dgm:prSet presAssocID="{9BAB7E88-957A-49ED-A7FF-805CF0EB2793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54F215-A4C5-44CB-9BA4-7CAB413098E0}" type="pres">
      <dgm:prSet presAssocID="{9BAB7E88-957A-49ED-A7FF-805CF0EB2793}" presName="spComp" presStyleCnt="0"/>
      <dgm:spPr/>
    </dgm:pt>
    <dgm:pt modelId="{54693299-61DD-4558-A920-142B31DE7CF6}" type="pres">
      <dgm:prSet presAssocID="{9BAB7E88-957A-49ED-A7FF-805CF0EB2793}" presName="vSp" presStyleCnt="0"/>
      <dgm:spPr/>
    </dgm:pt>
    <dgm:pt modelId="{CF23E98D-3AC2-485D-B0D4-6A8016914CAD}" type="pres">
      <dgm:prSet presAssocID="{7B2AFDF0-62A6-45E5-95B9-80771CBC6114}" presName="rectComp" presStyleCnt="0"/>
      <dgm:spPr/>
    </dgm:pt>
    <dgm:pt modelId="{592D22E0-E6B6-4010-B630-D6D67DD2247F}" type="pres">
      <dgm:prSet presAssocID="{7B2AFDF0-62A6-45E5-95B9-80771CBC6114}" presName="bgRect" presStyleLbl="bgShp" presStyleIdx="1" presStyleCnt="3" custLinFactNeighborY="3530"/>
      <dgm:spPr/>
      <dgm:t>
        <a:bodyPr/>
        <a:lstStyle/>
        <a:p>
          <a:endParaRPr lang="ru-RU"/>
        </a:p>
      </dgm:t>
    </dgm:pt>
    <dgm:pt modelId="{860AB2BD-BF3F-4D5A-863F-73E409398B95}" type="pres">
      <dgm:prSet presAssocID="{7B2AFDF0-62A6-45E5-95B9-80771CBC6114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9B7D6E-0CD2-4307-8ACF-9716BB3B4887}" type="pres">
      <dgm:prSet presAssocID="{7B2AFDF0-62A6-45E5-95B9-80771CBC6114}" presName="spComp" presStyleCnt="0"/>
      <dgm:spPr/>
    </dgm:pt>
    <dgm:pt modelId="{9BC3A5B2-A31E-4DE3-91DE-DE917C0A0757}" type="pres">
      <dgm:prSet presAssocID="{7B2AFDF0-62A6-45E5-95B9-80771CBC6114}" presName="vSp" presStyleCnt="0"/>
      <dgm:spPr/>
    </dgm:pt>
    <dgm:pt modelId="{2BC4EEE9-4B39-4EDC-9695-D86F7CEA36DD}" type="pres">
      <dgm:prSet presAssocID="{C0E1C731-F998-42FA-A6D0-024E688CE6B9}" presName="rectComp" presStyleCnt="0"/>
      <dgm:spPr/>
    </dgm:pt>
    <dgm:pt modelId="{F6F66E22-0654-4622-9CAA-85A281A9ACFC}" type="pres">
      <dgm:prSet presAssocID="{C0E1C731-F998-42FA-A6D0-024E688CE6B9}" presName="bgRect" presStyleLbl="bgShp" presStyleIdx="2" presStyleCnt="3"/>
      <dgm:spPr/>
      <dgm:t>
        <a:bodyPr/>
        <a:lstStyle/>
        <a:p>
          <a:endParaRPr lang="ru-RU"/>
        </a:p>
      </dgm:t>
    </dgm:pt>
    <dgm:pt modelId="{433F435E-8BEE-4286-820E-BC2FDD603E17}" type="pres">
      <dgm:prSet presAssocID="{C0E1C731-F998-42FA-A6D0-024E688CE6B9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10313E-FD67-4B97-8805-92DC6D00ED27}" srcId="{C47F735E-9D51-4273-960C-029D99697250}" destId="{7B2AFDF0-62A6-45E5-95B9-80771CBC6114}" srcOrd="2" destOrd="0" parTransId="{6E27D318-7D4D-459B-A57E-8FAA06E66F0F}" sibTransId="{2B40C64C-FB6D-45ED-9E6F-FB0A5837B5AF}"/>
    <dgm:cxn modelId="{0352FABE-4C63-452C-92C9-9B37DBD3E6B6}" type="presOf" srcId="{5AAB1360-19AF-4798-AB54-1F09E2AF1478}" destId="{026EA7D2-1E5B-41DF-B6E5-1BA76C716A97}" srcOrd="0" destOrd="0" presId="urn:microsoft.com/office/officeart/2005/8/layout/hierarchy6"/>
    <dgm:cxn modelId="{70C25A1D-54D8-4A68-931C-2542B3872E66}" type="presOf" srcId="{7B2AFDF0-62A6-45E5-95B9-80771CBC6114}" destId="{860AB2BD-BF3F-4D5A-863F-73E409398B95}" srcOrd="1" destOrd="0" presId="urn:microsoft.com/office/officeart/2005/8/layout/hierarchy6"/>
    <dgm:cxn modelId="{FCFD28F2-8B89-4BB5-BF23-117714740722}" srcId="{C47F735E-9D51-4273-960C-029D99697250}" destId="{B1C45517-C573-4BD0-A831-9CBC50F676A7}" srcOrd="0" destOrd="0" parTransId="{43D49E35-0270-4AA0-9939-1272533F5965}" sibTransId="{B52E337C-03C9-42B4-9C55-6ACB9E4BEB78}"/>
    <dgm:cxn modelId="{D9A41071-BC41-4108-8395-B760A2603C82}" type="presOf" srcId="{9BAB7E88-957A-49ED-A7FF-805CF0EB2793}" destId="{20A85DF5-8093-4EF6-A174-FB8F821D2E05}" srcOrd="1" destOrd="0" presId="urn:microsoft.com/office/officeart/2005/8/layout/hierarchy6"/>
    <dgm:cxn modelId="{74AD0895-8F31-47CB-B7D9-2F206880B3A8}" type="presOf" srcId="{1E9F2F9F-08BE-4593-A5AE-1C3F6C393986}" destId="{B248083D-DCE5-4C84-9960-29307760E3FD}" srcOrd="0" destOrd="0" presId="urn:microsoft.com/office/officeart/2005/8/layout/hierarchy6"/>
    <dgm:cxn modelId="{F912E0FD-D3DD-49A1-B418-C18471356BE8}" type="presOf" srcId="{7B2AFDF0-62A6-45E5-95B9-80771CBC6114}" destId="{592D22E0-E6B6-4010-B630-D6D67DD2247F}" srcOrd="0" destOrd="0" presId="urn:microsoft.com/office/officeart/2005/8/layout/hierarchy6"/>
    <dgm:cxn modelId="{CA5D2744-6A38-4B6D-B283-BF51D6B491DC}" srcId="{EBC67F37-FE2A-408A-9F14-CBDC26B0A7D7}" destId="{5AAB1360-19AF-4798-AB54-1F09E2AF1478}" srcOrd="0" destOrd="0" parTransId="{1E9F2F9F-08BE-4593-A5AE-1C3F6C393986}" sibTransId="{E08E55A2-A93D-4F58-ADBE-0079F2D0395C}"/>
    <dgm:cxn modelId="{FDBA759A-5FDE-4581-A2C1-80EC3430FFFC}" type="presOf" srcId="{EBC67F37-FE2A-408A-9F14-CBDC26B0A7D7}" destId="{81B1A0D0-0AC9-4742-9792-3882BF9CEC86}" srcOrd="0" destOrd="0" presId="urn:microsoft.com/office/officeart/2005/8/layout/hierarchy6"/>
    <dgm:cxn modelId="{3B33E7AA-5D06-42C8-9A2F-F9AD15B0E7CA}" srcId="{C47F735E-9D51-4273-960C-029D99697250}" destId="{C0E1C731-F998-42FA-A6D0-024E688CE6B9}" srcOrd="3" destOrd="0" parTransId="{EA7EA66B-0BE2-4D26-A882-80B601AFBA31}" sibTransId="{14F4A598-0955-428E-BCA3-04D9BC5B6F70}"/>
    <dgm:cxn modelId="{5E2DD94E-A7AD-41AE-B2C0-D3F54163735D}" type="presOf" srcId="{9BAB7E88-957A-49ED-A7FF-805CF0EB2793}" destId="{65F0EB37-366E-40F3-8556-2E1A7619D8F0}" srcOrd="0" destOrd="0" presId="urn:microsoft.com/office/officeart/2005/8/layout/hierarchy6"/>
    <dgm:cxn modelId="{8ECC54DD-CAEB-4873-940A-47CDB6575659}" srcId="{C47F735E-9D51-4273-960C-029D99697250}" destId="{9BAB7E88-957A-49ED-A7FF-805CF0EB2793}" srcOrd="1" destOrd="0" parTransId="{0C62DEFE-5822-4AEC-BA22-CF090A6DD5F0}" sibTransId="{3C825AC0-E9F6-4A8C-B174-B6B29E5BD2A7}"/>
    <dgm:cxn modelId="{C907F572-84A9-46C7-AC98-5C6BAF5A9439}" srcId="{B1C45517-C573-4BD0-A831-9CBC50F676A7}" destId="{EBC67F37-FE2A-408A-9F14-CBDC26B0A7D7}" srcOrd="0" destOrd="0" parTransId="{0133647C-B8F1-485E-9602-257C03D20B6F}" sibTransId="{6E381A0D-A651-4665-AE55-4710E0126030}"/>
    <dgm:cxn modelId="{D23F2016-5376-449D-B494-3B2B75499D6E}" type="presOf" srcId="{0133647C-B8F1-485E-9602-257C03D20B6F}" destId="{9E1AE708-1D1A-47EB-8A67-BB40E74621E5}" srcOrd="0" destOrd="0" presId="urn:microsoft.com/office/officeart/2005/8/layout/hierarchy6"/>
    <dgm:cxn modelId="{8EF2DB45-9049-4CB0-AABF-D28419BFB2AA}" type="presOf" srcId="{B1C45517-C573-4BD0-A831-9CBC50F676A7}" destId="{E7F9095D-13E8-4EF5-85E1-46936E18FA11}" srcOrd="0" destOrd="0" presId="urn:microsoft.com/office/officeart/2005/8/layout/hierarchy6"/>
    <dgm:cxn modelId="{354254DE-8E2E-4F2A-9C25-B1BE11B5C18C}" type="presOf" srcId="{C0E1C731-F998-42FA-A6D0-024E688CE6B9}" destId="{433F435E-8BEE-4286-820E-BC2FDD603E17}" srcOrd="1" destOrd="0" presId="urn:microsoft.com/office/officeart/2005/8/layout/hierarchy6"/>
    <dgm:cxn modelId="{302E0E08-A3D9-4E57-951C-0B1E0E92452A}" type="presOf" srcId="{C0E1C731-F998-42FA-A6D0-024E688CE6B9}" destId="{F6F66E22-0654-4622-9CAA-85A281A9ACFC}" srcOrd="0" destOrd="0" presId="urn:microsoft.com/office/officeart/2005/8/layout/hierarchy6"/>
    <dgm:cxn modelId="{E8DBD972-79BE-4414-A703-E2FD2C5E42E3}" type="presOf" srcId="{C47F735E-9D51-4273-960C-029D99697250}" destId="{A24F27F4-8EFD-4020-BD67-B17A1493917A}" srcOrd="0" destOrd="0" presId="urn:microsoft.com/office/officeart/2005/8/layout/hierarchy6"/>
    <dgm:cxn modelId="{46D4A291-316A-4201-8907-ADF74BC38CC4}" type="presParOf" srcId="{A24F27F4-8EFD-4020-BD67-B17A1493917A}" destId="{86C2FBDA-6D3E-48D6-BEF8-432A5B6708EF}" srcOrd="0" destOrd="0" presId="urn:microsoft.com/office/officeart/2005/8/layout/hierarchy6"/>
    <dgm:cxn modelId="{BD8B8AB8-868D-4280-BE56-B2F5DAA25933}" type="presParOf" srcId="{86C2FBDA-6D3E-48D6-BEF8-432A5B6708EF}" destId="{7486635A-2CFA-4EF7-B913-FFD2AEF03ED1}" srcOrd="0" destOrd="0" presId="urn:microsoft.com/office/officeart/2005/8/layout/hierarchy6"/>
    <dgm:cxn modelId="{D1FE3383-C5FE-4A0F-94CF-9B69EE64585B}" type="presParOf" srcId="{86C2FBDA-6D3E-48D6-BEF8-432A5B6708EF}" destId="{AFEDF43B-CCDB-4592-8D1E-0535D80BA334}" srcOrd="1" destOrd="0" presId="urn:microsoft.com/office/officeart/2005/8/layout/hierarchy6"/>
    <dgm:cxn modelId="{87AC2DFD-8A28-4725-AF2C-F85E56D2EA77}" type="presParOf" srcId="{AFEDF43B-CCDB-4592-8D1E-0535D80BA334}" destId="{A751BC6A-DE63-4982-9574-3112B729AAB4}" srcOrd="0" destOrd="0" presId="urn:microsoft.com/office/officeart/2005/8/layout/hierarchy6"/>
    <dgm:cxn modelId="{833BAB99-6E94-45D8-A431-85CB61704866}" type="presParOf" srcId="{A751BC6A-DE63-4982-9574-3112B729AAB4}" destId="{E7F9095D-13E8-4EF5-85E1-46936E18FA11}" srcOrd="0" destOrd="0" presId="urn:microsoft.com/office/officeart/2005/8/layout/hierarchy6"/>
    <dgm:cxn modelId="{0C7FBC22-2E87-4B7A-BF94-7170E25BC303}" type="presParOf" srcId="{A751BC6A-DE63-4982-9574-3112B729AAB4}" destId="{DCA71C0C-1857-4882-99D0-B53073B91B46}" srcOrd="1" destOrd="0" presId="urn:microsoft.com/office/officeart/2005/8/layout/hierarchy6"/>
    <dgm:cxn modelId="{915B6254-A395-49EF-AEF5-7F0613D7D9BD}" type="presParOf" srcId="{DCA71C0C-1857-4882-99D0-B53073B91B46}" destId="{9E1AE708-1D1A-47EB-8A67-BB40E74621E5}" srcOrd="0" destOrd="0" presId="urn:microsoft.com/office/officeart/2005/8/layout/hierarchy6"/>
    <dgm:cxn modelId="{F43FF1AA-95E0-46ED-B0A8-9683566B81EB}" type="presParOf" srcId="{DCA71C0C-1857-4882-99D0-B53073B91B46}" destId="{472200F6-6B9F-45F5-A911-16849CEF3E85}" srcOrd="1" destOrd="0" presId="urn:microsoft.com/office/officeart/2005/8/layout/hierarchy6"/>
    <dgm:cxn modelId="{28B32D79-4972-4075-AD25-DFBB26046533}" type="presParOf" srcId="{472200F6-6B9F-45F5-A911-16849CEF3E85}" destId="{81B1A0D0-0AC9-4742-9792-3882BF9CEC86}" srcOrd="0" destOrd="0" presId="urn:microsoft.com/office/officeart/2005/8/layout/hierarchy6"/>
    <dgm:cxn modelId="{0605DD03-8041-467F-B0B7-B07C2812003E}" type="presParOf" srcId="{472200F6-6B9F-45F5-A911-16849CEF3E85}" destId="{34F1BDFC-E94A-43E1-8E87-E9A7CD70E70D}" srcOrd="1" destOrd="0" presId="urn:microsoft.com/office/officeart/2005/8/layout/hierarchy6"/>
    <dgm:cxn modelId="{3EF3EB84-A0A6-4139-9507-88F663F2C53D}" type="presParOf" srcId="{34F1BDFC-E94A-43E1-8E87-E9A7CD70E70D}" destId="{B248083D-DCE5-4C84-9960-29307760E3FD}" srcOrd="0" destOrd="0" presId="urn:microsoft.com/office/officeart/2005/8/layout/hierarchy6"/>
    <dgm:cxn modelId="{3AF56A4F-C4CF-4D1F-8C90-8F44C3A5837B}" type="presParOf" srcId="{34F1BDFC-E94A-43E1-8E87-E9A7CD70E70D}" destId="{58A4BC82-049B-42D0-B345-A52C2883FBAF}" srcOrd="1" destOrd="0" presId="urn:microsoft.com/office/officeart/2005/8/layout/hierarchy6"/>
    <dgm:cxn modelId="{780F1070-2455-4B5A-AD02-FBD5E243DD4E}" type="presParOf" srcId="{58A4BC82-049B-42D0-B345-A52C2883FBAF}" destId="{026EA7D2-1E5B-41DF-B6E5-1BA76C716A97}" srcOrd="0" destOrd="0" presId="urn:microsoft.com/office/officeart/2005/8/layout/hierarchy6"/>
    <dgm:cxn modelId="{8136588B-DB7D-4F0E-99DD-AE23BFBC64F3}" type="presParOf" srcId="{58A4BC82-049B-42D0-B345-A52C2883FBAF}" destId="{A46EB402-0751-45D3-8A10-F591B1B8A8C7}" srcOrd="1" destOrd="0" presId="urn:microsoft.com/office/officeart/2005/8/layout/hierarchy6"/>
    <dgm:cxn modelId="{89DC713D-86C9-4A4D-BE8A-71A5A3840A03}" type="presParOf" srcId="{A24F27F4-8EFD-4020-BD67-B17A1493917A}" destId="{71E2AC4E-F6BB-48E7-9C60-B4C9AEDE0883}" srcOrd="1" destOrd="0" presId="urn:microsoft.com/office/officeart/2005/8/layout/hierarchy6"/>
    <dgm:cxn modelId="{E26BC624-2032-48E6-AC0E-5E190D5DE01C}" type="presParOf" srcId="{71E2AC4E-F6BB-48E7-9C60-B4C9AEDE0883}" destId="{BEC05D01-C61C-46EE-8CF0-1FE9DD2F83B4}" srcOrd="0" destOrd="0" presId="urn:microsoft.com/office/officeart/2005/8/layout/hierarchy6"/>
    <dgm:cxn modelId="{6DC92B78-B4D7-4C2F-A290-2B8DF15B071D}" type="presParOf" srcId="{BEC05D01-C61C-46EE-8CF0-1FE9DD2F83B4}" destId="{65F0EB37-366E-40F3-8556-2E1A7619D8F0}" srcOrd="0" destOrd="0" presId="urn:microsoft.com/office/officeart/2005/8/layout/hierarchy6"/>
    <dgm:cxn modelId="{DAC34F03-4F8B-4E15-B1F4-FC0B3A123BB2}" type="presParOf" srcId="{BEC05D01-C61C-46EE-8CF0-1FE9DD2F83B4}" destId="{20A85DF5-8093-4EF6-A174-FB8F821D2E05}" srcOrd="1" destOrd="0" presId="urn:microsoft.com/office/officeart/2005/8/layout/hierarchy6"/>
    <dgm:cxn modelId="{9935EE28-991A-45E5-8FE0-224DF3EF5314}" type="presParOf" srcId="{71E2AC4E-F6BB-48E7-9C60-B4C9AEDE0883}" destId="{AB54F215-A4C5-44CB-9BA4-7CAB413098E0}" srcOrd="1" destOrd="0" presId="urn:microsoft.com/office/officeart/2005/8/layout/hierarchy6"/>
    <dgm:cxn modelId="{F47A7AA2-0EFD-4894-8733-28C84C6355AB}" type="presParOf" srcId="{AB54F215-A4C5-44CB-9BA4-7CAB413098E0}" destId="{54693299-61DD-4558-A920-142B31DE7CF6}" srcOrd="0" destOrd="0" presId="urn:microsoft.com/office/officeart/2005/8/layout/hierarchy6"/>
    <dgm:cxn modelId="{2DE36E5D-131E-4804-BAAE-F15FA0D234DF}" type="presParOf" srcId="{71E2AC4E-F6BB-48E7-9C60-B4C9AEDE0883}" destId="{CF23E98D-3AC2-485D-B0D4-6A8016914CAD}" srcOrd="2" destOrd="0" presId="urn:microsoft.com/office/officeart/2005/8/layout/hierarchy6"/>
    <dgm:cxn modelId="{268DC535-8346-4454-9BE0-160BEB635A05}" type="presParOf" srcId="{CF23E98D-3AC2-485D-B0D4-6A8016914CAD}" destId="{592D22E0-E6B6-4010-B630-D6D67DD2247F}" srcOrd="0" destOrd="0" presId="urn:microsoft.com/office/officeart/2005/8/layout/hierarchy6"/>
    <dgm:cxn modelId="{93D34345-5A5C-44B7-AB9C-6C6546E8647B}" type="presParOf" srcId="{CF23E98D-3AC2-485D-B0D4-6A8016914CAD}" destId="{860AB2BD-BF3F-4D5A-863F-73E409398B95}" srcOrd="1" destOrd="0" presId="urn:microsoft.com/office/officeart/2005/8/layout/hierarchy6"/>
    <dgm:cxn modelId="{84C2C1D3-AA7D-418F-9B34-9909590DFCA6}" type="presParOf" srcId="{71E2AC4E-F6BB-48E7-9C60-B4C9AEDE0883}" destId="{169B7D6E-0CD2-4307-8ACF-9716BB3B4887}" srcOrd="3" destOrd="0" presId="urn:microsoft.com/office/officeart/2005/8/layout/hierarchy6"/>
    <dgm:cxn modelId="{DF624D11-5BE9-4187-A8C5-F772C7FC38E6}" type="presParOf" srcId="{169B7D6E-0CD2-4307-8ACF-9716BB3B4887}" destId="{9BC3A5B2-A31E-4DE3-91DE-DE917C0A0757}" srcOrd="0" destOrd="0" presId="urn:microsoft.com/office/officeart/2005/8/layout/hierarchy6"/>
    <dgm:cxn modelId="{3E87EC9E-C00C-4F34-89B5-4B85E0318BC7}" type="presParOf" srcId="{71E2AC4E-F6BB-48E7-9C60-B4C9AEDE0883}" destId="{2BC4EEE9-4B39-4EDC-9695-D86F7CEA36DD}" srcOrd="4" destOrd="0" presId="urn:microsoft.com/office/officeart/2005/8/layout/hierarchy6"/>
    <dgm:cxn modelId="{CFDEAAFC-7E80-4E5E-969F-41119165177F}" type="presParOf" srcId="{2BC4EEE9-4B39-4EDC-9695-D86F7CEA36DD}" destId="{F6F66E22-0654-4622-9CAA-85A281A9ACFC}" srcOrd="0" destOrd="0" presId="urn:microsoft.com/office/officeart/2005/8/layout/hierarchy6"/>
    <dgm:cxn modelId="{55308072-6190-47ED-AF0E-A0330C6D8F1A}" type="presParOf" srcId="{2BC4EEE9-4B39-4EDC-9695-D86F7CEA36DD}" destId="{433F435E-8BEE-4286-820E-BC2FDD603E1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0BF0576-92D4-4926-82E3-43EDFEB5342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51451B-72D1-4AAA-97D6-49262B90EA48}">
      <dgm:prSet phldrT="[Текст]" phldr="1" custT="1"/>
      <dgm:spPr/>
      <dgm:t>
        <a:bodyPr/>
        <a:lstStyle/>
        <a:p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2B04BA4-29EA-4EF6-9B65-18444E72A6F6}" type="parTrans" cxnId="{BEBF1888-03FE-45D4-A87A-893F108436E7}">
      <dgm:prSet/>
      <dgm:spPr/>
      <dgm:t>
        <a:bodyPr/>
        <a:lstStyle/>
        <a:p>
          <a:endParaRPr lang="ru-RU"/>
        </a:p>
      </dgm:t>
    </dgm:pt>
    <dgm:pt modelId="{097E3AA6-FC14-4179-94CF-F020EB2CE286}" type="sibTrans" cxnId="{BEBF1888-03FE-45D4-A87A-893F108436E7}">
      <dgm:prSet/>
      <dgm:spPr/>
      <dgm:t>
        <a:bodyPr/>
        <a:lstStyle/>
        <a:p>
          <a:endParaRPr lang="ru-RU"/>
        </a:p>
      </dgm:t>
    </dgm:pt>
    <dgm:pt modelId="{3861266F-333F-461B-8BD3-C1ABD50495D1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- скан-копия письма-уведомления за подписью руководителя о принятии решения о внесении изменений, с указанием номера извещения, сути изменения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5F335CD0-44BB-4415-ACBC-6CF6CC23C743}" type="parTrans" cxnId="{E4658099-D301-404B-9E66-A7CF99031B4C}">
      <dgm:prSet/>
      <dgm:spPr/>
      <dgm:t>
        <a:bodyPr/>
        <a:lstStyle/>
        <a:p>
          <a:endParaRPr lang="ru-RU"/>
        </a:p>
      </dgm:t>
    </dgm:pt>
    <dgm:pt modelId="{D6BF0114-0FCD-4254-9843-F569635D32F1}" type="sibTrans" cxnId="{E4658099-D301-404B-9E66-A7CF99031B4C}">
      <dgm:prSet/>
      <dgm:spPr/>
      <dgm:t>
        <a:bodyPr/>
        <a:lstStyle/>
        <a:p>
          <a:endParaRPr lang="ru-RU"/>
        </a:p>
      </dgm:t>
    </dgm:pt>
    <dgm:pt modelId="{F97BEEA3-0305-40AB-9EB8-CE689E7B5738}">
      <dgm:prSet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- измененная документация, с исправленными </a:t>
          </a:r>
          <a:r>
            <a:rPr lang="ru-RU" sz="1800" i="0" dirty="0" smtClean="0">
              <a:latin typeface="Times New Roman" pitchFamily="18" charset="0"/>
              <a:cs typeface="Times New Roman" pitchFamily="18" charset="0"/>
            </a:rPr>
            <a:t>сроками  </a:t>
          </a:r>
        </a:p>
        <a:p>
          <a:pPr marL="361950" indent="0"/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окончания подачи заявок</a:t>
          </a:r>
        </a:p>
        <a:p>
          <a:pPr marL="361950" indent="0"/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окончания рассмотрения заявок </a:t>
          </a:r>
        </a:p>
        <a:p>
          <a:pPr marL="361950" indent="0"/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проведения аукциона</a:t>
          </a:r>
          <a:endParaRPr lang="ru-RU" sz="1800" i="1" dirty="0">
            <a:latin typeface="Times New Roman" pitchFamily="18" charset="0"/>
            <a:cs typeface="Times New Roman" pitchFamily="18" charset="0"/>
          </a:endParaRPr>
        </a:p>
      </dgm:t>
    </dgm:pt>
    <dgm:pt modelId="{DC6A81E8-5507-47A7-BF15-EBF4FBCF81E0}" type="parTrans" cxnId="{D8226152-99D2-42B3-9C26-1BA7C370298C}">
      <dgm:prSet/>
      <dgm:spPr/>
      <dgm:t>
        <a:bodyPr/>
        <a:lstStyle/>
        <a:p>
          <a:endParaRPr lang="ru-RU"/>
        </a:p>
      </dgm:t>
    </dgm:pt>
    <dgm:pt modelId="{30A59E1F-FB62-48A4-AA55-E514255B2AD8}" type="sibTrans" cxnId="{D8226152-99D2-42B3-9C26-1BA7C370298C}">
      <dgm:prSet/>
      <dgm:spPr/>
      <dgm:t>
        <a:bodyPr/>
        <a:lstStyle/>
        <a:p>
          <a:endParaRPr lang="ru-RU"/>
        </a:p>
      </dgm:t>
    </dgm:pt>
    <dgm:pt modelId="{B8E2FA37-56AA-451C-B322-307A1EE0B85F}">
      <dgm:prSet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- в случае если изменения вносятся в извещение, указать графу, в которую вносится это изменение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C024F603-D34C-44B9-BDFA-C064EA4A287E}" type="parTrans" cxnId="{EEC53EF3-6D2A-4ECD-94D1-17379DDCEB0A}">
      <dgm:prSet/>
      <dgm:spPr/>
      <dgm:t>
        <a:bodyPr/>
        <a:lstStyle/>
        <a:p>
          <a:endParaRPr lang="ru-RU"/>
        </a:p>
      </dgm:t>
    </dgm:pt>
    <dgm:pt modelId="{37E1198B-4048-4794-8CCD-9C4725554608}" type="sibTrans" cxnId="{EEC53EF3-6D2A-4ECD-94D1-17379DDCEB0A}">
      <dgm:prSet/>
      <dgm:spPr/>
      <dgm:t>
        <a:bodyPr/>
        <a:lstStyle/>
        <a:p>
          <a:endParaRPr lang="ru-RU"/>
        </a:p>
      </dgm:t>
    </dgm:pt>
    <dgm:pt modelId="{3BD80DCE-E2EB-41E1-AFD8-7BA7FAF57DCC}" type="pres">
      <dgm:prSet presAssocID="{E0BF0576-92D4-4926-82E3-43EDFEB5342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62998CB-7943-4A3A-94AA-DD56D66EF3E2}" type="pres">
      <dgm:prSet presAssocID="{BD51451B-72D1-4AAA-97D6-49262B90EA48}" presName="thickLine" presStyleLbl="alignNode1" presStyleIdx="0" presStyleCnt="1"/>
      <dgm:spPr/>
    </dgm:pt>
    <dgm:pt modelId="{9953F4B8-7E12-4161-AF10-B7B4D56BB3B6}" type="pres">
      <dgm:prSet presAssocID="{BD51451B-72D1-4AAA-97D6-49262B90EA48}" presName="horz1" presStyleCnt="0"/>
      <dgm:spPr/>
    </dgm:pt>
    <dgm:pt modelId="{A1895E33-01AE-4A98-A7B5-879764FA22CF}" type="pres">
      <dgm:prSet presAssocID="{BD51451B-72D1-4AAA-97D6-49262B90EA48}" presName="tx1" presStyleLbl="revTx" presStyleIdx="0" presStyleCnt="4"/>
      <dgm:spPr/>
      <dgm:t>
        <a:bodyPr/>
        <a:lstStyle/>
        <a:p>
          <a:endParaRPr lang="ru-RU"/>
        </a:p>
      </dgm:t>
    </dgm:pt>
    <dgm:pt modelId="{0D5D5E2B-C92F-449C-B565-E279AB2FB2AA}" type="pres">
      <dgm:prSet presAssocID="{BD51451B-72D1-4AAA-97D6-49262B90EA48}" presName="vert1" presStyleCnt="0"/>
      <dgm:spPr/>
    </dgm:pt>
    <dgm:pt modelId="{ADBC0C94-3773-49E7-AA57-4663A8DA3E30}" type="pres">
      <dgm:prSet presAssocID="{3861266F-333F-461B-8BD3-C1ABD50495D1}" presName="vertSpace2a" presStyleCnt="0"/>
      <dgm:spPr/>
    </dgm:pt>
    <dgm:pt modelId="{56879E63-D4B0-44FB-8B06-C0287BB0F384}" type="pres">
      <dgm:prSet presAssocID="{3861266F-333F-461B-8BD3-C1ABD50495D1}" presName="horz2" presStyleCnt="0"/>
      <dgm:spPr/>
    </dgm:pt>
    <dgm:pt modelId="{E17AAF15-2B6F-4A7E-915C-E51536F1194C}" type="pres">
      <dgm:prSet presAssocID="{3861266F-333F-461B-8BD3-C1ABD50495D1}" presName="horzSpace2" presStyleCnt="0"/>
      <dgm:spPr/>
    </dgm:pt>
    <dgm:pt modelId="{846B5C6F-9AB3-4834-A4E1-FE7079F41BFF}" type="pres">
      <dgm:prSet presAssocID="{3861266F-333F-461B-8BD3-C1ABD50495D1}" presName="tx2" presStyleLbl="revTx" presStyleIdx="1" presStyleCnt="4"/>
      <dgm:spPr/>
      <dgm:t>
        <a:bodyPr/>
        <a:lstStyle/>
        <a:p>
          <a:endParaRPr lang="ru-RU"/>
        </a:p>
      </dgm:t>
    </dgm:pt>
    <dgm:pt modelId="{F571CE23-4880-4548-9A5E-FE5B56AB0D50}" type="pres">
      <dgm:prSet presAssocID="{3861266F-333F-461B-8BD3-C1ABD50495D1}" presName="vert2" presStyleCnt="0"/>
      <dgm:spPr/>
    </dgm:pt>
    <dgm:pt modelId="{ACDEDB3A-18F4-4EEE-8BDC-957C20224BA1}" type="pres">
      <dgm:prSet presAssocID="{3861266F-333F-461B-8BD3-C1ABD50495D1}" presName="thinLine2b" presStyleLbl="callout" presStyleIdx="0" presStyleCnt="3"/>
      <dgm:spPr/>
    </dgm:pt>
    <dgm:pt modelId="{BEFD44EE-864A-47DE-907F-419A59E9A75B}" type="pres">
      <dgm:prSet presAssocID="{3861266F-333F-461B-8BD3-C1ABD50495D1}" presName="vertSpace2b" presStyleCnt="0"/>
      <dgm:spPr/>
    </dgm:pt>
    <dgm:pt modelId="{7396D48A-651C-452A-82D5-D8F8228E7D84}" type="pres">
      <dgm:prSet presAssocID="{F97BEEA3-0305-40AB-9EB8-CE689E7B5738}" presName="horz2" presStyleCnt="0"/>
      <dgm:spPr/>
    </dgm:pt>
    <dgm:pt modelId="{EBE21903-32A8-4C21-B5A8-1ABBC83BC3BF}" type="pres">
      <dgm:prSet presAssocID="{F97BEEA3-0305-40AB-9EB8-CE689E7B5738}" presName="horzSpace2" presStyleCnt="0"/>
      <dgm:spPr/>
    </dgm:pt>
    <dgm:pt modelId="{F6F470B3-90F6-4FF6-A1C6-357A6C6A6EB5}" type="pres">
      <dgm:prSet presAssocID="{F97BEEA3-0305-40AB-9EB8-CE689E7B5738}" presName="tx2" presStyleLbl="revTx" presStyleIdx="2" presStyleCnt="4"/>
      <dgm:spPr/>
      <dgm:t>
        <a:bodyPr/>
        <a:lstStyle/>
        <a:p>
          <a:endParaRPr lang="ru-RU"/>
        </a:p>
      </dgm:t>
    </dgm:pt>
    <dgm:pt modelId="{58AD3DEC-C7C0-4612-A902-98BB8E4681B7}" type="pres">
      <dgm:prSet presAssocID="{F97BEEA3-0305-40AB-9EB8-CE689E7B5738}" presName="vert2" presStyleCnt="0"/>
      <dgm:spPr/>
    </dgm:pt>
    <dgm:pt modelId="{7990EA5F-C5A3-4CE6-A302-15A62DEFCE7E}" type="pres">
      <dgm:prSet presAssocID="{F97BEEA3-0305-40AB-9EB8-CE689E7B5738}" presName="thinLine2b" presStyleLbl="callout" presStyleIdx="1" presStyleCnt="3"/>
      <dgm:spPr/>
    </dgm:pt>
    <dgm:pt modelId="{9FD2BA48-7E21-4657-AAD7-876A5ADA7C04}" type="pres">
      <dgm:prSet presAssocID="{F97BEEA3-0305-40AB-9EB8-CE689E7B5738}" presName="vertSpace2b" presStyleCnt="0"/>
      <dgm:spPr/>
    </dgm:pt>
    <dgm:pt modelId="{BCB47A46-C1F3-4C19-807F-DE2D0EBDEEAA}" type="pres">
      <dgm:prSet presAssocID="{B8E2FA37-56AA-451C-B322-307A1EE0B85F}" presName="horz2" presStyleCnt="0"/>
      <dgm:spPr/>
    </dgm:pt>
    <dgm:pt modelId="{FFA094AC-0CAD-49AE-99BA-172CA322D44C}" type="pres">
      <dgm:prSet presAssocID="{B8E2FA37-56AA-451C-B322-307A1EE0B85F}" presName="horzSpace2" presStyleCnt="0"/>
      <dgm:spPr/>
    </dgm:pt>
    <dgm:pt modelId="{1D41C778-AAC5-4364-AA4C-FC7F5DC674D0}" type="pres">
      <dgm:prSet presAssocID="{B8E2FA37-56AA-451C-B322-307A1EE0B85F}" presName="tx2" presStyleLbl="revTx" presStyleIdx="3" presStyleCnt="4"/>
      <dgm:spPr/>
      <dgm:t>
        <a:bodyPr/>
        <a:lstStyle/>
        <a:p>
          <a:endParaRPr lang="ru-RU"/>
        </a:p>
      </dgm:t>
    </dgm:pt>
    <dgm:pt modelId="{957F71FE-D23E-4170-85E6-7920A7A5001B}" type="pres">
      <dgm:prSet presAssocID="{B8E2FA37-56AA-451C-B322-307A1EE0B85F}" presName="vert2" presStyleCnt="0"/>
      <dgm:spPr/>
    </dgm:pt>
    <dgm:pt modelId="{25FD1D64-75C9-4F11-9FB6-977BB8C02281}" type="pres">
      <dgm:prSet presAssocID="{B8E2FA37-56AA-451C-B322-307A1EE0B85F}" presName="thinLine2b" presStyleLbl="callout" presStyleIdx="2" presStyleCnt="3"/>
      <dgm:spPr/>
    </dgm:pt>
    <dgm:pt modelId="{BE36D61C-4B86-4559-967D-C5EF6351A007}" type="pres">
      <dgm:prSet presAssocID="{B8E2FA37-56AA-451C-B322-307A1EE0B85F}" presName="vertSpace2b" presStyleCnt="0"/>
      <dgm:spPr/>
    </dgm:pt>
  </dgm:ptLst>
  <dgm:cxnLst>
    <dgm:cxn modelId="{1308743A-960D-4A9B-9375-65E23D979CA0}" type="presOf" srcId="{3861266F-333F-461B-8BD3-C1ABD50495D1}" destId="{846B5C6F-9AB3-4834-A4E1-FE7079F41BFF}" srcOrd="0" destOrd="0" presId="urn:microsoft.com/office/officeart/2008/layout/LinedList"/>
    <dgm:cxn modelId="{D8226152-99D2-42B3-9C26-1BA7C370298C}" srcId="{BD51451B-72D1-4AAA-97D6-49262B90EA48}" destId="{F97BEEA3-0305-40AB-9EB8-CE689E7B5738}" srcOrd="1" destOrd="0" parTransId="{DC6A81E8-5507-47A7-BF15-EBF4FBCF81E0}" sibTransId="{30A59E1F-FB62-48A4-AA55-E514255B2AD8}"/>
    <dgm:cxn modelId="{BEBF1888-03FE-45D4-A87A-893F108436E7}" srcId="{E0BF0576-92D4-4926-82E3-43EDFEB53422}" destId="{BD51451B-72D1-4AAA-97D6-49262B90EA48}" srcOrd="0" destOrd="0" parTransId="{F2B04BA4-29EA-4EF6-9B65-18444E72A6F6}" sibTransId="{097E3AA6-FC14-4179-94CF-F020EB2CE286}"/>
    <dgm:cxn modelId="{75CF1328-F90B-4CDC-B5B1-0B44CB507433}" type="presOf" srcId="{B8E2FA37-56AA-451C-B322-307A1EE0B85F}" destId="{1D41C778-AAC5-4364-AA4C-FC7F5DC674D0}" srcOrd="0" destOrd="0" presId="urn:microsoft.com/office/officeart/2008/layout/LinedList"/>
    <dgm:cxn modelId="{E4658099-D301-404B-9E66-A7CF99031B4C}" srcId="{BD51451B-72D1-4AAA-97D6-49262B90EA48}" destId="{3861266F-333F-461B-8BD3-C1ABD50495D1}" srcOrd="0" destOrd="0" parTransId="{5F335CD0-44BB-4415-ACBC-6CF6CC23C743}" sibTransId="{D6BF0114-0FCD-4254-9843-F569635D32F1}"/>
    <dgm:cxn modelId="{1E518049-7086-44E5-A9DC-4F3BADC3E837}" type="presOf" srcId="{BD51451B-72D1-4AAA-97D6-49262B90EA48}" destId="{A1895E33-01AE-4A98-A7B5-879764FA22CF}" srcOrd="0" destOrd="0" presId="urn:microsoft.com/office/officeart/2008/layout/LinedList"/>
    <dgm:cxn modelId="{0668E6FC-5B61-4D09-BB47-5004FFA14BB4}" type="presOf" srcId="{E0BF0576-92D4-4926-82E3-43EDFEB53422}" destId="{3BD80DCE-E2EB-41E1-AFD8-7BA7FAF57DCC}" srcOrd="0" destOrd="0" presId="urn:microsoft.com/office/officeart/2008/layout/LinedList"/>
    <dgm:cxn modelId="{EEC53EF3-6D2A-4ECD-94D1-17379DDCEB0A}" srcId="{BD51451B-72D1-4AAA-97D6-49262B90EA48}" destId="{B8E2FA37-56AA-451C-B322-307A1EE0B85F}" srcOrd="2" destOrd="0" parTransId="{C024F603-D34C-44B9-BDFA-C064EA4A287E}" sibTransId="{37E1198B-4048-4794-8CCD-9C4725554608}"/>
    <dgm:cxn modelId="{8FCD670A-A255-41DF-93E4-D639B0AEA4D5}" type="presOf" srcId="{F97BEEA3-0305-40AB-9EB8-CE689E7B5738}" destId="{F6F470B3-90F6-4FF6-A1C6-357A6C6A6EB5}" srcOrd="0" destOrd="0" presId="urn:microsoft.com/office/officeart/2008/layout/LinedList"/>
    <dgm:cxn modelId="{10D78682-7C81-4E27-987C-26184C2B5A09}" type="presParOf" srcId="{3BD80DCE-E2EB-41E1-AFD8-7BA7FAF57DCC}" destId="{E62998CB-7943-4A3A-94AA-DD56D66EF3E2}" srcOrd="0" destOrd="0" presId="urn:microsoft.com/office/officeart/2008/layout/LinedList"/>
    <dgm:cxn modelId="{7A4BF5B5-AA2D-489E-8870-1364CE4FC484}" type="presParOf" srcId="{3BD80DCE-E2EB-41E1-AFD8-7BA7FAF57DCC}" destId="{9953F4B8-7E12-4161-AF10-B7B4D56BB3B6}" srcOrd="1" destOrd="0" presId="urn:microsoft.com/office/officeart/2008/layout/LinedList"/>
    <dgm:cxn modelId="{2C66E2DF-6320-492A-8651-1827E2010B98}" type="presParOf" srcId="{9953F4B8-7E12-4161-AF10-B7B4D56BB3B6}" destId="{A1895E33-01AE-4A98-A7B5-879764FA22CF}" srcOrd="0" destOrd="0" presId="urn:microsoft.com/office/officeart/2008/layout/LinedList"/>
    <dgm:cxn modelId="{67C5070F-0D2B-4494-8CFA-6E684352E9B1}" type="presParOf" srcId="{9953F4B8-7E12-4161-AF10-B7B4D56BB3B6}" destId="{0D5D5E2B-C92F-449C-B565-E279AB2FB2AA}" srcOrd="1" destOrd="0" presId="urn:microsoft.com/office/officeart/2008/layout/LinedList"/>
    <dgm:cxn modelId="{B283984C-6DAE-4E16-A1A8-0E91D96AC80C}" type="presParOf" srcId="{0D5D5E2B-C92F-449C-B565-E279AB2FB2AA}" destId="{ADBC0C94-3773-49E7-AA57-4663A8DA3E30}" srcOrd="0" destOrd="0" presId="urn:microsoft.com/office/officeart/2008/layout/LinedList"/>
    <dgm:cxn modelId="{B82F4B83-C9F5-4841-A456-9F841AD90578}" type="presParOf" srcId="{0D5D5E2B-C92F-449C-B565-E279AB2FB2AA}" destId="{56879E63-D4B0-44FB-8B06-C0287BB0F384}" srcOrd="1" destOrd="0" presId="urn:microsoft.com/office/officeart/2008/layout/LinedList"/>
    <dgm:cxn modelId="{51AB0C98-F9C8-494B-ACCF-BBF24A86D23F}" type="presParOf" srcId="{56879E63-D4B0-44FB-8B06-C0287BB0F384}" destId="{E17AAF15-2B6F-4A7E-915C-E51536F1194C}" srcOrd="0" destOrd="0" presId="urn:microsoft.com/office/officeart/2008/layout/LinedList"/>
    <dgm:cxn modelId="{5E91955B-D487-4DB2-B844-0AE7F8B62DEB}" type="presParOf" srcId="{56879E63-D4B0-44FB-8B06-C0287BB0F384}" destId="{846B5C6F-9AB3-4834-A4E1-FE7079F41BFF}" srcOrd="1" destOrd="0" presId="urn:microsoft.com/office/officeart/2008/layout/LinedList"/>
    <dgm:cxn modelId="{CCB681CF-1FE1-48A3-AC80-FDEA926C4ACF}" type="presParOf" srcId="{56879E63-D4B0-44FB-8B06-C0287BB0F384}" destId="{F571CE23-4880-4548-9A5E-FE5B56AB0D50}" srcOrd="2" destOrd="0" presId="urn:microsoft.com/office/officeart/2008/layout/LinedList"/>
    <dgm:cxn modelId="{265B773D-CF98-4A7F-B383-87B75C39CCA4}" type="presParOf" srcId="{0D5D5E2B-C92F-449C-B565-E279AB2FB2AA}" destId="{ACDEDB3A-18F4-4EEE-8BDC-957C20224BA1}" srcOrd="2" destOrd="0" presId="urn:microsoft.com/office/officeart/2008/layout/LinedList"/>
    <dgm:cxn modelId="{D4758C39-11E8-497C-B428-EB0498C2357C}" type="presParOf" srcId="{0D5D5E2B-C92F-449C-B565-E279AB2FB2AA}" destId="{BEFD44EE-864A-47DE-907F-419A59E9A75B}" srcOrd="3" destOrd="0" presId="urn:microsoft.com/office/officeart/2008/layout/LinedList"/>
    <dgm:cxn modelId="{3E2BBAE3-1B2D-4EB9-8B32-B45F2F5A543B}" type="presParOf" srcId="{0D5D5E2B-C92F-449C-B565-E279AB2FB2AA}" destId="{7396D48A-651C-452A-82D5-D8F8228E7D84}" srcOrd="4" destOrd="0" presId="urn:microsoft.com/office/officeart/2008/layout/LinedList"/>
    <dgm:cxn modelId="{34AD9CAC-04C7-4F8F-83B4-EA1BC189566B}" type="presParOf" srcId="{7396D48A-651C-452A-82D5-D8F8228E7D84}" destId="{EBE21903-32A8-4C21-B5A8-1ABBC83BC3BF}" srcOrd="0" destOrd="0" presId="urn:microsoft.com/office/officeart/2008/layout/LinedList"/>
    <dgm:cxn modelId="{BD2B03B0-0273-4840-ACAE-BF60B3E789A7}" type="presParOf" srcId="{7396D48A-651C-452A-82D5-D8F8228E7D84}" destId="{F6F470B3-90F6-4FF6-A1C6-357A6C6A6EB5}" srcOrd="1" destOrd="0" presId="urn:microsoft.com/office/officeart/2008/layout/LinedList"/>
    <dgm:cxn modelId="{98782E3A-9E0D-45E0-B252-592CD9D91386}" type="presParOf" srcId="{7396D48A-651C-452A-82D5-D8F8228E7D84}" destId="{58AD3DEC-C7C0-4612-A902-98BB8E4681B7}" srcOrd="2" destOrd="0" presId="urn:microsoft.com/office/officeart/2008/layout/LinedList"/>
    <dgm:cxn modelId="{E75E0987-4546-459C-B0EE-509132F5C935}" type="presParOf" srcId="{0D5D5E2B-C92F-449C-B565-E279AB2FB2AA}" destId="{7990EA5F-C5A3-4CE6-A302-15A62DEFCE7E}" srcOrd="5" destOrd="0" presId="urn:microsoft.com/office/officeart/2008/layout/LinedList"/>
    <dgm:cxn modelId="{8B0E5BD8-D9AD-4DC0-A396-9FFB8D795E71}" type="presParOf" srcId="{0D5D5E2B-C92F-449C-B565-E279AB2FB2AA}" destId="{9FD2BA48-7E21-4657-AAD7-876A5ADA7C04}" srcOrd="6" destOrd="0" presId="urn:microsoft.com/office/officeart/2008/layout/LinedList"/>
    <dgm:cxn modelId="{34D7CB25-9F9B-46DF-8302-8C011FB6A338}" type="presParOf" srcId="{0D5D5E2B-C92F-449C-B565-E279AB2FB2AA}" destId="{BCB47A46-C1F3-4C19-807F-DE2D0EBDEEAA}" srcOrd="7" destOrd="0" presId="urn:microsoft.com/office/officeart/2008/layout/LinedList"/>
    <dgm:cxn modelId="{FC362A30-D220-420F-A280-CBFC6E978185}" type="presParOf" srcId="{BCB47A46-C1F3-4C19-807F-DE2D0EBDEEAA}" destId="{FFA094AC-0CAD-49AE-99BA-172CA322D44C}" srcOrd="0" destOrd="0" presId="urn:microsoft.com/office/officeart/2008/layout/LinedList"/>
    <dgm:cxn modelId="{E5E41DC8-C83D-49BD-98C0-4D616F0EA895}" type="presParOf" srcId="{BCB47A46-C1F3-4C19-807F-DE2D0EBDEEAA}" destId="{1D41C778-AAC5-4364-AA4C-FC7F5DC674D0}" srcOrd="1" destOrd="0" presId="urn:microsoft.com/office/officeart/2008/layout/LinedList"/>
    <dgm:cxn modelId="{EE1FB3B4-08AD-4F6D-8DD8-A1D02A4A9627}" type="presParOf" srcId="{BCB47A46-C1F3-4C19-807F-DE2D0EBDEEAA}" destId="{957F71FE-D23E-4170-85E6-7920A7A5001B}" srcOrd="2" destOrd="0" presId="urn:microsoft.com/office/officeart/2008/layout/LinedList"/>
    <dgm:cxn modelId="{11D3A2E4-8BA3-4BB1-AC73-78147B599AFF}" type="presParOf" srcId="{0D5D5E2B-C92F-449C-B565-E279AB2FB2AA}" destId="{25FD1D64-75C9-4F11-9FB6-977BB8C02281}" srcOrd="8" destOrd="0" presId="urn:microsoft.com/office/officeart/2008/layout/LinedList"/>
    <dgm:cxn modelId="{981B7C41-3857-4B2B-8A2A-953588393FDA}" type="presParOf" srcId="{0D5D5E2B-C92F-449C-B565-E279AB2FB2AA}" destId="{BE36D61C-4B86-4559-967D-C5EF6351A007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16493F8-5E89-45DD-9FD6-5B059A2A4C01}" type="doc">
      <dgm:prSet loTypeId="urn:microsoft.com/office/officeart/2005/8/layout/vList6" loCatId="process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253BA1F-F76F-4906-9E86-C9538F453BF5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99C32A8-FDF4-48DE-A7BA-C2D7514FBEAB}" type="parTrans" cxnId="{6AE6E33F-4F1E-465E-B07C-BE3A2FBFF8E0}">
      <dgm:prSet/>
      <dgm:spPr/>
      <dgm:t>
        <a:bodyPr/>
        <a:lstStyle/>
        <a:p>
          <a:endParaRPr lang="ru-RU"/>
        </a:p>
      </dgm:t>
    </dgm:pt>
    <dgm:pt modelId="{99FE34EB-9ABB-4ABB-BCEC-2BF04B4115C6}" type="sibTrans" cxnId="{6AE6E33F-4F1E-465E-B07C-BE3A2FBFF8E0}">
      <dgm:prSet/>
      <dgm:spPr/>
      <dgm:t>
        <a:bodyPr/>
        <a:lstStyle/>
        <a:p>
          <a:endParaRPr lang="ru-RU"/>
        </a:p>
      </dgm:t>
    </dgm:pt>
    <dgm:pt modelId="{77EA6CC4-77C7-4C48-9329-8E8252140FF1}">
      <dgm:prSet phldrT="[Текст]"/>
      <dgm:spPr/>
      <dgm:t>
        <a:bodyPr/>
        <a:lstStyle/>
        <a:p>
          <a:pPr marL="180975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Times New Roman" pitchFamily="18" charset="0"/>
              <a:cs typeface="Times New Roman" pitchFamily="18" charset="0"/>
            </a:rPr>
            <a:t>в течение текущего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7253841-8A62-46BD-A5BB-82E7FD3DD8AB}" type="parTrans" cxnId="{B1BAC6A8-202C-461F-8B15-A906B9AFE66B}">
      <dgm:prSet/>
      <dgm:spPr/>
      <dgm:t>
        <a:bodyPr/>
        <a:lstStyle/>
        <a:p>
          <a:endParaRPr lang="ru-RU"/>
        </a:p>
      </dgm:t>
    </dgm:pt>
    <dgm:pt modelId="{81A76084-6591-4EEF-A328-190834D53087}" type="sibTrans" cxnId="{B1BAC6A8-202C-461F-8B15-A906B9AFE66B}">
      <dgm:prSet/>
      <dgm:spPr/>
      <dgm:t>
        <a:bodyPr/>
        <a:lstStyle/>
        <a:p>
          <a:endParaRPr lang="ru-RU"/>
        </a:p>
      </dgm:t>
    </dgm:pt>
    <dgm:pt modelId="{998501DF-3057-48C3-84DC-DB025F9ED4AE}">
      <dgm:prSet/>
      <dgm:spPr/>
      <dgm:t>
        <a:bodyPr/>
        <a:lstStyle/>
        <a:p>
          <a:pPr marL="180975" indent="0"/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следующего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A7D3FCB-B723-47C7-B883-6403D46C9C0E}" type="parTrans" cxnId="{65665CD6-DC1E-40C9-A684-E228E2FF602F}">
      <dgm:prSet/>
      <dgm:spPr/>
      <dgm:t>
        <a:bodyPr/>
        <a:lstStyle/>
        <a:p>
          <a:endParaRPr lang="ru-RU"/>
        </a:p>
      </dgm:t>
    </dgm:pt>
    <dgm:pt modelId="{DBFE688C-1592-4DF3-B74B-C81F6F84DEE8}" type="sibTrans" cxnId="{65665CD6-DC1E-40C9-A684-E228E2FF602F}">
      <dgm:prSet/>
      <dgm:spPr/>
      <dgm:t>
        <a:bodyPr/>
        <a:lstStyle/>
        <a:p>
          <a:endParaRPr lang="ru-RU"/>
        </a:p>
      </dgm:t>
    </dgm:pt>
    <dgm:pt modelId="{F45DA058-73DA-4E71-A45A-988BFD5DACB2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после 12 часов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F2FDEA1-B51B-4176-9CB3-794819734CF4}" type="parTrans" cxnId="{5F5B0BAA-02C1-4B68-9141-0D7AB0876DAB}">
      <dgm:prSet/>
      <dgm:spPr/>
      <dgm:t>
        <a:bodyPr/>
        <a:lstStyle/>
        <a:p>
          <a:endParaRPr lang="ru-RU"/>
        </a:p>
      </dgm:t>
    </dgm:pt>
    <dgm:pt modelId="{7F1DEA56-E703-4595-B377-729F888B770F}" type="sibTrans" cxnId="{5F5B0BAA-02C1-4B68-9141-0D7AB0876DAB}">
      <dgm:prSet/>
      <dgm:spPr/>
      <dgm:t>
        <a:bodyPr/>
        <a:lstStyle/>
        <a:p>
          <a:endParaRPr lang="ru-RU"/>
        </a:p>
      </dgm:t>
    </dgm:pt>
    <dgm:pt modelId="{8E003CD1-F437-4D95-B647-2FB26A2934DF}" type="pres">
      <dgm:prSet presAssocID="{016493F8-5E89-45DD-9FD6-5B059A2A4C0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959F5CF-4598-4D49-BEDE-3F0644E076BE}" type="pres">
      <dgm:prSet presAssocID="{B253BA1F-F76F-4906-9E86-C9538F453BF5}" presName="linNode" presStyleCnt="0"/>
      <dgm:spPr/>
      <dgm:t>
        <a:bodyPr/>
        <a:lstStyle/>
        <a:p>
          <a:endParaRPr lang="ru-RU"/>
        </a:p>
      </dgm:t>
    </dgm:pt>
    <dgm:pt modelId="{254852B7-C2C5-414D-A9B8-04D32830CE4C}" type="pres">
      <dgm:prSet presAssocID="{B253BA1F-F76F-4906-9E86-C9538F453BF5}" presName="parentShp" presStyleLbl="node1" presStyleIdx="0" presStyleCnt="2" custLinFactNeighborX="-1852" custLinFactNeighborY="-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575E4-1226-462C-9EF5-4C21A7B0D39E}" type="pres">
      <dgm:prSet presAssocID="{B253BA1F-F76F-4906-9E86-C9538F453BF5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595FD-15E2-4068-8603-FB95AB23B2E1}" type="pres">
      <dgm:prSet presAssocID="{99FE34EB-9ABB-4ABB-BCEC-2BF04B4115C6}" presName="spacing" presStyleCnt="0"/>
      <dgm:spPr/>
      <dgm:t>
        <a:bodyPr/>
        <a:lstStyle/>
        <a:p>
          <a:endParaRPr lang="ru-RU"/>
        </a:p>
      </dgm:t>
    </dgm:pt>
    <dgm:pt modelId="{BBF1BD37-02A8-446D-8846-E9354B2A560B}" type="pres">
      <dgm:prSet presAssocID="{F45DA058-73DA-4E71-A45A-988BFD5DACB2}" presName="linNode" presStyleCnt="0"/>
      <dgm:spPr/>
      <dgm:t>
        <a:bodyPr/>
        <a:lstStyle/>
        <a:p>
          <a:endParaRPr lang="ru-RU"/>
        </a:p>
      </dgm:t>
    </dgm:pt>
    <dgm:pt modelId="{7F5110D6-9678-46D7-9553-B0454DD64724}" type="pres">
      <dgm:prSet presAssocID="{F45DA058-73DA-4E71-A45A-988BFD5DACB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6D6F6-E479-4181-86DD-FB30A5E37226}" type="pres">
      <dgm:prSet presAssocID="{F45DA058-73DA-4E71-A45A-988BFD5DACB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BAC6A8-202C-461F-8B15-A906B9AFE66B}" srcId="{B253BA1F-F76F-4906-9E86-C9538F453BF5}" destId="{77EA6CC4-77C7-4C48-9329-8E8252140FF1}" srcOrd="0" destOrd="0" parTransId="{87253841-8A62-46BD-A5BB-82E7FD3DD8AB}" sibTransId="{81A76084-6591-4EEF-A328-190834D53087}"/>
    <dgm:cxn modelId="{65665CD6-DC1E-40C9-A684-E228E2FF602F}" srcId="{F45DA058-73DA-4E71-A45A-988BFD5DACB2}" destId="{998501DF-3057-48C3-84DC-DB025F9ED4AE}" srcOrd="0" destOrd="0" parTransId="{BA7D3FCB-B723-47C7-B883-6403D46C9C0E}" sibTransId="{DBFE688C-1592-4DF3-B74B-C81F6F84DEE8}"/>
    <dgm:cxn modelId="{491D7042-CF6D-4EE8-9C2D-974460E48653}" type="presOf" srcId="{B253BA1F-F76F-4906-9E86-C9538F453BF5}" destId="{254852B7-C2C5-414D-A9B8-04D32830CE4C}" srcOrd="0" destOrd="0" presId="urn:microsoft.com/office/officeart/2005/8/layout/vList6"/>
    <dgm:cxn modelId="{D8560147-39C2-4751-846B-62D2F476BE89}" type="presOf" srcId="{77EA6CC4-77C7-4C48-9329-8E8252140FF1}" destId="{E97575E4-1226-462C-9EF5-4C21A7B0D39E}" srcOrd="0" destOrd="0" presId="urn:microsoft.com/office/officeart/2005/8/layout/vList6"/>
    <dgm:cxn modelId="{6AE6E33F-4F1E-465E-B07C-BE3A2FBFF8E0}" srcId="{016493F8-5E89-45DD-9FD6-5B059A2A4C01}" destId="{B253BA1F-F76F-4906-9E86-C9538F453BF5}" srcOrd="0" destOrd="0" parTransId="{D99C32A8-FDF4-48DE-A7BA-C2D7514FBEAB}" sibTransId="{99FE34EB-9ABB-4ABB-BCEC-2BF04B4115C6}"/>
    <dgm:cxn modelId="{D1AE2949-380F-4785-A6AD-EFC5977167F2}" type="presOf" srcId="{F45DA058-73DA-4E71-A45A-988BFD5DACB2}" destId="{7F5110D6-9678-46D7-9553-B0454DD64724}" srcOrd="0" destOrd="0" presId="urn:microsoft.com/office/officeart/2005/8/layout/vList6"/>
    <dgm:cxn modelId="{261A149D-92E6-4CF4-B18B-B3AAB39E4DE1}" type="presOf" srcId="{998501DF-3057-48C3-84DC-DB025F9ED4AE}" destId="{21D6D6F6-E479-4181-86DD-FB30A5E37226}" srcOrd="0" destOrd="0" presId="urn:microsoft.com/office/officeart/2005/8/layout/vList6"/>
    <dgm:cxn modelId="{B050FC51-98F1-45AD-A4D9-7F5A5B497E5F}" type="presOf" srcId="{016493F8-5E89-45DD-9FD6-5B059A2A4C01}" destId="{8E003CD1-F437-4D95-B647-2FB26A2934DF}" srcOrd="0" destOrd="0" presId="urn:microsoft.com/office/officeart/2005/8/layout/vList6"/>
    <dgm:cxn modelId="{5F5B0BAA-02C1-4B68-9141-0D7AB0876DAB}" srcId="{016493F8-5E89-45DD-9FD6-5B059A2A4C01}" destId="{F45DA058-73DA-4E71-A45A-988BFD5DACB2}" srcOrd="1" destOrd="0" parTransId="{2F2FDEA1-B51B-4176-9CB3-794819734CF4}" sibTransId="{7F1DEA56-E703-4595-B377-729F888B770F}"/>
    <dgm:cxn modelId="{E7852C48-753F-4A76-9CD7-3BDDA8E43D16}" type="presParOf" srcId="{8E003CD1-F437-4D95-B647-2FB26A2934DF}" destId="{B959F5CF-4598-4D49-BEDE-3F0644E076BE}" srcOrd="0" destOrd="0" presId="urn:microsoft.com/office/officeart/2005/8/layout/vList6"/>
    <dgm:cxn modelId="{789FF245-A950-4BF7-99BA-CDC3FCBA3B30}" type="presParOf" srcId="{B959F5CF-4598-4D49-BEDE-3F0644E076BE}" destId="{254852B7-C2C5-414D-A9B8-04D32830CE4C}" srcOrd="0" destOrd="0" presId="urn:microsoft.com/office/officeart/2005/8/layout/vList6"/>
    <dgm:cxn modelId="{523A4111-BB18-4440-BA15-325047C0A7D5}" type="presParOf" srcId="{B959F5CF-4598-4D49-BEDE-3F0644E076BE}" destId="{E97575E4-1226-462C-9EF5-4C21A7B0D39E}" srcOrd="1" destOrd="0" presId="urn:microsoft.com/office/officeart/2005/8/layout/vList6"/>
    <dgm:cxn modelId="{42F65E9D-2593-4A0A-AC19-2B395331741E}" type="presParOf" srcId="{8E003CD1-F437-4D95-B647-2FB26A2934DF}" destId="{ED6595FD-15E2-4068-8603-FB95AB23B2E1}" srcOrd="1" destOrd="0" presId="urn:microsoft.com/office/officeart/2005/8/layout/vList6"/>
    <dgm:cxn modelId="{BF4B6C2A-ACE8-485C-A64E-42E60C80713C}" type="presParOf" srcId="{8E003CD1-F437-4D95-B647-2FB26A2934DF}" destId="{BBF1BD37-02A8-446D-8846-E9354B2A560B}" srcOrd="2" destOrd="0" presId="urn:microsoft.com/office/officeart/2005/8/layout/vList6"/>
    <dgm:cxn modelId="{BC973CF7-AB06-4BD0-A8B2-B9B0C95C6D3C}" type="presParOf" srcId="{BBF1BD37-02A8-446D-8846-E9354B2A560B}" destId="{7F5110D6-9678-46D7-9553-B0454DD64724}" srcOrd="0" destOrd="0" presId="urn:microsoft.com/office/officeart/2005/8/layout/vList6"/>
    <dgm:cxn modelId="{5D6E2CDE-9D21-4287-915E-7F2F51A000FF}" type="presParOf" srcId="{BBF1BD37-02A8-446D-8846-E9354B2A560B}" destId="{21D6D6F6-E479-4181-86DD-FB30A5E3722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7647320-0F92-4A4B-BDB1-9CE1AD3625FF}" type="doc">
      <dgm:prSet loTypeId="urn:microsoft.com/office/officeart/2005/8/layout/hierarchy6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E871E0-771C-4792-9C48-628D4B14536E}">
      <dgm:prSet phldrT="[Текст]" custT="1"/>
      <dgm:spPr/>
      <dgm:t>
        <a:bodyPr/>
        <a:lstStyle/>
        <a:p>
          <a:pPr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Решение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FACA9DD7-A306-4C72-AA84-D7AFFA234F5E}" type="parTrans" cxnId="{DB996988-B402-4666-9216-6A2F67A191F9}">
      <dgm:prSet/>
      <dgm:spPr/>
      <dgm:t>
        <a:bodyPr/>
        <a:lstStyle/>
        <a:p>
          <a:endParaRPr lang="ru-RU"/>
        </a:p>
      </dgm:t>
    </dgm:pt>
    <dgm:pt modelId="{9C39790B-B9B9-4278-8FB2-B1F35101401A}" type="sibTrans" cxnId="{DB996988-B402-4666-9216-6A2F67A191F9}">
      <dgm:prSet/>
      <dgm:spPr/>
      <dgm:t>
        <a:bodyPr/>
        <a:lstStyle/>
        <a:p>
          <a:endParaRPr lang="ru-RU"/>
        </a:p>
      </dgm:t>
    </dgm:pt>
    <dgm:pt modelId="{ABD14590-4C8E-4BCD-B508-11724765E42D}">
      <dgm:prSet phldrT="[Текст]" custT="1"/>
      <dgm:spPr/>
      <dgm:t>
        <a:bodyPr/>
        <a:lstStyle/>
        <a:p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&gt;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3 </a:t>
          </a:r>
          <a:r>
            <a:rPr lang="ru-RU" sz="2000" dirty="0" err="1" smtClean="0">
              <a:latin typeface="Times New Roman" pitchFamily="18" charset="0"/>
              <a:cs typeface="Times New Roman" pitchFamily="18" charset="0"/>
            </a:rPr>
            <a:t>млн.руб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0BD7252-89AD-46F3-B277-0C47AF1BF977}" type="parTrans" cxnId="{94A94FCF-4870-4379-9A7F-DF3EDAB0D2BB}">
      <dgm:prSet/>
      <dgm:spPr/>
      <dgm:t>
        <a:bodyPr/>
        <a:lstStyle/>
        <a:p>
          <a:endParaRPr lang="ru-RU"/>
        </a:p>
      </dgm:t>
    </dgm:pt>
    <dgm:pt modelId="{1211E052-FC6E-4FF3-B2DF-F1EFE01B2B9A}" type="sibTrans" cxnId="{94A94FCF-4870-4379-9A7F-DF3EDAB0D2BB}">
      <dgm:prSet/>
      <dgm:spPr/>
      <dgm:t>
        <a:bodyPr/>
        <a:lstStyle/>
        <a:p>
          <a:endParaRPr lang="ru-RU"/>
        </a:p>
      </dgm:t>
    </dgm:pt>
    <dgm:pt modelId="{B0C1A7B9-33EE-4BD7-9E49-EEEFDA853516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10 дней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E9C6B7D5-735A-4183-9C6D-F92C168A3F9E}" type="parTrans" cxnId="{F96131E8-342F-41E2-BB4C-7918D766C348}">
      <dgm:prSet/>
      <dgm:spPr/>
      <dgm:t>
        <a:bodyPr/>
        <a:lstStyle/>
        <a:p>
          <a:endParaRPr lang="ru-RU"/>
        </a:p>
      </dgm:t>
    </dgm:pt>
    <dgm:pt modelId="{40F4A1A1-622F-46FE-98BA-AA1537EAA021}" type="sibTrans" cxnId="{F96131E8-342F-41E2-BB4C-7918D766C348}">
      <dgm:prSet/>
      <dgm:spPr/>
      <dgm:t>
        <a:bodyPr/>
        <a:lstStyle/>
        <a:p>
          <a:endParaRPr lang="ru-RU"/>
        </a:p>
      </dgm:t>
    </dgm:pt>
    <dgm:pt modelId="{7D51E1D7-4FD5-4441-9E5A-4C0E63C9EF0C}">
      <dgm:prSet phldrT="[Текст]" custT="1"/>
      <dgm:spPr/>
      <dgm:t>
        <a:bodyPr/>
        <a:lstStyle/>
        <a:p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&lt;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3 </a:t>
          </a:r>
          <a:r>
            <a:rPr lang="ru-RU" sz="2000" dirty="0" err="1" smtClean="0">
              <a:latin typeface="Times New Roman" pitchFamily="18" charset="0"/>
              <a:cs typeface="Times New Roman" pitchFamily="18" charset="0"/>
            </a:rPr>
            <a:t>млн.руб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8E38E90-BAD2-408A-BB43-F5E9E09C78D1}" type="parTrans" cxnId="{0EFD3139-1BBA-49D4-A358-610CA6C1AA02}">
      <dgm:prSet/>
      <dgm:spPr/>
      <dgm:t>
        <a:bodyPr/>
        <a:lstStyle/>
        <a:p>
          <a:endParaRPr lang="ru-RU"/>
        </a:p>
      </dgm:t>
    </dgm:pt>
    <dgm:pt modelId="{16473D60-8D7A-4EAE-BA31-BDF677EABCCE}" type="sibTrans" cxnId="{0EFD3139-1BBA-49D4-A358-610CA6C1AA02}">
      <dgm:prSet/>
      <dgm:spPr/>
      <dgm:t>
        <a:bodyPr/>
        <a:lstStyle/>
        <a:p>
          <a:endParaRPr lang="ru-RU"/>
        </a:p>
      </dgm:t>
    </dgm:pt>
    <dgm:pt modelId="{2E537FAC-C7ED-4977-AF97-7906571E1E05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5 дней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92B9D8A-9262-4896-BE5A-AFAA17AE93C4}" type="parTrans" cxnId="{BDEC8778-9909-4727-97DF-1B78EDF0FCF2}">
      <dgm:prSet/>
      <dgm:spPr/>
      <dgm:t>
        <a:bodyPr/>
        <a:lstStyle/>
        <a:p>
          <a:endParaRPr lang="ru-RU"/>
        </a:p>
      </dgm:t>
    </dgm:pt>
    <dgm:pt modelId="{DF012CC7-4FB4-4CA4-AEB1-18E70C6F525C}" type="sibTrans" cxnId="{BDEC8778-9909-4727-97DF-1B78EDF0FCF2}">
      <dgm:prSet/>
      <dgm:spPr/>
      <dgm:t>
        <a:bodyPr/>
        <a:lstStyle/>
        <a:p>
          <a:endParaRPr lang="ru-RU"/>
        </a:p>
      </dgm:t>
    </dgm:pt>
    <dgm:pt modelId="{002F680A-867D-4B8E-8A16-2753687A81A4}">
      <dgm:prSet phldrT="[Текст]" custT="1"/>
      <dgm:spPr/>
      <dgm:t>
        <a:bodyPr/>
        <a:lstStyle/>
        <a:p>
          <a:pPr algn="l"/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Отказ от аукциона 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dgm:t>
    </dgm:pt>
    <dgm:pt modelId="{2F238B13-09ED-478C-85AE-0CEEB442A893}" type="parTrans" cxnId="{171A9504-4F22-4AD1-8CC4-606236EF6FA6}">
      <dgm:prSet/>
      <dgm:spPr/>
      <dgm:t>
        <a:bodyPr/>
        <a:lstStyle/>
        <a:p>
          <a:endParaRPr lang="ru-RU"/>
        </a:p>
      </dgm:t>
    </dgm:pt>
    <dgm:pt modelId="{669D3E8E-46DE-4F7E-9D74-040309E857E3}" type="sibTrans" cxnId="{171A9504-4F22-4AD1-8CC4-606236EF6FA6}">
      <dgm:prSet/>
      <dgm:spPr/>
      <dgm:t>
        <a:bodyPr/>
        <a:lstStyle/>
        <a:p>
          <a:endParaRPr lang="ru-RU"/>
        </a:p>
      </dgm:t>
    </dgm:pt>
    <dgm:pt modelId="{C5E49080-39F5-4C51-BB09-0DEF0992FDBA}">
      <dgm:prSet phldrT="[Текст]"/>
      <dgm:spPr/>
      <dgm:t>
        <a:bodyPr/>
        <a:lstStyle/>
        <a:p>
          <a:pPr algn="l"/>
          <a:r>
            <a:rPr lang="ru-RU" dirty="0" smtClean="0">
              <a:latin typeface="Times New Roman" pitchFamily="18" charset="0"/>
              <a:cs typeface="Times New Roman" pitchFamily="18" charset="0"/>
            </a:rPr>
            <a:t>Начальная цена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6F33187-515B-4C37-BA68-EDABEECE8D54}" type="parTrans" cxnId="{7CD3DF2C-206F-4052-B903-094FA64980E2}">
      <dgm:prSet/>
      <dgm:spPr/>
      <dgm:t>
        <a:bodyPr/>
        <a:lstStyle/>
        <a:p>
          <a:endParaRPr lang="ru-RU"/>
        </a:p>
      </dgm:t>
    </dgm:pt>
    <dgm:pt modelId="{1FF78F4D-143F-495D-81D5-E6A2251DA83A}" type="sibTrans" cxnId="{7CD3DF2C-206F-4052-B903-094FA64980E2}">
      <dgm:prSet/>
      <dgm:spPr/>
      <dgm:t>
        <a:bodyPr/>
        <a:lstStyle/>
        <a:p>
          <a:endParaRPr lang="ru-RU"/>
        </a:p>
      </dgm:t>
    </dgm:pt>
    <dgm:pt modelId="{CAC91502-310E-4B92-A639-0D106CD077C9}">
      <dgm:prSet phldrT="[Текст]"/>
      <dgm:spPr/>
      <dgm:t>
        <a:bodyPr/>
        <a:lstStyle/>
        <a:p>
          <a:pPr algn="l"/>
          <a:r>
            <a:rPr lang="ru-RU" dirty="0" smtClean="0">
              <a:latin typeface="Times New Roman" pitchFamily="18" charset="0"/>
              <a:cs typeface="Times New Roman" pitchFamily="18" charset="0"/>
            </a:rPr>
            <a:t>Не позднее срока до даты окончания подачи заявок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5D8A21A-68D8-474A-8E88-DCA7592D6B7C}" type="parTrans" cxnId="{8C8BE200-EF01-417D-BF8A-F1E3D444CCA3}">
      <dgm:prSet/>
      <dgm:spPr/>
      <dgm:t>
        <a:bodyPr/>
        <a:lstStyle/>
        <a:p>
          <a:endParaRPr lang="ru-RU"/>
        </a:p>
      </dgm:t>
    </dgm:pt>
    <dgm:pt modelId="{01AB076A-CF65-44BB-BACE-F3AB2F732D1B}" type="sibTrans" cxnId="{8C8BE200-EF01-417D-BF8A-F1E3D444CCA3}">
      <dgm:prSet/>
      <dgm:spPr/>
      <dgm:t>
        <a:bodyPr/>
        <a:lstStyle/>
        <a:p>
          <a:endParaRPr lang="ru-RU"/>
        </a:p>
      </dgm:t>
    </dgm:pt>
    <dgm:pt modelId="{3CCE2D35-E9E3-4E96-921D-3FB807A4E9B5}">
      <dgm:prSet phldrT="[Текст]"/>
      <dgm:spPr/>
      <dgm:t>
        <a:bodyPr/>
        <a:lstStyle/>
        <a:p>
          <a:pPr algn="l"/>
          <a:r>
            <a:rPr lang="ru-RU" dirty="0" smtClean="0">
              <a:latin typeface="Times New Roman" pitchFamily="18" charset="0"/>
              <a:cs typeface="Times New Roman" pitchFamily="18" charset="0"/>
            </a:rPr>
            <a:t>Размещение извещения об отказе на ООС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714998F-60C3-48EB-BD5F-65A24AD33217}" type="parTrans" cxnId="{27FC054F-5347-4019-8FC1-858AE5E13B2A}">
      <dgm:prSet/>
      <dgm:spPr/>
      <dgm:t>
        <a:bodyPr/>
        <a:lstStyle/>
        <a:p>
          <a:endParaRPr lang="ru-RU"/>
        </a:p>
      </dgm:t>
    </dgm:pt>
    <dgm:pt modelId="{DDAF17DF-18EA-4D37-A05D-CBB46F23DCC2}" type="sibTrans" cxnId="{27FC054F-5347-4019-8FC1-858AE5E13B2A}">
      <dgm:prSet/>
      <dgm:spPr/>
      <dgm:t>
        <a:bodyPr/>
        <a:lstStyle/>
        <a:p>
          <a:endParaRPr lang="ru-RU"/>
        </a:p>
      </dgm:t>
    </dgm:pt>
    <dgm:pt modelId="{54ACA64E-99D7-454D-B5C1-DAB66ADBD71E}">
      <dgm:prSet phldrT="[Текст]"/>
      <dgm:spPr/>
      <dgm:t>
        <a:bodyPr/>
        <a:lstStyle/>
        <a:p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D92744B-438E-4645-9DD4-27372C9FF99B}" type="parTrans" cxnId="{C4581CCD-F750-44D2-BDB4-6B27857FDFB1}">
      <dgm:prSet/>
      <dgm:spPr/>
      <dgm:t>
        <a:bodyPr/>
        <a:lstStyle/>
        <a:p>
          <a:endParaRPr lang="ru-RU"/>
        </a:p>
      </dgm:t>
    </dgm:pt>
    <dgm:pt modelId="{217067FD-F2A1-4B79-9264-E9D50EBDA48C}" type="sibTrans" cxnId="{C4581CCD-F750-44D2-BDB4-6B27857FDFB1}">
      <dgm:prSet/>
      <dgm:spPr/>
      <dgm:t>
        <a:bodyPr/>
        <a:lstStyle/>
        <a:p>
          <a:endParaRPr lang="ru-RU"/>
        </a:p>
      </dgm:t>
    </dgm:pt>
    <dgm:pt modelId="{AB0AC0B5-BB99-4C2C-8430-A761EB936629}">
      <dgm:prSet phldrT="[Текст]" custT="1"/>
      <dgm:spPr/>
      <dgm:t>
        <a:bodyPr/>
        <a:lstStyle/>
        <a:p>
          <a:r>
            <a:rPr lang="ru-RU" sz="1500" dirty="0" smtClean="0">
              <a:latin typeface="Times New Roman" pitchFamily="18" charset="0"/>
              <a:cs typeface="Times New Roman" pitchFamily="18" charset="0"/>
            </a:rPr>
            <a:t>в течение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1</a:t>
          </a:r>
          <a:r>
            <a:rPr lang="ru-RU" sz="1500" dirty="0" smtClean="0">
              <a:latin typeface="Times New Roman" pitchFamily="18" charset="0"/>
              <a:cs typeface="Times New Roman" pitchFamily="18" charset="0"/>
            </a:rPr>
            <a:t> дня со дня принятия решения </a:t>
          </a:r>
          <a:endParaRPr lang="ru-RU" sz="1500" dirty="0">
            <a:latin typeface="Times New Roman" pitchFamily="18" charset="0"/>
            <a:cs typeface="Times New Roman" pitchFamily="18" charset="0"/>
          </a:endParaRPr>
        </a:p>
      </dgm:t>
    </dgm:pt>
    <dgm:pt modelId="{94CA6832-CFFE-436C-BB27-C3CFFA4F9CE1}" type="parTrans" cxnId="{AD302DC5-6044-4B7D-A1BB-940E7B3E0DB7}">
      <dgm:prSet/>
      <dgm:spPr/>
      <dgm:t>
        <a:bodyPr/>
        <a:lstStyle/>
        <a:p>
          <a:endParaRPr lang="ru-RU"/>
        </a:p>
      </dgm:t>
    </dgm:pt>
    <dgm:pt modelId="{6F61AAD5-058F-463C-85B8-8FCC2ADF2ED7}" type="sibTrans" cxnId="{AD302DC5-6044-4B7D-A1BB-940E7B3E0DB7}">
      <dgm:prSet/>
      <dgm:spPr/>
      <dgm:t>
        <a:bodyPr/>
        <a:lstStyle/>
        <a:p>
          <a:endParaRPr lang="ru-RU"/>
        </a:p>
      </dgm:t>
    </dgm:pt>
    <dgm:pt modelId="{2ABE1D2F-A740-4A53-8915-50EA3D5F463A}" type="pres">
      <dgm:prSet presAssocID="{D7647320-0F92-4A4B-BDB1-9CE1AD3625F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EAF403-2F02-4D78-9315-FE499339C24C}" type="pres">
      <dgm:prSet presAssocID="{D7647320-0F92-4A4B-BDB1-9CE1AD3625FF}" presName="hierFlow" presStyleCnt="0"/>
      <dgm:spPr/>
      <dgm:t>
        <a:bodyPr/>
        <a:lstStyle/>
        <a:p>
          <a:endParaRPr lang="ru-RU"/>
        </a:p>
      </dgm:t>
    </dgm:pt>
    <dgm:pt modelId="{F0C9EE71-A0DC-499E-9525-5BCBF05685D1}" type="pres">
      <dgm:prSet presAssocID="{D7647320-0F92-4A4B-BDB1-9CE1AD3625FF}" presName="firstBuf" presStyleCnt="0"/>
      <dgm:spPr/>
      <dgm:t>
        <a:bodyPr/>
        <a:lstStyle/>
        <a:p>
          <a:endParaRPr lang="ru-RU"/>
        </a:p>
      </dgm:t>
    </dgm:pt>
    <dgm:pt modelId="{8E48C2FE-3CC4-48A9-B673-CAC2B5521258}" type="pres">
      <dgm:prSet presAssocID="{D7647320-0F92-4A4B-BDB1-9CE1AD3625FF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A597BDB-9149-4DC1-BF36-ACACDA95B102}" type="pres">
      <dgm:prSet presAssocID="{50E871E0-771C-4792-9C48-628D4B14536E}" presName="Name14" presStyleCnt="0"/>
      <dgm:spPr/>
      <dgm:t>
        <a:bodyPr/>
        <a:lstStyle/>
        <a:p>
          <a:endParaRPr lang="ru-RU"/>
        </a:p>
      </dgm:t>
    </dgm:pt>
    <dgm:pt modelId="{71BBB165-9F4F-4E1F-BE4D-0BCB103CA19E}" type="pres">
      <dgm:prSet presAssocID="{50E871E0-771C-4792-9C48-628D4B14536E}" presName="level1Shape" presStyleLbl="node0" presStyleIdx="0" presStyleCnt="1" custScaleX="1581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B46BAE-7A58-4073-B422-16BF3C4D21B8}" type="pres">
      <dgm:prSet presAssocID="{50E871E0-771C-4792-9C48-628D4B14536E}" presName="hierChild2" presStyleCnt="0"/>
      <dgm:spPr/>
      <dgm:t>
        <a:bodyPr/>
        <a:lstStyle/>
        <a:p>
          <a:endParaRPr lang="ru-RU"/>
        </a:p>
      </dgm:t>
    </dgm:pt>
    <dgm:pt modelId="{751F7022-C9B8-4915-8EF7-0EF237A451D5}" type="pres">
      <dgm:prSet presAssocID="{00BD7252-89AD-46F3-B277-0C47AF1BF977}" presName="Name19" presStyleLbl="parChTrans1D2" presStyleIdx="0" presStyleCnt="2"/>
      <dgm:spPr/>
      <dgm:t>
        <a:bodyPr/>
        <a:lstStyle/>
        <a:p>
          <a:endParaRPr lang="ru-RU"/>
        </a:p>
      </dgm:t>
    </dgm:pt>
    <dgm:pt modelId="{2B549C42-349D-4106-B54B-72D2F2582085}" type="pres">
      <dgm:prSet presAssocID="{ABD14590-4C8E-4BCD-B508-11724765E42D}" presName="Name21" presStyleCnt="0"/>
      <dgm:spPr/>
      <dgm:t>
        <a:bodyPr/>
        <a:lstStyle/>
        <a:p>
          <a:endParaRPr lang="ru-RU"/>
        </a:p>
      </dgm:t>
    </dgm:pt>
    <dgm:pt modelId="{27DAAE01-489B-4D12-9952-9D1061034559}" type="pres">
      <dgm:prSet presAssocID="{ABD14590-4C8E-4BCD-B508-11724765E42D}" presName="level2Shape" presStyleLbl="node2" presStyleIdx="0" presStyleCnt="2" custScaleX="158124"/>
      <dgm:spPr/>
      <dgm:t>
        <a:bodyPr/>
        <a:lstStyle/>
        <a:p>
          <a:endParaRPr lang="ru-RU"/>
        </a:p>
      </dgm:t>
    </dgm:pt>
    <dgm:pt modelId="{ED7B3164-5E02-4D36-906F-E549908CF482}" type="pres">
      <dgm:prSet presAssocID="{ABD14590-4C8E-4BCD-B508-11724765E42D}" presName="hierChild3" presStyleCnt="0"/>
      <dgm:spPr/>
      <dgm:t>
        <a:bodyPr/>
        <a:lstStyle/>
        <a:p>
          <a:endParaRPr lang="ru-RU"/>
        </a:p>
      </dgm:t>
    </dgm:pt>
    <dgm:pt modelId="{A183C0B7-8610-4A85-9181-F92F6D24D132}" type="pres">
      <dgm:prSet presAssocID="{E9C6B7D5-735A-4183-9C6D-F92C168A3F9E}" presName="Name19" presStyleLbl="parChTrans1D3" presStyleIdx="0" presStyleCnt="2"/>
      <dgm:spPr/>
      <dgm:t>
        <a:bodyPr/>
        <a:lstStyle/>
        <a:p>
          <a:endParaRPr lang="ru-RU"/>
        </a:p>
      </dgm:t>
    </dgm:pt>
    <dgm:pt modelId="{DF888A96-4959-436E-ACDB-A8AED01FB8A2}" type="pres">
      <dgm:prSet presAssocID="{B0C1A7B9-33EE-4BD7-9E49-EEEFDA853516}" presName="Name21" presStyleCnt="0"/>
      <dgm:spPr/>
      <dgm:t>
        <a:bodyPr/>
        <a:lstStyle/>
        <a:p>
          <a:endParaRPr lang="ru-RU"/>
        </a:p>
      </dgm:t>
    </dgm:pt>
    <dgm:pt modelId="{F876C3C2-C6E8-4EB1-8307-FA863594DDBB}" type="pres">
      <dgm:prSet presAssocID="{B0C1A7B9-33EE-4BD7-9E49-EEEFDA853516}" presName="level2Shape" presStyleLbl="node3" presStyleIdx="0" presStyleCnt="2" custScaleX="158124"/>
      <dgm:spPr/>
      <dgm:t>
        <a:bodyPr/>
        <a:lstStyle/>
        <a:p>
          <a:endParaRPr lang="ru-RU"/>
        </a:p>
      </dgm:t>
    </dgm:pt>
    <dgm:pt modelId="{67214417-FA39-4BA0-B5A8-AE4B57FC1680}" type="pres">
      <dgm:prSet presAssocID="{B0C1A7B9-33EE-4BD7-9E49-EEEFDA853516}" presName="hierChild3" presStyleCnt="0"/>
      <dgm:spPr/>
      <dgm:t>
        <a:bodyPr/>
        <a:lstStyle/>
        <a:p>
          <a:endParaRPr lang="ru-RU"/>
        </a:p>
      </dgm:t>
    </dgm:pt>
    <dgm:pt modelId="{88658FD2-2BB2-474C-8EFF-6810B8B45919}" type="pres">
      <dgm:prSet presAssocID="{FD92744B-438E-4645-9DD4-27372C9FF99B}" presName="Name19" presStyleLbl="parChTrans1D4" presStyleIdx="0" presStyleCnt="2"/>
      <dgm:spPr/>
      <dgm:t>
        <a:bodyPr/>
        <a:lstStyle/>
        <a:p>
          <a:endParaRPr lang="ru-RU"/>
        </a:p>
      </dgm:t>
    </dgm:pt>
    <dgm:pt modelId="{8D8D9FFF-74AF-4549-9821-4F2A24571A72}" type="pres">
      <dgm:prSet presAssocID="{54ACA64E-99D7-454D-B5C1-DAB66ADBD71E}" presName="Name21" presStyleCnt="0"/>
      <dgm:spPr/>
      <dgm:t>
        <a:bodyPr/>
        <a:lstStyle/>
        <a:p>
          <a:endParaRPr lang="ru-RU"/>
        </a:p>
      </dgm:t>
    </dgm:pt>
    <dgm:pt modelId="{E521BBBD-4123-47B1-B3C3-0D7A67EC11D3}" type="pres">
      <dgm:prSet presAssocID="{54ACA64E-99D7-454D-B5C1-DAB66ADBD71E}" presName="level2Shape" presStyleLbl="node4" presStyleIdx="0" presStyleCnt="2" custLinFactX="35" custLinFactNeighborX="100000" custLinFactNeighborY="6049"/>
      <dgm:spPr/>
      <dgm:t>
        <a:bodyPr/>
        <a:lstStyle/>
        <a:p>
          <a:endParaRPr lang="ru-RU"/>
        </a:p>
      </dgm:t>
    </dgm:pt>
    <dgm:pt modelId="{5AD07DCB-64FF-4465-9078-C45928F4429B}" type="pres">
      <dgm:prSet presAssocID="{54ACA64E-99D7-454D-B5C1-DAB66ADBD71E}" presName="hierChild3" presStyleCnt="0"/>
      <dgm:spPr/>
      <dgm:t>
        <a:bodyPr/>
        <a:lstStyle/>
        <a:p>
          <a:endParaRPr lang="ru-RU"/>
        </a:p>
      </dgm:t>
    </dgm:pt>
    <dgm:pt modelId="{E95782BB-8915-4960-8BA5-6D3D8D8AC6FE}" type="pres">
      <dgm:prSet presAssocID="{78E38E90-BAD2-408A-BB43-F5E9E09C78D1}" presName="Name19" presStyleLbl="parChTrans1D2" presStyleIdx="1" presStyleCnt="2"/>
      <dgm:spPr/>
      <dgm:t>
        <a:bodyPr/>
        <a:lstStyle/>
        <a:p>
          <a:endParaRPr lang="ru-RU"/>
        </a:p>
      </dgm:t>
    </dgm:pt>
    <dgm:pt modelId="{3756107A-CE80-483E-8464-A24FA81517AB}" type="pres">
      <dgm:prSet presAssocID="{7D51E1D7-4FD5-4441-9E5A-4C0E63C9EF0C}" presName="Name21" presStyleCnt="0"/>
      <dgm:spPr/>
      <dgm:t>
        <a:bodyPr/>
        <a:lstStyle/>
        <a:p>
          <a:endParaRPr lang="ru-RU"/>
        </a:p>
      </dgm:t>
    </dgm:pt>
    <dgm:pt modelId="{6E0E0716-0271-493E-B6BF-0A438888D2FB}" type="pres">
      <dgm:prSet presAssocID="{7D51E1D7-4FD5-4441-9E5A-4C0E63C9EF0C}" presName="level2Shape" presStyleLbl="node2" presStyleIdx="1" presStyleCnt="2" custScaleX="158124"/>
      <dgm:spPr/>
      <dgm:t>
        <a:bodyPr/>
        <a:lstStyle/>
        <a:p>
          <a:endParaRPr lang="ru-RU"/>
        </a:p>
      </dgm:t>
    </dgm:pt>
    <dgm:pt modelId="{40513CDD-2980-45D8-A6CB-5B899977F939}" type="pres">
      <dgm:prSet presAssocID="{7D51E1D7-4FD5-4441-9E5A-4C0E63C9EF0C}" presName="hierChild3" presStyleCnt="0"/>
      <dgm:spPr/>
      <dgm:t>
        <a:bodyPr/>
        <a:lstStyle/>
        <a:p>
          <a:endParaRPr lang="ru-RU"/>
        </a:p>
      </dgm:t>
    </dgm:pt>
    <dgm:pt modelId="{79166B27-BA64-4B9A-9B5B-75473C10132B}" type="pres">
      <dgm:prSet presAssocID="{592B9D8A-9262-4896-BE5A-AFAA17AE93C4}" presName="Name19" presStyleLbl="parChTrans1D3" presStyleIdx="1" presStyleCnt="2"/>
      <dgm:spPr/>
      <dgm:t>
        <a:bodyPr/>
        <a:lstStyle/>
        <a:p>
          <a:endParaRPr lang="ru-RU"/>
        </a:p>
      </dgm:t>
    </dgm:pt>
    <dgm:pt modelId="{AFB618C3-8F04-48C1-9694-B8A1EBF7AE43}" type="pres">
      <dgm:prSet presAssocID="{2E537FAC-C7ED-4977-AF97-7906571E1E05}" presName="Name21" presStyleCnt="0"/>
      <dgm:spPr/>
      <dgm:t>
        <a:bodyPr/>
        <a:lstStyle/>
        <a:p>
          <a:endParaRPr lang="ru-RU"/>
        </a:p>
      </dgm:t>
    </dgm:pt>
    <dgm:pt modelId="{758FFC6D-D03B-47C4-B603-F7B0CBBDA60B}" type="pres">
      <dgm:prSet presAssocID="{2E537FAC-C7ED-4977-AF97-7906571E1E05}" presName="level2Shape" presStyleLbl="node3" presStyleIdx="1" presStyleCnt="2" custScaleX="158124"/>
      <dgm:spPr/>
      <dgm:t>
        <a:bodyPr/>
        <a:lstStyle/>
        <a:p>
          <a:endParaRPr lang="ru-RU"/>
        </a:p>
      </dgm:t>
    </dgm:pt>
    <dgm:pt modelId="{2F7BE89A-16DA-4171-B7FF-F435DE35A45F}" type="pres">
      <dgm:prSet presAssocID="{2E537FAC-C7ED-4977-AF97-7906571E1E05}" presName="hierChild3" presStyleCnt="0"/>
      <dgm:spPr/>
      <dgm:t>
        <a:bodyPr/>
        <a:lstStyle/>
        <a:p>
          <a:endParaRPr lang="ru-RU"/>
        </a:p>
      </dgm:t>
    </dgm:pt>
    <dgm:pt modelId="{01B6982B-4DB9-4F97-AD5F-ED0EF024090C}" type="pres">
      <dgm:prSet presAssocID="{94CA6832-CFFE-436C-BB27-C3CFFA4F9CE1}" presName="Name19" presStyleLbl="parChTrans1D4" presStyleIdx="1" presStyleCnt="2"/>
      <dgm:spPr/>
      <dgm:t>
        <a:bodyPr/>
        <a:lstStyle/>
        <a:p>
          <a:endParaRPr lang="ru-RU"/>
        </a:p>
      </dgm:t>
    </dgm:pt>
    <dgm:pt modelId="{5A6D632B-59DC-4EF5-9378-DA923B27CD55}" type="pres">
      <dgm:prSet presAssocID="{AB0AC0B5-BB99-4C2C-8430-A761EB936629}" presName="Name21" presStyleCnt="0"/>
      <dgm:spPr/>
      <dgm:t>
        <a:bodyPr/>
        <a:lstStyle/>
        <a:p>
          <a:endParaRPr lang="ru-RU"/>
        </a:p>
      </dgm:t>
    </dgm:pt>
    <dgm:pt modelId="{BA8818B9-FA7C-4DB9-AAB6-EDBDFFD4E99F}" type="pres">
      <dgm:prSet presAssocID="{AB0AC0B5-BB99-4C2C-8430-A761EB936629}" presName="level2Shape" presStyleLbl="node4" presStyleIdx="1" presStyleCnt="2" custScaleX="158124" custLinFactNeighborX="-90655" custLinFactNeighborY="6049"/>
      <dgm:spPr/>
      <dgm:t>
        <a:bodyPr/>
        <a:lstStyle/>
        <a:p>
          <a:endParaRPr lang="ru-RU"/>
        </a:p>
      </dgm:t>
    </dgm:pt>
    <dgm:pt modelId="{2CFB93A3-930B-49F5-B32E-627D195406F1}" type="pres">
      <dgm:prSet presAssocID="{AB0AC0B5-BB99-4C2C-8430-A761EB936629}" presName="hierChild3" presStyleCnt="0"/>
      <dgm:spPr/>
      <dgm:t>
        <a:bodyPr/>
        <a:lstStyle/>
        <a:p>
          <a:endParaRPr lang="ru-RU"/>
        </a:p>
      </dgm:t>
    </dgm:pt>
    <dgm:pt modelId="{1933ADD1-CFCA-4E1E-8A4C-6F0B8DE74689}" type="pres">
      <dgm:prSet presAssocID="{D7647320-0F92-4A4B-BDB1-9CE1AD3625FF}" presName="bgShapesFlow" presStyleCnt="0"/>
      <dgm:spPr/>
      <dgm:t>
        <a:bodyPr/>
        <a:lstStyle/>
        <a:p>
          <a:endParaRPr lang="ru-RU"/>
        </a:p>
      </dgm:t>
    </dgm:pt>
    <dgm:pt modelId="{CAE582E4-8A62-44C3-8FD8-98C551C433B8}" type="pres">
      <dgm:prSet presAssocID="{002F680A-867D-4B8E-8A16-2753687A81A4}" presName="rectComp" presStyleCnt="0"/>
      <dgm:spPr/>
      <dgm:t>
        <a:bodyPr/>
        <a:lstStyle/>
        <a:p>
          <a:endParaRPr lang="ru-RU"/>
        </a:p>
      </dgm:t>
    </dgm:pt>
    <dgm:pt modelId="{C96D3FE0-48FA-4688-B02C-D7F5F0679985}" type="pres">
      <dgm:prSet presAssocID="{002F680A-867D-4B8E-8A16-2753687A81A4}" presName="bgRect" presStyleLbl="bgShp" presStyleIdx="0" presStyleCnt="4"/>
      <dgm:spPr/>
      <dgm:t>
        <a:bodyPr/>
        <a:lstStyle/>
        <a:p>
          <a:endParaRPr lang="ru-RU"/>
        </a:p>
      </dgm:t>
    </dgm:pt>
    <dgm:pt modelId="{2BB5A548-442F-45E4-AD82-DD8D5BCFBF8C}" type="pres">
      <dgm:prSet presAssocID="{002F680A-867D-4B8E-8A16-2753687A81A4}" presName="bgRectTx" presStyleLbl="bgShp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1105E8-01A6-4C5F-AE93-F177CB17207C}" type="pres">
      <dgm:prSet presAssocID="{002F680A-867D-4B8E-8A16-2753687A81A4}" presName="spComp" presStyleCnt="0"/>
      <dgm:spPr/>
      <dgm:t>
        <a:bodyPr/>
        <a:lstStyle/>
        <a:p>
          <a:endParaRPr lang="ru-RU"/>
        </a:p>
      </dgm:t>
    </dgm:pt>
    <dgm:pt modelId="{196AEA61-4132-4DCD-9BB3-B8E77245D492}" type="pres">
      <dgm:prSet presAssocID="{002F680A-867D-4B8E-8A16-2753687A81A4}" presName="vSp" presStyleCnt="0"/>
      <dgm:spPr/>
      <dgm:t>
        <a:bodyPr/>
        <a:lstStyle/>
        <a:p>
          <a:endParaRPr lang="ru-RU"/>
        </a:p>
      </dgm:t>
    </dgm:pt>
    <dgm:pt modelId="{3DA38F30-4CE3-4E69-855A-77E281EA4430}" type="pres">
      <dgm:prSet presAssocID="{C5E49080-39F5-4C51-BB09-0DEF0992FDBA}" presName="rectComp" presStyleCnt="0"/>
      <dgm:spPr/>
      <dgm:t>
        <a:bodyPr/>
        <a:lstStyle/>
        <a:p>
          <a:endParaRPr lang="ru-RU"/>
        </a:p>
      </dgm:t>
    </dgm:pt>
    <dgm:pt modelId="{E1C8CFB6-7A3B-42CB-85E9-DF7C9530471F}" type="pres">
      <dgm:prSet presAssocID="{C5E49080-39F5-4C51-BB09-0DEF0992FDBA}" presName="bgRect" presStyleLbl="bgShp" presStyleIdx="1" presStyleCnt="4"/>
      <dgm:spPr/>
      <dgm:t>
        <a:bodyPr/>
        <a:lstStyle/>
        <a:p>
          <a:endParaRPr lang="ru-RU"/>
        </a:p>
      </dgm:t>
    </dgm:pt>
    <dgm:pt modelId="{D1367135-1301-4890-9D2B-1FE7AC4E8985}" type="pres">
      <dgm:prSet presAssocID="{C5E49080-39F5-4C51-BB09-0DEF0992FDBA}" presName="bgRectTx" presStyleLbl="bgShp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13A3D-6813-4B2F-BA32-2EF9977D6DDB}" type="pres">
      <dgm:prSet presAssocID="{C5E49080-39F5-4C51-BB09-0DEF0992FDBA}" presName="spComp" presStyleCnt="0"/>
      <dgm:spPr/>
      <dgm:t>
        <a:bodyPr/>
        <a:lstStyle/>
        <a:p>
          <a:endParaRPr lang="ru-RU"/>
        </a:p>
      </dgm:t>
    </dgm:pt>
    <dgm:pt modelId="{EF054DA2-0EFC-4067-A142-76B06F38CDBD}" type="pres">
      <dgm:prSet presAssocID="{C5E49080-39F5-4C51-BB09-0DEF0992FDBA}" presName="vSp" presStyleCnt="0"/>
      <dgm:spPr/>
      <dgm:t>
        <a:bodyPr/>
        <a:lstStyle/>
        <a:p>
          <a:endParaRPr lang="ru-RU"/>
        </a:p>
      </dgm:t>
    </dgm:pt>
    <dgm:pt modelId="{E840C93C-CD01-4F75-8C1C-90B2310EF1C1}" type="pres">
      <dgm:prSet presAssocID="{CAC91502-310E-4B92-A639-0D106CD077C9}" presName="rectComp" presStyleCnt="0"/>
      <dgm:spPr/>
      <dgm:t>
        <a:bodyPr/>
        <a:lstStyle/>
        <a:p>
          <a:endParaRPr lang="ru-RU"/>
        </a:p>
      </dgm:t>
    </dgm:pt>
    <dgm:pt modelId="{33BE2E3C-FC0D-4C32-97F4-77971EFC7462}" type="pres">
      <dgm:prSet presAssocID="{CAC91502-310E-4B92-A639-0D106CD077C9}" presName="bgRect" presStyleLbl="bgShp" presStyleIdx="2" presStyleCnt="4"/>
      <dgm:spPr/>
      <dgm:t>
        <a:bodyPr/>
        <a:lstStyle/>
        <a:p>
          <a:endParaRPr lang="ru-RU"/>
        </a:p>
      </dgm:t>
    </dgm:pt>
    <dgm:pt modelId="{6606CECD-D220-421A-A73C-0232C64E636B}" type="pres">
      <dgm:prSet presAssocID="{CAC91502-310E-4B92-A639-0D106CD077C9}" presName="bgRectTx" presStyleLbl="bgShp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A40892-3B91-4BB2-8DF1-13C3641D63A4}" type="pres">
      <dgm:prSet presAssocID="{CAC91502-310E-4B92-A639-0D106CD077C9}" presName="spComp" presStyleCnt="0"/>
      <dgm:spPr/>
      <dgm:t>
        <a:bodyPr/>
        <a:lstStyle/>
        <a:p>
          <a:endParaRPr lang="ru-RU"/>
        </a:p>
      </dgm:t>
    </dgm:pt>
    <dgm:pt modelId="{7737F287-FE85-45CC-92C8-E4CBD69E8FC7}" type="pres">
      <dgm:prSet presAssocID="{CAC91502-310E-4B92-A639-0D106CD077C9}" presName="vSp" presStyleCnt="0"/>
      <dgm:spPr/>
      <dgm:t>
        <a:bodyPr/>
        <a:lstStyle/>
        <a:p>
          <a:endParaRPr lang="ru-RU"/>
        </a:p>
      </dgm:t>
    </dgm:pt>
    <dgm:pt modelId="{37971018-0BB6-49C8-A3DE-E973A0D666AC}" type="pres">
      <dgm:prSet presAssocID="{3CCE2D35-E9E3-4E96-921D-3FB807A4E9B5}" presName="rectComp" presStyleCnt="0"/>
      <dgm:spPr/>
      <dgm:t>
        <a:bodyPr/>
        <a:lstStyle/>
        <a:p>
          <a:endParaRPr lang="ru-RU"/>
        </a:p>
      </dgm:t>
    </dgm:pt>
    <dgm:pt modelId="{FD13A548-16FD-40DC-B384-C14AE30DB1EA}" type="pres">
      <dgm:prSet presAssocID="{3CCE2D35-E9E3-4E96-921D-3FB807A4E9B5}" presName="bgRect" presStyleLbl="bgShp" presStyleIdx="3" presStyleCnt="4"/>
      <dgm:spPr/>
      <dgm:t>
        <a:bodyPr/>
        <a:lstStyle/>
        <a:p>
          <a:endParaRPr lang="ru-RU"/>
        </a:p>
      </dgm:t>
    </dgm:pt>
    <dgm:pt modelId="{538845E3-4D8A-4720-937A-CF00C924519D}" type="pres">
      <dgm:prSet presAssocID="{3CCE2D35-E9E3-4E96-921D-3FB807A4E9B5}" presName="bgRectTx" presStyleLbl="bgShp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B6AA02-0732-442F-82FF-FC4EEF985333}" type="presOf" srcId="{50E871E0-771C-4792-9C48-628D4B14536E}" destId="{71BBB165-9F4F-4E1F-BE4D-0BCB103CA19E}" srcOrd="0" destOrd="0" presId="urn:microsoft.com/office/officeart/2005/8/layout/hierarchy6"/>
    <dgm:cxn modelId="{B19CEED4-A167-453A-9DFC-265911D655B4}" type="presOf" srcId="{CAC91502-310E-4B92-A639-0D106CD077C9}" destId="{6606CECD-D220-421A-A73C-0232C64E636B}" srcOrd="1" destOrd="0" presId="urn:microsoft.com/office/officeart/2005/8/layout/hierarchy6"/>
    <dgm:cxn modelId="{6D106C08-8961-4512-AFE1-D6981B862A98}" type="presOf" srcId="{C5E49080-39F5-4C51-BB09-0DEF0992FDBA}" destId="{D1367135-1301-4890-9D2B-1FE7AC4E8985}" srcOrd="1" destOrd="0" presId="urn:microsoft.com/office/officeart/2005/8/layout/hierarchy6"/>
    <dgm:cxn modelId="{4AA24631-BD2E-436F-BFB3-98C9FC444911}" type="presOf" srcId="{78E38E90-BAD2-408A-BB43-F5E9E09C78D1}" destId="{E95782BB-8915-4960-8BA5-6D3D8D8AC6FE}" srcOrd="0" destOrd="0" presId="urn:microsoft.com/office/officeart/2005/8/layout/hierarchy6"/>
    <dgm:cxn modelId="{74690598-A2EA-41B8-B3B9-F55C8984AAC0}" type="presOf" srcId="{ABD14590-4C8E-4BCD-B508-11724765E42D}" destId="{27DAAE01-489B-4D12-9952-9D1061034559}" srcOrd="0" destOrd="0" presId="urn:microsoft.com/office/officeart/2005/8/layout/hierarchy6"/>
    <dgm:cxn modelId="{2A8F7B09-4C59-4455-921D-C1CE34D82872}" type="presOf" srcId="{CAC91502-310E-4B92-A639-0D106CD077C9}" destId="{33BE2E3C-FC0D-4C32-97F4-77971EFC7462}" srcOrd="0" destOrd="0" presId="urn:microsoft.com/office/officeart/2005/8/layout/hierarchy6"/>
    <dgm:cxn modelId="{27FC054F-5347-4019-8FC1-858AE5E13B2A}" srcId="{D7647320-0F92-4A4B-BDB1-9CE1AD3625FF}" destId="{3CCE2D35-E9E3-4E96-921D-3FB807A4E9B5}" srcOrd="4" destOrd="0" parTransId="{8714998F-60C3-48EB-BD5F-65A24AD33217}" sibTransId="{DDAF17DF-18EA-4D37-A05D-CBB46F23DCC2}"/>
    <dgm:cxn modelId="{5D7D80D3-4410-4E56-8809-82B997083600}" type="presOf" srcId="{E9C6B7D5-735A-4183-9C6D-F92C168A3F9E}" destId="{A183C0B7-8610-4A85-9181-F92F6D24D132}" srcOrd="0" destOrd="0" presId="urn:microsoft.com/office/officeart/2005/8/layout/hierarchy6"/>
    <dgm:cxn modelId="{96FFAFD0-6B72-46B3-B481-A8D871DFF135}" type="presOf" srcId="{B0C1A7B9-33EE-4BD7-9E49-EEEFDA853516}" destId="{F876C3C2-C6E8-4EB1-8307-FA863594DDBB}" srcOrd="0" destOrd="0" presId="urn:microsoft.com/office/officeart/2005/8/layout/hierarchy6"/>
    <dgm:cxn modelId="{C4581CCD-F750-44D2-BDB4-6B27857FDFB1}" srcId="{B0C1A7B9-33EE-4BD7-9E49-EEEFDA853516}" destId="{54ACA64E-99D7-454D-B5C1-DAB66ADBD71E}" srcOrd="0" destOrd="0" parTransId="{FD92744B-438E-4645-9DD4-27372C9FF99B}" sibTransId="{217067FD-F2A1-4B79-9264-E9D50EBDA48C}"/>
    <dgm:cxn modelId="{F6048937-9E5F-4E36-B340-208497DF1698}" type="presOf" srcId="{3CCE2D35-E9E3-4E96-921D-3FB807A4E9B5}" destId="{FD13A548-16FD-40DC-B384-C14AE30DB1EA}" srcOrd="0" destOrd="0" presId="urn:microsoft.com/office/officeart/2005/8/layout/hierarchy6"/>
    <dgm:cxn modelId="{E451E027-E005-451D-AA09-68B3ECE6D2A7}" type="presOf" srcId="{592B9D8A-9262-4896-BE5A-AFAA17AE93C4}" destId="{79166B27-BA64-4B9A-9B5B-75473C10132B}" srcOrd="0" destOrd="0" presId="urn:microsoft.com/office/officeart/2005/8/layout/hierarchy6"/>
    <dgm:cxn modelId="{4A42553D-0B85-47FF-A0E8-E1076FEA4434}" type="presOf" srcId="{7D51E1D7-4FD5-4441-9E5A-4C0E63C9EF0C}" destId="{6E0E0716-0271-493E-B6BF-0A438888D2FB}" srcOrd="0" destOrd="0" presId="urn:microsoft.com/office/officeart/2005/8/layout/hierarchy6"/>
    <dgm:cxn modelId="{0EFD3139-1BBA-49D4-A358-610CA6C1AA02}" srcId="{50E871E0-771C-4792-9C48-628D4B14536E}" destId="{7D51E1D7-4FD5-4441-9E5A-4C0E63C9EF0C}" srcOrd="1" destOrd="0" parTransId="{78E38E90-BAD2-408A-BB43-F5E9E09C78D1}" sibTransId="{16473D60-8D7A-4EAE-BA31-BDF677EABCCE}"/>
    <dgm:cxn modelId="{7CD3DF2C-206F-4052-B903-094FA64980E2}" srcId="{D7647320-0F92-4A4B-BDB1-9CE1AD3625FF}" destId="{C5E49080-39F5-4C51-BB09-0DEF0992FDBA}" srcOrd="2" destOrd="0" parTransId="{36F33187-515B-4C37-BA68-EDABEECE8D54}" sibTransId="{1FF78F4D-143F-495D-81D5-E6A2251DA83A}"/>
    <dgm:cxn modelId="{BDEC8778-9909-4727-97DF-1B78EDF0FCF2}" srcId="{7D51E1D7-4FD5-4441-9E5A-4C0E63C9EF0C}" destId="{2E537FAC-C7ED-4977-AF97-7906571E1E05}" srcOrd="0" destOrd="0" parTransId="{592B9D8A-9262-4896-BE5A-AFAA17AE93C4}" sibTransId="{DF012CC7-4FB4-4CA4-AEB1-18E70C6F525C}"/>
    <dgm:cxn modelId="{409B21CF-15B0-4970-A89B-704432982333}" type="presOf" srcId="{94CA6832-CFFE-436C-BB27-C3CFFA4F9CE1}" destId="{01B6982B-4DB9-4F97-AD5F-ED0EF024090C}" srcOrd="0" destOrd="0" presId="urn:microsoft.com/office/officeart/2005/8/layout/hierarchy6"/>
    <dgm:cxn modelId="{55AC9ED5-6D6C-4829-A40B-BB8504C2EC8B}" type="presOf" srcId="{2E537FAC-C7ED-4977-AF97-7906571E1E05}" destId="{758FFC6D-D03B-47C4-B603-F7B0CBBDA60B}" srcOrd="0" destOrd="0" presId="urn:microsoft.com/office/officeart/2005/8/layout/hierarchy6"/>
    <dgm:cxn modelId="{171A9504-4F22-4AD1-8CC4-606236EF6FA6}" srcId="{D7647320-0F92-4A4B-BDB1-9CE1AD3625FF}" destId="{002F680A-867D-4B8E-8A16-2753687A81A4}" srcOrd="1" destOrd="0" parTransId="{2F238B13-09ED-478C-85AE-0CEEB442A893}" sibTransId="{669D3E8E-46DE-4F7E-9D74-040309E857E3}"/>
    <dgm:cxn modelId="{1A774D62-4287-44BF-ABD3-2422DB613A06}" type="presOf" srcId="{3CCE2D35-E9E3-4E96-921D-3FB807A4E9B5}" destId="{538845E3-4D8A-4720-937A-CF00C924519D}" srcOrd="1" destOrd="0" presId="urn:microsoft.com/office/officeart/2005/8/layout/hierarchy6"/>
    <dgm:cxn modelId="{B47966CB-7C80-4334-86A3-E6551D8F9B83}" type="presOf" srcId="{C5E49080-39F5-4C51-BB09-0DEF0992FDBA}" destId="{E1C8CFB6-7A3B-42CB-85E9-DF7C9530471F}" srcOrd="0" destOrd="0" presId="urn:microsoft.com/office/officeart/2005/8/layout/hierarchy6"/>
    <dgm:cxn modelId="{807527D6-C96D-4724-8C6A-FB5AFB7F9C19}" type="presOf" srcId="{002F680A-867D-4B8E-8A16-2753687A81A4}" destId="{2BB5A548-442F-45E4-AD82-DD8D5BCFBF8C}" srcOrd="1" destOrd="0" presId="urn:microsoft.com/office/officeart/2005/8/layout/hierarchy6"/>
    <dgm:cxn modelId="{2DBAA9A9-2592-46F2-9927-27CE4A669AC5}" type="presOf" srcId="{00BD7252-89AD-46F3-B277-0C47AF1BF977}" destId="{751F7022-C9B8-4915-8EF7-0EF237A451D5}" srcOrd="0" destOrd="0" presId="urn:microsoft.com/office/officeart/2005/8/layout/hierarchy6"/>
    <dgm:cxn modelId="{8C8BE200-EF01-417D-BF8A-F1E3D444CCA3}" srcId="{D7647320-0F92-4A4B-BDB1-9CE1AD3625FF}" destId="{CAC91502-310E-4B92-A639-0D106CD077C9}" srcOrd="3" destOrd="0" parTransId="{35D8A21A-68D8-474A-8E88-DCA7592D6B7C}" sibTransId="{01AB076A-CF65-44BB-BACE-F3AB2F732D1B}"/>
    <dgm:cxn modelId="{8ECE6836-0001-46AE-B6FB-6A91BCFE3752}" type="presOf" srcId="{54ACA64E-99D7-454D-B5C1-DAB66ADBD71E}" destId="{E521BBBD-4123-47B1-B3C3-0D7A67EC11D3}" srcOrd="0" destOrd="0" presId="urn:microsoft.com/office/officeart/2005/8/layout/hierarchy6"/>
    <dgm:cxn modelId="{F08C674C-7FB9-4A72-80CA-2AFE866E38B6}" type="presOf" srcId="{FD92744B-438E-4645-9DD4-27372C9FF99B}" destId="{88658FD2-2BB2-474C-8EFF-6810B8B45919}" srcOrd="0" destOrd="0" presId="urn:microsoft.com/office/officeart/2005/8/layout/hierarchy6"/>
    <dgm:cxn modelId="{62B34460-3A64-43A8-BF31-9E7809EA395E}" type="presOf" srcId="{002F680A-867D-4B8E-8A16-2753687A81A4}" destId="{C96D3FE0-48FA-4688-B02C-D7F5F0679985}" srcOrd="0" destOrd="0" presId="urn:microsoft.com/office/officeart/2005/8/layout/hierarchy6"/>
    <dgm:cxn modelId="{DB996988-B402-4666-9216-6A2F67A191F9}" srcId="{D7647320-0F92-4A4B-BDB1-9CE1AD3625FF}" destId="{50E871E0-771C-4792-9C48-628D4B14536E}" srcOrd="0" destOrd="0" parTransId="{FACA9DD7-A306-4C72-AA84-D7AFFA234F5E}" sibTransId="{9C39790B-B9B9-4278-8FB2-B1F35101401A}"/>
    <dgm:cxn modelId="{94A94FCF-4870-4379-9A7F-DF3EDAB0D2BB}" srcId="{50E871E0-771C-4792-9C48-628D4B14536E}" destId="{ABD14590-4C8E-4BCD-B508-11724765E42D}" srcOrd="0" destOrd="0" parTransId="{00BD7252-89AD-46F3-B277-0C47AF1BF977}" sibTransId="{1211E052-FC6E-4FF3-B2DF-F1EFE01B2B9A}"/>
    <dgm:cxn modelId="{F96131E8-342F-41E2-BB4C-7918D766C348}" srcId="{ABD14590-4C8E-4BCD-B508-11724765E42D}" destId="{B0C1A7B9-33EE-4BD7-9E49-EEEFDA853516}" srcOrd="0" destOrd="0" parTransId="{E9C6B7D5-735A-4183-9C6D-F92C168A3F9E}" sibTransId="{40F4A1A1-622F-46FE-98BA-AA1537EAA021}"/>
    <dgm:cxn modelId="{AD302DC5-6044-4B7D-A1BB-940E7B3E0DB7}" srcId="{2E537FAC-C7ED-4977-AF97-7906571E1E05}" destId="{AB0AC0B5-BB99-4C2C-8430-A761EB936629}" srcOrd="0" destOrd="0" parTransId="{94CA6832-CFFE-436C-BB27-C3CFFA4F9CE1}" sibTransId="{6F61AAD5-058F-463C-85B8-8FCC2ADF2ED7}"/>
    <dgm:cxn modelId="{98FC9F40-5566-4A0A-A607-E5FE111E8AD4}" type="presOf" srcId="{AB0AC0B5-BB99-4C2C-8430-A761EB936629}" destId="{BA8818B9-FA7C-4DB9-AAB6-EDBDFFD4E99F}" srcOrd="0" destOrd="0" presId="urn:microsoft.com/office/officeart/2005/8/layout/hierarchy6"/>
    <dgm:cxn modelId="{6810D69A-8370-4663-8A6C-BDE61C52ABC5}" type="presOf" srcId="{D7647320-0F92-4A4B-BDB1-9CE1AD3625FF}" destId="{2ABE1D2F-A740-4A53-8915-50EA3D5F463A}" srcOrd="0" destOrd="0" presId="urn:microsoft.com/office/officeart/2005/8/layout/hierarchy6"/>
    <dgm:cxn modelId="{F104B6B5-DC76-4E60-8D46-86522E31063A}" type="presParOf" srcId="{2ABE1D2F-A740-4A53-8915-50EA3D5F463A}" destId="{39EAF403-2F02-4D78-9315-FE499339C24C}" srcOrd="0" destOrd="0" presId="urn:microsoft.com/office/officeart/2005/8/layout/hierarchy6"/>
    <dgm:cxn modelId="{563DB77F-D3D6-411A-8566-2339A6DD98AA}" type="presParOf" srcId="{39EAF403-2F02-4D78-9315-FE499339C24C}" destId="{F0C9EE71-A0DC-499E-9525-5BCBF05685D1}" srcOrd="0" destOrd="0" presId="urn:microsoft.com/office/officeart/2005/8/layout/hierarchy6"/>
    <dgm:cxn modelId="{01327CF4-9AEB-48E1-A4D0-8B300C8D0B02}" type="presParOf" srcId="{39EAF403-2F02-4D78-9315-FE499339C24C}" destId="{8E48C2FE-3CC4-48A9-B673-CAC2B5521258}" srcOrd="1" destOrd="0" presId="urn:microsoft.com/office/officeart/2005/8/layout/hierarchy6"/>
    <dgm:cxn modelId="{6129AE2B-51EF-4464-B271-FA6838DF8029}" type="presParOf" srcId="{8E48C2FE-3CC4-48A9-B673-CAC2B5521258}" destId="{CA597BDB-9149-4DC1-BF36-ACACDA95B102}" srcOrd="0" destOrd="0" presId="urn:microsoft.com/office/officeart/2005/8/layout/hierarchy6"/>
    <dgm:cxn modelId="{945802E5-9904-419C-ABF3-9F38C666A9A9}" type="presParOf" srcId="{CA597BDB-9149-4DC1-BF36-ACACDA95B102}" destId="{71BBB165-9F4F-4E1F-BE4D-0BCB103CA19E}" srcOrd="0" destOrd="0" presId="urn:microsoft.com/office/officeart/2005/8/layout/hierarchy6"/>
    <dgm:cxn modelId="{07AE26FC-0088-49BD-B127-7C22CF48A932}" type="presParOf" srcId="{CA597BDB-9149-4DC1-BF36-ACACDA95B102}" destId="{C2B46BAE-7A58-4073-B422-16BF3C4D21B8}" srcOrd="1" destOrd="0" presId="urn:microsoft.com/office/officeart/2005/8/layout/hierarchy6"/>
    <dgm:cxn modelId="{B714255D-4CE9-49D0-B924-D125821A7303}" type="presParOf" srcId="{C2B46BAE-7A58-4073-B422-16BF3C4D21B8}" destId="{751F7022-C9B8-4915-8EF7-0EF237A451D5}" srcOrd="0" destOrd="0" presId="urn:microsoft.com/office/officeart/2005/8/layout/hierarchy6"/>
    <dgm:cxn modelId="{228F49B8-5DA9-4196-B206-12B378BCA0EB}" type="presParOf" srcId="{C2B46BAE-7A58-4073-B422-16BF3C4D21B8}" destId="{2B549C42-349D-4106-B54B-72D2F2582085}" srcOrd="1" destOrd="0" presId="urn:microsoft.com/office/officeart/2005/8/layout/hierarchy6"/>
    <dgm:cxn modelId="{5AA30EA0-33EB-4B2B-98D3-45E9997040E7}" type="presParOf" srcId="{2B549C42-349D-4106-B54B-72D2F2582085}" destId="{27DAAE01-489B-4D12-9952-9D1061034559}" srcOrd="0" destOrd="0" presId="urn:microsoft.com/office/officeart/2005/8/layout/hierarchy6"/>
    <dgm:cxn modelId="{52DB1FD1-8229-490D-AF55-095166490EB6}" type="presParOf" srcId="{2B549C42-349D-4106-B54B-72D2F2582085}" destId="{ED7B3164-5E02-4D36-906F-E549908CF482}" srcOrd="1" destOrd="0" presId="urn:microsoft.com/office/officeart/2005/8/layout/hierarchy6"/>
    <dgm:cxn modelId="{2E8684C6-4390-4770-8BBD-CB6DC571E505}" type="presParOf" srcId="{ED7B3164-5E02-4D36-906F-E549908CF482}" destId="{A183C0B7-8610-4A85-9181-F92F6D24D132}" srcOrd="0" destOrd="0" presId="urn:microsoft.com/office/officeart/2005/8/layout/hierarchy6"/>
    <dgm:cxn modelId="{E0310DE4-7B9B-4D4B-A75E-6AAE954DAE33}" type="presParOf" srcId="{ED7B3164-5E02-4D36-906F-E549908CF482}" destId="{DF888A96-4959-436E-ACDB-A8AED01FB8A2}" srcOrd="1" destOrd="0" presId="urn:microsoft.com/office/officeart/2005/8/layout/hierarchy6"/>
    <dgm:cxn modelId="{3C7EDBDD-86F6-4B50-A23B-7E7486E52722}" type="presParOf" srcId="{DF888A96-4959-436E-ACDB-A8AED01FB8A2}" destId="{F876C3C2-C6E8-4EB1-8307-FA863594DDBB}" srcOrd="0" destOrd="0" presId="urn:microsoft.com/office/officeart/2005/8/layout/hierarchy6"/>
    <dgm:cxn modelId="{5477D8AE-4B88-4BC0-B0E3-43167D5FE515}" type="presParOf" srcId="{DF888A96-4959-436E-ACDB-A8AED01FB8A2}" destId="{67214417-FA39-4BA0-B5A8-AE4B57FC1680}" srcOrd="1" destOrd="0" presId="urn:microsoft.com/office/officeart/2005/8/layout/hierarchy6"/>
    <dgm:cxn modelId="{B461C9EC-9FB6-4DBC-B52E-4F85F258B191}" type="presParOf" srcId="{67214417-FA39-4BA0-B5A8-AE4B57FC1680}" destId="{88658FD2-2BB2-474C-8EFF-6810B8B45919}" srcOrd="0" destOrd="0" presId="urn:microsoft.com/office/officeart/2005/8/layout/hierarchy6"/>
    <dgm:cxn modelId="{BF3AE461-D832-4489-88C6-F66EB5DFBDA5}" type="presParOf" srcId="{67214417-FA39-4BA0-B5A8-AE4B57FC1680}" destId="{8D8D9FFF-74AF-4549-9821-4F2A24571A72}" srcOrd="1" destOrd="0" presId="urn:microsoft.com/office/officeart/2005/8/layout/hierarchy6"/>
    <dgm:cxn modelId="{2834BAB3-00DB-42B9-8595-7F34FA13B567}" type="presParOf" srcId="{8D8D9FFF-74AF-4549-9821-4F2A24571A72}" destId="{E521BBBD-4123-47B1-B3C3-0D7A67EC11D3}" srcOrd="0" destOrd="0" presId="urn:microsoft.com/office/officeart/2005/8/layout/hierarchy6"/>
    <dgm:cxn modelId="{A6E7CB3E-C011-4437-8CFE-AE5A08B62162}" type="presParOf" srcId="{8D8D9FFF-74AF-4549-9821-4F2A24571A72}" destId="{5AD07DCB-64FF-4465-9078-C45928F4429B}" srcOrd="1" destOrd="0" presId="urn:microsoft.com/office/officeart/2005/8/layout/hierarchy6"/>
    <dgm:cxn modelId="{857F8058-8DEA-4158-87CB-E15F6762219F}" type="presParOf" srcId="{C2B46BAE-7A58-4073-B422-16BF3C4D21B8}" destId="{E95782BB-8915-4960-8BA5-6D3D8D8AC6FE}" srcOrd="2" destOrd="0" presId="urn:microsoft.com/office/officeart/2005/8/layout/hierarchy6"/>
    <dgm:cxn modelId="{FACF519B-A12A-4BF3-98C8-A77FCB35919C}" type="presParOf" srcId="{C2B46BAE-7A58-4073-B422-16BF3C4D21B8}" destId="{3756107A-CE80-483E-8464-A24FA81517AB}" srcOrd="3" destOrd="0" presId="urn:microsoft.com/office/officeart/2005/8/layout/hierarchy6"/>
    <dgm:cxn modelId="{705158AF-3128-4F02-9BAE-B1CF01661C7F}" type="presParOf" srcId="{3756107A-CE80-483E-8464-A24FA81517AB}" destId="{6E0E0716-0271-493E-B6BF-0A438888D2FB}" srcOrd="0" destOrd="0" presId="urn:microsoft.com/office/officeart/2005/8/layout/hierarchy6"/>
    <dgm:cxn modelId="{DB0E927B-650D-4666-A620-BE12E0EE0A12}" type="presParOf" srcId="{3756107A-CE80-483E-8464-A24FA81517AB}" destId="{40513CDD-2980-45D8-A6CB-5B899977F939}" srcOrd="1" destOrd="0" presId="urn:microsoft.com/office/officeart/2005/8/layout/hierarchy6"/>
    <dgm:cxn modelId="{D9FC85D6-31E9-4863-8B86-A05F76A7E890}" type="presParOf" srcId="{40513CDD-2980-45D8-A6CB-5B899977F939}" destId="{79166B27-BA64-4B9A-9B5B-75473C10132B}" srcOrd="0" destOrd="0" presId="urn:microsoft.com/office/officeart/2005/8/layout/hierarchy6"/>
    <dgm:cxn modelId="{960F5341-206E-49F1-A6E8-7EF4291633B5}" type="presParOf" srcId="{40513CDD-2980-45D8-A6CB-5B899977F939}" destId="{AFB618C3-8F04-48C1-9694-B8A1EBF7AE43}" srcOrd="1" destOrd="0" presId="urn:microsoft.com/office/officeart/2005/8/layout/hierarchy6"/>
    <dgm:cxn modelId="{B698D298-709B-4C81-9F81-C2AD592172D0}" type="presParOf" srcId="{AFB618C3-8F04-48C1-9694-B8A1EBF7AE43}" destId="{758FFC6D-D03B-47C4-B603-F7B0CBBDA60B}" srcOrd="0" destOrd="0" presId="urn:microsoft.com/office/officeart/2005/8/layout/hierarchy6"/>
    <dgm:cxn modelId="{C86D8E91-7218-4B4F-89C6-73467682B79B}" type="presParOf" srcId="{AFB618C3-8F04-48C1-9694-B8A1EBF7AE43}" destId="{2F7BE89A-16DA-4171-B7FF-F435DE35A45F}" srcOrd="1" destOrd="0" presId="urn:microsoft.com/office/officeart/2005/8/layout/hierarchy6"/>
    <dgm:cxn modelId="{AB9CE4FE-EF1E-44DF-88A4-B2D751544313}" type="presParOf" srcId="{2F7BE89A-16DA-4171-B7FF-F435DE35A45F}" destId="{01B6982B-4DB9-4F97-AD5F-ED0EF024090C}" srcOrd="0" destOrd="0" presId="urn:microsoft.com/office/officeart/2005/8/layout/hierarchy6"/>
    <dgm:cxn modelId="{DECA8A99-BFB9-49E9-A712-98AE9EAE9278}" type="presParOf" srcId="{2F7BE89A-16DA-4171-B7FF-F435DE35A45F}" destId="{5A6D632B-59DC-4EF5-9378-DA923B27CD55}" srcOrd="1" destOrd="0" presId="urn:microsoft.com/office/officeart/2005/8/layout/hierarchy6"/>
    <dgm:cxn modelId="{32D472D7-CCB8-4173-8BEC-5D278B8D122C}" type="presParOf" srcId="{5A6D632B-59DC-4EF5-9378-DA923B27CD55}" destId="{BA8818B9-FA7C-4DB9-AAB6-EDBDFFD4E99F}" srcOrd="0" destOrd="0" presId="urn:microsoft.com/office/officeart/2005/8/layout/hierarchy6"/>
    <dgm:cxn modelId="{B7A3AFB1-C319-4B67-9567-A9088E4D29BD}" type="presParOf" srcId="{5A6D632B-59DC-4EF5-9378-DA923B27CD55}" destId="{2CFB93A3-930B-49F5-B32E-627D195406F1}" srcOrd="1" destOrd="0" presId="urn:microsoft.com/office/officeart/2005/8/layout/hierarchy6"/>
    <dgm:cxn modelId="{073EB5BD-1FA1-47F2-9D1E-EB2CE1C8E64A}" type="presParOf" srcId="{2ABE1D2F-A740-4A53-8915-50EA3D5F463A}" destId="{1933ADD1-CFCA-4E1E-8A4C-6F0B8DE74689}" srcOrd="1" destOrd="0" presId="urn:microsoft.com/office/officeart/2005/8/layout/hierarchy6"/>
    <dgm:cxn modelId="{A09FEAF1-1568-4BEC-893D-09E784E277ED}" type="presParOf" srcId="{1933ADD1-CFCA-4E1E-8A4C-6F0B8DE74689}" destId="{CAE582E4-8A62-44C3-8FD8-98C551C433B8}" srcOrd="0" destOrd="0" presId="urn:microsoft.com/office/officeart/2005/8/layout/hierarchy6"/>
    <dgm:cxn modelId="{3491D1A3-2C0C-4218-BAE6-B7B8682AB659}" type="presParOf" srcId="{CAE582E4-8A62-44C3-8FD8-98C551C433B8}" destId="{C96D3FE0-48FA-4688-B02C-D7F5F0679985}" srcOrd="0" destOrd="0" presId="urn:microsoft.com/office/officeart/2005/8/layout/hierarchy6"/>
    <dgm:cxn modelId="{49581AB7-0557-4F32-8CB1-D2C69F511CA1}" type="presParOf" srcId="{CAE582E4-8A62-44C3-8FD8-98C551C433B8}" destId="{2BB5A548-442F-45E4-AD82-DD8D5BCFBF8C}" srcOrd="1" destOrd="0" presId="urn:microsoft.com/office/officeart/2005/8/layout/hierarchy6"/>
    <dgm:cxn modelId="{96608E2D-850B-4C14-85A3-27277F66E5F9}" type="presParOf" srcId="{1933ADD1-CFCA-4E1E-8A4C-6F0B8DE74689}" destId="{741105E8-01A6-4C5F-AE93-F177CB17207C}" srcOrd="1" destOrd="0" presId="urn:microsoft.com/office/officeart/2005/8/layout/hierarchy6"/>
    <dgm:cxn modelId="{EB1D6DCE-954B-4126-A59B-50A44B7F9A5B}" type="presParOf" srcId="{741105E8-01A6-4C5F-AE93-F177CB17207C}" destId="{196AEA61-4132-4DCD-9BB3-B8E77245D492}" srcOrd="0" destOrd="0" presId="urn:microsoft.com/office/officeart/2005/8/layout/hierarchy6"/>
    <dgm:cxn modelId="{6F9262FA-659E-4EEB-9512-8DF53F1B75FE}" type="presParOf" srcId="{1933ADD1-CFCA-4E1E-8A4C-6F0B8DE74689}" destId="{3DA38F30-4CE3-4E69-855A-77E281EA4430}" srcOrd="2" destOrd="0" presId="urn:microsoft.com/office/officeart/2005/8/layout/hierarchy6"/>
    <dgm:cxn modelId="{06A7753D-48D0-46AB-8B3D-C7C62B7EDF3C}" type="presParOf" srcId="{3DA38F30-4CE3-4E69-855A-77E281EA4430}" destId="{E1C8CFB6-7A3B-42CB-85E9-DF7C9530471F}" srcOrd="0" destOrd="0" presId="urn:microsoft.com/office/officeart/2005/8/layout/hierarchy6"/>
    <dgm:cxn modelId="{0D72A59F-F836-40E0-A00D-5BDB009F55D4}" type="presParOf" srcId="{3DA38F30-4CE3-4E69-855A-77E281EA4430}" destId="{D1367135-1301-4890-9D2B-1FE7AC4E8985}" srcOrd="1" destOrd="0" presId="urn:microsoft.com/office/officeart/2005/8/layout/hierarchy6"/>
    <dgm:cxn modelId="{723915FD-19D0-49B2-98D2-63C6A2B5E319}" type="presParOf" srcId="{1933ADD1-CFCA-4E1E-8A4C-6F0B8DE74689}" destId="{25813A3D-6813-4B2F-BA32-2EF9977D6DDB}" srcOrd="3" destOrd="0" presId="urn:microsoft.com/office/officeart/2005/8/layout/hierarchy6"/>
    <dgm:cxn modelId="{117F40E1-F12B-44EB-9510-28964D57CCCB}" type="presParOf" srcId="{25813A3D-6813-4B2F-BA32-2EF9977D6DDB}" destId="{EF054DA2-0EFC-4067-A142-76B06F38CDBD}" srcOrd="0" destOrd="0" presId="urn:microsoft.com/office/officeart/2005/8/layout/hierarchy6"/>
    <dgm:cxn modelId="{6F8EECD2-CE89-4D42-A751-E39D9391BE4E}" type="presParOf" srcId="{1933ADD1-CFCA-4E1E-8A4C-6F0B8DE74689}" destId="{E840C93C-CD01-4F75-8C1C-90B2310EF1C1}" srcOrd="4" destOrd="0" presId="urn:microsoft.com/office/officeart/2005/8/layout/hierarchy6"/>
    <dgm:cxn modelId="{A5AE8605-8E1E-45C6-A6F9-0B31D7D21CB6}" type="presParOf" srcId="{E840C93C-CD01-4F75-8C1C-90B2310EF1C1}" destId="{33BE2E3C-FC0D-4C32-97F4-77971EFC7462}" srcOrd="0" destOrd="0" presId="urn:microsoft.com/office/officeart/2005/8/layout/hierarchy6"/>
    <dgm:cxn modelId="{AE7B310B-9414-432A-BFB2-A29DEB949655}" type="presParOf" srcId="{E840C93C-CD01-4F75-8C1C-90B2310EF1C1}" destId="{6606CECD-D220-421A-A73C-0232C64E636B}" srcOrd="1" destOrd="0" presId="urn:microsoft.com/office/officeart/2005/8/layout/hierarchy6"/>
    <dgm:cxn modelId="{9138A839-DF46-416A-8621-D8B3B62A5BFC}" type="presParOf" srcId="{1933ADD1-CFCA-4E1E-8A4C-6F0B8DE74689}" destId="{04A40892-3B91-4BB2-8DF1-13C3641D63A4}" srcOrd="5" destOrd="0" presId="urn:microsoft.com/office/officeart/2005/8/layout/hierarchy6"/>
    <dgm:cxn modelId="{5EB703A0-0517-49EC-A753-E9053A112D13}" type="presParOf" srcId="{04A40892-3B91-4BB2-8DF1-13C3641D63A4}" destId="{7737F287-FE85-45CC-92C8-E4CBD69E8FC7}" srcOrd="0" destOrd="0" presId="urn:microsoft.com/office/officeart/2005/8/layout/hierarchy6"/>
    <dgm:cxn modelId="{35C1D161-65E4-40E6-8B31-E6C8C09D7233}" type="presParOf" srcId="{1933ADD1-CFCA-4E1E-8A4C-6F0B8DE74689}" destId="{37971018-0BB6-49C8-A3DE-E973A0D666AC}" srcOrd="6" destOrd="0" presId="urn:microsoft.com/office/officeart/2005/8/layout/hierarchy6"/>
    <dgm:cxn modelId="{39355625-6DBB-4A2D-A0FD-A49661A1E383}" type="presParOf" srcId="{37971018-0BB6-49C8-A3DE-E973A0D666AC}" destId="{FD13A548-16FD-40DC-B384-C14AE30DB1EA}" srcOrd="0" destOrd="0" presId="urn:microsoft.com/office/officeart/2005/8/layout/hierarchy6"/>
    <dgm:cxn modelId="{D642633B-CA8D-454F-AEB1-6477F4148789}" type="presParOf" srcId="{37971018-0BB6-49C8-A3DE-E973A0D666AC}" destId="{538845E3-4D8A-4720-937A-CF00C924519D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16493F8-5E89-45DD-9FD6-5B059A2A4C01}" type="doc">
      <dgm:prSet loTypeId="urn:microsoft.com/office/officeart/2005/8/layout/vList6" loCatId="process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253BA1F-F76F-4906-9E86-C9538F453BF5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99C32A8-FDF4-48DE-A7BA-C2D7514FBEAB}" type="parTrans" cxnId="{6AE6E33F-4F1E-465E-B07C-BE3A2FBFF8E0}">
      <dgm:prSet/>
      <dgm:spPr/>
      <dgm:t>
        <a:bodyPr/>
        <a:lstStyle/>
        <a:p>
          <a:endParaRPr lang="ru-RU"/>
        </a:p>
      </dgm:t>
    </dgm:pt>
    <dgm:pt modelId="{99FE34EB-9ABB-4ABB-BCEC-2BF04B4115C6}" type="sibTrans" cxnId="{6AE6E33F-4F1E-465E-B07C-BE3A2FBFF8E0}">
      <dgm:prSet/>
      <dgm:spPr/>
      <dgm:t>
        <a:bodyPr/>
        <a:lstStyle/>
        <a:p>
          <a:endParaRPr lang="ru-RU"/>
        </a:p>
      </dgm:t>
    </dgm:pt>
    <dgm:pt modelId="{77EA6CC4-77C7-4C48-9329-8E8252140FF1}">
      <dgm:prSet phldrT="[Текст]"/>
      <dgm:spPr/>
      <dgm:t>
        <a:bodyPr/>
        <a:lstStyle/>
        <a:p>
          <a:pPr marL="180975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Times New Roman" pitchFamily="18" charset="0"/>
              <a:cs typeface="Times New Roman" pitchFamily="18" charset="0"/>
            </a:rPr>
            <a:t>в течение текущего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7253841-8A62-46BD-A5BB-82E7FD3DD8AB}" type="parTrans" cxnId="{B1BAC6A8-202C-461F-8B15-A906B9AFE66B}">
      <dgm:prSet/>
      <dgm:spPr/>
      <dgm:t>
        <a:bodyPr/>
        <a:lstStyle/>
        <a:p>
          <a:endParaRPr lang="ru-RU"/>
        </a:p>
      </dgm:t>
    </dgm:pt>
    <dgm:pt modelId="{81A76084-6591-4EEF-A328-190834D53087}" type="sibTrans" cxnId="{B1BAC6A8-202C-461F-8B15-A906B9AFE66B}">
      <dgm:prSet/>
      <dgm:spPr/>
      <dgm:t>
        <a:bodyPr/>
        <a:lstStyle/>
        <a:p>
          <a:endParaRPr lang="ru-RU"/>
        </a:p>
      </dgm:t>
    </dgm:pt>
    <dgm:pt modelId="{998501DF-3057-48C3-84DC-DB025F9ED4AE}">
      <dgm:prSet/>
      <dgm:spPr/>
      <dgm:t>
        <a:bodyPr/>
        <a:lstStyle/>
        <a:p>
          <a:pPr marL="180975" indent="0"/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следующего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A7D3FCB-B723-47C7-B883-6403D46C9C0E}" type="parTrans" cxnId="{65665CD6-DC1E-40C9-A684-E228E2FF602F}">
      <dgm:prSet/>
      <dgm:spPr/>
      <dgm:t>
        <a:bodyPr/>
        <a:lstStyle/>
        <a:p>
          <a:endParaRPr lang="ru-RU"/>
        </a:p>
      </dgm:t>
    </dgm:pt>
    <dgm:pt modelId="{DBFE688C-1592-4DF3-B74B-C81F6F84DEE8}" type="sibTrans" cxnId="{65665CD6-DC1E-40C9-A684-E228E2FF602F}">
      <dgm:prSet/>
      <dgm:spPr/>
      <dgm:t>
        <a:bodyPr/>
        <a:lstStyle/>
        <a:p>
          <a:endParaRPr lang="ru-RU"/>
        </a:p>
      </dgm:t>
    </dgm:pt>
    <dgm:pt modelId="{F45DA058-73DA-4E71-A45A-988BFD5DACB2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после 12 часов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F2FDEA1-B51B-4176-9CB3-794819734CF4}" type="parTrans" cxnId="{5F5B0BAA-02C1-4B68-9141-0D7AB0876DAB}">
      <dgm:prSet/>
      <dgm:spPr/>
      <dgm:t>
        <a:bodyPr/>
        <a:lstStyle/>
        <a:p>
          <a:endParaRPr lang="ru-RU"/>
        </a:p>
      </dgm:t>
    </dgm:pt>
    <dgm:pt modelId="{7F1DEA56-E703-4595-B377-729F888B770F}" type="sibTrans" cxnId="{5F5B0BAA-02C1-4B68-9141-0D7AB0876DAB}">
      <dgm:prSet/>
      <dgm:spPr/>
      <dgm:t>
        <a:bodyPr/>
        <a:lstStyle/>
        <a:p>
          <a:endParaRPr lang="ru-RU"/>
        </a:p>
      </dgm:t>
    </dgm:pt>
    <dgm:pt modelId="{8E003CD1-F437-4D95-B647-2FB26A2934DF}" type="pres">
      <dgm:prSet presAssocID="{016493F8-5E89-45DD-9FD6-5B059A2A4C0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959F5CF-4598-4D49-BEDE-3F0644E076BE}" type="pres">
      <dgm:prSet presAssocID="{B253BA1F-F76F-4906-9E86-C9538F453BF5}" presName="linNode" presStyleCnt="0"/>
      <dgm:spPr/>
      <dgm:t>
        <a:bodyPr/>
        <a:lstStyle/>
        <a:p>
          <a:endParaRPr lang="ru-RU"/>
        </a:p>
      </dgm:t>
    </dgm:pt>
    <dgm:pt modelId="{254852B7-C2C5-414D-A9B8-04D32830CE4C}" type="pres">
      <dgm:prSet presAssocID="{B253BA1F-F76F-4906-9E86-C9538F453BF5}" presName="parentShp" presStyleLbl="node1" presStyleIdx="0" presStyleCnt="2" custLinFactNeighborX="-1852" custLinFactNeighborY="-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575E4-1226-462C-9EF5-4C21A7B0D39E}" type="pres">
      <dgm:prSet presAssocID="{B253BA1F-F76F-4906-9E86-C9538F453BF5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595FD-15E2-4068-8603-FB95AB23B2E1}" type="pres">
      <dgm:prSet presAssocID="{99FE34EB-9ABB-4ABB-BCEC-2BF04B4115C6}" presName="spacing" presStyleCnt="0"/>
      <dgm:spPr/>
      <dgm:t>
        <a:bodyPr/>
        <a:lstStyle/>
        <a:p>
          <a:endParaRPr lang="ru-RU"/>
        </a:p>
      </dgm:t>
    </dgm:pt>
    <dgm:pt modelId="{BBF1BD37-02A8-446D-8846-E9354B2A560B}" type="pres">
      <dgm:prSet presAssocID="{F45DA058-73DA-4E71-A45A-988BFD5DACB2}" presName="linNode" presStyleCnt="0"/>
      <dgm:spPr/>
      <dgm:t>
        <a:bodyPr/>
        <a:lstStyle/>
        <a:p>
          <a:endParaRPr lang="ru-RU"/>
        </a:p>
      </dgm:t>
    </dgm:pt>
    <dgm:pt modelId="{7F5110D6-9678-46D7-9553-B0454DD64724}" type="pres">
      <dgm:prSet presAssocID="{F45DA058-73DA-4E71-A45A-988BFD5DACB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6D6F6-E479-4181-86DD-FB30A5E37226}" type="pres">
      <dgm:prSet presAssocID="{F45DA058-73DA-4E71-A45A-988BFD5DACB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BAC6A8-202C-461F-8B15-A906B9AFE66B}" srcId="{B253BA1F-F76F-4906-9E86-C9538F453BF5}" destId="{77EA6CC4-77C7-4C48-9329-8E8252140FF1}" srcOrd="0" destOrd="0" parTransId="{87253841-8A62-46BD-A5BB-82E7FD3DD8AB}" sibTransId="{81A76084-6591-4EEF-A328-190834D53087}"/>
    <dgm:cxn modelId="{5F5B0BAA-02C1-4B68-9141-0D7AB0876DAB}" srcId="{016493F8-5E89-45DD-9FD6-5B059A2A4C01}" destId="{F45DA058-73DA-4E71-A45A-988BFD5DACB2}" srcOrd="1" destOrd="0" parTransId="{2F2FDEA1-B51B-4176-9CB3-794819734CF4}" sibTransId="{7F1DEA56-E703-4595-B377-729F888B770F}"/>
    <dgm:cxn modelId="{65665CD6-DC1E-40C9-A684-E228E2FF602F}" srcId="{F45DA058-73DA-4E71-A45A-988BFD5DACB2}" destId="{998501DF-3057-48C3-84DC-DB025F9ED4AE}" srcOrd="0" destOrd="0" parTransId="{BA7D3FCB-B723-47C7-B883-6403D46C9C0E}" sibTransId="{DBFE688C-1592-4DF3-B74B-C81F6F84DEE8}"/>
    <dgm:cxn modelId="{6AE6E33F-4F1E-465E-B07C-BE3A2FBFF8E0}" srcId="{016493F8-5E89-45DD-9FD6-5B059A2A4C01}" destId="{B253BA1F-F76F-4906-9E86-C9538F453BF5}" srcOrd="0" destOrd="0" parTransId="{D99C32A8-FDF4-48DE-A7BA-C2D7514FBEAB}" sibTransId="{99FE34EB-9ABB-4ABB-BCEC-2BF04B4115C6}"/>
    <dgm:cxn modelId="{317D6FB8-37D1-4FEC-A1B1-7A3C3FF25520}" type="presOf" srcId="{77EA6CC4-77C7-4C48-9329-8E8252140FF1}" destId="{E97575E4-1226-462C-9EF5-4C21A7B0D39E}" srcOrd="0" destOrd="0" presId="urn:microsoft.com/office/officeart/2005/8/layout/vList6"/>
    <dgm:cxn modelId="{F691E011-DB32-4AD4-8E7B-13F5571D17A1}" type="presOf" srcId="{998501DF-3057-48C3-84DC-DB025F9ED4AE}" destId="{21D6D6F6-E479-4181-86DD-FB30A5E37226}" srcOrd="0" destOrd="0" presId="urn:microsoft.com/office/officeart/2005/8/layout/vList6"/>
    <dgm:cxn modelId="{23BA8588-3FD8-4DF6-8A12-F75E906FA91F}" type="presOf" srcId="{F45DA058-73DA-4E71-A45A-988BFD5DACB2}" destId="{7F5110D6-9678-46D7-9553-B0454DD64724}" srcOrd="0" destOrd="0" presId="urn:microsoft.com/office/officeart/2005/8/layout/vList6"/>
    <dgm:cxn modelId="{432582FC-0486-4AAF-8659-F6DF798A3B99}" type="presOf" srcId="{016493F8-5E89-45DD-9FD6-5B059A2A4C01}" destId="{8E003CD1-F437-4D95-B647-2FB26A2934DF}" srcOrd="0" destOrd="0" presId="urn:microsoft.com/office/officeart/2005/8/layout/vList6"/>
    <dgm:cxn modelId="{A41D3402-586C-4048-8AAC-142B3F33E1EE}" type="presOf" srcId="{B253BA1F-F76F-4906-9E86-C9538F453BF5}" destId="{254852B7-C2C5-414D-A9B8-04D32830CE4C}" srcOrd="0" destOrd="0" presId="urn:microsoft.com/office/officeart/2005/8/layout/vList6"/>
    <dgm:cxn modelId="{97564224-F450-4A02-BAA6-6EAA27623EA1}" type="presParOf" srcId="{8E003CD1-F437-4D95-B647-2FB26A2934DF}" destId="{B959F5CF-4598-4D49-BEDE-3F0644E076BE}" srcOrd="0" destOrd="0" presId="urn:microsoft.com/office/officeart/2005/8/layout/vList6"/>
    <dgm:cxn modelId="{A37A3627-23D9-4510-BA8A-70E584585B2E}" type="presParOf" srcId="{B959F5CF-4598-4D49-BEDE-3F0644E076BE}" destId="{254852B7-C2C5-414D-A9B8-04D32830CE4C}" srcOrd="0" destOrd="0" presId="urn:microsoft.com/office/officeart/2005/8/layout/vList6"/>
    <dgm:cxn modelId="{A0BD85DB-0B7D-425C-BD36-BDB026E0C951}" type="presParOf" srcId="{B959F5CF-4598-4D49-BEDE-3F0644E076BE}" destId="{E97575E4-1226-462C-9EF5-4C21A7B0D39E}" srcOrd="1" destOrd="0" presId="urn:microsoft.com/office/officeart/2005/8/layout/vList6"/>
    <dgm:cxn modelId="{D199DA77-6BCE-4961-A915-BEFC9469B440}" type="presParOf" srcId="{8E003CD1-F437-4D95-B647-2FB26A2934DF}" destId="{ED6595FD-15E2-4068-8603-FB95AB23B2E1}" srcOrd="1" destOrd="0" presId="urn:microsoft.com/office/officeart/2005/8/layout/vList6"/>
    <dgm:cxn modelId="{63CCA740-D1E0-47B9-901E-075A47AD5228}" type="presParOf" srcId="{8E003CD1-F437-4D95-B647-2FB26A2934DF}" destId="{BBF1BD37-02A8-446D-8846-E9354B2A560B}" srcOrd="2" destOrd="0" presId="urn:microsoft.com/office/officeart/2005/8/layout/vList6"/>
    <dgm:cxn modelId="{61108E15-F23E-4729-8BF0-90EFF47EBD01}" type="presParOf" srcId="{BBF1BD37-02A8-446D-8846-E9354B2A560B}" destId="{7F5110D6-9678-46D7-9553-B0454DD64724}" srcOrd="0" destOrd="0" presId="urn:microsoft.com/office/officeart/2005/8/layout/vList6"/>
    <dgm:cxn modelId="{ECEA9BB8-4D36-48DC-B3A3-81EBD1E4BBE5}" type="presParOf" srcId="{BBF1BD37-02A8-446D-8846-E9354B2A560B}" destId="{21D6D6F6-E479-4181-86DD-FB30A5E3722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76B8F7E-60B4-412C-8ED2-AB8FF8182128}" type="doc">
      <dgm:prSet loTypeId="urn:microsoft.com/office/officeart/2008/layout/SquareAccentList" loCatId="list" qsTypeId="urn:microsoft.com/office/officeart/2005/8/quickstyle/3d1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6CD90914-6B93-45E8-98FB-26B8CFAB23C0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Протокол рассмотрения первых частей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003A5CCB-8F35-4301-8657-CC99C8C20CB3}" type="parTrans" cxnId="{95DDBDEB-02BB-4CF9-B77C-FBF451031443}">
      <dgm:prSet/>
      <dgm:spPr/>
      <dgm:t>
        <a:bodyPr/>
        <a:lstStyle/>
        <a:p>
          <a:endParaRPr lang="ru-RU"/>
        </a:p>
      </dgm:t>
    </dgm:pt>
    <dgm:pt modelId="{D3D6184D-FB01-45A9-8FE6-05D55EB87D7D}" type="sibTrans" cxnId="{95DDBDEB-02BB-4CF9-B77C-FBF451031443}">
      <dgm:prSet/>
      <dgm:spPr/>
      <dgm:t>
        <a:bodyPr/>
        <a:lstStyle/>
        <a:p>
          <a:endParaRPr lang="ru-RU"/>
        </a:p>
      </dgm:t>
    </dgm:pt>
    <dgm:pt modelId="{0CD0FFE5-3975-440F-B252-4C971D307D7B}">
      <dgm:prSet phldrT="[Текст]" custT="1"/>
      <dgm:spPr/>
      <dgm:t>
        <a:bodyPr/>
        <a:lstStyle/>
        <a:p>
          <a:pPr marL="180975" indent="0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порядковые номера заявок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5D518929-ECD0-4C22-86D1-AB520BACC2F0}" type="parTrans" cxnId="{92B0EA07-641B-45D5-868B-4169A8714A42}">
      <dgm:prSet/>
      <dgm:spPr/>
      <dgm:t>
        <a:bodyPr/>
        <a:lstStyle/>
        <a:p>
          <a:endParaRPr lang="ru-RU"/>
        </a:p>
      </dgm:t>
    </dgm:pt>
    <dgm:pt modelId="{FC0F4B56-F86E-4BFC-B759-B44D8FFB3573}" type="sibTrans" cxnId="{92B0EA07-641B-45D5-868B-4169A8714A42}">
      <dgm:prSet/>
      <dgm:spPr/>
      <dgm:t>
        <a:bodyPr/>
        <a:lstStyle/>
        <a:p>
          <a:endParaRPr lang="ru-RU"/>
        </a:p>
      </dgm:t>
    </dgm:pt>
    <dgm:pt modelId="{E93276A2-DA9D-4BD5-8F5C-7ADB740C4AB6}">
      <dgm:prSet phldrT="[Текст]" custT="1"/>
      <dgm:spPr/>
      <dgm:t>
        <a:bodyPr/>
        <a:lstStyle/>
        <a:p>
          <a:pPr marL="180975" indent="0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решение о допуске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C08AFD8B-8976-4A0C-9BCD-BD6F1B9DEFAB}" type="parTrans" cxnId="{BEBBE4D6-DBE9-4D02-B943-B58E88CAF807}">
      <dgm:prSet/>
      <dgm:spPr/>
      <dgm:t>
        <a:bodyPr/>
        <a:lstStyle/>
        <a:p>
          <a:endParaRPr lang="ru-RU"/>
        </a:p>
      </dgm:t>
    </dgm:pt>
    <dgm:pt modelId="{E604A3A4-69ED-4DBB-9573-0A15210E7B22}" type="sibTrans" cxnId="{BEBBE4D6-DBE9-4D02-B943-B58E88CAF807}">
      <dgm:prSet/>
      <dgm:spPr/>
      <dgm:t>
        <a:bodyPr/>
        <a:lstStyle/>
        <a:p>
          <a:endParaRPr lang="ru-RU"/>
        </a:p>
      </dgm:t>
    </dgm:pt>
    <dgm:pt modelId="{AF3B0BBA-A929-4B5E-B5D7-BED11FF71B23}">
      <dgm:prSet phldrT="[Текст]" custT="1"/>
      <dgm:spPr/>
      <dgm:t>
        <a:bodyPr/>
        <a:lstStyle/>
        <a:p>
          <a:pPr marL="180975" indent="0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сведения о членах комиссии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44B2580B-970A-45E8-9A97-B1CC9B60E8F0}" type="parTrans" cxnId="{7EA26AC6-E7C0-473E-BC9D-7A38AE845701}">
      <dgm:prSet/>
      <dgm:spPr/>
      <dgm:t>
        <a:bodyPr/>
        <a:lstStyle/>
        <a:p>
          <a:endParaRPr lang="ru-RU"/>
        </a:p>
      </dgm:t>
    </dgm:pt>
    <dgm:pt modelId="{DE306524-174B-4D6B-8CA1-462AACF09454}" type="sibTrans" cxnId="{7EA26AC6-E7C0-473E-BC9D-7A38AE845701}">
      <dgm:prSet/>
      <dgm:spPr/>
      <dgm:t>
        <a:bodyPr/>
        <a:lstStyle/>
        <a:p>
          <a:endParaRPr lang="ru-RU"/>
        </a:p>
      </dgm:t>
    </dgm:pt>
    <dgm:pt modelId="{1568EDFE-BB38-4087-A869-9A8C60CF7D87}">
      <dgm:prSet custT="1"/>
      <dgm:spPr/>
      <dgm:t>
        <a:bodyPr/>
        <a:lstStyle/>
        <a:p>
          <a:pPr marL="180975" indent="0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решение об отказе в допуске с обоснованием такого решения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B63B1BA2-FD60-4271-8CD9-44C2F590DA6E}" type="parTrans" cxnId="{E4ABC31E-D830-48CE-B6DC-F984F3B92031}">
      <dgm:prSet/>
      <dgm:spPr/>
      <dgm:t>
        <a:bodyPr/>
        <a:lstStyle/>
        <a:p>
          <a:endParaRPr lang="ru-RU"/>
        </a:p>
      </dgm:t>
    </dgm:pt>
    <dgm:pt modelId="{EEF06657-E8DC-4BF8-995A-4CCED66021BB}" type="sibTrans" cxnId="{E4ABC31E-D830-48CE-B6DC-F984F3B92031}">
      <dgm:prSet/>
      <dgm:spPr/>
      <dgm:t>
        <a:bodyPr/>
        <a:lstStyle/>
        <a:p>
          <a:endParaRPr lang="ru-RU"/>
        </a:p>
      </dgm:t>
    </dgm:pt>
    <dgm:pt modelId="{860691CF-8CD8-4779-9DB1-07841A20B07F}">
      <dgm:prSet phldrT="[Текст]" custT="1"/>
      <dgm:spPr/>
      <dgm:t>
        <a:bodyPr/>
        <a:lstStyle/>
        <a:p>
          <a:pPr marL="180975" indent="0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сведения о решении каждого члена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78FE6BD5-4607-4131-8A01-2BF354AC0846}" type="parTrans" cxnId="{F874521B-2608-4E2F-B987-F4EC03AF6CAA}">
      <dgm:prSet/>
      <dgm:spPr/>
      <dgm:t>
        <a:bodyPr/>
        <a:lstStyle/>
        <a:p>
          <a:endParaRPr lang="ru-RU"/>
        </a:p>
      </dgm:t>
    </dgm:pt>
    <dgm:pt modelId="{49426471-959B-4A83-B8D7-F834434A47B3}" type="sibTrans" cxnId="{F874521B-2608-4E2F-B987-F4EC03AF6CAA}">
      <dgm:prSet/>
      <dgm:spPr/>
      <dgm:t>
        <a:bodyPr/>
        <a:lstStyle/>
        <a:p>
          <a:endParaRPr lang="ru-RU"/>
        </a:p>
      </dgm:t>
    </dgm:pt>
    <dgm:pt modelId="{BF1EE6C3-B931-4B0C-B14D-207A5A5523E8}" type="pres">
      <dgm:prSet presAssocID="{476B8F7E-60B4-412C-8ED2-AB8FF8182128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0FA1E57F-21D2-4D45-B9BB-66804DDF14FA}" type="pres">
      <dgm:prSet presAssocID="{6CD90914-6B93-45E8-98FB-26B8CFAB23C0}" presName="root" presStyleCnt="0">
        <dgm:presLayoutVars>
          <dgm:chMax/>
          <dgm:chPref/>
        </dgm:presLayoutVars>
      </dgm:prSet>
      <dgm:spPr/>
    </dgm:pt>
    <dgm:pt modelId="{769A26F3-E933-4327-BDDD-0DB8E6079B21}" type="pres">
      <dgm:prSet presAssocID="{6CD90914-6B93-45E8-98FB-26B8CFAB23C0}" presName="rootComposite" presStyleCnt="0">
        <dgm:presLayoutVars/>
      </dgm:prSet>
      <dgm:spPr/>
    </dgm:pt>
    <dgm:pt modelId="{BFF98478-7DD2-4893-89F0-32D24FD74BC5}" type="pres">
      <dgm:prSet presAssocID="{6CD90914-6B93-45E8-98FB-26B8CFAB23C0}" presName="ParentAccent" presStyleLbl="alignNode1" presStyleIdx="0" presStyleCnt="1" custScaleX="147001" custScaleY="85447"/>
      <dgm:spPr>
        <a:gradFill rotWithShape="0">
          <a:gsLst>
            <a:gs pos="0">
              <a:srgbClr val="FF0000"/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</dgm:pt>
    <dgm:pt modelId="{6D96291A-D3D3-4BF8-9DBF-F5654FA1E02C}" type="pres">
      <dgm:prSet presAssocID="{6CD90914-6B93-45E8-98FB-26B8CFAB23C0}" presName="ParentSmallAccent" presStyleLbl="fgAcc1" presStyleIdx="0" presStyleCnt="1" custLinFactX="-200000" custLinFactNeighborX="-214252" custLinFactNeighborY="11377"/>
      <dgm:spPr>
        <a:noFill/>
        <a:ln>
          <a:noFill/>
        </a:ln>
      </dgm:spPr>
    </dgm:pt>
    <dgm:pt modelId="{E301FF9C-1373-4226-9B09-43C0DB32EC53}" type="pres">
      <dgm:prSet presAssocID="{6CD90914-6B93-45E8-98FB-26B8CFAB23C0}" presName="Parent" presStyleLbl="revTx" presStyleIdx="0" presStyleCnt="6" custScaleX="166404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0CEA99-D4B8-4B5F-BCCA-BD6CBB2CF023}" type="pres">
      <dgm:prSet presAssocID="{6CD90914-6B93-45E8-98FB-26B8CFAB23C0}" presName="childShape" presStyleCnt="0">
        <dgm:presLayoutVars>
          <dgm:chMax val="0"/>
          <dgm:chPref val="0"/>
        </dgm:presLayoutVars>
      </dgm:prSet>
      <dgm:spPr/>
    </dgm:pt>
    <dgm:pt modelId="{E1D77FE3-65FA-4253-AAC9-415CD2187608}" type="pres">
      <dgm:prSet presAssocID="{0CD0FFE5-3975-440F-B252-4C971D307D7B}" presName="childComposite" presStyleCnt="0">
        <dgm:presLayoutVars>
          <dgm:chMax val="0"/>
          <dgm:chPref val="0"/>
        </dgm:presLayoutVars>
      </dgm:prSet>
      <dgm:spPr/>
    </dgm:pt>
    <dgm:pt modelId="{7B463190-7464-45CC-9FF0-207E8D3A2532}" type="pres">
      <dgm:prSet presAssocID="{0CD0FFE5-3975-440F-B252-4C971D307D7B}" presName="ChildAccent" presStyleLbl="solidFgAcc1" presStyleIdx="0" presStyleCnt="5" custAng="5400000" custLinFactX="-114518" custLinFactNeighborX="-200000" custLinFactNeighborY="-41844"/>
      <dgm:spPr>
        <a:prstGeom prst="chevron">
          <a:avLst/>
        </a:prstGeom>
        <a:solidFill>
          <a:srgbClr val="FF0000"/>
        </a:solidFill>
      </dgm:spPr>
    </dgm:pt>
    <dgm:pt modelId="{C0903F21-CD17-4C04-AA5A-539828549811}" type="pres">
      <dgm:prSet presAssocID="{0CD0FFE5-3975-440F-B252-4C971D307D7B}" presName="Child" presStyleLbl="revTx" presStyleIdx="1" presStyleCnt="6" custScaleX="141858" custLinFactNeighborX="381" custLinFactNeighborY="-179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03A4E3-5E3D-45D1-B44A-9FF6DA1E7DFF}" type="pres">
      <dgm:prSet presAssocID="{E93276A2-DA9D-4BD5-8F5C-7ADB740C4AB6}" presName="childComposite" presStyleCnt="0">
        <dgm:presLayoutVars>
          <dgm:chMax val="0"/>
          <dgm:chPref val="0"/>
        </dgm:presLayoutVars>
      </dgm:prSet>
      <dgm:spPr/>
    </dgm:pt>
    <dgm:pt modelId="{3321749C-CEB9-4D92-8AF3-DB39189D106E}" type="pres">
      <dgm:prSet presAssocID="{E93276A2-DA9D-4BD5-8F5C-7ADB740C4AB6}" presName="ChildAccent" presStyleLbl="solidFgAcc1" presStyleIdx="1" presStyleCnt="5" custAng="5400000" custLinFactX="-114518" custLinFactNeighborX="-200000" custLinFactNeighborY="-41844"/>
      <dgm:spPr>
        <a:prstGeom prst="chevron">
          <a:avLst/>
        </a:prstGeom>
        <a:solidFill>
          <a:srgbClr val="FF0000"/>
        </a:solidFill>
      </dgm:spPr>
    </dgm:pt>
    <dgm:pt modelId="{BE813A47-4287-47B1-B346-0FC68F7EC553}" type="pres">
      <dgm:prSet presAssocID="{E93276A2-DA9D-4BD5-8F5C-7ADB740C4AB6}" presName="Child" presStyleLbl="revTx" presStyleIdx="2" presStyleCnt="6" custScaleX="141858" custLinFactNeighborX="381" custLinFactNeighborY="-179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5EE9B4-56F5-408B-B02E-B5071E331A43}" type="pres">
      <dgm:prSet presAssocID="{1568EDFE-BB38-4087-A869-9A8C60CF7D87}" presName="childComposite" presStyleCnt="0">
        <dgm:presLayoutVars>
          <dgm:chMax val="0"/>
          <dgm:chPref val="0"/>
        </dgm:presLayoutVars>
      </dgm:prSet>
      <dgm:spPr/>
    </dgm:pt>
    <dgm:pt modelId="{A47D3AC3-EAB0-4858-A7C2-032717595774}" type="pres">
      <dgm:prSet presAssocID="{1568EDFE-BB38-4087-A869-9A8C60CF7D87}" presName="ChildAccent" presStyleLbl="solidFgAcc1" presStyleIdx="2" presStyleCnt="5" custAng="5400000" custLinFactX="-114518" custLinFactNeighborX="-200000" custLinFactNeighborY="-41844"/>
      <dgm:spPr>
        <a:prstGeom prst="chevron">
          <a:avLst/>
        </a:prstGeom>
        <a:solidFill>
          <a:srgbClr val="FF0000"/>
        </a:solidFill>
      </dgm:spPr>
    </dgm:pt>
    <dgm:pt modelId="{B19CC71C-2252-441C-BF02-75C1B46B01A9}" type="pres">
      <dgm:prSet presAssocID="{1568EDFE-BB38-4087-A869-9A8C60CF7D87}" presName="Child" presStyleLbl="revTx" presStyleIdx="3" presStyleCnt="6" custScaleX="141858" custLinFactNeighborX="381" custLinFactNeighborY="-179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1679D4-E927-4D58-BF6D-21AA83785C1B}" type="pres">
      <dgm:prSet presAssocID="{AF3B0BBA-A929-4B5E-B5D7-BED11FF71B23}" presName="childComposite" presStyleCnt="0">
        <dgm:presLayoutVars>
          <dgm:chMax val="0"/>
          <dgm:chPref val="0"/>
        </dgm:presLayoutVars>
      </dgm:prSet>
      <dgm:spPr/>
    </dgm:pt>
    <dgm:pt modelId="{9B0FD8AC-A8D2-41FB-8C20-505B3A5B1F92}" type="pres">
      <dgm:prSet presAssocID="{AF3B0BBA-A929-4B5E-B5D7-BED11FF71B23}" presName="ChildAccent" presStyleLbl="solidFgAcc1" presStyleIdx="3" presStyleCnt="5" custAng="5400000" custLinFactX="-114518" custLinFactNeighborX="-200000" custLinFactNeighborY="-41844"/>
      <dgm:spPr>
        <a:prstGeom prst="chevron">
          <a:avLst/>
        </a:prstGeom>
        <a:solidFill>
          <a:srgbClr val="FF0000"/>
        </a:solidFill>
      </dgm:spPr>
    </dgm:pt>
    <dgm:pt modelId="{490E261E-98B8-460B-A54B-E16282A81061}" type="pres">
      <dgm:prSet presAssocID="{AF3B0BBA-A929-4B5E-B5D7-BED11FF71B23}" presName="Child" presStyleLbl="revTx" presStyleIdx="4" presStyleCnt="6" custScaleX="141858" custLinFactNeighborX="381" custLinFactNeighborY="-179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DC6766-7B22-41FC-A45F-F8B671662B5C}" type="pres">
      <dgm:prSet presAssocID="{860691CF-8CD8-4779-9DB1-07841A20B07F}" presName="childComposite" presStyleCnt="0">
        <dgm:presLayoutVars>
          <dgm:chMax val="0"/>
          <dgm:chPref val="0"/>
        </dgm:presLayoutVars>
      </dgm:prSet>
      <dgm:spPr/>
    </dgm:pt>
    <dgm:pt modelId="{29D808B3-29D4-4369-BC87-5B1FBFA77D2E}" type="pres">
      <dgm:prSet presAssocID="{860691CF-8CD8-4779-9DB1-07841A20B07F}" presName="ChildAccent" presStyleLbl="solidFgAcc1" presStyleIdx="4" presStyleCnt="5" custAng="5400000" custLinFactX="-114518" custLinFactNeighborX="-200000" custLinFactNeighborY="-41844"/>
      <dgm:spPr>
        <a:prstGeom prst="chevron">
          <a:avLst/>
        </a:prstGeom>
        <a:solidFill>
          <a:srgbClr val="FF0000"/>
        </a:solidFill>
      </dgm:spPr>
      <dgm:t>
        <a:bodyPr/>
        <a:lstStyle/>
        <a:p>
          <a:endParaRPr lang="ru-RU"/>
        </a:p>
      </dgm:t>
    </dgm:pt>
    <dgm:pt modelId="{542563B9-EA08-4E45-90A5-6E5A073E082A}" type="pres">
      <dgm:prSet presAssocID="{860691CF-8CD8-4779-9DB1-07841A20B07F}" presName="Child" presStyleLbl="revTx" presStyleIdx="5" presStyleCnt="6" custScaleX="141858" custLinFactNeighborX="381" custLinFactNeighborY="-288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AFB68E-ABE7-4BEB-8DEA-A4F2AB631951}" type="presOf" srcId="{860691CF-8CD8-4779-9DB1-07841A20B07F}" destId="{542563B9-EA08-4E45-90A5-6E5A073E082A}" srcOrd="0" destOrd="0" presId="urn:microsoft.com/office/officeart/2008/layout/SquareAccentList"/>
    <dgm:cxn modelId="{E4ABC31E-D830-48CE-B6DC-F984F3B92031}" srcId="{6CD90914-6B93-45E8-98FB-26B8CFAB23C0}" destId="{1568EDFE-BB38-4087-A869-9A8C60CF7D87}" srcOrd="2" destOrd="0" parTransId="{B63B1BA2-FD60-4271-8CD9-44C2F590DA6E}" sibTransId="{EEF06657-E8DC-4BF8-995A-4CCED66021BB}"/>
    <dgm:cxn modelId="{BE438872-CAFE-4AF6-8F80-68F3075412D1}" type="presOf" srcId="{1568EDFE-BB38-4087-A869-9A8C60CF7D87}" destId="{B19CC71C-2252-441C-BF02-75C1B46B01A9}" srcOrd="0" destOrd="0" presId="urn:microsoft.com/office/officeart/2008/layout/SquareAccentList"/>
    <dgm:cxn modelId="{7EA26AC6-E7C0-473E-BC9D-7A38AE845701}" srcId="{6CD90914-6B93-45E8-98FB-26B8CFAB23C0}" destId="{AF3B0BBA-A929-4B5E-B5D7-BED11FF71B23}" srcOrd="3" destOrd="0" parTransId="{44B2580B-970A-45E8-9A97-B1CC9B60E8F0}" sibTransId="{DE306524-174B-4D6B-8CA1-462AACF09454}"/>
    <dgm:cxn modelId="{BEBBE4D6-DBE9-4D02-B943-B58E88CAF807}" srcId="{6CD90914-6B93-45E8-98FB-26B8CFAB23C0}" destId="{E93276A2-DA9D-4BD5-8F5C-7ADB740C4AB6}" srcOrd="1" destOrd="0" parTransId="{C08AFD8B-8976-4A0C-9BCD-BD6F1B9DEFAB}" sibTransId="{E604A3A4-69ED-4DBB-9573-0A15210E7B22}"/>
    <dgm:cxn modelId="{88164174-1851-43A4-82D0-93CC2D716FE1}" type="presOf" srcId="{0CD0FFE5-3975-440F-B252-4C971D307D7B}" destId="{C0903F21-CD17-4C04-AA5A-539828549811}" srcOrd="0" destOrd="0" presId="urn:microsoft.com/office/officeart/2008/layout/SquareAccentList"/>
    <dgm:cxn modelId="{18ED608F-6332-4824-BD51-9F88D3CDA304}" type="presOf" srcId="{6CD90914-6B93-45E8-98FB-26B8CFAB23C0}" destId="{E301FF9C-1373-4226-9B09-43C0DB32EC53}" srcOrd="0" destOrd="0" presId="urn:microsoft.com/office/officeart/2008/layout/SquareAccentList"/>
    <dgm:cxn modelId="{F874521B-2608-4E2F-B987-F4EC03AF6CAA}" srcId="{6CD90914-6B93-45E8-98FB-26B8CFAB23C0}" destId="{860691CF-8CD8-4779-9DB1-07841A20B07F}" srcOrd="4" destOrd="0" parTransId="{78FE6BD5-4607-4131-8A01-2BF354AC0846}" sibTransId="{49426471-959B-4A83-B8D7-F834434A47B3}"/>
    <dgm:cxn modelId="{92B0EA07-641B-45D5-868B-4169A8714A42}" srcId="{6CD90914-6B93-45E8-98FB-26B8CFAB23C0}" destId="{0CD0FFE5-3975-440F-B252-4C971D307D7B}" srcOrd="0" destOrd="0" parTransId="{5D518929-ECD0-4C22-86D1-AB520BACC2F0}" sibTransId="{FC0F4B56-F86E-4BFC-B759-B44D8FFB3573}"/>
    <dgm:cxn modelId="{95DDBDEB-02BB-4CF9-B77C-FBF451031443}" srcId="{476B8F7E-60B4-412C-8ED2-AB8FF8182128}" destId="{6CD90914-6B93-45E8-98FB-26B8CFAB23C0}" srcOrd="0" destOrd="0" parTransId="{003A5CCB-8F35-4301-8657-CC99C8C20CB3}" sibTransId="{D3D6184D-FB01-45A9-8FE6-05D55EB87D7D}"/>
    <dgm:cxn modelId="{9824C1EB-ECB6-4028-BC8D-A82FA909AA77}" type="presOf" srcId="{AF3B0BBA-A929-4B5E-B5D7-BED11FF71B23}" destId="{490E261E-98B8-460B-A54B-E16282A81061}" srcOrd="0" destOrd="0" presId="urn:microsoft.com/office/officeart/2008/layout/SquareAccentList"/>
    <dgm:cxn modelId="{D5734C65-3BE2-42B6-9592-7CD8EC688086}" type="presOf" srcId="{E93276A2-DA9D-4BD5-8F5C-7ADB740C4AB6}" destId="{BE813A47-4287-47B1-B346-0FC68F7EC553}" srcOrd="0" destOrd="0" presId="urn:microsoft.com/office/officeart/2008/layout/SquareAccentList"/>
    <dgm:cxn modelId="{8A3B2B5C-44B1-42A8-A89C-B6F826B99F51}" type="presOf" srcId="{476B8F7E-60B4-412C-8ED2-AB8FF8182128}" destId="{BF1EE6C3-B931-4B0C-B14D-207A5A5523E8}" srcOrd="0" destOrd="0" presId="urn:microsoft.com/office/officeart/2008/layout/SquareAccentList"/>
    <dgm:cxn modelId="{72198530-E8E3-4E92-B4ED-D8322049B553}" type="presParOf" srcId="{BF1EE6C3-B931-4B0C-B14D-207A5A5523E8}" destId="{0FA1E57F-21D2-4D45-B9BB-66804DDF14FA}" srcOrd="0" destOrd="0" presId="urn:microsoft.com/office/officeart/2008/layout/SquareAccentList"/>
    <dgm:cxn modelId="{E8E170AE-A1F7-4315-A5BF-972D4B785D67}" type="presParOf" srcId="{0FA1E57F-21D2-4D45-B9BB-66804DDF14FA}" destId="{769A26F3-E933-4327-BDDD-0DB8E6079B21}" srcOrd="0" destOrd="0" presId="urn:microsoft.com/office/officeart/2008/layout/SquareAccentList"/>
    <dgm:cxn modelId="{25CA618C-9B80-4606-AACD-1AB880C5BCFF}" type="presParOf" srcId="{769A26F3-E933-4327-BDDD-0DB8E6079B21}" destId="{BFF98478-7DD2-4893-89F0-32D24FD74BC5}" srcOrd="0" destOrd="0" presId="urn:microsoft.com/office/officeart/2008/layout/SquareAccentList"/>
    <dgm:cxn modelId="{417D6988-42E7-4823-BBF2-C25E375C45AF}" type="presParOf" srcId="{769A26F3-E933-4327-BDDD-0DB8E6079B21}" destId="{6D96291A-D3D3-4BF8-9DBF-F5654FA1E02C}" srcOrd="1" destOrd="0" presId="urn:microsoft.com/office/officeart/2008/layout/SquareAccentList"/>
    <dgm:cxn modelId="{EA6F0B5E-59D3-467F-84E1-316A32BD2C7B}" type="presParOf" srcId="{769A26F3-E933-4327-BDDD-0DB8E6079B21}" destId="{E301FF9C-1373-4226-9B09-43C0DB32EC53}" srcOrd="2" destOrd="0" presId="urn:microsoft.com/office/officeart/2008/layout/SquareAccentList"/>
    <dgm:cxn modelId="{D95AC183-9853-43AD-8E51-4A25B7461799}" type="presParOf" srcId="{0FA1E57F-21D2-4D45-B9BB-66804DDF14FA}" destId="{D70CEA99-D4B8-4B5F-BCCA-BD6CBB2CF023}" srcOrd="1" destOrd="0" presId="urn:microsoft.com/office/officeart/2008/layout/SquareAccentList"/>
    <dgm:cxn modelId="{1E221EFE-F1A4-4B65-A238-AF46E67FDC64}" type="presParOf" srcId="{D70CEA99-D4B8-4B5F-BCCA-BD6CBB2CF023}" destId="{E1D77FE3-65FA-4253-AAC9-415CD2187608}" srcOrd="0" destOrd="0" presId="urn:microsoft.com/office/officeart/2008/layout/SquareAccentList"/>
    <dgm:cxn modelId="{000FC74D-C0F8-47AB-9C04-DE975BE86085}" type="presParOf" srcId="{E1D77FE3-65FA-4253-AAC9-415CD2187608}" destId="{7B463190-7464-45CC-9FF0-207E8D3A2532}" srcOrd="0" destOrd="0" presId="urn:microsoft.com/office/officeart/2008/layout/SquareAccentList"/>
    <dgm:cxn modelId="{81D5F1BE-9ED2-4011-B494-1B1528109FE3}" type="presParOf" srcId="{E1D77FE3-65FA-4253-AAC9-415CD2187608}" destId="{C0903F21-CD17-4C04-AA5A-539828549811}" srcOrd="1" destOrd="0" presId="urn:microsoft.com/office/officeart/2008/layout/SquareAccentList"/>
    <dgm:cxn modelId="{4663DF1D-F8FA-45B3-BE93-54D7F9C4E1B3}" type="presParOf" srcId="{D70CEA99-D4B8-4B5F-BCCA-BD6CBB2CF023}" destId="{7503A4E3-5E3D-45D1-B44A-9FF6DA1E7DFF}" srcOrd="1" destOrd="0" presId="urn:microsoft.com/office/officeart/2008/layout/SquareAccentList"/>
    <dgm:cxn modelId="{73C551A1-EB42-446F-87F0-D2A043E50DE8}" type="presParOf" srcId="{7503A4E3-5E3D-45D1-B44A-9FF6DA1E7DFF}" destId="{3321749C-CEB9-4D92-8AF3-DB39189D106E}" srcOrd="0" destOrd="0" presId="urn:microsoft.com/office/officeart/2008/layout/SquareAccentList"/>
    <dgm:cxn modelId="{51FB5A13-808F-46C6-ABFB-D63F46CA8B2A}" type="presParOf" srcId="{7503A4E3-5E3D-45D1-B44A-9FF6DA1E7DFF}" destId="{BE813A47-4287-47B1-B346-0FC68F7EC553}" srcOrd="1" destOrd="0" presId="urn:microsoft.com/office/officeart/2008/layout/SquareAccentList"/>
    <dgm:cxn modelId="{18BA46A7-9549-480F-992A-D22CE06F3A0D}" type="presParOf" srcId="{D70CEA99-D4B8-4B5F-BCCA-BD6CBB2CF023}" destId="{AF5EE9B4-56F5-408B-B02E-B5071E331A43}" srcOrd="2" destOrd="0" presId="urn:microsoft.com/office/officeart/2008/layout/SquareAccentList"/>
    <dgm:cxn modelId="{8E42AAAD-F410-4FF5-ADE7-5C60243D4B63}" type="presParOf" srcId="{AF5EE9B4-56F5-408B-B02E-B5071E331A43}" destId="{A47D3AC3-EAB0-4858-A7C2-032717595774}" srcOrd="0" destOrd="0" presId="urn:microsoft.com/office/officeart/2008/layout/SquareAccentList"/>
    <dgm:cxn modelId="{AF95D67E-5E80-4B30-B1D6-B8F34D75E279}" type="presParOf" srcId="{AF5EE9B4-56F5-408B-B02E-B5071E331A43}" destId="{B19CC71C-2252-441C-BF02-75C1B46B01A9}" srcOrd="1" destOrd="0" presId="urn:microsoft.com/office/officeart/2008/layout/SquareAccentList"/>
    <dgm:cxn modelId="{3BD45D87-4626-4B89-B506-AFA42BD88B67}" type="presParOf" srcId="{D70CEA99-D4B8-4B5F-BCCA-BD6CBB2CF023}" destId="{B91679D4-E927-4D58-BF6D-21AA83785C1B}" srcOrd="3" destOrd="0" presId="urn:microsoft.com/office/officeart/2008/layout/SquareAccentList"/>
    <dgm:cxn modelId="{538AECEB-CC49-4F18-B9B3-1700F6BBE2DB}" type="presParOf" srcId="{B91679D4-E927-4D58-BF6D-21AA83785C1B}" destId="{9B0FD8AC-A8D2-41FB-8C20-505B3A5B1F92}" srcOrd="0" destOrd="0" presId="urn:microsoft.com/office/officeart/2008/layout/SquareAccentList"/>
    <dgm:cxn modelId="{37DC7041-DDAC-48F7-AA67-46E867125F7F}" type="presParOf" srcId="{B91679D4-E927-4D58-BF6D-21AA83785C1B}" destId="{490E261E-98B8-460B-A54B-E16282A81061}" srcOrd="1" destOrd="0" presId="urn:microsoft.com/office/officeart/2008/layout/SquareAccentList"/>
    <dgm:cxn modelId="{F68277F7-CA75-4477-89B9-5A00F10761A5}" type="presParOf" srcId="{D70CEA99-D4B8-4B5F-BCCA-BD6CBB2CF023}" destId="{59DC6766-7B22-41FC-A45F-F8B671662B5C}" srcOrd="4" destOrd="0" presId="urn:microsoft.com/office/officeart/2008/layout/SquareAccentList"/>
    <dgm:cxn modelId="{D241578E-D6F0-484F-B6F0-DED8B07D0F5C}" type="presParOf" srcId="{59DC6766-7B22-41FC-A45F-F8B671662B5C}" destId="{29D808B3-29D4-4369-BC87-5B1FBFA77D2E}" srcOrd="0" destOrd="0" presId="urn:microsoft.com/office/officeart/2008/layout/SquareAccentList"/>
    <dgm:cxn modelId="{96B7D3E7-0B84-4484-B731-14C1102E58A8}" type="presParOf" srcId="{59DC6766-7B22-41FC-A45F-F8B671662B5C}" destId="{542563B9-EA08-4E45-90A5-6E5A073E082A}" srcOrd="1" destOrd="0" presId="urn:microsoft.com/office/officeart/2008/layout/SquareAccentList"/>
  </dgm:cxnLst>
  <dgm:bg>
    <a:solidFill>
      <a:schemeClr val="lt1">
        <a:hueOff val="0"/>
        <a:satOff val="0"/>
        <a:lumOff val="0"/>
      </a:schemeClr>
    </a:solidFill>
  </dgm:bg>
  <dgm:whole>
    <a:ln w="25400">
      <a:solidFill>
        <a:schemeClr val="accent2">
          <a:hueOff val="0"/>
          <a:satOff val="0"/>
          <a:lumOff val="0"/>
        </a:schemeClr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16493F8-5E89-45DD-9FD6-5B059A2A4C01}" type="doc">
      <dgm:prSet loTypeId="urn:microsoft.com/office/officeart/2005/8/layout/vList6" loCatId="process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253BA1F-F76F-4906-9E86-C9538F453BF5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99C32A8-FDF4-48DE-A7BA-C2D7514FBEAB}" type="parTrans" cxnId="{6AE6E33F-4F1E-465E-B07C-BE3A2FBFF8E0}">
      <dgm:prSet/>
      <dgm:spPr/>
      <dgm:t>
        <a:bodyPr/>
        <a:lstStyle/>
        <a:p>
          <a:endParaRPr lang="ru-RU"/>
        </a:p>
      </dgm:t>
    </dgm:pt>
    <dgm:pt modelId="{99FE34EB-9ABB-4ABB-BCEC-2BF04B4115C6}" type="sibTrans" cxnId="{6AE6E33F-4F1E-465E-B07C-BE3A2FBFF8E0}">
      <dgm:prSet/>
      <dgm:spPr/>
      <dgm:t>
        <a:bodyPr/>
        <a:lstStyle/>
        <a:p>
          <a:endParaRPr lang="ru-RU"/>
        </a:p>
      </dgm:t>
    </dgm:pt>
    <dgm:pt modelId="{77EA6CC4-77C7-4C48-9329-8E8252140FF1}">
      <dgm:prSet phldrT="[Текст]"/>
      <dgm:spPr/>
      <dgm:t>
        <a:bodyPr/>
        <a:lstStyle/>
        <a:p>
          <a:pPr marL="180975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Times New Roman" pitchFamily="18" charset="0"/>
              <a:cs typeface="Times New Roman" pitchFamily="18" charset="0"/>
            </a:rPr>
            <a:t>в течение текущего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7253841-8A62-46BD-A5BB-82E7FD3DD8AB}" type="parTrans" cxnId="{B1BAC6A8-202C-461F-8B15-A906B9AFE66B}">
      <dgm:prSet/>
      <dgm:spPr/>
      <dgm:t>
        <a:bodyPr/>
        <a:lstStyle/>
        <a:p>
          <a:endParaRPr lang="ru-RU"/>
        </a:p>
      </dgm:t>
    </dgm:pt>
    <dgm:pt modelId="{81A76084-6591-4EEF-A328-190834D53087}" type="sibTrans" cxnId="{B1BAC6A8-202C-461F-8B15-A906B9AFE66B}">
      <dgm:prSet/>
      <dgm:spPr/>
      <dgm:t>
        <a:bodyPr/>
        <a:lstStyle/>
        <a:p>
          <a:endParaRPr lang="ru-RU"/>
        </a:p>
      </dgm:t>
    </dgm:pt>
    <dgm:pt modelId="{998501DF-3057-48C3-84DC-DB025F9ED4AE}">
      <dgm:prSet/>
      <dgm:spPr/>
      <dgm:t>
        <a:bodyPr/>
        <a:lstStyle/>
        <a:p>
          <a:pPr marL="180975" indent="0"/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следующего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A7D3FCB-B723-47C7-B883-6403D46C9C0E}" type="parTrans" cxnId="{65665CD6-DC1E-40C9-A684-E228E2FF602F}">
      <dgm:prSet/>
      <dgm:spPr/>
      <dgm:t>
        <a:bodyPr/>
        <a:lstStyle/>
        <a:p>
          <a:endParaRPr lang="ru-RU"/>
        </a:p>
      </dgm:t>
    </dgm:pt>
    <dgm:pt modelId="{DBFE688C-1592-4DF3-B74B-C81F6F84DEE8}" type="sibTrans" cxnId="{65665CD6-DC1E-40C9-A684-E228E2FF602F}">
      <dgm:prSet/>
      <dgm:spPr/>
      <dgm:t>
        <a:bodyPr/>
        <a:lstStyle/>
        <a:p>
          <a:endParaRPr lang="ru-RU"/>
        </a:p>
      </dgm:t>
    </dgm:pt>
    <dgm:pt modelId="{F45DA058-73DA-4E71-A45A-988BFD5DACB2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после 12 часов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F2FDEA1-B51B-4176-9CB3-794819734CF4}" type="parTrans" cxnId="{5F5B0BAA-02C1-4B68-9141-0D7AB0876DAB}">
      <dgm:prSet/>
      <dgm:spPr/>
      <dgm:t>
        <a:bodyPr/>
        <a:lstStyle/>
        <a:p>
          <a:endParaRPr lang="ru-RU"/>
        </a:p>
      </dgm:t>
    </dgm:pt>
    <dgm:pt modelId="{7F1DEA56-E703-4595-B377-729F888B770F}" type="sibTrans" cxnId="{5F5B0BAA-02C1-4B68-9141-0D7AB0876DAB}">
      <dgm:prSet/>
      <dgm:spPr/>
      <dgm:t>
        <a:bodyPr/>
        <a:lstStyle/>
        <a:p>
          <a:endParaRPr lang="ru-RU"/>
        </a:p>
      </dgm:t>
    </dgm:pt>
    <dgm:pt modelId="{8E003CD1-F437-4D95-B647-2FB26A2934DF}" type="pres">
      <dgm:prSet presAssocID="{016493F8-5E89-45DD-9FD6-5B059A2A4C0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959F5CF-4598-4D49-BEDE-3F0644E076BE}" type="pres">
      <dgm:prSet presAssocID="{B253BA1F-F76F-4906-9E86-C9538F453BF5}" presName="linNode" presStyleCnt="0"/>
      <dgm:spPr/>
    </dgm:pt>
    <dgm:pt modelId="{254852B7-C2C5-414D-A9B8-04D32830CE4C}" type="pres">
      <dgm:prSet presAssocID="{B253BA1F-F76F-4906-9E86-C9538F453BF5}" presName="parentShp" presStyleLbl="node1" presStyleIdx="0" presStyleCnt="2" custLinFactNeighborX="-1852" custLinFactNeighborY="-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575E4-1226-462C-9EF5-4C21A7B0D39E}" type="pres">
      <dgm:prSet presAssocID="{B253BA1F-F76F-4906-9E86-C9538F453BF5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595FD-15E2-4068-8603-FB95AB23B2E1}" type="pres">
      <dgm:prSet presAssocID="{99FE34EB-9ABB-4ABB-BCEC-2BF04B4115C6}" presName="spacing" presStyleCnt="0"/>
      <dgm:spPr/>
    </dgm:pt>
    <dgm:pt modelId="{BBF1BD37-02A8-446D-8846-E9354B2A560B}" type="pres">
      <dgm:prSet presAssocID="{F45DA058-73DA-4E71-A45A-988BFD5DACB2}" presName="linNode" presStyleCnt="0"/>
      <dgm:spPr/>
    </dgm:pt>
    <dgm:pt modelId="{7F5110D6-9678-46D7-9553-B0454DD64724}" type="pres">
      <dgm:prSet presAssocID="{F45DA058-73DA-4E71-A45A-988BFD5DACB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6D6F6-E479-4181-86DD-FB30A5E37226}" type="pres">
      <dgm:prSet presAssocID="{F45DA058-73DA-4E71-A45A-988BFD5DACB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D8A048-FB29-4960-B82A-E6D5957BACE2}" type="presOf" srcId="{998501DF-3057-48C3-84DC-DB025F9ED4AE}" destId="{21D6D6F6-E479-4181-86DD-FB30A5E37226}" srcOrd="0" destOrd="0" presId="urn:microsoft.com/office/officeart/2005/8/layout/vList6"/>
    <dgm:cxn modelId="{B1BAC6A8-202C-461F-8B15-A906B9AFE66B}" srcId="{B253BA1F-F76F-4906-9E86-C9538F453BF5}" destId="{77EA6CC4-77C7-4C48-9329-8E8252140FF1}" srcOrd="0" destOrd="0" parTransId="{87253841-8A62-46BD-A5BB-82E7FD3DD8AB}" sibTransId="{81A76084-6591-4EEF-A328-190834D53087}"/>
    <dgm:cxn modelId="{5F5B0BAA-02C1-4B68-9141-0D7AB0876DAB}" srcId="{016493F8-5E89-45DD-9FD6-5B059A2A4C01}" destId="{F45DA058-73DA-4E71-A45A-988BFD5DACB2}" srcOrd="1" destOrd="0" parTransId="{2F2FDEA1-B51B-4176-9CB3-794819734CF4}" sibTransId="{7F1DEA56-E703-4595-B377-729F888B770F}"/>
    <dgm:cxn modelId="{1EAB9C0D-AAFF-4F92-82EC-40C40B90C6A6}" type="presOf" srcId="{F45DA058-73DA-4E71-A45A-988BFD5DACB2}" destId="{7F5110D6-9678-46D7-9553-B0454DD64724}" srcOrd="0" destOrd="0" presId="urn:microsoft.com/office/officeart/2005/8/layout/vList6"/>
    <dgm:cxn modelId="{65665CD6-DC1E-40C9-A684-E228E2FF602F}" srcId="{F45DA058-73DA-4E71-A45A-988BFD5DACB2}" destId="{998501DF-3057-48C3-84DC-DB025F9ED4AE}" srcOrd="0" destOrd="0" parTransId="{BA7D3FCB-B723-47C7-B883-6403D46C9C0E}" sibTransId="{DBFE688C-1592-4DF3-B74B-C81F6F84DEE8}"/>
    <dgm:cxn modelId="{6AE6E33F-4F1E-465E-B07C-BE3A2FBFF8E0}" srcId="{016493F8-5E89-45DD-9FD6-5B059A2A4C01}" destId="{B253BA1F-F76F-4906-9E86-C9538F453BF5}" srcOrd="0" destOrd="0" parTransId="{D99C32A8-FDF4-48DE-A7BA-C2D7514FBEAB}" sibTransId="{99FE34EB-9ABB-4ABB-BCEC-2BF04B4115C6}"/>
    <dgm:cxn modelId="{EA171127-D520-423C-BE99-22FE37ED114E}" type="presOf" srcId="{B253BA1F-F76F-4906-9E86-C9538F453BF5}" destId="{254852B7-C2C5-414D-A9B8-04D32830CE4C}" srcOrd="0" destOrd="0" presId="urn:microsoft.com/office/officeart/2005/8/layout/vList6"/>
    <dgm:cxn modelId="{3A1A2F12-B67A-4411-9CDA-DF4A1F74A301}" type="presOf" srcId="{016493F8-5E89-45DD-9FD6-5B059A2A4C01}" destId="{8E003CD1-F437-4D95-B647-2FB26A2934DF}" srcOrd="0" destOrd="0" presId="urn:microsoft.com/office/officeart/2005/8/layout/vList6"/>
    <dgm:cxn modelId="{D84B8E21-477D-4A27-8034-CCEE2BF95991}" type="presOf" srcId="{77EA6CC4-77C7-4C48-9329-8E8252140FF1}" destId="{E97575E4-1226-462C-9EF5-4C21A7B0D39E}" srcOrd="0" destOrd="0" presId="urn:microsoft.com/office/officeart/2005/8/layout/vList6"/>
    <dgm:cxn modelId="{34F9343E-8632-4B84-9A2A-2B721C4E0DDF}" type="presParOf" srcId="{8E003CD1-F437-4D95-B647-2FB26A2934DF}" destId="{B959F5CF-4598-4D49-BEDE-3F0644E076BE}" srcOrd="0" destOrd="0" presId="urn:microsoft.com/office/officeart/2005/8/layout/vList6"/>
    <dgm:cxn modelId="{AB57ED0A-B2B6-4C3D-9DDC-B48EBEF641DD}" type="presParOf" srcId="{B959F5CF-4598-4D49-BEDE-3F0644E076BE}" destId="{254852B7-C2C5-414D-A9B8-04D32830CE4C}" srcOrd="0" destOrd="0" presId="urn:microsoft.com/office/officeart/2005/8/layout/vList6"/>
    <dgm:cxn modelId="{C12AA82F-4445-4F01-A4E1-37407E5FC81A}" type="presParOf" srcId="{B959F5CF-4598-4D49-BEDE-3F0644E076BE}" destId="{E97575E4-1226-462C-9EF5-4C21A7B0D39E}" srcOrd="1" destOrd="0" presId="urn:microsoft.com/office/officeart/2005/8/layout/vList6"/>
    <dgm:cxn modelId="{4ACBE358-AFF4-4F28-975D-72A7BF85FEAF}" type="presParOf" srcId="{8E003CD1-F437-4D95-B647-2FB26A2934DF}" destId="{ED6595FD-15E2-4068-8603-FB95AB23B2E1}" srcOrd="1" destOrd="0" presId="urn:microsoft.com/office/officeart/2005/8/layout/vList6"/>
    <dgm:cxn modelId="{A35344A6-4024-49EB-839B-B33F23A8E196}" type="presParOf" srcId="{8E003CD1-F437-4D95-B647-2FB26A2934DF}" destId="{BBF1BD37-02A8-446D-8846-E9354B2A560B}" srcOrd="2" destOrd="0" presId="urn:microsoft.com/office/officeart/2005/8/layout/vList6"/>
    <dgm:cxn modelId="{DC967875-C0F3-4CAF-BC17-B96243F2C734}" type="presParOf" srcId="{BBF1BD37-02A8-446D-8846-E9354B2A560B}" destId="{7F5110D6-9678-46D7-9553-B0454DD64724}" srcOrd="0" destOrd="0" presId="urn:microsoft.com/office/officeart/2005/8/layout/vList6"/>
    <dgm:cxn modelId="{FC54B637-AD60-4EF4-9630-B49C03A08F21}" type="presParOf" srcId="{BBF1BD37-02A8-446D-8846-E9354B2A560B}" destId="{21D6D6F6-E479-4181-86DD-FB30A5E3722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76B8F7E-60B4-412C-8ED2-AB8FF8182128}" type="doc">
      <dgm:prSet loTypeId="urn:microsoft.com/office/officeart/2008/layout/SquareAccentList" loCatId="list" qsTypeId="urn:microsoft.com/office/officeart/2005/8/quickstyle/3d1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6CD90914-6B93-45E8-98FB-26B8CFAB23C0}">
      <dgm:prSet phldrT="[Текст]" custT="1"/>
      <dgm:spPr/>
      <dgm:t>
        <a:bodyPr/>
        <a:lstStyle/>
        <a:p>
          <a:pPr algn="ctr"/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Протокол рассмотрения вторых частей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003A5CCB-8F35-4301-8657-CC99C8C20CB3}" type="parTrans" cxnId="{95DDBDEB-02BB-4CF9-B77C-FBF451031443}">
      <dgm:prSet/>
      <dgm:spPr/>
      <dgm:t>
        <a:bodyPr/>
        <a:lstStyle/>
        <a:p>
          <a:endParaRPr lang="ru-RU"/>
        </a:p>
      </dgm:t>
    </dgm:pt>
    <dgm:pt modelId="{D3D6184D-FB01-45A9-8FE6-05D55EB87D7D}" type="sibTrans" cxnId="{95DDBDEB-02BB-4CF9-B77C-FBF451031443}">
      <dgm:prSet/>
      <dgm:spPr/>
      <dgm:t>
        <a:bodyPr/>
        <a:lstStyle/>
        <a:p>
          <a:endParaRPr lang="ru-RU"/>
        </a:p>
      </dgm:t>
    </dgm:pt>
    <dgm:pt modelId="{0CD0FFE5-3975-440F-B252-4C971D307D7B}">
      <dgm:prSet phldrT="[Текст]" custT="1"/>
      <dgm:spPr/>
      <dgm:t>
        <a:bodyPr/>
        <a:lstStyle/>
        <a:p>
          <a:pPr marL="180975" indent="0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сведения о порядковых номерах заявок 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5D518929-ECD0-4C22-86D1-AB520BACC2F0}" type="parTrans" cxnId="{92B0EA07-641B-45D5-868B-4169A8714A42}">
      <dgm:prSet/>
      <dgm:spPr/>
      <dgm:t>
        <a:bodyPr/>
        <a:lstStyle/>
        <a:p>
          <a:endParaRPr lang="ru-RU"/>
        </a:p>
      </dgm:t>
    </dgm:pt>
    <dgm:pt modelId="{FC0F4B56-F86E-4BFC-B759-B44D8FFB3573}" type="sibTrans" cxnId="{92B0EA07-641B-45D5-868B-4169A8714A42}">
      <dgm:prSet/>
      <dgm:spPr/>
      <dgm:t>
        <a:bodyPr/>
        <a:lstStyle/>
        <a:p>
          <a:endParaRPr lang="ru-RU"/>
        </a:p>
      </dgm:t>
    </dgm:pt>
    <dgm:pt modelId="{E93276A2-DA9D-4BD5-8F5C-7ADB740C4AB6}">
      <dgm:prSet phldrT="[Текст]" custT="1"/>
      <dgm:spPr/>
      <dgm:t>
        <a:bodyPr/>
        <a:lstStyle/>
        <a:p>
          <a:pPr marL="180975" indent="0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сведения о решении каждого члена комиссии  о соответствии / несоответствии заявки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C08AFD8B-8976-4A0C-9BCD-BD6F1B9DEFAB}" type="parTrans" cxnId="{BEBBE4D6-DBE9-4D02-B943-B58E88CAF807}">
      <dgm:prSet/>
      <dgm:spPr/>
      <dgm:t>
        <a:bodyPr/>
        <a:lstStyle/>
        <a:p>
          <a:endParaRPr lang="ru-RU"/>
        </a:p>
      </dgm:t>
    </dgm:pt>
    <dgm:pt modelId="{E604A3A4-69ED-4DBB-9573-0A15210E7B22}" type="sibTrans" cxnId="{BEBBE4D6-DBE9-4D02-B943-B58E88CAF807}">
      <dgm:prSet/>
      <dgm:spPr/>
      <dgm:t>
        <a:bodyPr/>
        <a:lstStyle/>
        <a:p>
          <a:endParaRPr lang="ru-RU"/>
        </a:p>
      </dgm:t>
    </dgm:pt>
    <dgm:pt modelId="{BF1EE6C3-B931-4B0C-B14D-207A5A5523E8}" type="pres">
      <dgm:prSet presAssocID="{476B8F7E-60B4-412C-8ED2-AB8FF8182128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0FA1E57F-21D2-4D45-B9BB-66804DDF14FA}" type="pres">
      <dgm:prSet presAssocID="{6CD90914-6B93-45E8-98FB-26B8CFAB23C0}" presName="root" presStyleCnt="0">
        <dgm:presLayoutVars>
          <dgm:chMax/>
          <dgm:chPref/>
        </dgm:presLayoutVars>
      </dgm:prSet>
      <dgm:spPr/>
    </dgm:pt>
    <dgm:pt modelId="{769A26F3-E933-4327-BDDD-0DB8E6079B21}" type="pres">
      <dgm:prSet presAssocID="{6CD90914-6B93-45E8-98FB-26B8CFAB23C0}" presName="rootComposite" presStyleCnt="0">
        <dgm:presLayoutVars/>
      </dgm:prSet>
      <dgm:spPr/>
    </dgm:pt>
    <dgm:pt modelId="{BFF98478-7DD2-4893-89F0-32D24FD74BC5}" type="pres">
      <dgm:prSet presAssocID="{6CD90914-6B93-45E8-98FB-26B8CFAB23C0}" presName="ParentAccent" presStyleLbl="alignNode1" presStyleIdx="0" presStyleCnt="1" custScaleX="147001" custScaleY="85447"/>
      <dgm:spPr>
        <a:gradFill rotWithShape="0">
          <a:gsLst>
            <a:gs pos="0">
              <a:srgbClr val="FF0000"/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</dgm:pt>
    <dgm:pt modelId="{6D96291A-D3D3-4BF8-9DBF-F5654FA1E02C}" type="pres">
      <dgm:prSet presAssocID="{6CD90914-6B93-45E8-98FB-26B8CFAB23C0}" presName="ParentSmallAccent" presStyleLbl="fgAcc1" presStyleIdx="0" presStyleCnt="1" custLinFactX="-200000" custLinFactNeighborX="-214252" custLinFactNeighborY="11377"/>
      <dgm:spPr>
        <a:noFill/>
        <a:ln>
          <a:noFill/>
        </a:ln>
      </dgm:spPr>
    </dgm:pt>
    <dgm:pt modelId="{E301FF9C-1373-4226-9B09-43C0DB32EC53}" type="pres">
      <dgm:prSet presAssocID="{6CD90914-6B93-45E8-98FB-26B8CFAB23C0}" presName="Parent" presStyleLbl="revTx" presStyleIdx="0" presStyleCnt="3" custScaleX="166404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0CEA99-D4B8-4B5F-BCCA-BD6CBB2CF023}" type="pres">
      <dgm:prSet presAssocID="{6CD90914-6B93-45E8-98FB-26B8CFAB23C0}" presName="childShape" presStyleCnt="0">
        <dgm:presLayoutVars>
          <dgm:chMax val="0"/>
          <dgm:chPref val="0"/>
        </dgm:presLayoutVars>
      </dgm:prSet>
      <dgm:spPr/>
    </dgm:pt>
    <dgm:pt modelId="{E1D77FE3-65FA-4253-AAC9-415CD2187608}" type="pres">
      <dgm:prSet presAssocID="{0CD0FFE5-3975-440F-B252-4C971D307D7B}" presName="childComposite" presStyleCnt="0">
        <dgm:presLayoutVars>
          <dgm:chMax val="0"/>
          <dgm:chPref val="0"/>
        </dgm:presLayoutVars>
      </dgm:prSet>
      <dgm:spPr/>
    </dgm:pt>
    <dgm:pt modelId="{7B463190-7464-45CC-9FF0-207E8D3A2532}" type="pres">
      <dgm:prSet presAssocID="{0CD0FFE5-3975-440F-B252-4C971D307D7B}" presName="ChildAccent" presStyleLbl="solidFgAcc1" presStyleIdx="0" presStyleCnt="2" custAng="5400000" custLinFactNeighborX="-15960" custLinFactNeighborY="5988"/>
      <dgm:spPr>
        <a:prstGeom prst="chevron">
          <a:avLst/>
        </a:prstGeom>
        <a:solidFill>
          <a:srgbClr val="FF0000"/>
        </a:solidFill>
      </dgm:spPr>
    </dgm:pt>
    <dgm:pt modelId="{C0903F21-CD17-4C04-AA5A-539828549811}" type="pres">
      <dgm:prSet presAssocID="{0CD0FFE5-3975-440F-B252-4C971D307D7B}" presName="Child" presStyleLbl="revTx" presStyleIdx="1" presStyleCnt="3" custScaleX="141858" custLinFactNeighborX="23020" custLinFactNeighborY="-67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03A4E3-5E3D-45D1-B44A-9FF6DA1E7DFF}" type="pres">
      <dgm:prSet presAssocID="{E93276A2-DA9D-4BD5-8F5C-7ADB740C4AB6}" presName="childComposite" presStyleCnt="0">
        <dgm:presLayoutVars>
          <dgm:chMax val="0"/>
          <dgm:chPref val="0"/>
        </dgm:presLayoutVars>
      </dgm:prSet>
      <dgm:spPr/>
    </dgm:pt>
    <dgm:pt modelId="{3321749C-CEB9-4D92-8AF3-DB39189D106E}" type="pres">
      <dgm:prSet presAssocID="{E93276A2-DA9D-4BD5-8F5C-7ADB740C4AB6}" presName="ChildAccent" presStyleLbl="solidFgAcc1" presStyleIdx="1" presStyleCnt="2" custAng="5400000" custLinFactNeighborX="-15960" custLinFactNeighborY="5988"/>
      <dgm:spPr>
        <a:prstGeom prst="chevron">
          <a:avLst/>
        </a:prstGeom>
        <a:solidFill>
          <a:srgbClr val="FF0000"/>
        </a:solidFill>
      </dgm:spPr>
    </dgm:pt>
    <dgm:pt modelId="{BE813A47-4287-47B1-B346-0FC68F7EC553}" type="pres">
      <dgm:prSet presAssocID="{E93276A2-DA9D-4BD5-8F5C-7ADB740C4AB6}" presName="Child" presStyleLbl="revTx" presStyleIdx="2" presStyleCnt="3" custScaleX="141858" custLinFactNeighborX="23020" custLinFactNeighborY="-67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3E8F50-388E-4CBC-B11E-9454EF80CE6B}" type="presOf" srcId="{6CD90914-6B93-45E8-98FB-26B8CFAB23C0}" destId="{E301FF9C-1373-4226-9B09-43C0DB32EC53}" srcOrd="0" destOrd="0" presId="urn:microsoft.com/office/officeart/2008/layout/SquareAccentList"/>
    <dgm:cxn modelId="{BDC054ED-023B-493C-8307-29BE9E6A257C}" type="presOf" srcId="{476B8F7E-60B4-412C-8ED2-AB8FF8182128}" destId="{BF1EE6C3-B931-4B0C-B14D-207A5A5523E8}" srcOrd="0" destOrd="0" presId="urn:microsoft.com/office/officeart/2008/layout/SquareAccentList"/>
    <dgm:cxn modelId="{BEBBE4D6-DBE9-4D02-B943-B58E88CAF807}" srcId="{6CD90914-6B93-45E8-98FB-26B8CFAB23C0}" destId="{E93276A2-DA9D-4BD5-8F5C-7ADB740C4AB6}" srcOrd="1" destOrd="0" parTransId="{C08AFD8B-8976-4A0C-9BCD-BD6F1B9DEFAB}" sibTransId="{E604A3A4-69ED-4DBB-9573-0A15210E7B22}"/>
    <dgm:cxn modelId="{92B0EA07-641B-45D5-868B-4169A8714A42}" srcId="{6CD90914-6B93-45E8-98FB-26B8CFAB23C0}" destId="{0CD0FFE5-3975-440F-B252-4C971D307D7B}" srcOrd="0" destOrd="0" parTransId="{5D518929-ECD0-4C22-86D1-AB520BACC2F0}" sibTransId="{FC0F4B56-F86E-4BFC-B759-B44D8FFB3573}"/>
    <dgm:cxn modelId="{95DDBDEB-02BB-4CF9-B77C-FBF451031443}" srcId="{476B8F7E-60B4-412C-8ED2-AB8FF8182128}" destId="{6CD90914-6B93-45E8-98FB-26B8CFAB23C0}" srcOrd="0" destOrd="0" parTransId="{003A5CCB-8F35-4301-8657-CC99C8C20CB3}" sibTransId="{D3D6184D-FB01-45A9-8FE6-05D55EB87D7D}"/>
    <dgm:cxn modelId="{8613FD7B-F8DD-4C58-A474-73672E18926D}" type="presOf" srcId="{0CD0FFE5-3975-440F-B252-4C971D307D7B}" destId="{C0903F21-CD17-4C04-AA5A-539828549811}" srcOrd="0" destOrd="0" presId="urn:microsoft.com/office/officeart/2008/layout/SquareAccentList"/>
    <dgm:cxn modelId="{D5DEC6DE-5A3A-4722-AD98-B4D0F95AB459}" type="presOf" srcId="{E93276A2-DA9D-4BD5-8F5C-7ADB740C4AB6}" destId="{BE813A47-4287-47B1-B346-0FC68F7EC553}" srcOrd="0" destOrd="0" presId="urn:microsoft.com/office/officeart/2008/layout/SquareAccentList"/>
    <dgm:cxn modelId="{140ECA3C-FA04-4B35-87DE-933D5D8B7FAD}" type="presParOf" srcId="{BF1EE6C3-B931-4B0C-B14D-207A5A5523E8}" destId="{0FA1E57F-21D2-4D45-B9BB-66804DDF14FA}" srcOrd="0" destOrd="0" presId="urn:microsoft.com/office/officeart/2008/layout/SquareAccentList"/>
    <dgm:cxn modelId="{1032137A-B2FE-456C-BE1C-668F6B92C4D2}" type="presParOf" srcId="{0FA1E57F-21D2-4D45-B9BB-66804DDF14FA}" destId="{769A26F3-E933-4327-BDDD-0DB8E6079B21}" srcOrd="0" destOrd="0" presId="urn:microsoft.com/office/officeart/2008/layout/SquareAccentList"/>
    <dgm:cxn modelId="{504B380D-EC4C-439E-864D-5A8B82301404}" type="presParOf" srcId="{769A26F3-E933-4327-BDDD-0DB8E6079B21}" destId="{BFF98478-7DD2-4893-89F0-32D24FD74BC5}" srcOrd="0" destOrd="0" presId="urn:microsoft.com/office/officeart/2008/layout/SquareAccentList"/>
    <dgm:cxn modelId="{7B213925-CBAE-4953-8F71-5B913F3649A2}" type="presParOf" srcId="{769A26F3-E933-4327-BDDD-0DB8E6079B21}" destId="{6D96291A-D3D3-4BF8-9DBF-F5654FA1E02C}" srcOrd="1" destOrd="0" presId="urn:microsoft.com/office/officeart/2008/layout/SquareAccentList"/>
    <dgm:cxn modelId="{B45B5AE0-0909-43EB-BF37-9884C8D7B919}" type="presParOf" srcId="{769A26F3-E933-4327-BDDD-0DB8E6079B21}" destId="{E301FF9C-1373-4226-9B09-43C0DB32EC53}" srcOrd="2" destOrd="0" presId="urn:microsoft.com/office/officeart/2008/layout/SquareAccentList"/>
    <dgm:cxn modelId="{814791FD-B7C1-4D95-9836-CB9A7B9BC407}" type="presParOf" srcId="{0FA1E57F-21D2-4D45-B9BB-66804DDF14FA}" destId="{D70CEA99-D4B8-4B5F-BCCA-BD6CBB2CF023}" srcOrd="1" destOrd="0" presId="urn:microsoft.com/office/officeart/2008/layout/SquareAccentList"/>
    <dgm:cxn modelId="{7B275090-57B3-4B90-AA1F-9837567C6908}" type="presParOf" srcId="{D70CEA99-D4B8-4B5F-BCCA-BD6CBB2CF023}" destId="{E1D77FE3-65FA-4253-AAC9-415CD2187608}" srcOrd="0" destOrd="0" presId="urn:microsoft.com/office/officeart/2008/layout/SquareAccentList"/>
    <dgm:cxn modelId="{DCA8F76B-4CB2-4E3E-AC9A-2018174C361D}" type="presParOf" srcId="{E1D77FE3-65FA-4253-AAC9-415CD2187608}" destId="{7B463190-7464-45CC-9FF0-207E8D3A2532}" srcOrd="0" destOrd="0" presId="urn:microsoft.com/office/officeart/2008/layout/SquareAccentList"/>
    <dgm:cxn modelId="{CA41C776-0ABF-4CBA-952F-D9D7A38F4D4C}" type="presParOf" srcId="{E1D77FE3-65FA-4253-AAC9-415CD2187608}" destId="{C0903F21-CD17-4C04-AA5A-539828549811}" srcOrd="1" destOrd="0" presId="urn:microsoft.com/office/officeart/2008/layout/SquareAccentList"/>
    <dgm:cxn modelId="{062BF944-DE95-4628-8EA0-9D27C33C4220}" type="presParOf" srcId="{D70CEA99-D4B8-4B5F-BCCA-BD6CBB2CF023}" destId="{7503A4E3-5E3D-45D1-B44A-9FF6DA1E7DFF}" srcOrd="1" destOrd="0" presId="urn:microsoft.com/office/officeart/2008/layout/SquareAccentList"/>
    <dgm:cxn modelId="{E7567FCB-8033-4BAD-A76A-ACB805B5702B}" type="presParOf" srcId="{7503A4E3-5E3D-45D1-B44A-9FF6DA1E7DFF}" destId="{3321749C-CEB9-4D92-8AF3-DB39189D106E}" srcOrd="0" destOrd="0" presId="urn:microsoft.com/office/officeart/2008/layout/SquareAccentList"/>
    <dgm:cxn modelId="{C46E1148-A6E0-4A22-9020-AC2F6F77B297}" type="presParOf" srcId="{7503A4E3-5E3D-45D1-B44A-9FF6DA1E7DFF}" destId="{BE813A47-4287-47B1-B346-0FC68F7EC553}" srcOrd="1" destOrd="0" presId="urn:microsoft.com/office/officeart/2008/layout/SquareAccentList"/>
  </dgm:cxnLst>
  <dgm:bg>
    <a:solidFill>
      <a:schemeClr val="lt1">
        <a:hueOff val="0"/>
        <a:satOff val="0"/>
        <a:lumOff val="0"/>
      </a:schemeClr>
    </a:solidFill>
  </dgm:bg>
  <dgm:whole>
    <a:ln w="25400">
      <a:solidFill>
        <a:schemeClr val="accent2">
          <a:hueOff val="0"/>
          <a:satOff val="0"/>
          <a:lumOff val="0"/>
        </a:schemeClr>
      </a:solidFill>
    </a:ln>
  </dgm:whole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16493F8-5E89-45DD-9FD6-5B059A2A4C01}" type="doc">
      <dgm:prSet loTypeId="urn:microsoft.com/office/officeart/2005/8/layout/vList6" loCatId="process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253BA1F-F76F-4906-9E86-C9538F453BF5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99C32A8-FDF4-48DE-A7BA-C2D7514FBEAB}" type="parTrans" cxnId="{6AE6E33F-4F1E-465E-B07C-BE3A2FBFF8E0}">
      <dgm:prSet/>
      <dgm:spPr/>
      <dgm:t>
        <a:bodyPr/>
        <a:lstStyle/>
        <a:p>
          <a:endParaRPr lang="ru-RU"/>
        </a:p>
      </dgm:t>
    </dgm:pt>
    <dgm:pt modelId="{99FE34EB-9ABB-4ABB-BCEC-2BF04B4115C6}" type="sibTrans" cxnId="{6AE6E33F-4F1E-465E-B07C-BE3A2FBFF8E0}">
      <dgm:prSet/>
      <dgm:spPr/>
      <dgm:t>
        <a:bodyPr/>
        <a:lstStyle/>
        <a:p>
          <a:endParaRPr lang="ru-RU"/>
        </a:p>
      </dgm:t>
    </dgm:pt>
    <dgm:pt modelId="{77EA6CC4-77C7-4C48-9329-8E8252140FF1}">
      <dgm:prSet phldrT="[Текст]"/>
      <dgm:spPr/>
      <dgm:t>
        <a:bodyPr/>
        <a:lstStyle/>
        <a:p>
          <a:pPr marL="180975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Times New Roman" pitchFamily="18" charset="0"/>
              <a:cs typeface="Times New Roman" pitchFamily="18" charset="0"/>
            </a:rPr>
            <a:t>в течение текущего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7253841-8A62-46BD-A5BB-82E7FD3DD8AB}" type="parTrans" cxnId="{B1BAC6A8-202C-461F-8B15-A906B9AFE66B}">
      <dgm:prSet/>
      <dgm:spPr/>
      <dgm:t>
        <a:bodyPr/>
        <a:lstStyle/>
        <a:p>
          <a:endParaRPr lang="ru-RU"/>
        </a:p>
      </dgm:t>
    </dgm:pt>
    <dgm:pt modelId="{81A76084-6591-4EEF-A328-190834D53087}" type="sibTrans" cxnId="{B1BAC6A8-202C-461F-8B15-A906B9AFE66B}">
      <dgm:prSet/>
      <dgm:spPr/>
      <dgm:t>
        <a:bodyPr/>
        <a:lstStyle/>
        <a:p>
          <a:endParaRPr lang="ru-RU"/>
        </a:p>
      </dgm:t>
    </dgm:pt>
    <dgm:pt modelId="{998501DF-3057-48C3-84DC-DB025F9ED4AE}">
      <dgm:prSet/>
      <dgm:spPr/>
      <dgm:t>
        <a:bodyPr/>
        <a:lstStyle/>
        <a:p>
          <a:pPr marL="180975" indent="0"/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следующего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A7D3FCB-B723-47C7-B883-6403D46C9C0E}" type="parTrans" cxnId="{65665CD6-DC1E-40C9-A684-E228E2FF602F}">
      <dgm:prSet/>
      <dgm:spPr/>
      <dgm:t>
        <a:bodyPr/>
        <a:lstStyle/>
        <a:p>
          <a:endParaRPr lang="ru-RU"/>
        </a:p>
      </dgm:t>
    </dgm:pt>
    <dgm:pt modelId="{DBFE688C-1592-4DF3-B74B-C81F6F84DEE8}" type="sibTrans" cxnId="{65665CD6-DC1E-40C9-A684-E228E2FF602F}">
      <dgm:prSet/>
      <dgm:spPr/>
      <dgm:t>
        <a:bodyPr/>
        <a:lstStyle/>
        <a:p>
          <a:endParaRPr lang="ru-RU"/>
        </a:p>
      </dgm:t>
    </dgm:pt>
    <dgm:pt modelId="{F45DA058-73DA-4E71-A45A-988BFD5DACB2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после 12 часов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F2FDEA1-B51B-4176-9CB3-794819734CF4}" type="parTrans" cxnId="{5F5B0BAA-02C1-4B68-9141-0D7AB0876DAB}">
      <dgm:prSet/>
      <dgm:spPr/>
      <dgm:t>
        <a:bodyPr/>
        <a:lstStyle/>
        <a:p>
          <a:endParaRPr lang="ru-RU"/>
        </a:p>
      </dgm:t>
    </dgm:pt>
    <dgm:pt modelId="{7F1DEA56-E703-4595-B377-729F888B770F}" type="sibTrans" cxnId="{5F5B0BAA-02C1-4B68-9141-0D7AB0876DAB}">
      <dgm:prSet/>
      <dgm:spPr/>
      <dgm:t>
        <a:bodyPr/>
        <a:lstStyle/>
        <a:p>
          <a:endParaRPr lang="ru-RU"/>
        </a:p>
      </dgm:t>
    </dgm:pt>
    <dgm:pt modelId="{8E003CD1-F437-4D95-B647-2FB26A2934DF}" type="pres">
      <dgm:prSet presAssocID="{016493F8-5E89-45DD-9FD6-5B059A2A4C0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959F5CF-4598-4D49-BEDE-3F0644E076BE}" type="pres">
      <dgm:prSet presAssocID="{B253BA1F-F76F-4906-9E86-C9538F453BF5}" presName="linNode" presStyleCnt="0"/>
      <dgm:spPr/>
    </dgm:pt>
    <dgm:pt modelId="{254852B7-C2C5-414D-A9B8-04D32830CE4C}" type="pres">
      <dgm:prSet presAssocID="{B253BA1F-F76F-4906-9E86-C9538F453BF5}" presName="parentShp" presStyleLbl="node1" presStyleIdx="0" presStyleCnt="2" custLinFactNeighborX="-1852" custLinFactNeighborY="-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575E4-1226-462C-9EF5-4C21A7B0D39E}" type="pres">
      <dgm:prSet presAssocID="{B253BA1F-F76F-4906-9E86-C9538F453BF5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595FD-15E2-4068-8603-FB95AB23B2E1}" type="pres">
      <dgm:prSet presAssocID="{99FE34EB-9ABB-4ABB-BCEC-2BF04B4115C6}" presName="spacing" presStyleCnt="0"/>
      <dgm:spPr/>
    </dgm:pt>
    <dgm:pt modelId="{BBF1BD37-02A8-446D-8846-E9354B2A560B}" type="pres">
      <dgm:prSet presAssocID="{F45DA058-73DA-4E71-A45A-988BFD5DACB2}" presName="linNode" presStyleCnt="0"/>
      <dgm:spPr/>
    </dgm:pt>
    <dgm:pt modelId="{7F5110D6-9678-46D7-9553-B0454DD64724}" type="pres">
      <dgm:prSet presAssocID="{F45DA058-73DA-4E71-A45A-988BFD5DACB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6D6F6-E479-4181-86DD-FB30A5E37226}" type="pres">
      <dgm:prSet presAssocID="{F45DA058-73DA-4E71-A45A-988BFD5DACB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BAC6A8-202C-461F-8B15-A906B9AFE66B}" srcId="{B253BA1F-F76F-4906-9E86-C9538F453BF5}" destId="{77EA6CC4-77C7-4C48-9329-8E8252140FF1}" srcOrd="0" destOrd="0" parTransId="{87253841-8A62-46BD-A5BB-82E7FD3DD8AB}" sibTransId="{81A76084-6591-4EEF-A328-190834D53087}"/>
    <dgm:cxn modelId="{5F5B0BAA-02C1-4B68-9141-0D7AB0876DAB}" srcId="{016493F8-5E89-45DD-9FD6-5B059A2A4C01}" destId="{F45DA058-73DA-4E71-A45A-988BFD5DACB2}" srcOrd="1" destOrd="0" parTransId="{2F2FDEA1-B51B-4176-9CB3-794819734CF4}" sibTransId="{7F1DEA56-E703-4595-B377-729F888B770F}"/>
    <dgm:cxn modelId="{9B86961F-3B94-43CA-963B-A8FBB2502CB2}" type="presOf" srcId="{F45DA058-73DA-4E71-A45A-988BFD5DACB2}" destId="{7F5110D6-9678-46D7-9553-B0454DD64724}" srcOrd="0" destOrd="0" presId="urn:microsoft.com/office/officeart/2005/8/layout/vList6"/>
    <dgm:cxn modelId="{65665CD6-DC1E-40C9-A684-E228E2FF602F}" srcId="{F45DA058-73DA-4E71-A45A-988BFD5DACB2}" destId="{998501DF-3057-48C3-84DC-DB025F9ED4AE}" srcOrd="0" destOrd="0" parTransId="{BA7D3FCB-B723-47C7-B883-6403D46C9C0E}" sibTransId="{DBFE688C-1592-4DF3-B74B-C81F6F84DEE8}"/>
    <dgm:cxn modelId="{E53AFCBA-8A6B-4EC1-8EEB-4FA497AB3965}" type="presOf" srcId="{998501DF-3057-48C3-84DC-DB025F9ED4AE}" destId="{21D6D6F6-E479-4181-86DD-FB30A5E37226}" srcOrd="0" destOrd="0" presId="urn:microsoft.com/office/officeart/2005/8/layout/vList6"/>
    <dgm:cxn modelId="{08D807B1-6189-4534-A667-C20F7B7EE567}" type="presOf" srcId="{016493F8-5E89-45DD-9FD6-5B059A2A4C01}" destId="{8E003CD1-F437-4D95-B647-2FB26A2934DF}" srcOrd="0" destOrd="0" presId="urn:microsoft.com/office/officeart/2005/8/layout/vList6"/>
    <dgm:cxn modelId="{6AE6E33F-4F1E-465E-B07C-BE3A2FBFF8E0}" srcId="{016493F8-5E89-45DD-9FD6-5B059A2A4C01}" destId="{B253BA1F-F76F-4906-9E86-C9538F453BF5}" srcOrd="0" destOrd="0" parTransId="{D99C32A8-FDF4-48DE-A7BA-C2D7514FBEAB}" sibTransId="{99FE34EB-9ABB-4ABB-BCEC-2BF04B4115C6}"/>
    <dgm:cxn modelId="{C686718F-4F6C-4AC6-8E40-7C5201463AB5}" type="presOf" srcId="{B253BA1F-F76F-4906-9E86-C9538F453BF5}" destId="{254852B7-C2C5-414D-A9B8-04D32830CE4C}" srcOrd="0" destOrd="0" presId="urn:microsoft.com/office/officeart/2005/8/layout/vList6"/>
    <dgm:cxn modelId="{EBA4F296-AE34-46DA-8322-1708DAE2F541}" type="presOf" srcId="{77EA6CC4-77C7-4C48-9329-8E8252140FF1}" destId="{E97575E4-1226-462C-9EF5-4C21A7B0D39E}" srcOrd="0" destOrd="0" presId="urn:microsoft.com/office/officeart/2005/8/layout/vList6"/>
    <dgm:cxn modelId="{E72E8795-7D71-4706-ABCA-8C2DCE40C383}" type="presParOf" srcId="{8E003CD1-F437-4D95-B647-2FB26A2934DF}" destId="{B959F5CF-4598-4D49-BEDE-3F0644E076BE}" srcOrd="0" destOrd="0" presId="urn:microsoft.com/office/officeart/2005/8/layout/vList6"/>
    <dgm:cxn modelId="{1AD363C9-F85C-4CB2-992A-5F74DC920838}" type="presParOf" srcId="{B959F5CF-4598-4D49-BEDE-3F0644E076BE}" destId="{254852B7-C2C5-414D-A9B8-04D32830CE4C}" srcOrd="0" destOrd="0" presId="urn:microsoft.com/office/officeart/2005/8/layout/vList6"/>
    <dgm:cxn modelId="{1106CA57-4C42-4E29-92C1-1F1C574BD610}" type="presParOf" srcId="{B959F5CF-4598-4D49-BEDE-3F0644E076BE}" destId="{E97575E4-1226-462C-9EF5-4C21A7B0D39E}" srcOrd="1" destOrd="0" presId="urn:microsoft.com/office/officeart/2005/8/layout/vList6"/>
    <dgm:cxn modelId="{EE12CACA-7680-4CA7-844E-9612FCC0A320}" type="presParOf" srcId="{8E003CD1-F437-4D95-B647-2FB26A2934DF}" destId="{ED6595FD-15E2-4068-8603-FB95AB23B2E1}" srcOrd="1" destOrd="0" presId="urn:microsoft.com/office/officeart/2005/8/layout/vList6"/>
    <dgm:cxn modelId="{75B944D8-A7E4-4982-8DD2-82DA5EC2D490}" type="presParOf" srcId="{8E003CD1-F437-4D95-B647-2FB26A2934DF}" destId="{BBF1BD37-02A8-446D-8846-E9354B2A560B}" srcOrd="2" destOrd="0" presId="urn:microsoft.com/office/officeart/2005/8/layout/vList6"/>
    <dgm:cxn modelId="{1266D976-A70A-4920-A086-F69B148DC615}" type="presParOf" srcId="{BBF1BD37-02A8-446D-8846-E9354B2A560B}" destId="{7F5110D6-9678-46D7-9553-B0454DD64724}" srcOrd="0" destOrd="0" presId="urn:microsoft.com/office/officeart/2005/8/layout/vList6"/>
    <dgm:cxn modelId="{96E9B1E1-2A73-4E92-97FA-75344D3720FE}" type="presParOf" srcId="{BBF1BD37-02A8-446D-8846-E9354B2A560B}" destId="{21D6D6F6-E479-4181-86DD-FB30A5E3722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33CE4F0-43E9-4BDC-AE2B-2A0E1CCC8AB0}" type="doc">
      <dgm:prSet loTypeId="urn:microsoft.com/office/officeart/2005/8/layout/hProcess9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06F3E0-A9F6-4B16-9EF4-B95B5E841198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Направление проекта договора участнику 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E1B961DD-F125-4EDE-9E79-CF4600271F54}" type="parTrans" cxnId="{91FF9AE2-3FC9-424D-A4DC-1847E2D6868E}">
      <dgm:prSet/>
      <dgm:spPr/>
      <dgm:t>
        <a:bodyPr/>
        <a:lstStyle/>
        <a:p>
          <a:endParaRPr lang="ru-RU"/>
        </a:p>
      </dgm:t>
    </dgm:pt>
    <dgm:pt modelId="{68876B94-7F6D-41B7-A408-A06967BF518C}" type="sibTrans" cxnId="{91FF9AE2-3FC9-424D-A4DC-1847E2D6868E}">
      <dgm:prSet/>
      <dgm:spPr/>
      <dgm:t>
        <a:bodyPr/>
        <a:lstStyle/>
        <a:p>
          <a:endParaRPr lang="ru-RU"/>
        </a:p>
      </dgm:t>
    </dgm:pt>
    <dgm:pt modelId="{84F8E3F9-B353-443C-AF1E-1889309DCA84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Мониторинг статуса договора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8E28749A-8A6C-4DAF-8D63-891579232912}" type="parTrans" cxnId="{555BC2D3-B188-4FF7-BEA2-F4A64D7770D2}">
      <dgm:prSet/>
      <dgm:spPr/>
      <dgm:t>
        <a:bodyPr/>
        <a:lstStyle/>
        <a:p>
          <a:endParaRPr lang="ru-RU"/>
        </a:p>
      </dgm:t>
    </dgm:pt>
    <dgm:pt modelId="{883C8A33-4E9D-4BC0-AE07-D7A6F2EF657C}" type="sibTrans" cxnId="{555BC2D3-B188-4FF7-BEA2-F4A64D7770D2}">
      <dgm:prSet/>
      <dgm:spPr/>
      <dgm:t>
        <a:bodyPr/>
        <a:lstStyle/>
        <a:p>
          <a:endParaRPr lang="ru-RU"/>
        </a:p>
      </dgm:t>
    </dgm:pt>
    <dgm:pt modelId="{65415416-D59E-4A80-9B08-AB00247CE4F9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Проверка договора, подписанного участником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6F986753-222E-4EAA-9213-9A0378B8E59D}" type="parTrans" cxnId="{935890EE-42D6-45EB-994B-888EDDF88AF1}">
      <dgm:prSet/>
      <dgm:spPr/>
      <dgm:t>
        <a:bodyPr/>
        <a:lstStyle/>
        <a:p>
          <a:endParaRPr lang="ru-RU"/>
        </a:p>
      </dgm:t>
    </dgm:pt>
    <dgm:pt modelId="{867AD1CB-A513-468E-8C2A-31925C319C5F}" type="sibTrans" cxnId="{935890EE-42D6-45EB-994B-888EDDF88AF1}">
      <dgm:prSet/>
      <dgm:spPr/>
      <dgm:t>
        <a:bodyPr/>
        <a:lstStyle/>
        <a:p>
          <a:endParaRPr lang="ru-RU"/>
        </a:p>
      </dgm:t>
    </dgm:pt>
    <dgm:pt modelId="{34DA0D73-3737-4D88-B4D0-7B8CD6F46C81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Уведомление УО о необходимости удостоверить ЭЦП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8393BEC4-5340-4C81-9C1D-226747313B45}" type="parTrans" cxnId="{FEDEF44B-4438-4183-90F9-323FCA960D16}">
      <dgm:prSet/>
      <dgm:spPr/>
      <dgm:t>
        <a:bodyPr/>
        <a:lstStyle/>
        <a:p>
          <a:endParaRPr lang="ru-RU"/>
        </a:p>
      </dgm:t>
    </dgm:pt>
    <dgm:pt modelId="{1CA1BAF6-D24A-4FE8-88CF-4148973A9209}" type="sibTrans" cxnId="{FEDEF44B-4438-4183-90F9-323FCA960D16}">
      <dgm:prSet/>
      <dgm:spPr/>
      <dgm:t>
        <a:bodyPr/>
        <a:lstStyle/>
        <a:p>
          <a:endParaRPr lang="ru-RU"/>
        </a:p>
      </dgm:t>
    </dgm:pt>
    <dgm:pt modelId="{F148D530-6F5E-4889-BB97-93260724ECED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Внесение сведений о заключенном договоре на ООС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2615D7A5-071B-424C-8748-CAD75FC5D92A}" type="parTrans" cxnId="{33EEC562-D59B-4704-ADBA-3922D71F1D15}">
      <dgm:prSet/>
      <dgm:spPr/>
      <dgm:t>
        <a:bodyPr/>
        <a:lstStyle/>
        <a:p>
          <a:endParaRPr lang="ru-RU"/>
        </a:p>
      </dgm:t>
    </dgm:pt>
    <dgm:pt modelId="{F6E16696-28D8-47BC-80C0-43104AF5281D}" type="sibTrans" cxnId="{33EEC562-D59B-4704-ADBA-3922D71F1D15}">
      <dgm:prSet/>
      <dgm:spPr/>
      <dgm:t>
        <a:bodyPr/>
        <a:lstStyle/>
        <a:p>
          <a:endParaRPr lang="ru-RU"/>
        </a:p>
      </dgm:t>
    </dgm:pt>
    <dgm:pt modelId="{F5A34FF3-7600-4316-A127-D3F5CD797F3B}" type="pres">
      <dgm:prSet presAssocID="{C33CE4F0-43E9-4BDC-AE2B-2A0E1CCC8AB0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23948D-77A6-4DCE-B3F4-2F9CC2BAC54E}" type="pres">
      <dgm:prSet presAssocID="{C33CE4F0-43E9-4BDC-AE2B-2A0E1CCC8AB0}" presName="arrow" presStyleLbl="bgShp" presStyleIdx="0" presStyleCnt="1" custScaleX="117647"/>
      <dgm:spPr/>
      <dgm:t>
        <a:bodyPr/>
        <a:lstStyle/>
        <a:p>
          <a:endParaRPr lang="ru-RU"/>
        </a:p>
      </dgm:t>
    </dgm:pt>
    <dgm:pt modelId="{BABC1F68-23B9-4D3B-A4AC-55334A3E3DE0}" type="pres">
      <dgm:prSet presAssocID="{C33CE4F0-43E9-4BDC-AE2B-2A0E1CCC8AB0}" presName="linearProcess" presStyleCnt="0"/>
      <dgm:spPr/>
    </dgm:pt>
    <dgm:pt modelId="{D71B1800-9848-4C8A-95B7-434ADE7E95F6}" type="pres">
      <dgm:prSet presAssocID="{8906F3E0-A9F6-4B16-9EF4-B95B5E841198}" presName="textNode" presStyleLbl="node1" presStyleIdx="0" presStyleCnt="5" custLinFactNeighborX="26889" custLinFactNeighborY="22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C5739E-49FF-4EF5-AB5A-44CDC6681233}" type="pres">
      <dgm:prSet presAssocID="{68876B94-7F6D-41B7-A408-A06967BF518C}" presName="sibTrans" presStyleCnt="0"/>
      <dgm:spPr/>
    </dgm:pt>
    <dgm:pt modelId="{55678D41-1050-4233-82AB-86F046859DE3}" type="pres">
      <dgm:prSet presAssocID="{84F8E3F9-B353-443C-AF1E-1889309DCA84}" presName="textNode" presStyleLbl="node1" presStyleIdx="1" presStyleCnt="5" custLinFactNeighborX="-58681" custLinFactNeighborY="22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BDE617-BA37-4441-A822-08EB7D12D424}" type="pres">
      <dgm:prSet presAssocID="{883C8A33-4E9D-4BC0-AE07-D7A6F2EF657C}" presName="sibTrans" presStyleCnt="0"/>
      <dgm:spPr/>
    </dgm:pt>
    <dgm:pt modelId="{555ED161-6DD3-4A94-BC6F-0D8FE12F0342}" type="pres">
      <dgm:prSet presAssocID="{65415416-D59E-4A80-9B08-AB00247CE4F9}" presName="textNode" presStyleLbl="node1" presStyleIdx="2" presStyleCnt="5" custLinFactX="-6431" custLinFactNeighborX="-100000" custLinFactNeighborY="22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2FF338-8AEF-46F4-9D1F-3FFD497B7A84}" type="pres">
      <dgm:prSet presAssocID="{867AD1CB-A513-468E-8C2A-31925C319C5F}" presName="sibTrans" presStyleCnt="0"/>
      <dgm:spPr/>
    </dgm:pt>
    <dgm:pt modelId="{B357E3C7-8A7C-4D17-B028-C6FD7A43C9DC}" type="pres">
      <dgm:prSet presAssocID="{34DA0D73-3737-4D88-B4D0-7B8CD6F46C81}" presName="textNode" presStyleLbl="node1" presStyleIdx="3" presStyleCnt="5" custLinFactX="-19748" custLinFactNeighborX="-100000" custLinFactNeighborY="22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20E9F0-2C6A-4BF6-829E-12336262EC14}" type="pres">
      <dgm:prSet presAssocID="{1CA1BAF6-D24A-4FE8-88CF-4148973A9209}" presName="sibTrans" presStyleCnt="0"/>
      <dgm:spPr/>
    </dgm:pt>
    <dgm:pt modelId="{84A0C0FE-AAB8-4180-B085-4CCE885D0338}" type="pres">
      <dgm:prSet presAssocID="{F148D530-6F5E-4889-BB97-93260724ECED}" presName="textNode" presStyleLbl="node1" presStyleIdx="4" presStyleCnt="5" custLinFactX="-31888" custLinFactNeighborX="-100000" custLinFactNeighborY="22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8B82EE-E4D8-4C1D-9761-A78C8A9EADB7}" type="presOf" srcId="{C33CE4F0-43E9-4BDC-AE2B-2A0E1CCC8AB0}" destId="{F5A34FF3-7600-4316-A127-D3F5CD797F3B}" srcOrd="0" destOrd="0" presId="urn:microsoft.com/office/officeart/2005/8/layout/hProcess9"/>
    <dgm:cxn modelId="{BBEC7EAA-6EEA-47CF-991B-FA47E4F608B9}" type="presOf" srcId="{84F8E3F9-B353-443C-AF1E-1889309DCA84}" destId="{55678D41-1050-4233-82AB-86F046859DE3}" srcOrd="0" destOrd="0" presId="urn:microsoft.com/office/officeart/2005/8/layout/hProcess9"/>
    <dgm:cxn modelId="{EBACEDAD-E110-4A07-BD7A-04C8F06C2A96}" type="presOf" srcId="{8906F3E0-A9F6-4B16-9EF4-B95B5E841198}" destId="{D71B1800-9848-4C8A-95B7-434ADE7E95F6}" srcOrd="0" destOrd="0" presId="urn:microsoft.com/office/officeart/2005/8/layout/hProcess9"/>
    <dgm:cxn modelId="{64480E04-A4B4-40F2-9DFD-98CFE7B22732}" type="presOf" srcId="{F148D530-6F5E-4889-BB97-93260724ECED}" destId="{84A0C0FE-AAB8-4180-B085-4CCE885D0338}" srcOrd="0" destOrd="0" presId="urn:microsoft.com/office/officeart/2005/8/layout/hProcess9"/>
    <dgm:cxn modelId="{555BC2D3-B188-4FF7-BEA2-F4A64D7770D2}" srcId="{C33CE4F0-43E9-4BDC-AE2B-2A0E1CCC8AB0}" destId="{84F8E3F9-B353-443C-AF1E-1889309DCA84}" srcOrd="1" destOrd="0" parTransId="{8E28749A-8A6C-4DAF-8D63-891579232912}" sibTransId="{883C8A33-4E9D-4BC0-AE07-D7A6F2EF657C}"/>
    <dgm:cxn modelId="{935890EE-42D6-45EB-994B-888EDDF88AF1}" srcId="{C33CE4F0-43E9-4BDC-AE2B-2A0E1CCC8AB0}" destId="{65415416-D59E-4A80-9B08-AB00247CE4F9}" srcOrd="2" destOrd="0" parTransId="{6F986753-222E-4EAA-9213-9A0378B8E59D}" sibTransId="{867AD1CB-A513-468E-8C2A-31925C319C5F}"/>
    <dgm:cxn modelId="{33EEC562-D59B-4704-ADBA-3922D71F1D15}" srcId="{C33CE4F0-43E9-4BDC-AE2B-2A0E1CCC8AB0}" destId="{F148D530-6F5E-4889-BB97-93260724ECED}" srcOrd="4" destOrd="0" parTransId="{2615D7A5-071B-424C-8748-CAD75FC5D92A}" sibTransId="{F6E16696-28D8-47BC-80C0-43104AF5281D}"/>
    <dgm:cxn modelId="{FEDEF44B-4438-4183-90F9-323FCA960D16}" srcId="{C33CE4F0-43E9-4BDC-AE2B-2A0E1CCC8AB0}" destId="{34DA0D73-3737-4D88-B4D0-7B8CD6F46C81}" srcOrd="3" destOrd="0" parTransId="{8393BEC4-5340-4C81-9C1D-226747313B45}" sibTransId="{1CA1BAF6-D24A-4FE8-88CF-4148973A9209}"/>
    <dgm:cxn modelId="{91FF9AE2-3FC9-424D-A4DC-1847E2D6868E}" srcId="{C33CE4F0-43E9-4BDC-AE2B-2A0E1CCC8AB0}" destId="{8906F3E0-A9F6-4B16-9EF4-B95B5E841198}" srcOrd="0" destOrd="0" parTransId="{E1B961DD-F125-4EDE-9E79-CF4600271F54}" sibTransId="{68876B94-7F6D-41B7-A408-A06967BF518C}"/>
    <dgm:cxn modelId="{AE2F0B92-FD68-4EC0-89E1-F9ACF35FF740}" type="presOf" srcId="{34DA0D73-3737-4D88-B4D0-7B8CD6F46C81}" destId="{B357E3C7-8A7C-4D17-B028-C6FD7A43C9DC}" srcOrd="0" destOrd="0" presId="urn:microsoft.com/office/officeart/2005/8/layout/hProcess9"/>
    <dgm:cxn modelId="{AD1E60FA-4376-43E4-A676-7F453B16FB0A}" type="presOf" srcId="{65415416-D59E-4A80-9B08-AB00247CE4F9}" destId="{555ED161-6DD3-4A94-BC6F-0D8FE12F0342}" srcOrd="0" destOrd="0" presId="urn:microsoft.com/office/officeart/2005/8/layout/hProcess9"/>
    <dgm:cxn modelId="{30814086-771E-40D7-9A10-B448BCC75699}" type="presParOf" srcId="{F5A34FF3-7600-4316-A127-D3F5CD797F3B}" destId="{9523948D-77A6-4DCE-B3F4-2F9CC2BAC54E}" srcOrd="0" destOrd="0" presId="urn:microsoft.com/office/officeart/2005/8/layout/hProcess9"/>
    <dgm:cxn modelId="{A8C51EEA-8A6C-4269-B80B-5A4240A62272}" type="presParOf" srcId="{F5A34FF3-7600-4316-A127-D3F5CD797F3B}" destId="{BABC1F68-23B9-4D3B-A4AC-55334A3E3DE0}" srcOrd="1" destOrd="0" presId="urn:microsoft.com/office/officeart/2005/8/layout/hProcess9"/>
    <dgm:cxn modelId="{863EEFDC-A0DB-4606-8974-882ED9454636}" type="presParOf" srcId="{BABC1F68-23B9-4D3B-A4AC-55334A3E3DE0}" destId="{D71B1800-9848-4C8A-95B7-434ADE7E95F6}" srcOrd="0" destOrd="0" presId="urn:microsoft.com/office/officeart/2005/8/layout/hProcess9"/>
    <dgm:cxn modelId="{CBF7C5DF-BFF4-4E78-8F15-95BF46706095}" type="presParOf" srcId="{BABC1F68-23B9-4D3B-A4AC-55334A3E3DE0}" destId="{AFC5739E-49FF-4EF5-AB5A-44CDC6681233}" srcOrd="1" destOrd="0" presId="urn:microsoft.com/office/officeart/2005/8/layout/hProcess9"/>
    <dgm:cxn modelId="{52798B7E-3CDF-4343-863D-B117CDC3FA7D}" type="presParOf" srcId="{BABC1F68-23B9-4D3B-A4AC-55334A3E3DE0}" destId="{55678D41-1050-4233-82AB-86F046859DE3}" srcOrd="2" destOrd="0" presId="urn:microsoft.com/office/officeart/2005/8/layout/hProcess9"/>
    <dgm:cxn modelId="{2BE3AE83-F39E-4A10-860F-F1BAC84B35FA}" type="presParOf" srcId="{BABC1F68-23B9-4D3B-A4AC-55334A3E3DE0}" destId="{0BBDE617-BA37-4441-A822-08EB7D12D424}" srcOrd="3" destOrd="0" presId="urn:microsoft.com/office/officeart/2005/8/layout/hProcess9"/>
    <dgm:cxn modelId="{5B6FAA1B-3AB0-4DBB-B045-6FCF6AC2987A}" type="presParOf" srcId="{BABC1F68-23B9-4D3B-A4AC-55334A3E3DE0}" destId="{555ED161-6DD3-4A94-BC6F-0D8FE12F0342}" srcOrd="4" destOrd="0" presId="urn:microsoft.com/office/officeart/2005/8/layout/hProcess9"/>
    <dgm:cxn modelId="{CF982F10-6442-496B-8E4C-71E9341E7F9C}" type="presParOf" srcId="{BABC1F68-23B9-4D3B-A4AC-55334A3E3DE0}" destId="{112FF338-8AEF-46F4-9D1F-3FFD497B7A84}" srcOrd="5" destOrd="0" presId="urn:microsoft.com/office/officeart/2005/8/layout/hProcess9"/>
    <dgm:cxn modelId="{E8F5F96C-3475-46FF-A842-6C82D948D621}" type="presParOf" srcId="{BABC1F68-23B9-4D3B-A4AC-55334A3E3DE0}" destId="{B357E3C7-8A7C-4D17-B028-C6FD7A43C9DC}" srcOrd="6" destOrd="0" presId="urn:microsoft.com/office/officeart/2005/8/layout/hProcess9"/>
    <dgm:cxn modelId="{93969EA4-605A-4018-920D-1AF6B827515A}" type="presParOf" srcId="{BABC1F68-23B9-4D3B-A4AC-55334A3E3DE0}" destId="{2920E9F0-2C6A-4BF6-829E-12336262EC14}" srcOrd="7" destOrd="0" presId="urn:microsoft.com/office/officeart/2005/8/layout/hProcess9"/>
    <dgm:cxn modelId="{5763263D-4BAC-4F20-B2FF-41BFC1E8A231}" type="presParOf" srcId="{BABC1F68-23B9-4D3B-A4AC-55334A3E3DE0}" destId="{84A0C0FE-AAB8-4180-B085-4CCE885D0338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9F54FE-A47A-4A7D-B147-E473F8C1461D}" type="doc">
      <dgm:prSet loTypeId="urn:microsoft.com/office/officeart/2008/layout/PictureAccentLis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BAACD639-4BC1-48BE-8792-47F8920FD2C2}">
      <dgm:prSet phldrT="[Текст]" custT="1"/>
      <dgm:spPr/>
      <dgm:t>
        <a:bodyPr/>
        <a:lstStyle/>
        <a:p>
          <a:r>
            <a:rPr lang="ru-RU" sz="3200" b="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Совместно с Минздравом РТ</a:t>
          </a:r>
          <a:endParaRPr lang="ru-RU" sz="3200" b="0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F29B54C-9840-4E26-9C70-3ABFAAFD7EE1}" type="parTrans" cxnId="{2ABE8E72-F7A2-48B7-8E3C-EDEF00F8D832}">
      <dgm:prSet/>
      <dgm:spPr/>
      <dgm:t>
        <a:bodyPr/>
        <a:lstStyle/>
        <a:p>
          <a:endParaRPr lang="ru-RU"/>
        </a:p>
      </dgm:t>
    </dgm:pt>
    <dgm:pt modelId="{14C9C233-93FB-484E-8141-C2A76C32C1A4}" type="sibTrans" cxnId="{2ABE8E72-F7A2-48B7-8E3C-EDEF00F8D832}">
      <dgm:prSet/>
      <dgm:spPr/>
      <dgm:t>
        <a:bodyPr/>
        <a:lstStyle/>
        <a:p>
          <a:endParaRPr lang="ru-RU"/>
        </a:p>
      </dgm:t>
    </dgm:pt>
    <dgm:pt modelId="{E8B879BA-0D3B-46A9-87F8-500DCA4F0EB0}">
      <dgm:prSet phldrT="[Текст]" custT="1"/>
      <dgm:spPr/>
      <dgm:t>
        <a:bodyPr/>
        <a:lstStyle/>
        <a:p>
          <a:r>
            <a:rPr lang="ru-RU" sz="180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зарегистрировать каждое АУ на ООС</a:t>
          </a:r>
          <a:endParaRPr lang="ru-RU" sz="1800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E5808C8-7AC7-4484-8915-EBF6790BA87D}" type="parTrans" cxnId="{644392A3-64B0-4AC0-B7DA-0ECCC3A03972}">
      <dgm:prSet/>
      <dgm:spPr/>
      <dgm:t>
        <a:bodyPr/>
        <a:lstStyle/>
        <a:p>
          <a:endParaRPr lang="ru-RU"/>
        </a:p>
      </dgm:t>
    </dgm:pt>
    <dgm:pt modelId="{CC87FF55-70A6-4B31-A425-D415B488C573}" type="sibTrans" cxnId="{644392A3-64B0-4AC0-B7DA-0ECCC3A03972}">
      <dgm:prSet/>
      <dgm:spPr/>
      <dgm:t>
        <a:bodyPr/>
        <a:lstStyle/>
        <a:p>
          <a:endParaRPr lang="ru-RU"/>
        </a:p>
      </dgm:t>
    </dgm:pt>
    <dgm:pt modelId="{2FD51ACF-C779-411A-8036-2DB16C4B3780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представить в МЗ РТ протокол о регистрации в УФК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EFCCC6B-3F8B-4700-947D-6CD4138E977C}" type="parTrans" cxnId="{4FBA8328-B183-4DFC-96C1-E0DA3DEAAD4F}">
      <dgm:prSet/>
      <dgm:spPr/>
      <dgm:t>
        <a:bodyPr/>
        <a:lstStyle/>
        <a:p>
          <a:endParaRPr lang="ru-RU"/>
        </a:p>
      </dgm:t>
    </dgm:pt>
    <dgm:pt modelId="{F8A5B569-B428-4DD3-B30E-65C8696A3B3A}" type="sibTrans" cxnId="{4FBA8328-B183-4DFC-96C1-E0DA3DEAAD4F}">
      <dgm:prSet/>
      <dgm:spPr/>
      <dgm:t>
        <a:bodyPr/>
        <a:lstStyle/>
        <a:p>
          <a:endParaRPr lang="ru-RU"/>
        </a:p>
      </dgm:t>
    </dgm:pt>
    <dgm:pt modelId="{6E708C6F-71C3-4BFC-8A2C-213A30762452}">
      <dgm:prSet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зарегистрировать счета по каждому АУ для перечисления обеспечения заявки, договора</a:t>
          </a:r>
          <a:endParaRPr lang="ru-RU" sz="1800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F2B2AA-48F8-45DC-9869-BBEC5B3F22B8}" type="parTrans" cxnId="{D3033D65-0650-440C-9154-A37B196B5FA1}">
      <dgm:prSet/>
      <dgm:spPr/>
      <dgm:t>
        <a:bodyPr/>
        <a:lstStyle/>
        <a:p>
          <a:endParaRPr lang="ru-RU"/>
        </a:p>
      </dgm:t>
    </dgm:pt>
    <dgm:pt modelId="{D8201FD3-077A-4736-8DB7-92BC9EDBBA32}" type="sibTrans" cxnId="{D3033D65-0650-440C-9154-A37B196B5FA1}">
      <dgm:prSet/>
      <dgm:spPr/>
      <dgm:t>
        <a:bodyPr/>
        <a:lstStyle/>
        <a:p>
          <a:endParaRPr lang="ru-RU"/>
        </a:p>
      </dgm:t>
    </dgm:pt>
    <dgm:pt modelId="{D6B1E36C-61E4-4B41-A0BC-762940A82FAE}">
      <dgm:prSet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представить в МЗ РТ реквизиты счета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7BDD035-7349-4974-874C-6E888B71BFEF}" type="parTrans" cxnId="{AEFC59A1-0BD1-4DCD-90BE-D0ED90C08886}">
      <dgm:prSet/>
      <dgm:spPr/>
      <dgm:t>
        <a:bodyPr/>
        <a:lstStyle/>
        <a:p>
          <a:endParaRPr lang="ru-RU"/>
        </a:p>
      </dgm:t>
    </dgm:pt>
    <dgm:pt modelId="{19EF448F-0FAB-43DE-96BE-C19DFAE42F13}" type="sibTrans" cxnId="{AEFC59A1-0BD1-4DCD-90BE-D0ED90C08886}">
      <dgm:prSet/>
      <dgm:spPr/>
      <dgm:t>
        <a:bodyPr/>
        <a:lstStyle/>
        <a:p>
          <a:endParaRPr lang="ru-RU"/>
        </a:p>
      </dgm:t>
    </dgm:pt>
    <dgm:pt modelId="{BE33C5C1-CD0A-4AF1-A7AD-AC947B3EFF04}">
      <dgm:prSet custT="1"/>
      <dgm:spPr/>
      <dgm:t>
        <a:bodyPr/>
        <a:lstStyle/>
        <a:p>
          <a:r>
            <a:rPr lang="ru-RU" sz="180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зарегистрировать пользователей (исполнителей) в каждом ГАУЗ на ООС</a:t>
          </a:r>
          <a:endParaRPr lang="ru-RU" sz="1800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D710752-358A-4C76-8DEB-536FA9CB4B5B}" type="parTrans" cxnId="{40CA85DF-2F5F-424E-8268-B4A1EAFC3A4C}">
      <dgm:prSet/>
      <dgm:spPr/>
      <dgm:t>
        <a:bodyPr/>
        <a:lstStyle/>
        <a:p>
          <a:endParaRPr lang="ru-RU"/>
        </a:p>
      </dgm:t>
    </dgm:pt>
    <dgm:pt modelId="{4FF9C292-9E20-4725-84D5-40611DEF677B}" type="sibTrans" cxnId="{40CA85DF-2F5F-424E-8268-B4A1EAFC3A4C}">
      <dgm:prSet/>
      <dgm:spPr/>
      <dgm:t>
        <a:bodyPr/>
        <a:lstStyle/>
        <a:p>
          <a:endParaRPr lang="ru-RU"/>
        </a:p>
      </dgm:t>
    </dgm:pt>
    <dgm:pt modelId="{2A61ADE7-D935-4F2F-B591-8B66E942CC94}">
      <dgm:prSet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представить в МЗ РТ сведения о специалисте, ответственного за размещение государственного заказа в учреждении</a:t>
          </a:r>
          <a:endParaRPr lang="ru-RU" sz="1600" dirty="0">
            <a:solidFill>
              <a:schemeClr val="tx1"/>
            </a:solidFill>
          </a:endParaRPr>
        </a:p>
      </dgm:t>
    </dgm:pt>
    <dgm:pt modelId="{A258C266-A70A-43E9-AAD0-4DDDAC62CEBB}" type="parTrans" cxnId="{315E882A-F21A-4909-B14D-E450717A60FB}">
      <dgm:prSet/>
      <dgm:spPr/>
      <dgm:t>
        <a:bodyPr/>
        <a:lstStyle/>
        <a:p>
          <a:endParaRPr lang="ru-RU"/>
        </a:p>
      </dgm:t>
    </dgm:pt>
    <dgm:pt modelId="{7B6B2231-C3D0-4A82-AA82-891B5812D849}" type="sibTrans" cxnId="{315E882A-F21A-4909-B14D-E450717A60FB}">
      <dgm:prSet/>
      <dgm:spPr/>
      <dgm:t>
        <a:bodyPr/>
        <a:lstStyle/>
        <a:p>
          <a:endParaRPr lang="ru-RU"/>
        </a:p>
      </dgm:t>
    </dgm:pt>
    <dgm:pt modelId="{93B882A7-6E0F-49EF-BF20-6ED21F27C2C1}" type="pres">
      <dgm:prSet presAssocID="{1C9F54FE-A47A-4A7D-B147-E473F8C1461D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CD40535-6291-41B4-9626-D84B7BADEF13}" type="pres">
      <dgm:prSet presAssocID="{BAACD639-4BC1-48BE-8792-47F8920FD2C2}" presName="root" presStyleCnt="0">
        <dgm:presLayoutVars>
          <dgm:chMax/>
          <dgm:chPref val="4"/>
        </dgm:presLayoutVars>
      </dgm:prSet>
      <dgm:spPr/>
    </dgm:pt>
    <dgm:pt modelId="{8E74F0BF-A5B8-43BA-A86C-1D485CDC0BBD}" type="pres">
      <dgm:prSet presAssocID="{BAACD639-4BC1-48BE-8792-47F8920FD2C2}" presName="rootComposite" presStyleCnt="0">
        <dgm:presLayoutVars/>
      </dgm:prSet>
      <dgm:spPr/>
    </dgm:pt>
    <dgm:pt modelId="{179CF419-A3AA-4392-9640-59EC85FABDC5}" type="pres">
      <dgm:prSet presAssocID="{BAACD639-4BC1-48BE-8792-47F8920FD2C2}" presName="rootText" presStyleLbl="node0" presStyleIdx="0" presStyleCnt="1" custScaleX="99665" custScaleY="58422" custLinFactNeighborX="-265" custLinFactNeighborY="-180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9C74EDA0-9CF3-4C8A-B778-3DA2E201DE33}" type="pres">
      <dgm:prSet presAssocID="{BAACD639-4BC1-48BE-8792-47F8920FD2C2}" presName="childShape" presStyleCnt="0">
        <dgm:presLayoutVars>
          <dgm:chMax val="0"/>
          <dgm:chPref val="0"/>
        </dgm:presLayoutVars>
      </dgm:prSet>
      <dgm:spPr/>
    </dgm:pt>
    <dgm:pt modelId="{10F66B0E-F188-4D8C-A178-8BE7D3EBEB95}" type="pres">
      <dgm:prSet presAssocID="{E8B879BA-0D3B-46A9-87F8-500DCA4F0EB0}" presName="childComposite" presStyleCnt="0">
        <dgm:presLayoutVars>
          <dgm:chMax val="0"/>
          <dgm:chPref val="0"/>
        </dgm:presLayoutVars>
      </dgm:prSet>
      <dgm:spPr/>
    </dgm:pt>
    <dgm:pt modelId="{28A28A30-E1A8-418D-BFF6-3E5895448D82}" type="pres">
      <dgm:prSet presAssocID="{E8B879BA-0D3B-46A9-87F8-500DCA4F0EB0}" presName="Image" presStyleLbl="node1" presStyleIdx="0" presStyleCnt="3" custScaleX="89354" custScaleY="8935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B138B4C5-6A26-4A70-8B23-A4A1FE9A9572}" type="pres">
      <dgm:prSet presAssocID="{E8B879BA-0D3B-46A9-87F8-500DCA4F0EB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DDDC35-AE01-4FEC-91EC-C82904EEF78B}" type="pres">
      <dgm:prSet presAssocID="{6E708C6F-71C3-4BFC-8A2C-213A30762452}" presName="childComposite" presStyleCnt="0">
        <dgm:presLayoutVars>
          <dgm:chMax val="0"/>
          <dgm:chPref val="0"/>
        </dgm:presLayoutVars>
      </dgm:prSet>
      <dgm:spPr/>
    </dgm:pt>
    <dgm:pt modelId="{B7C13752-3FAF-45F8-8EAD-CBDE10405C21}" type="pres">
      <dgm:prSet presAssocID="{6E708C6F-71C3-4BFC-8A2C-213A30762452}" presName="Image" presStyleLbl="node1" presStyleIdx="1" presStyleCnt="3" custScaleX="89354" custScaleY="8935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641B35A2-5137-457B-A410-3EF34B251C66}" type="pres">
      <dgm:prSet presAssocID="{6E708C6F-71C3-4BFC-8A2C-213A30762452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1BC7DA-73F8-4AE0-97A8-CB53103ABF37}" type="pres">
      <dgm:prSet presAssocID="{BE33C5C1-CD0A-4AF1-A7AD-AC947B3EFF04}" presName="childComposite" presStyleCnt="0">
        <dgm:presLayoutVars>
          <dgm:chMax val="0"/>
          <dgm:chPref val="0"/>
        </dgm:presLayoutVars>
      </dgm:prSet>
      <dgm:spPr/>
    </dgm:pt>
    <dgm:pt modelId="{76CD8DD7-601D-4BB6-88AC-896E1F32E3D8}" type="pres">
      <dgm:prSet presAssocID="{BE33C5C1-CD0A-4AF1-A7AD-AC947B3EFF04}" presName="Image" presStyleLbl="node1" presStyleIdx="2" presStyleCnt="3" custScaleX="89354" custScaleY="8935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17350F67-D165-4812-A4F8-3D97B9E7045B}" type="pres">
      <dgm:prSet presAssocID="{BE33C5C1-CD0A-4AF1-A7AD-AC947B3EFF04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880146-378F-46D1-B84F-6AD3696B4C3B}" type="presOf" srcId="{6E708C6F-71C3-4BFC-8A2C-213A30762452}" destId="{641B35A2-5137-457B-A410-3EF34B251C66}" srcOrd="0" destOrd="0" presId="urn:microsoft.com/office/officeart/2008/layout/PictureAccentList"/>
    <dgm:cxn modelId="{E086948B-0C58-4AAB-A716-9B69C8A9A4FF}" type="presOf" srcId="{2A61ADE7-D935-4F2F-B591-8B66E942CC94}" destId="{17350F67-D165-4812-A4F8-3D97B9E7045B}" srcOrd="0" destOrd="1" presId="urn:microsoft.com/office/officeart/2008/layout/PictureAccentList"/>
    <dgm:cxn modelId="{315E882A-F21A-4909-B14D-E450717A60FB}" srcId="{BE33C5C1-CD0A-4AF1-A7AD-AC947B3EFF04}" destId="{2A61ADE7-D935-4F2F-B591-8B66E942CC94}" srcOrd="0" destOrd="0" parTransId="{A258C266-A70A-43E9-AAD0-4DDDAC62CEBB}" sibTransId="{7B6B2231-C3D0-4A82-AA82-891B5812D849}"/>
    <dgm:cxn modelId="{2EDDFC85-BFE8-4D19-823B-0EBAF56C08E5}" type="presOf" srcId="{D6B1E36C-61E4-4B41-A0BC-762940A82FAE}" destId="{641B35A2-5137-457B-A410-3EF34B251C66}" srcOrd="0" destOrd="1" presId="urn:microsoft.com/office/officeart/2008/layout/PictureAccentList"/>
    <dgm:cxn modelId="{4FBA8328-B183-4DFC-96C1-E0DA3DEAAD4F}" srcId="{E8B879BA-0D3B-46A9-87F8-500DCA4F0EB0}" destId="{2FD51ACF-C779-411A-8036-2DB16C4B3780}" srcOrd="0" destOrd="0" parTransId="{DEFCCC6B-3F8B-4700-947D-6CD4138E977C}" sibTransId="{F8A5B569-B428-4DD3-B30E-65C8696A3B3A}"/>
    <dgm:cxn modelId="{D3033D65-0650-440C-9154-A37B196B5FA1}" srcId="{BAACD639-4BC1-48BE-8792-47F8920FD2C2}" destId="{6E708C6F-71C3-4BFC-8A2C-213A30762452}" srcOrd="1" destOrd="0" parTransId="{76F2B2AA-48F8-45DC-9869-BBEC5B3F22B8}" sibTransId="{D8201FD3-077A-4736-8DB7-92BC9EDBBA32}"/>
    <dgm:cxn modelId="{61E8FFFD-338A-42A1-8BFA-2B0DC672B76D}" type="presOf" srcId="{BAACD639-4BC1-48BE-8792-47F8920FD2C2}" destId="{179CF419-A3AA-4392-9640-59EC85FABDC5}" srcOrd="0" destOrd="0" presId="urn:microsoft.com/office/officeart/2008/layout/PictureAccentList"/>
    <dgm:cxn modelId="{F6F84391-96FD-4091-9B65-7736C86B3C07}" type="presOf" srcId="{1C9F54FE-A47A-4A7D-B147-E473F8C1461D}" destId="{93B882A7-6E0F-49EF-BF20-6ED21F27C2C1}" srcOrd="0" destOrd="0" presId="urn:microsoft.com/office/officeart/2008/layout/PictureAccentList"/>
    <dgm:cxn modelId="{644392A3-64B0-4AC0-B7DA-0ECCC3A03972}" srcId="{BAACD639-4BC1-48BE-8792-47F8920FD2C2}" destId="{E8B879BA-0D3B-46A9-87F8-500DCA4F0EB0}" srcOrd="0" destOrd="0" parTransId="{FE5808C8-7AC7-4484-8915-EBF6790BA87D}" sibTransId="{CC87FF55-70A6-4B31-A425-D415B488C573}"/>
    <dgm:cxn modelId="{AEFC59A1-0BD1-4DCD-90BE-D0ED90C08886}" srcId="{6E708C6F-71C3-4BFC-8A2C-213A30762452}" destId="{D6B1E36C-61E4-4B41-A0BC-762940A82FAE}" srcOrd="0" destOrd="0" parTransId="{37BDD035-7349-4974-874C-6E888B71BFEF}" sibTransId="{19EF448F-0FAB-43DE-96BE-C19DFAE42F13}"/>
    <dgm:cxn modelId="{E76A587D-AA45-4EA0-8CF9-98B1E381A717}" type="presOf" srcId="{E8B879BA-0D3B-46A9-87F8-500DCA4F0EB0}" destId="{B138B4C5-6A26-4A70-8B23-A4A1FE9A9572}" srcOrd="0" destOrd="0" presId="urn:microsoft.com/office/officeart/2008/layout/PictureAccentList"/>
    <dgm:cxn modelId="{F7D810BD-8369-46C7-9272-8A60AC1C19AF}" type="presOf" srcId="{2FD51ACF-C779-411A-8036-2DB16C4B3780}" destId="{B138B4C5-6A26-4A70-8B23-A4A1FE9A9572}" srcOrd="0" destOrd="1" presId="urn:microsoft.com/office/officeart/2008/layout/PictureAccentList"/>
    <dgm:cxn modelId="{DC3929E5-402F-4353-B592-1B0708E3F64B}" type="presOf" srcId="{BE33C5C1-CD0A-4AF1-A7AD-AC947B3EFF04}" destId="{17350F67-D165-4812-A4F8-3D97B9E7045B}" srcOrd="0" destOrd="0" presId="urn:microsoft.com/office/officeart/2008/layout/PictureAccentList"/>
    <dgm:cxn modelId="{40CA85DF-2F5F-424E-8268-B4A1EAFC3A4C}" srcId="{BAACD639-4BC1-48BE-8792-47F8920FD2C2}" destId="{BE33C5C1-CD0A-4AF1-A7AD-AC947B3EFF04}" srcOrd="2" destOrd="0" parTransId="{CD710752-358A-4C76-8DEB-536FA9CB4B5B}" sibTransId="{4FF9C292-9E20-4725-84D5-40611DEF677B}"/>
    <dgm:cxn modelId="{2ABE8E72-F7A2-48B7-8E3C-EDEF00F8D832}" srcId="{1C9F54FE-A47A-4A7D-B147-E473F8C1461D}" destId="{BAACD639-4BC1-48BE-8792-47F8920FD2C2}" srcOrd="0" destOrd="0" parTransId="{5F29B54C-9840-4E26-9C70-3ABFAAFD7EE1}" sibTransId="{14C9C233-93FB-484E-8141-C2A76C32C1A4}"/>
    <dgm:cxn modelId="{F04822F2-8268-482C-9C91-0BC9E01A4EC7}" type="presParOf" srcId="{93B882A7-6E0F-49EF-BF20-6ED21F27C2C1}" destId="{4CD40535-6291-41B4-9626-D84B7BADEF13}" srcOrd="0" destOrd="0" presId="urn:microsoft.com/office/officeart/2008/layout/PictureAccentList"/>
    <dgm:cxn modelId="{50BA08AB-9B7B-41EF-9BA4-95689802C2BB}" type="presParOf" srcId="{4CD40535-6291-41B4-9626-D84B7BADEF13}" destId="{8E74F0BF-A5B8-43BA-A86C-1D485CDC0BBD}" srcOrd="0" destOrd="0" presId="urn:microsoft.com/office/officeart/2008/layout/PictureAccentList"/>
    <dgm:cxn modelId="{6CB05EA4-3628-4DE6-A673-07879BED3938}" type="presParOf" srcId="{8E74F0BF-A5B8-43BA-A86C-1D485CDC0BBD}" destId="{179CF419-A3AA-4392-9640-59EC85FABDC5}" srcOrd="0" destOrd="0" presId="urn:microsoft.com/office/officeart/2008/layout/PictureAccentList"/>
    <dgm:cxn modelId="{502E9789-5860-4EDC-BD94-B9D75AC331C1}" type="presParOf" srcId="{4CD40535-6291-41B4-9626-D84B7BADEF13}" destId="{9C74EDA0-9CF3-4C8A-B778-3DA2E201DE33}" srcOrd="1" destOrd="0" presId="urn:microsoft.com/office/officeart/2008/layout/PictureAccentList"/>
    <dgm:cxn modelId="{09710C09-7240-4579-8385-D406CAAA700B}" type="presParOf" srcId="{9C74EDA0-9CF3-4C8A-B778-3DA2E201DE33}" destId="{10F66B0E-F188-4D8C-A178-8BE7D3EBEB95}" srcOrd="0" destOrd="0" presId="urn:microsoft.com/office/officeart/2008/layout/PictureAccentList"/>
    <dgm:cxn modelId="{E55F54B2-28FF-43F4-83C5-7375D7B2FAD0}" type="presParOf" srcId="{10F66B0E-F188-4D8C-A178-8BE7D3EBEB95}" destId="{28A28A30-E1A8-418D-BFF6-3E5895448D82}" srcOrd="0" destOrd="0" presId="urn:microsoft.com/office/officeart/2008/layout/PictureAccentList"/>
    <dgm:cxn modelId="{8BD37ADB-0D61-4B53-B6B7-B33DAD4BC542}" type="presParOf" srcId="{10F66B0E-F188-4D8C-A178-8BE7D3EBEB95}" destId="{B138B4C5-6A26-4A70-8B23-A4A1FE9A9572}" srcOrd="1" destOrd="0" presId="urn:microsoft.com/office/officeart/2008/layout/PictureAccentList"/>
    <dgm:cxn modelId="{C1328984-10A6-4144-939B-091F91D27E88}" type="presParOf" srcId="{9C74EDA0-9CF3-4C8A-B778-3DA2E201DE33}" destId="{FDDDDC35-AE01-4FEC-91EC-C82904EEF78B}" srcOrd="1" destOrd="0" presId="urn:microsoft.com/office/officeart/2008/layout/PictureAccentList"/>
    <dgm:cxn modelId="{F9D82F00-724C-43A6-A864-B2B6BC2FE04F}" type="presParOf" srcId="{FDDDDC35-AE01-4FEC-91EC-C82904EEF78B}" destId="{B7C13752-3FAF-45F8-8EAD-CBDE10405C21}" srcOrd="0" destOrd="0" presId="urn:microsoft.com/office/officeart/2008/layout/PictureAccentList"/>
    <dgm:cxn modelId="{8ECCD681-25F9-40C8-843E-424D181D0249}" type="presParOf" srcId="{FDDDDC35-AE01-4FEC-91EC-C82904EEF78B}" destId="{641B35A2-5137-457B-A410-3EF34B251C66}" srcOrd="1" destOrd="0" presId="urn:microsoft.com/office/officeart/2008/layout/PictureAccentList"/>
    <dgm:cxn modelId="{398D8C6B-3798-4360-8580-AD2104A1EED3}" type="presParOf" srcId="{9C74EDA0-9CF3-4C8A-B778-3DA2E201DE33}" destId="{9D1BC7DA-73F8-4AE0-97A8-CB53103ABF37}" srcOrd="2" destOrd="0" presId="urn:microsoft.com/office/officeart/2008/layout/PictureAccentList"/>
    <dgm:cxn modelId="{25265CF3-A571-4A15-AD78-61AD010D2F1C}" type="presParOf" srcId="{9D1BC7DA-73F8-4AE0-97A8-CB53103ABF37}" destId="{76CD8DD7-601D-4BB6-88AC-896E1F32E3D8}" srcOrd="0" destOrd="0" presId="urn:microsoft.com/office/officeart/2008/layout/PictureAccentList"/>
    <dgm:cxn modelId="{199E48D4-63F8-4A79-AA24-A8C6D9675B80}" type="presParOf" srcId="{9D1BC7DA-73F8-4AE0-97A8-CB53103ABF37}" destId="{17350F67-D165-4812-A4F8-3D97B9E7045B}" srcOrd="1" destOrd="0" presId="urn:microsoft.com/office/officeart/2008/layout/PictureAccentList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16493F8-5E89-45DD-9FD6-5B059A2A4C01}" type="doc">
      <dgm:prSet loTypeId="urn:microsoft.com/office/officeart/2005/8/layout/vList6" loCatId="process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253BA1F-F76F-4906-9E86-C9538F453BF5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99C32A8-FDF4-48DE-A7BA-C2D7514FBEAB}" type="parTrans" cxnId="{6AE6E33F-4F1E-465E-B07C-BE3A2FBFF8E0}">
      <dgm:prSet/>
      <dgm:spPr/>
      <dgm:t>
        <a:bodyPr/>
        <a:lstStyle/>
        <a:p>
          <a:endParaRPr lang="ru-RU"/>
        </a:p>
      </dgm:t>
    </dgm:pt>
    <dgm:pt modelId="{99FE34EB-9ABB-4ABB-BCEC-2BF04B4115C6}" type="sibTrans" cxnId="{6AE6E33F-4F1E-465E-B07C-BE3A2FBFF8E0}">
      <dgm:prSet/>
      <dgm:spPr/>
      <dgm:t>
        <a:bodyPr/>
        <a:lstStyle/>
        <a:p>
          <a:endParaRPr lang="ru-RU"/>
        </a:p>
      </dgm:t>
    </dgm:pt>
    <dgm:pt modelId="{77EA6CC4-77C7-4C48-9329-8E8252140FF1}">
      <dgm:prSet phldrT="[Текст]"/>
      <dgm:spPr/>
      <dgm:t>
        <a:bodyPr/>
        <a:lstStyle/>
        <a:p>
          <a:pPr marL="180975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Times New Roman" pitchFamily="18" charset="0"/>
              <a:cs typeface="Times New Roman" pitchFamily="18" charset="0"/>
            </a:rPr>
            <a:t>в течение текущего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7253841-8A62-46BD-A5BB-82E7FD3DD8AB}" type="parTrans" cxnId="{B1BAC6A8-202C-461F-8B15-A906B9AFE66B}">
      <dgm:prSet/>
      <dgm:spPr/>
      <dgm:t>
        <a:bodyPr/>
        <a:lstStyle/>
        <a:p>
          <a:endParaRPr lang="ru-RU"/>
        </a:p>
      </dgm:t>
    </dgm:pt>
    <dgm:pt modelId="{81A76084-6591-4EEF-A328-190834D53087}" type="sibTrans" cxnId="{B1BAC6A8-202C-461F-8B15-A906B9AFE66B}">
      <dgm:prSet/>
      <dgm:spPr/>
      <dgm:t>
        <a:bodyPr/>
        <a:lstStyle/>
        <a:p>
          <a:endParaRPr lang="ru-RU"/>
        </a:p>
      </dgm:t>
    </dgm:pt>
    <dgm:pt modelId="{998501DF-3057-48C3-84DC-DB025F9ED4AE}">
      <dgm:prSet/>
      <dgm:spPr/>
      <dgm:t>
        <a:bodyPr/>
        <a:lstStyle/>
        <a:p>
          <a:pPr marL="180975" indent="0"/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следующего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A7D3FCB-B723-47C7-B883-6403D46C9C0E}" type="parTrans" cxnId="{65665CD6-DC1E-40C9-A684-E228E2FF602F}">
      <dgm:prSet/>
      <dgm:spPr/>
      <dgm:t>
        <a:bodyPr/>
        <a:lstStyle/>
        <a:p>
          <a:endParaRPr lang="ru-RU"/>
        </a:p>
      </dgm:t>
    </dgm:pt>
    <dgm:pt modelId="{DBFE688C-1592-4DF3-B74B-C81F6F84DEE8}" type="sibTrans" cxnId="{65665CD6-DC1E-40C9-A684-E228E2FF602F}">
      <dgm:prSet/>
      <dgm:spPr/>
      <dgm:t>
        <a:bodyPr/>
        <a:lstStyle/>
        <a:p>
          <a:endParaRPr lang="ru-RU"/>
        </a:p>
      </dgm:t>
    </dgm:pt>
    <dgm:pt modelId="{F45DA058-73DA-4E71-A45A-988BFD5DACB2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после 12 часов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F2FDEA1-B51B-4176-9CB3-794819734CF4}" type="parTrans" cxnId="{5F5B0BAA-02C1-4B68-9141-0D7AB0876DAB}">
      <dgm:prSet/>
      <dgm:spPr/>
      <dgm:t>
        <a:bodyPr/>
        <a:lstStyle/>
        <a:p>
          <a:endParaRPr lang="ru-RU"/>
        </a:p>
      </dgm:t>
    </dgm:pt>
    <dgm:pt modelId="{7F1DEA56-E703-4595-B377-729F888B770F}" type="sibTrans" cxnId="{5F5B0BAA-02C1-4B68-9141-0D7AB0876DAB}">
      <dgm:prSet/>
      <dgm:spPr/>
      <dgm:t>
        <a:bodyPr/>
        <a:lstStyle/>
        <a:p>
          <a:endParaRPr lang="ru-RU"/>
        </a:p>
      </dgm:t>
    </dgm:pt>
    <dgm:pt modelId="{8E003CD1-F437-4D95-B647-2FB26A2934DF}" type="pres">
      <dgm:prSet presAssocID="{016493F8-5E89-45DD-9FD6-5B059A2A4C0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959F5CF-4598-4D49-BEDE-3F0644E076BE}" type="pres">
      <dgm:prSet presAssocID="{B253BA1F-F76F-4906-9E86-C9538F453BF5}" presName="linNode" presStyleCnt="0"/>
      <dgm:spPr/>
      <dgm:t>
        <a:bodyPr/>
        <a:lstStyle/>
        <a:p>
          <a:endParaRPr lang="ru-RU"/>
        </a:p>
      </dgm:t>
    </dgm:pt>
    <dgm:pt modelId="{254852B7-C2C5-414D-A9B8-04D32830CE4C}" type="pres">
      <dgm:prSet presAssocID="{B253BA1F-F76F-4906-9E86-C9538F453BF5}" presName="parentShp" presStyleLbl="node1" presStyleIdx="0" presStyleCnt="2" custLinFactNeighborX="-1852" custLinFactNeighborY="-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575E4-1226-462C-9EF5-4C21A7B0D39E}" type="pres">
      <dgm:prSet presAssocID="{B253BA1F-F76F-4906-9E86-C9538F453BF5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595FD-15E2-4068-8603-FB95AB23B2E1}" type="pres">
      <dgm:prSet presAssocID="{99FE34EB-9ABB-4ABB-BCEC-2BF04B4115C6}" presName="spacing" presStyleCnt="0"/>
      <dgm:spPr/>
      <dgm:t>
        <a:bodyPr/>
        <a:lstStyle/>
        <a:p>
          <a:endParaRPr lang="ru-RU"/>
        </a:p>
      </dgm:t>
    </dgm:pt>
    <dgm:pt modelId="{BBF1BD37-02A8-446D-8846-E9354B2A560B}" type="pres">
      <dgm:prSet presAssocID="{F45DA058-73DA-4E71-A45A-988BFD5DACB2}" presName="linNode" presStyleCnt="0"/>
      <dgm:spPr/>
      <dgm:t>
        <a:bodyPr/>
        <a:lstStyle/>
        <a:p>
          <a:endParaRPr lang="ru-RU"/>
        </a:p>
      </dgm:t>
    </dgm:pt>
    <dgm:pt modelId="{7F5110D6-9678-46D7-9553-B0454DD64724}" type="pres">
      <dgm:prSet presAssocID="{F45DA058-73DA-4E71-A45A-988BFD5DACB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6D6F6-E479-4181-86DD-FB30A5E37226}" type="pres">
      <dgm:prSet presAssocID="{F45DA058-73DA-4E71-A45A-988BFD5DACB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BAC6A8-202C-461F-8B15-A906B9AFE66B}" srcId="{B253BA1F-F76F-4906-9E86-C9538F453BF5}" destId="{77EA6CC4-77C7-4C48-9329-8E8252140FF1}" srcOrd="0" destOrd="0" parTransId="{87253841-8A62-46BD-A5BB-82E7FD3DD8AB}" sibTransId="{81A76084-6591-4EEF-A328-190834D53087}"/>
    <dgm:cxn modelId="{2DAC18C5-15F2-4A4F-95C3-888802C8ACC9}" type="presOf" srcId="{998501DF-3057-48C3-84DC-DB025F9ED4AE}" destId="{21D6D6F6-E479-4181-86DD-FB30A5E37226}" srcOrd="0" destOrd="0" presId="urn:microsoft.com/office/officeart/2005/8/layout/vList6"/>
    <dgm:cxn modelId="{45E7816B-CA6B-473C-856F-895793912649}" type="presOf" srcId="{F45DA058-73DA-4E71-A45A-988BFD5DACB2}" destId="{7F5110D6-9678-46D7-9553-B0454DD64724}" srcOrd="0" destOrd="0" presId="urn:microsoft.com/office/officeart/2005/8/layout/vList6"/>
    <dgm:cxn modelId="{5F5B0BAA-02C1-4B68-9141-0D7AB0876DAB}" srcId="{016493F8-5E89-45DD-9FD6-5B059A2A4C01}" destId="{F45DA058-73DA-4E71-A45A-988BFD5DACB2}" srcOrd="1" destOrd="0" parTransId="{2F2FDEA1-B51B-4176-9CB3-794819734CF4}" sibTransId="{7F1DEA56-E703-4595-B377-729F888B770F}"/>
    <dgm:cxn modelId="{65665CD6-DC1E-40C9-A684-E228E2FF602F}" srcId="{F45DA058-73DA-4E71-A45A-988BFD5DACB2}" destId="{998501DF-3057-48C3-84DC-DB025F9ED4AE}" srcOrd="0" destOrd="0" parTransId="{BA7D3FCB-B723-47C7-B883-6403D46C9C0E}" sibTransId="{DBFE688C-1592-4DF3-B74B-C81F6F84DEE8}"/>
    <dgm:cxn modelId="{C243810E-6391-492A-A541-457EAC24C4A9}" type="presOf" srcId="{B253BA1F-F76F-4906-9E86-C9538F453BF5}" destId="{254852B7-C2C5-414D-A9B8-04D32830CE4C}" srcOrd="0" destOrd="0" presId="urn:microsoft.com/office/officeart/2005/8/layout/vList6"/>
    <dgm:cxn modelId="{6AE6E33F-4F1E-465E-B07C-BE3A2FBFF8E0}" srcId="{016493F8-5E89-45DD-9FD6-5B059A2A4C01}" destId="{B253BA1F-F76F-4906-9E86-C9538F453BF5}" srcOrd="0" destOrd="0" parTransId="{D99C32A8-FDF4-48DE-A7BA-C2D7514FBEAB}" sibTransId="{99FE34EB-9ABB-4ABB-BCEC-2BF04B4115C6}"/>
    <dgm:cxn modelId="{AE91F01E-C759-44E5-9D29-3BD0B43D3626}" type="presOf" srcId="{77EA6CC4-77C7-4C48-9329-8E8252140FF1}" destId="{E97575E4-1226-462C-9EF5-4C21A7B0D39E}" srcOrd="0" destOrd="0" presId="urn:microsoft.com/office/officeart/2005/8/layout/vList6"/>
    <dgm:cxn modelId="{69CC1E27-6E94-407E-8901-2D30E864EAAA}" type="presOf" srcId="{016493F8-5E89-45DD-9FD6-5B059A2A4C01}" destId="{8E003CD1-F437-4D95-B647-2FB26A2934DF}" srcOrd="0" destOrd="0" presId="urn:microsoft.com/office/officeart/2005/8/layout/vList6"/>
    <dgm:cxn modelId="{A24837E4-C999-45B8-A978-E1E233B020AF}" type="presParOf" srcId="{8E003CD1-F437-4D95-B647-2FB26A2934DF}" destId="{B959F5CF-4598-4D49-BEDE-3F0644E076BE}" srcOrd="0" destOrd="0" presId="urn:microsoft.com/office/officeart/2005/8/layout/vList6"/>
    <dgm:cxn modelId="{5C8363FF-061F-44FE-AC27-19A0F528430E}" type="presParOf" srcId="{B959F5CF-4598-4D49-BEDE-3F0644E076BE}" destId="{254852B7-C2C5-414D-A9B8-04D32830CE4C}" srcOrd="0" destOrd="0" presId="urn:microsoft.com/office/officeart/2005/8/layout/vList6"/>
    <dgm:cxn modelId="{AAAD6694-6A6E-4C7E-8EBF-AF90AFD8F6B6}" type="presParOf" srcId="{B959F5CF-4598-4D49-BEDE-3F0644E076BE}" destId="{E97575E4-1226-462C-9EF5-4C21A7B0D39E}" srcOrd="1" destOrd="0" presId="urn:microsoft.com/office/officeart/2005/8/layout/vList6"/>
    <dgm:cxn modelId="{7F88D2C9-3DBC-4BA1-BD0C-D530AF039415}" type="presParOf" srcId="{8E003CD1-F437-4D95-B647-2FB26A2934DF}" destId="{ED6595FD-15E2-4068-8603-FB95AB23B2E1}" srcOrd="1" destOrd="0" presId="urn:microsoft.com/office/officeart/2005/8/layout/vList6"/>
    <dgm:cxn modelId="{B3B1EB29-B5F9-422E-940E-85A4C704E4C7}" type="presParOf" srcId="{8E003CD1-F437-4D95-B647-2FB26A2934DF}" destId="{BBF1BD37-02A8-446D-8846-E9354B2A560B}" srcOrd="2" destOrd="0" presId="urn:microsoft.com/office/officeart/2005/8/layout/vList6"/>
    <dgm:cxn modelId="{9A29C412-6100-4E37-8002-62FCB3D1750D}" type="presParOf" srcId="{BBF1BD37-02A8-446D-8846-E9354B2A560B}" destId="{7F5110D6-9678-46D7-9553-B0454DD64724}" srcOrd="0" destOrd="0" presId="urn:microsoft.com/office/officeart/2005/8/layout/vList6"/>
    <dgm:cxn modelId="{D90AC8FE-6F31-481C-932F-D5A4CE141D0B}" type="presParOf" srcId="{BBF1BD37-02A8-446D-8846-E9354B2A560B}" destId="{21D6D6F6-E479-4181-86DD-FB30A5E3722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2EB884-4C76-485D-A2B6-98B79A0E8EA3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53D013-A358-4CDB-B2B2-D64616DFE83B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 anchor="t"/>
        <a:lstStyle/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Единая комиссия</a:t>
          </a:r>
          <a:endParaRPr lang="ru-RU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FF72F3-A044-45F9-8A8F-55D3431664B7}" type="parTrans" cxnId="{ECE8E8FF-E6A6-4DC2-91B3-9034276A0416}">
      <dgm:prSet/>
      <dgm:spPr/>
      <dgm:t>
        <a:bodyPr/>
        <a:lstStyle/>
        <a:p>
          <a:endParaRPr lang="ru-RU"/>
        </a:p>
      </dgm:t>
    </dgm:pt>
    <dgm:pt modelId="{53A2FE45-B9C7-4DA7-9173-C5CF898D583E}" type="sibTrans" cxnId="{ECE8E8FF-E6A6-4DC2-91B3-9034276A0416}">
      <dgm:prSet/>
      <dgm:spPr/>
      <dgm:t>
        <a:bodyPr/>
        <a:lstStyle/>
        <a:p>
          <a:endParaRPr lang="ru-RU"/>
        </a:p>
      </dgm:t>
    </dgm:pt>
    <dgm:pt modelId="{0F320073-9B6C-49A5-BC14-B2C24CAA679F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sz="4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585ADF3-FEC9-48C0-8726-089D2075BB49}" type="parTrans" cxnId="{EBD35DDA-8642-4BFC-9C71-81686DB8D930}">
      <dgm:prSet/>
      <dgm:spPr/>
      <dgm:t>
        <a:bodyPr/>
        <a:lstStyle/>
        <a:p>
          <a:endParaRPr lang="ru-RU"/>
        </a:p>
      </dgm:t>
    </dgm:pt>
    <dgm:pt modelId="{C22F5DCD-8DF3-4734-A4A1-2D35DBC0D308}" type="sibTrans" cxnId="{EBD35DDA-8642-4BFC-9C71-81686DB8D93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FF0CA29-6049-4FFA-ADB5-DDD63C82AFC9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sz="4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3ACF195-7D85-418F-9EFC-55B548D4B11D}" type="parTrans" cxnId="{31711A2A-5EF9-4787-A1C2-B9C3377CC59B}">
      <dgm:prSet/>
      <dgm:spPr/>
      <dgm:t>
        <a:bodyPr/>
        <a:lstStyle/>
        <a:p>
          <a:endParaRPr lang="ru-RU"/>
        </a:p>
      </dgm:t>
    </dgm:pt>
    <dgm:pt modelId="{CC678C2E-10B5-4231-BB80-3C44E9F9AB8E}" type="sibTrans" cxnId="{31711A2A-5EF9-4787-A1C2-B9C3377CC59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F22D78E-0DAD-4484-B17F-221312991D8F}">
      <dgm:prSet phldrT="[Текст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sz="4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DFD0391-091A-4182-AF82-0DA38E0AB893}" type="parTrans" cxnId="{32F5B078-82A2-48CB-99BF-F14382060DC6}">
      <dgm:prSet/>
      <dgm:spPr/>
      <dgm:t>
        <a:bodyPr/>
        <a:lstStyle/>
        <a:p>
          <a:endParaRPr lang="ru-RU"/>
        </a:p>
      </dgm:t>
    </dgm:pt>
    <dgm:pt modelId="{89241D71-058D-4536-85D2-A79C2D211BEC}" type="sibTrans" cxnId="{32F5B078-82A2-48CB-99BF-F14382060DC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58A50CB-5C3E-422A-8528-AA4CFE7674D5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sz="4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2293FAF-7CED-4E70-B644-28434C7ABAD2}" type="parTrans" cxnId="{1A8CB078-C883-40E6-A5BB-A3F4FEFAAB02}">
      <dgm:prSet/>
      <dgm:spPr/>
      <dgm:t>
        <a:bodyPr/>
        <a:lstStyle/>
        <a:p>
          <a:endParaRPr lang="ru-RU"/>
        </a:p>
      </dgm:t>
    </dgm:pt>
    <dgm:pt modelId="{EFE457EC-34E4-46F0-A506-9788F703215B}" type="sibTrans" cxnId="{1A8CB078-C883-40E6-A5BB-A3F4FEFAAB0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DD0F7C2-F3FD-46B4-8A4F-C6A6CC32FFE7}">
      <dgm:prSet phldrT="[Текст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sz="4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F331505-BBD4-4D06-90D9-01060FD029FF}" type="sibTrans" cxnId="{0907FF6C-F3D0-47B7-A9E2-6929B12A1D2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B7F6E73-3A31-4984-832D-6199ED095277}" type="parTrans" cxnId="{0907FF6C-F3D0-47B7-A9E2-6929B12A1D25}">
      <dgm:prSet/>
      <dgm:spPr/>
      <dgm:t>
        <a:bodyPr/>
        <a:lstStyle/>
        <a:p>
          <a:endParaRPr lang="ru-RU"/>
        </a:p>
      </dgm:t>
    </dgm:pt>
    <dgm:pt modelId="{AE3308DE-0EDC-417D-A839-C38EB6065EF0}" type="pres">
      <dgm:prSet presAssocID="{B92EB884-4C76-485D-A2B6-98B79A0E8EA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C731C0-F355-4B3D-9DB2-65B937A292D6}" type="pres">
      <dgm:prSet presAssocID="{B953D013-A358-4CDB-B2B2-D64616DFE83B}" presName="centerShape" presStyleLbl="node0" presStyleIdx="0" presStyleCnt="1" custScaleX="142211" custScaleY="152643"/>
      <dgm:spPr/>
      <dgm:t>
        <a:bodyPr/>
        <a:lstStyle/>
        <a:p>
          <a:endParaRPr lang="ru-RU"/>
        </a:p>
      </dgm:t>
    </dgm:pt>
    <dgm:pt modelId="{3BB6C7EC-9AFA-4970-AD19-697BC22F464A}" type="pres">
      <dgm:prSet presAssocID="{3DD0F7C2-F3FD-46B4-8A4F-C6A6CC32FFE7}" presName="node" presStyleLbl="node1" presStyleIdx="0" presStyleCnt="5" custRadScaleRad="103761" custRadScaleInc="125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C88AE1-4C1A-41FE-BDA2-F22918D10EA4}" type="pres">
      <dgm:prSet presAssocID="{3DD0F7C2-F3FD-46B4-8A4F-C6A6CC32FFE7}" presName="dummy" presStyleCnt="0"/>
      <dgm:spPr/>
    </dgm:pt>
    <dgm:pt modelId="{D17B6077-81D0-4E75-B48A-F9842C3A072B}" type="pres">
      <dgm:prSet presAssocID="{5F331505-BBD4-4D06-90D9-01060FD029FF}" presName="sibTrans" presStyleLbl="sibTrans2D1" presStyleIdx="0" presStyleCnt="5"/>
      <dgm:spPr/>
      <dgm:t>
        <a:bodyPr/>
        <a:lstStyle/>
        <a:p>
          <a:endParaRPr lang="ru-RU"/>
        </a:p>
      </dgm:t>
    </dgm:pt>
    <dgm:pt modelId="{C3C50941-A37D-4DFD-89C6-5929674C4F32}" type="pres">
      <dgm:prSet presAssocID="{0F320073-9B6C-49A5-BC14-B2C24CAA679F}" presName="node" presStyleLbl="node1" presStyleIdx="1" presStyleCnt="5" custRadScaleRad="112976" custRadScaleInc="-90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F02D9-7AAE-4B23-8C57-6C41A2B77484}" type="pres">
      <dgm:prSet presAssocID="{0F320073-9B6C-49A5-BC14-B2C24CAA679F}" presName="dummy" presStyleCnt="0"/>
      <dgm:spPr/>
    </dgm:pt>
    <dgm:pt modelId="{FDA0F574-D9D9-4BE0-BA69-41F4AD00065F}" type="pres">
      <dgm:prSet presAssocID="{C22F5DCD-8DF3-4734-A4A1-2D35DBC0D308}" presName="sibTrans" presStyleLbl="sibTrans2D1" presStyleIdx="1" presStyleCnt="5"/>
      <dgm:spPr/>
      <dgm:t>
        <a:bodyPr/>
        <a:lstStyle/>
        <a:p>
          <a:endParaRPr lang="ru-RU"/>
        </a:p>
      </dgm:t>
    </dgm:pt>
    <dgm:pt modelId="{FA8732AC-5FA8-4CF3-8909-DC6F43037F33}" type="pres">
      <dgm:prSet presAssocID="{2FF0CA29-6049-4FFA-ADB5-DDD63C82AFC9}" presName="node" presStyleLbl="node1" presStyleIdx="2" presStyleCnt="5" custRadScaleRad="116068" custRadScaleInc="-44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E12B5A-9DC0-408D-B23D-1C8611AA0A48}" type="pres">
      <dgm:prSet presAssocID="{2FF0CA29-6049-4FFA-ADB5-DDD63C82AFC9}" presName="dummy" presStyleCnt="0"/>
      <dgm:spPr/>
    </dgm:pt>
    <dgm:pt modelId="{A1A0E88A-2FC7-465E-A305-A3B39D9037AB}" type="pres">
      <dgm:prSet presAssocID="{CC678C2E-10B5-4231-BB80-3C44E9F9AB8E}" presName="sibTrans" presStyleLbl="sibTrans2D1" presStyleIdx="2" presStyleCnt="5"/>
      <dgm:spPr/>
      <dgm:t>
        <a:bodyPr/>
        <a:lstStyle/>
        <a:p>
          <a:endParaRPr lang="ru-RU"/>
        </a:p>
      </dgm:t>
    </dgm:pt>
    <dgm:pt modelId="{FDE86A9A-F15C-40C0-8CAD-B47DED9FB516}" type="pres">
      <dgm:prSet presAssocID="{7F22D78E-0DAD-4484-B17F-221312991D8F}" presName="node" presStyleLbl="node1" presStyleIdx="3" presStyleCnt="5" custRadScaleRad="110833" custRadScaleInc="337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5B2CA1-E351-4AE9-82CC-DCAB67661CA7}" type="pres">
      <dgm:prSet presAssocID="{7F22D78E-0DAD-4484-B17F-221312991D8F}" presName="dummy" presStyleCnt="0"/>
      <dgm:spPr/>
    </dgm:pt>
    <dgm:pt modelId="{992565F2-A28C-4AC0-A6F6-A0C0105DB89E}" type="pres">
      <dgm:prSet presAssocID="{89241D71-058D-4536-85D2-A79C2D211BEC}" presName="sibTrans" presStyleLbl="sibTrans2D1" presStyleIdx="3" presStyleCnt="5"/>
      <dgm:spPr/>
      <dgm:t>
        <a:bodyPr/>
        <a:lstStyle/>
        <a:p>
          <a:endParaRPr lang="ru-RU"/>
        </a:p>
      </dgm:t>
    </dgm:pt>
    <dgm:pt modelId="{9C4AC937-3551-4C10-B9D2-6DC235F4E1EE}" type="pres">
      <dgm:prSet presAssocID="{058A50CB-5C3E-422A-8528-AA4CFE7674D5}" presName="node" presStyleLbl="node1" presStyleIdx="4" presStyleCnt="5" custRadScaleRad="107113" custRadScaleInc="-30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95453D-32AB-48C9-9A04-857DCFD14108}" type="pres">
      <dgm:prSet presAssocID="{058A50CB-5C3E-422A-8528-AA4CFE7674D5}" presName="dummy" presStyleCnt="0"/>
      <dgm:spPr/>
    </dgm:pt>
    <dgm:pt modelId="{4291F2AD-DA16-48C3-B4AD-CF1E11CCE29D}" type="pres">
      <dgm:prSet presAssocID="{EFE457EC-34E4-46F0-A506-9788F703215B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A67337F9-174F-4C38-8E0C-CFFCF98CAA39}" type="presOf" srcId="{058A50CB-5C3E-422A-8528-AA4CFE7674D5}" destId="{9C4AC937-3551-4C10-B9D2-6DC235F4E1EE}" srcOrd="0" destOrd="0" presId="urn:microsoft.com/office/officeart/2005/8/layout/radial6"/>
    <dgm:cxn modelId="{886F7ED3-4B22-4C62-B3B9-98F82A37F803}" type="presOf" srcId="{0F320073-9B6C-49A5-BC14-B2C24CAA679F}" destId="{C3C50941-A37D-4DFD-89C6-5929674C4F32}" srcOrd="0" destOrd="0" presId="urn:microsoft.com/office/officeart/2005/8/layout/radial6"/>
    <dgm:cxn modelId="{32F5B078-82A2-48CB-99BF-F14382060DC6}" srcId="{B953D013-A358-4CDB-B2B2-D64616DFE83B}" destId="{7F22D78E-0DAD-4484-B17F-221312991D8F}" srcOrd="3" destOrd="0" parTransId="{2DFD0391-091A-4182-AF82-0DA38E0AB893}" sibTransId="{89241D71-058D-4536-85D2-A79C2D211BEC}"/>
    <dgm:cxn modelId="{31711A2A-5EF9-4787-A1C2-B9C3377CC59B}" srcId="{B953D013-A358-4CDB-B2B2-D64616DFE83B}" destId="{2FF0CA29-6049-4FFA-ADB5-DDD63C82AFC9}" srcOrd="2" destOrd="0" parTransId="{93ACF195-7D85-418F-9EFC-55B548D4B11D}" sibTransId="{CC678C2E-10B5-4231-BB80-3C44E9F9AB8E}"/>
    <dgm:cxn modelId="{834E6A8C-C9F1-49BA-AEAD-F1810ED090D0}" type="presOf" srcId="{B92EB884-4C76-485D-A2B6-98B79A0E8EA3}" destId="{AE3308DE-0EDC-417D-A839-C38EB6065EF0}" srcOrd="0" destOrd="0" presId="urn:microsoft.com/office/officeart/2005/8/layout/radial6"/>
    <dgm:cxn modelId="{733FC7AD-B29E-4E59-96EC-5721480B8F29}" type="presOf" srcId="{5F331505-BBD4-4D06-90D9-01060FD029FF}" destId="{D17B6077-81D0-4E75-B48A-F9842C3A072B}" srcOrd="0" destOrd="0" presId="urn:microsoft.com/office/officeart/2005/8/layout/radial6"/>
    <dgm:cxn modelId="{036C75E2-0F98-4DA4-8A0A-79E2A5E94E69}" type="presOf" srcId="{3DD0F7C2-F3FD-46B4-8A4F-C6A6CC32FFE7}" destId="{3BB6C7EC-9AFA-4970-AD19-697BC22F464A}" srcOrd="0" destOrd="0" presId="urn:microsoft.com/office/officeart/2005/8/layout/radial6"/>
    <dgm:cxn modelId="{5C9F3281-A590-4283-9F4F-EB918F82BEEC}" type="presOf" srcId="{89241D71-058D-4536-85D2-A79C2D211BEC}" destId="{992565F2-A28C-4AC0-A6F6-A0C0105DB89E}" srcOrd="0" destOrd="0" presId="urn:microsoft.com/office/officeart/2005/8/layout/radial6"/>
    <dgm:cxn modelId="{5A41FB1F-FB6B-4C2B-BFB1-812B306EF411}" type="presOf" srcId="{2FF0CA29-6049-4FFA-ADB5-DDD63C82AFC9}" destId="{FA8732AC-5FA8-4CF3-8909-DC6F43037F33}" srcOrd="0" destOrd="0" presId="urn:microsoft.com/office/officeart/2005/8/layout/radial6"/>
    <dgm:cxn modelId="{0907FF6C-F3D0-47B7-A9E2-6929B12A1D25}" srcId="{B953D013-A358-4CDB-B2B2-D64616DFE83B}" destId="{3DD0F7C2-F3FD-46B4-8A4F-C6A6CC32FFE7}" srcOrd="0" destOrd="0" parTransId="{AB7F6E73-3A31-4984-832D-6199ED095277}" sibTransId="{5F331505-BBD4-4D06-90D9-01060FD029FF}"/>
    <dgm:cxn modelId="{EADAD31E-A9F4-450A-87B1-6703359092D7}" type="presOf" srcId="{EFE457EC-34E4-46F0-A506-9788F703215B}" destId="{4291F2AD-DA16-48C3-B4AD-CF1E11CCE29D}" srcOrd="0" destOrd="0" presId="urn:microsoft.com/office/officeart/2005/8/layout/radial6"/>
    <dgm:cxn modelId="{EBD35DDA-8642-4BFC-9C71-81686DB8D930}" srcId="{B953D013-A358-4CDB-B2B2-D64616DFE83B}" destId="{0F320073-9B6C-49A5-BC14-B2C24CAA679F}" srcOrd="1" destOrd="0" parTransId="{A585ADF3-FEC9-48C0-8726-089D2075BB49}" sibTransId="{C22F5DCD-8DF3-4734-A4A1-2D35DBC0D308}"/>
    <dgm:cxn modelId="{83F8743E-C31A-44BF-B39A-8DC9A2492833}" type="presOf" srcId="{C22F5DCD-8DF3-4734-A4A1-2D35DBC0D308}" destId="{FDA0F574-D9D9-4BE0-BA69-41F4AD00065F}" srcOrd="0" destOrd="0" presId="urn:microsoft.com/office/officeart/2005/8/layout/radial6"/>
    <dgm:cxn modelId="{1A8CB078-C883-40E6-A5BB-A3F4FEFAAB02}" srcId="{B953D013-A358-4CDB-B2B2-D64616DFE83B}" destId="{058A50CB-5C3E-422A-8528-AA4CFE7674D5}" srcOrd="4" destOrd="0" parTransId="{E2293FAF-7CED-4E70-B644-28434C7ABAD2}" sibTransId="{EFE457EC-34E4-46F0-A506-9788F703215B}"/>
    <dgm:cxn modelId="{37791D30-865F-416A-9CE6-BE6AD5D6B8D6}" type="presOf" srcId="{7F22D78E-0DAD-4484-B17F-221312991D8F}" destId="{FDE86A9A-F15C-40C0-8CAD-B47DED9FB516}" srcOrd="0" destOrd="0" presId="urn:microsoft.com/office/officeart/2005/8/layout/radial6"/>
    <dgm:cxn modelId="{ECE8E8FF-E6A6-4DC2-91B3-9034276A0416}" srcId="{B92EB884-4C76-485D-A2B6-98B79A0E8EA3}" destId="{B953D013-A358-4CDB-B2B2-D64616DFE83B}" srcOrd="0" destOrd="0" parTransId="{21FF72F3-A044-45F9-8A8F-55D3431664B7}" sibTransId="{53A2FE45-B9C7-4DA7-9173-C5CF898D583E}"/>
    <dgm:cxn modelId="{62C1DE94-4353-4F61-A359-56977F84AD64}" type="presOf" srcId="{B953D013-A358-4CDB-B2B2-D64616DFE83B}" destId="{DAC731C0-F355-4B3D-9DB2-65B937A292D6}" srcOrd="0" destOrd="0" presId="urn:microsoft.com/office/officeart/2005/8/layout/radial6"/>
    <dgm:cxn modelId="{6889B858-A164-45A3-ABFA-256A6757B3EB}" type="presOf" srcId="{CC678C2E-10B5-4231-BB80-3C44E9F9AB8E}" destId="{A1A0E88A-2FC7-465E-A305-A3B39D9037AB}" srcOrd="0" destOrd="0" presId="urn:microsoft.com/office/officeart/2005/8/layout/radial6"/>
    <dgm:cxn modelId="{895B8F4A-1A2D-42AE-A471-EB31869C0F27}" type="presParOf" srcId="{AE3308DE-0EDC-417D-A839-C38EB6065EF0}" destId="{DAC731C0-F355-4B3D-9DB2-65B937A292D6}" srcOrd="0" destOrd="0" presId="urn:microsoft.com/office/officeart/2005/8/layout/radial6"/>
    <dgm:cxn modelId="{870210C0-3FCF-4557-AB77-6FA12DB751CE}" type="presParOf" srcId="{AE3308DE-0EDC-417D-A839-C38EB6065EF0}" destId="{3BB6C7EC-9AFA-4970-AD19-697BC22F464A}" srcOrd="1" destOrd="0" presId="urn:microsoft.com/office/officeart/2005/8/layout/radial6"/>
    <dgm:cxn modelId="{D1B3507B-5CB9-4B13-BAA0-A2141208EFDC}" type="presParOf" srcId="{AE3308DE-0EDC-417D-A839-C38EB6065EF0}" destId="{69C88AE1-4C1A-41FE-BDA2-F22918D10EA4}" srcOrd="2" destOrd="0" presId="urn:microsoft.com/office/officeart/2005/8/layout/radial6"/>
    <dgm:cxn modelId="{FEE8F795-070F-4B33-A3C1-B58FB35C6497}" type="presParOf" srcId="{AE3308DE-0EDC-417D-A839-C38EB6065EF0}" destId="{D17B6077-81D0-4E75-B48A-F9842C3A072B}" srcOrd="3" destOrd="0" presId="urn:microsoft.com/office/officeart/2005/8/layout/radial6"/>
    <dgm:cxn modelId="{F9E0D3C5-B490-445F-BAA1-B8E0C2AAB6C0}" type="presParOf" srcId="{AE3308DE-0EDC-417D-A839-C38EB6065EF0}" destId="{C3C50941-A37D-4DFD-89C6-5929674C4F32}" srcOrd="4" destOrd="0" presId="urn:microsoft.com/office/officeart/2005/8/layout/radial6"/>
    <dgm:cxn modelId="{46821DD6-FD58-4C3E-B42A-DBA18DCDAD5A}" type="presParOf" srcId="{AE3308DE-0EDC-417D-A839-C38EB6065EF0}" destId="{0DCF02D9-7AAE-4B23-8C57-6C41A2B77484}" srcOrd="5" destOrd="0" presId="urn:microsoft.com/office/officeart/2005/8/layout/radial6"/>
    <dgm:cxn modelId="{0505BE85-E972-4B87-9BDC-41C2E788EE13}" type="presParOf" srcId="{AE3308DE-0EDC-417D-A839-C38EB6065EF0}" destId="{FDA0F574-D9D9-4BE0-BA69-41F4AD00065F}" srcOrd="6" destOrd="0" presId="urn:microsoft.com/office/officeart/2005/8/layout/radial6"/>
    <dgm:cxn modelId="{2893AA1C-5AAF-48ED-AD82-81FBF4232973}" type="presParOf" srcId="{AE3308DE-0EDC-417D-A839-C38EB6065EF0}" destId="{FA8732AC-5FA8-4CF3-8909-DC6F43037F33}" srcOrd="7" destOrd="0" presId="urn:microsoft.com/office/officeart/2005/8/layout/radial6"/>
    <dgm:cxn modelId="{2AEAC979-41D8-4EE0-80F6-04B3AED9EEFE}" type="presParOf" srcId="{AE3308DE-0EDC-417D-A839-C38EB6065EF0}" destId="{EEE12B5A-9DC0-408D-B23D-1C8611AA0A48}" srcOrd="8" destOrd="0" presId="urn:microsoft.com/office/officeart/2005/8/layout/radial6"/>
    <dgm:cxn modelId="{32422026-A91A-4918-83F6-3B44DAAAB397}" type="presParOf" srcId="{AE3308DE-0EDC-417D-A839-C38EB6065EF0}" destId="{A1A0E88A-2FC7-465E-A305-A3B39D9037AB}" srcOrd="9" destOrd="0" presId="urn:microsoft.com/office/officeart/2005/8/layout/radial6"/>
    <dgm:cxn modelId="{40417BC5-6DD7-4ADD-8FC6-8528C62F904D}" type="presParOf" srcId="{AE3308DE-0EDC-417D-A839-C38EB6065EF0}" destId="{FDE86A9A-F15C-40C0-8CAD-B47DED9FB516}" srcOrd="10" destOrd="0" presId="urn:microsoft.com/office/officeart/2005/8/layout/radial6"/>
    <dgm:cxn modelId="{33FF38F3-2478-4B73-A43B-14A249B99263}" type="presParOf" srcId="{AE3308DE-0EDC-417D-A839-C38EB6065EF0}" destId="{DF5B2CA1-E351-4AE9-82CC-DCAB67661CA7}" srcOrd="11" destOrd="0" presId="urn:microsoft.com/office/officeart/2005/8/layout/radial6"/>
    <dgm:cxn modelId="{0597C0D5-ABA6-44E4-9D8F-917AD194BC24}" type="presParOf" srcId="{AE3308DE-0EDC-417D-A839-C38EB6065EF0}" destId="{992565F2-A28C-4AC0-A6F6-A0C0105DB89E}" srcOrd="12" destOrd="0" presId="urn:microsoft.com/office/officeart/2005/8/layout/radial6"/>
    <dgm:cxn modelId="{83BD29BE-6E9B-4EA8-B151-35728251CEBD}" type="presParOf" srcId="{AE3308DE-0EDC-417D-A839-C38EB6065EF0}" destId="{9C4AC937-3551-4C10-B9D2-6DC235F4E1EE}" srcOrd="13" destOrd="0" presId="urn:microsoft.com/office/officeart/2005/8/layout/radial6"/>
    <dgm:cxn modelId="{8773A900-B630-49FB-BA8D-F8E9250A1113}" type="presParOf" srcId="{AE3308DE-0EDC-417D-A839-C38EB6065EF0}" destId="{2B95453D-32AB-48C9-9A04-857DCFD14108}" srcOrd="14" destOrd="0" presId="urn:microsoft.com/office/officeart/2005/8/layout/radial6"/>
    <dgm:cxn modelId="{F634E720-CD96-4770-BF1E-DAF90C0265BE}" type="presParOf" srcId="{AE3308DE-0EDC-417D-A839-C38EB6065EF0}" destId="{4291F2AD-DA16-48C3-B4AD-CF1E11CCE29D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9102B8-98BA-4106-B972-24E41D7D4AB6}" type="doc">
      <dgm:prSet loTypeId="urn:microsoft.com/office/officeart/2009/3/layout/PlusandMinus" loCatId="relationship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AC617A02-17DA-41B5-87DD-3B4FA8151A97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 anchor="ctr"/>
        <a:lstStyle/>
        <a:p>
          <a:r>
            <a:rPr lang="ru-RU" sz="6000" dirty="0" smtClean="0">
              <a:latin typeface="Times New Roman" pitchFamily="18" charset="0"/>
              <a:cs typeface="Times New Roman" pitchFamily="18" charset="0"/>
            </a:rPr>
            <a:t>≥ 50 %</a:t>
          </a:r>
          <a:endParaRPr lang="ru-RU" sz="6000" dirty="0">
            <a:latin typeface="Times New Roman" pitchFamily="18" charset="0"/>
            <a:cs typeface="Times New Roman" pitchFamily="18" charset="0"/>
          </a:endParaRPr>
        </a:p>
      </dgm:t>
    </dgm:pt>
    <dgm:pt modelId="{CEAE0F80-1746-41EB-8FB4-94BDD77DF46A}" type="parTrans" cxnId="{D26D1170-AD06-4ED0-8D71-F30944FC30FB}">
      <dgm:prSet/>
      <dgm:spPr/>
      <dgm:t>
        <a:bodyPr/>
        <a:lstStyle/>
        <a:p>
          <a:endParaRPr lang="ru-RU"/>
        </a:p>
      </dgm:t>
    </dgm:pt>
    <dgm:pt modelId="{6D946E78-E3EF-409B-8C7D-0444E2946FF4}" type="sibTrans" cxnId="{D26D1170-AD06-4ED0-8D71-F30944FC30FB}">
      <dgm:prSet/>
      <dgm:spPr/>
      <dgm:t>
        <a:bodyPr/>
        <a:lstStyle/>
        <a:p>
          <a:endParaRPr lang="ru-RU"/>
        </a:p>
      </dgm:t>
    </dgm:pt>
    <dgm:pt modelId="{E3F82ADE-03C6-4EED-B043-B57E07962240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 anchor="ctr"/>
        <a:lstStyle/>
        <a:p>
          <a:r>
            <a:rPr lang="en-US" sz="6000" dirty="0" smtClean="0">
              <a:latin typeface="Times New Roman" pitchFamily="18" charset="0"/>
              <a:cs typeface="Times New Roman" pitchFamily="18" charset="0"/>
            </a:rPr>
            <a:t>&lt; 50 %</a:t>
          </a:r>
          <a:endParaRPr lang="ru-RU" sz="6000" dirty="0">
            <a:latin typeface="Times New Roman" pitchFamily="18" charset="0"/>
            <a:cs typeface="Times New Roman" pitchFamily="18" charset="0"/>
          </a:endParaRPr>
        </a:p>
      </dgm:t>
    </dgm:pt>
    <dgm:pt modelId="{D8D2975A-7354-4E4E-8F7D-FBABA0342C8E}" type="parTrans" cxnId="{D65B840F-1285-4C99-B2E5-811D0D69A276}">
      <dgm:prSet/>
      <dgm:spPr/>
      <dgm:t>
        <a:bodyPr/>
        <a:lstStyle/>
        <a:p>
          <a:endParaRPr lang="ru-RU"/>
        </a:p>
      </dgm:t>
    </dgm:pt>
    <dgm:pt modelId="{855F7A5F-2479-4D12-8220-341F7AF84AC5}" type="sibTrans" cxnId="{D65B840F-1285-4C99-B2E5-811D0D69A276}">
      <dgm:prSet/>
      <dgm:spPr/>
      <dgm:t>
        <a:bodyPr/>
        <a:lstStyle/>
        <a:p>
          <a:endParaRPr lang="ru-RU"/>
        </a:p>
      </dgm:t>
    </dgm:pt>
    <dgm:pt modelId="{A8B65A9D-3553-4A98-8BE0-4EB6516313C3}" type="pres">
      <dgm:prSet presAssocID="{DE9102B8-98BA-4106-B972-24E41D7D4AB6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BA5F6D-D81C-446A-A3AE-87A7A10AD0F3}" type="pres">
      <dgm:prSet presAssocID="{DE9102B8-98BA-4106-B972-24E41D7D4AB6}" presName="Background" presStyleLbl="bgImgPlace1" presStyleIdx="0" presStyleCnt="1"/>
      <dgm:spPr/>
    </dgm:pt>
    <dgm:pt modelId="{9E70C863-706A-4354-A1DE-4A79788FCF4D}" type="pres">
      <dgm:prSet presAssocID="{DE9102B8-98BA-4106-B972-24E41D7D4AB6}" presName="ParentText1" presStyleLbl="revTx" presStyleIdx="0" presStyleCnt="2" custLinFactNeighborX="-1554" custLinFactNeighborY="-37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2460A-0209-4CA1-A15C-CF32B73B004F}" type="pres">
      <dgm:prSet presAssocID="{DE9102B8-98BA-4106-B972-24E41D7D4AB6}" presName="ParentText2" presStyleLbl="revTx" presStyleIdx="1" presStyleCnt="2" custLinFactNeighborX="1593" custLinFactNeighborY="-37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9AB1E1-8994-42B9-886E-F9CB8DE0BBE4}" type="pres">
      <dgm:prSet presAssocID="{DE9102B8-98BA-4106-B972-24E41D7D4AB6}" presName="Plus" presStyleLbl="alignNode1" presStyleIdx="0" presStyleCnt="2"/>
      <dgm:spPr/>
    </dgm:pt>
    <dgm:pt modelId="{0525668A-3AD8-4722-A6AB-1FB482C65E32}" type="pres">
      <dgm:prSet presAssocID="{DE9102B8-98BA-4106-B972-24E41D7D4AB6}" presName="Minus" presStyleLbl="alignNode1" presStyleIdx="1" presStyleCnt="2"/>
      <dgm:spPr/>
    </dgm:pt>
    <dgm:pt modelId="{870B7243-7366-4663-939A-8FAFAF4F82BE}" type="pres">
      <dgm:prSet presAssocID="{DE9102B8-98BA-4106-B972-24E41D7D4AB6}" presName="Divider" presStyleLbl="parChTrans1D1" presStyleIdx="0" presStyleCnt="1"/>
      <dgm:spPr/>
    </dgm:pt>
  </dgm:ptLst>
  <dgm:cxnLst>
    <dgm:cxn modelId="{D65B840F-1285-4C99-B2E5-811D0D69A276}" srcId="{DE9102B8-98BA-4106-B972-24E41D7D4AB6}" destId="{E3F82ADE-03C6-4EED-B043-B57E07962240}" srcOrd="1" destOrd="0" parTransId="{D8D2975A-7354-4E4E-8F7D-FBABA0342C8E}" sibTransId="{855F7A5F-2479-4D12-8220-341F7AF84AC5}"/>
    <dgm:cxn modelId="{D91D18C6-3309-469A-9579-9858C962E97D}" type="presOf" srcId="{AC617A02-17DA-41B5-87DD-3B4FA8151A97}" destId="{9E70C863-706A-4354-A1DE-4A79788FCF4D}" srcOrd="0" destOrd="0" presId="urn:microsoft.com/office/officeart/2009/3/layout/PlusandMinus"/>
    <dgm:cxn modelId="{5510D907-CF4D-4A8D-B77C-16A2EA556035}" type="presOf" srcId="{E3F82ADE-03C6-4EED-B043-B57E07962240}" destId="{DCC2460A-0209-4CA1-A15C-CF32B73B004F}" srcOrd="0" destOrd="0" presId="urn:microsoft.com/office/officeart/2009/3/layout/PlusandMinus"/>
    <dgm:cxn modelId="{D26D1170-AD06-4ED0-8D71-F30944FC30FB}" srcId="{DE9102B8-98BA-4106-B972-24E41D7D4AB6}" destId="{AC617A02-17DA-41B5-87DD-3B4FA8151A97}" srcOrd="0" destOrd="0" parTransId="{CEAE0F80-1746-41EB-8FB4-94BDD77DF46A}" sibTransId="{6D946E78-E3EF-409B-8C7D-0444E2946FF4}"/>
    <dgm:cxn modelId="{9E8DD120-C34B-49AB-8B36-651D258BC87D}" type="presOf" srcId="{DE9102B8-98BA-4106-B972-24E41D7D4AB6}" destId="{A8B65A9D-3553-4A98-8BE0-4EB6516313C3}" srcOrd="0" destOrd="0" presId="urn:microsoft.com/office/officeart/2009/3/layout/PlusandMinus"/>
    <dgm:cxn modelId="{9CBF337A-9B71-40AA-8483-97D58BEEF38C}" type="presParOf" srcId="{A8B65A9D-3553-4A98-8BE0-4EB6516313C3}" destId="{5CBA5F6D-D81C-446A-A3AE-87A7A10AD0F3}" srcOrd="0" destOrd="0" presId="urn:microsoft.com/office/officeart/2009/3/layout/PlusandMinus"/>
    <dgm:cxn modelId="{587315B2-FB1E-4B47-A877-FC4F665FE2E3}" type="presParOf" srcId="{A8B65A9D-3553-4A98-8BE0-4EB6516313C3}" destId="{9E70C863-706A-4354-A1DE-4A79788FCF4D}" srcOrd="1" destOrd="0" presId="urn:microsoft.com/office/officeart/2009/3/layout/PlusandMinus"/>
    <dgm:cxn modelId="{741698FF-C347-4AB2-9D4A-7360338BF1D1}" type="presParOf" srcId="{A8B65A9D-3553-4A98-8BE0-4EB6516313C3}" destId="{DCC2460A-0209-4CA1-A15C-CF32B73B004F}" srcOrd="2" destOrd="0" presId="urn:microsoft.com/office/officeart/2009/3/layout/PlusandMinus"/>
    <dgm:cxn modelId="{4B6C67D6-A8D7-45DB-8915-8E8E7F77C10C}" type="presParOf" srcId="{A8B65A9D-3553-4A98-8BE0-4EB6516313C3}" destId="{D89AB1E1-8994-42B9-886E-F9CB8DE0BBE4}" srcOrd="3" destOrd="0" presId="urn:microsoft.com/office/officeart/2009/3/layout/PlusandMinus"/>
    <dgm:cxn modelId="{FAC1215E-891B-43E1-B70D-C513FED94A67}" type="presParOf" srcId="{A8B65A9D-3553-4A98-8BE0-4EB6516313C3}" destId="{0525668A-3AD8-4722-A6AB-1FB482C65E32}" srcOrd="4" destOrd="0" presId="urn:microsoft.com/office/officeart/2009/3/layout/PlusandMinus"/>
    <dgm:cxn modelId="{557D08D6-6BF5-42D1-8101-0E396B51FD65}" type="presParOf" srcId="{A8B65A9D-3553-4A98-8BE0-4EB6516313C3}" destId="{870B7243-7366-4663-939A-8FAFAF4F82BE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4A8601-5212-44B6-8DF3-60778172122D}" type="doc">
      <dgm:prSet loTypeId="urn:microsoft.com/office/officeart/2008/layout/PictureAccentList" loCatId="picture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B6981337-052B-4B4B-A411-A8932B4EB29A}">
      <dgm:prSet phldrT="[Текст]" custT="1"/>
      <dgm:spPr/>
      <dgm:t>
        <a:bodyPr/>
        <a:lstStyle/>
        <a:p>
          <a:pPr algn="ctr"/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Не допускается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31AD14A8-A484-4FBB-8224-13ABBBD5142B}" type="parTrans" cxnId="{FFB2F4C0-E964-4C11-8F61-1670BC0AEC1F}">
      <dgm:prSet/>
      <dgm:spPr/>
      <dgm:t>
        <a:bodyPr/>
        <a:lstStyle/>
        <a:p>
          <a:endParaRPr lang="ru-RU"/>
        </a:p>
      </dgm:t>
    </dgm:pt>
    <dgm:pt modelId="{6C705D67-E37D-4C85-A501-0A59554256BD}" type="sibTrans" cxnId="{FFB2F4C0-E964-4C11-8F61-1670BC0AEC1F}">
      <dgm:prSet/>
      <dgm:spPr/>
      <dgm:t>
        <a:bodyPr/>
        <a:lstStyle/>
        <a:p>
          <a:endParaRPr lang="ru-RU"/>
        </a:p>
      </dgm:t>
    </dgm:pt>
    <dgm:pt modelId="{1602C26B-118E-4676-A593-E507A951B39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формировать техническое задание под одного (конкретного) производителя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DBEBC666-854D-41FA-8752-68E408762BA9}" type="parTrans" cxnId="{5E73F2FB-5198-4F98-B96A-F1F101004045}">
      <dgm:prSet/>
      <dgm:spPr/>
      <dgm:t>
        <a:bodyPr/>
        <a:lstStyle/>
        <a:p>
          <a:endParaRPr lang="ru-RU"/>
        </a:p>
      </dgm:t>
    </dgm:pt>
    <dgm:pt modelId="{8119E41F-7FFE-405D-9C80-C3778839A442}" type="sibTrans" cxnId="{5E73F2FB-5198-4F98-B96A-F1F101004045}">
      <dgm:prSet/>
      <dgm:spPr/>
      <dgm:t>
        <a:bodyPr/>
        <a:lstStyle/>
        <a:p>
          <a:endParaRPr lang="ru-RU"/>
        </a:p>
      </dgm:t>
    </dgm:pt>
    <dgm:pt modelId="{A316F5A2-9CA8-4E90-9116-47CDAC6E894C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указывать товарные знаки продукции без сопровождения  словами «или эквивалент»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3A265552-D993-400D-82D6-38BED2948C48}" type="parTrans" cxnId="{9A48B8FE-6750-479D-B80E-5AC17F3B0419}">
      <dgm:prSet/>
      <dgm:spPr/>
      <dgm:t>
        <a:bodyPr/>
        <a:lstStyle/>
        <a:p>
          <a:endParaRPr lang="ru-RU"/>
        </a:p>
      </dgm:t>
    </dgm:pt>
    <dgm:pt modelId="{460CE874-6460-4ECB-BBB5-4982B9D42679}" type="sibTrans" cxnId="{9A48B8FE-6750-479D-B80E-5AC17F3B0419}">
      <dgm:prSet/>
      <dgm:spPr/>
      <dgm:t>
        <a:bodyPr/>
        <a:lstStyle/>
        <a:p>
          <a:endParaRPr lang="ru-RU"/>
        </a:p>
      </dgm:t>
    </dgm:pt>
    <dgm:pt modelId="{56AE0232-296D-4EA3-8D4D-7BA989B6397D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включать в состав одного лота товары, работы и услуги функционально и технологически не связанные между собой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2E6FE3F-09BD-4068-9D80-CFCA62C0636B}" type="parTrans" cxnId="{F4F1C45B-BAE4-4BBC-9577-1112DED262AA}">
      <dgm:prSet/>
      <dgm:spPr/>
      <dgm:t>
        <a:bodyPr/>
        <a:lstStyle/>
        <a:p>
          <a:endParaRPr lang="ru-RU"/>
        </a:p>
      </dgm:t>
    </dgm:pt>
    <dgm:pt modelId="{D7E6F3A3-D062-4B2E-9CB3-23749EBA8DDB}" type="sibTrans" cxnId="{F4F1C45B-BAE4-4BBC-9577-1112DED262AA}">
      <dgm:prSet/>
      <dgm:spPr/>
      <dgm:t>
        <a:bodyPr/>
        <a:lstStyle/>
        <a:p>
          <a:endParaRPr lang="ru-RU"/>
        </a:p>
      </dgm:t>
    </dgm:pt>
    <dgm:pt modelId="{3B9B4CCD-574B-4EAE-B50C-761D14200C46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включать условия и требования, влекущие за собой ограничение числа участников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94E7F8C-79CC-485E-A940-82B0C352850D}" type="parTrans" cxnId="{D8740117-5775-4D3E-8146-96A2EFD82A9E}">
      <dgm:prSet/>
      <dgm:spPr/>
      <dgm:t>
        <a:bodyPr/>
        <a:lstStyle/>
        <a:p>
          <a:endParaRPr lang="ru-RU"/>
        </a:p>
      </dgm:t>
    </dgm:pt>
    <dgm:pt modelId="{C828A2F0-07DC-4A91-8001-8C4CC051CB59}" type="sibTrans" cxnId="{D8740117-5775-4D3E-8146-96A2EFD82A9E}">
      <dgm:prSet/>
      <dgm:spPr/>
      <dgm:t>
        <a:bodyPr/>
        <a:lstStyle/>
        <a:p>
          <a:endParaRPr lang="ru-RU"/>
        </a:p>
      </dgm:t>
    </dgm:pt>
    <dgm:pt modelId="{6B8214D7-3F3D-47DB-AF5E-0D08A5A07694}" type="pres">
      <dgm:prSet presAssocID="{2C4A8601-5212-44B6-8DF3-60778172122D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F1B5C8B-BA9F-4F44-850B-805B4B6C77E3}" type="pres">
      <dgm:prSet presAssocID="{B6981337-052B-4B4B-A411-A8932B4EB29A}" presName="root" presStyleCnt="0">
        <dgm:presLayoutVars>
          <dgm:chMax/>
          <dgm:chPref val="4"/>
        </dgm:presLayoutVars>
      </dgm:prSet>
      <dgm:spPr/>
    </dgm:pt>
    <dgm:pt modelId="{46452F87-5EC2-4617-86ED-AF30BE77A70F}" type="pres">
      <dgm:prSet presAssocID="{B6981337-052B-4B4B-A411-A8932B4EB29A}" presName="rootComposite" presStyleCnt="0">
        <dgm:presLayoutVars/>
      </dgm:prSet>
      <dgm:spPr/>
    </dgm:pt>
    <dgm:pt modelId="{329BF92D-C897-4004-B005-85CD2160A4E3}" type="pres">
      <dgm:prSet presAssocID="{B6981337-052B-4B4B-A411-A8932B4EB29A}" presName="rootText" presStyleLbl="node0" presStyleIdx="0" presStyleCnt="1" custScaleX="100760" custScaleY="73173" custLinFactNeighborX="2094" custLinFactNeighborY="6201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B1B92246-F777-401C-9B1B-0F9EB722F074}" type="pres">
      <dgm:prSet presAssocID="{B6981337-052B-4B4B-A411-A8932B4EB29A}" presName="childShape" presStyleCnt="0">
        <dgm:presLayoutVars>
          <dgm:chMax val="0"/>
          <dgm:chPref val="0"/>
        </dgm:presLayoutVars>
      </dgm:prSet>
      <dgm:spPr/>
    </dgm:pt>
    <dgm:pt modelId="{C9618E74-8042-4A53-B829-1E9FA7256A4F}" type="pres">
      <dgm:prSet presAssocID="{1602C26B-118E-4676-A593-E507A951B39D}" presName="childComposite" presStyleCnt="0">
        <dgm:presLayoutVars>
          <dgm:chMax val="0"/>
          <dgm:chPref val="0"/>
        </dgm:presLayoutVars>
      </dgm:prSet>
      <dgm:spPr/>
    </dgm:pt>
    <dgm:pt modelId="{F17D9B7B-0688-44B0-921C-C92610A786C0}" type="pres">
      <dgm:prSet presAssocID="{1602C26B-118E-4676-A593-E507A951B39D}" presName="Image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4FC1487-2AE9-46D3-BDBF-2223C28D763D}" type="pres">
      <dgm:prSet presAssocID="{1602C26B-118E-4676-A593-E507A951B39D}" presName="childText" presStyleLbl="lnNode1" presStyleIdx="0" presStyleCnt="4" custLinFactNeighborX="960" custLinFactNeighborY="46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F55221-F90A-4FBF-83D2-6B9F227E9885}" type="pres">
      <dgm:prSet presAssocID="{56AE0232-296D-4EA3-8D4D-7BA989B6397D}" presName="childComposite" presStyleCnt="0">
        <dgm:presLayoutVars>
          <dgm:chMax val="0"/>
          <dgm:chPref val="0"/>
        </dgm:presLayoutVars>
      </dgm:prSet>
      <dgm:spPr/>
    </dgm:pt>
    <dgm:pt modelId="{6AF23A36-15B3-44D3-8787-378DAAA6E150}" type="pres">
      <dgm:prSet presAssocID="{56AE0232-296D-4EA3-8D4D-7BA989B6397D}" presName="Image" presStyleLbl="node1" presStyleIdx="1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2818EA0-B921-4350-A144-18332C7BE786}" type="pres">
      <dgm:prSet presAssocID="{56AE0232-296D-4EA3-8D4D-7BA989B6397D}" presName="childText" presStyleLbl="lnNode1" presStyleIdx="1" presStyleCnt="4" custLinFactNeighborX="960" custLinFactNeighborY="46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211A40-42DD-4EC9-8C06-F6633E2C2411}" type="pres">
      <dgm:prSet presAssocID="{A316F5A2-9CA8-4E90-9116-47CDAC6E894C}" presName="childComposite" presStyleCnt="0">
        <dgm:presLayoutVars>
          <dgm:chMax val="0"/>
          <dgm:chPref val="0"/>
        </dgm:presLayoutVars>
      </dgm:prSet>
      <dgm:spPr/>
    </dgm:pt>
    <dgm:pt modelId="{7998FBDE-D20C-4208-B772-11FCD63D4B4C}" type="pres">
      <dgm:prSet presAssocID="{A316F5A2-9CA8-4E90-9116-47CDAC6E894C}" presName="Image" presStyleLbl="node1" presStyleIdx="2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FA97F29-9AC7-41BD-B9F7-31B2E8C7DE02}" type="pres">
      <dgm:prSet presAssocID="{A316F5A2-9CA8-4E90-9116-47CDAC6E894C}" presName="childText" presStyleLbl="lnNode1" presStyleIdx="2" presStyleCnt="4" custLinFactNeighborX="960" custLinFactNeighborY="46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EFEB26-6914-4999-80D9-CBE2FB12D8FE}" type="pres">
      <dgm:prSet presAssocID="{3B9B4CCD-574B-4EAE-B50C-761D14200C46}" presName="childComposite" presStyleCnt="0">
        <dgm:presLayoutVars>
          <dgm:chMax val="0"/>
          <dgm:chPref val="0"/>
        </dgm:presLayoutVars>
      </dgm:prSet>
      <dgm:spPr/>
    </dgm:pt>
    <dgm:pt modelId="{790E2AB0-363E-4A7A-8AC5-47182A5FF715}" type="pres">
      <dgm:prSet presAssocID="{3B9B4CCD-574B-4EAE-B50C-761D14200C46}" presName="Image" presStyleLbl="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CD0C065-6611-41DB-B737-71E07AA3D4BD}" type="pres">
      <dgm:prSet presAssocID="{3B9B4CCD-574B-4EAE-B50C-761D14200C46}" presName="childText" presStyleLbl="lnNode1" presStyleIdx="3" presStyleCnt="4" custLinFactNeighborX="960" custLinFactNeighborY="46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48B8FE-6750-479D-B80E-5AC17F3B0419}" srcId="{B6981337-052B-4B4B-A411-A8932B4EB29A}" destId="{A316F5A2-9CA8-4E90-9116-47CDAC6E894C}" srcOrd="2" destOrd="0" parTransId="{3A265552-D993-400D-82D6-38BED2948C48}" sibTransId="{460CE874-6460-4ECB-BBB5-4982B9D42679}"/>
    <dgm:cxn modelId="{2D6FE9E3-C21E-41BE-8BCC-856D61823FEA}" type="presOf" srcId="{2C4A8601-5212-44B6-8DF3-60778172122D}" destId="{6B8214D7-3F3D-47DB-AF5E-0D08A5A07694}" srcOrd="0" destOrd="0" presId="urn:microsoft.com/office/officeart/2008/layout/PictureAccentList"/>
    <dgm:cxn modelId="{F06A94F7-A6F5-4CC5-8B32-AEB633888528}" type="presOf" srcId="{3B9B4CCD-574B-4EAE-B50C-761D14200C46}" destId="{BCD0C065-6611-41DB-B737-71E07AA3D4BD}" srcOrd="0" destOrd="0" presId="urn:microsoft.com/office/officeart/2008/layout/PictureAccentList"/>
    <dgm:cxn modelId="{DB1F34A8-8FC0-4D3F-A910-8DF39BCBE348}" type="presOf" srcId="{B6981337-052B-4B4B-A411-A8932B4EB29A}" destId="{329BF92D-C897-4004-B005-85CD2160A4E3}" srcOrd="0" destOrd="0" presId="urn:microsoft.com/office/officeart/2008/layout/PictureAccentList"/>
    <dgm:cxn modelId="{5E73F2FB-5198-4F98-B96A-F1F101004045}" srcId="{B6981337-052B-4B4B-A411-A8932B4EB29A}" destId="{1602C26B-118E-4676-A593-E507A951B39D}" srcOrd="0" destOrd="0" parTransId="{DBEBC666-854D-41FA-8752-68E408762BA9}" sibTransId="{8119E41F-7FFE-405D-9C80-C3778839A442}"/>
    <dgm:cxn modelId="{AC95A9E4-4076-476B-807B-D73163A8797A}" type="presOf" srcId="{1602C26B-118E-4676-A593-E507A951B39D}" destId="{F4FC1487-2AE9-46D3-BDBF-2223C28D763D}" srcOrd="0" destOrd="0" presId="urn:microsoft.com/office/officeart/2008/layout/PictureAccentList"/>
    <dgm:cxn modelId="{D8740117-5775-4D3E-8146-96A2EFD82A9E}" srcId="{B6981337-052B-4B4B-A411-A8932B4EB29A}" destId="{3B9B4CCD-574B-4EAE-B50C-761D14200C46}" srcOrd="3" destOrd="0" parTransId="{694E7F8C-79CC-485E-A940-82B0C352850D}" sibTransId="{C828A2F0-07DC-4A91-8001-8C4CC051CB59}"/>
    <dgm:cxn modelId="{F4F1C45B-BAE4-4BBC-9577-1112DED262AA}" srcId="{B6981337-052B-4B4B-A411-A8932B4EB29A}" destId="{56AE0232-296D-4EA3-8D4D-7BA989B6397D}" srcOrd="1" destOrd="0" parTransId="{72E6FE3F-09BD-4068-9D80-CFCA62C0636B}" sibTransId="{D7E6F3A3-D062-4B2E-9CB3-23749EBA8DDB}"/>
    <dgm:cxn modelId="{7A8A5C17-F710-4277-85A4-644D257863BF}" type="presOf" srcId="{A316F5A2-9CA8-4E90-9116-47CDAC6E894C}" destId="{9FA97F29-9AC7-41BD-B9F7-31B2E8C7DE02}" srcOrd="0" destOrd="0" presId="urn:microsoft.com/office/officeart/2008/layout/PictureAccentList"/>
    <dgm:cxn modelId="{32D25638-0610-4938-9948-4E2FB873D03A}" type="presOf" srcId="{56AE0232-296D-4EA3-8D4D-7BA989B6397D}" destId="{12818EA0-B921-4350-A144-18332C7BE786}" srcOrd="0" destOrd="0" presId="urn:microsoft.com/office/officeart/2008/layout/PictureAccentList"/>
    <dgm:cxn modelId="{FFB2F4C0-E964-4C11-8F61-1670BC0AEC1F}" srcId="{2C4A8601-5212-44B6-8DF3-60778172122D}" destId="{B6981337-052B-4B4B-A411-A8932B4EB29A}" srcOrd="0" destOrd="0" parTransId="{31AD14A8-A484-4FBB-8224-13ABBBD5142B}" sibTransId="{6C705D67-E37D-4C85-A501-0A59554256BD}"/>
    <dgm:cxn modelId="{292D127D-611A-425F-9048-58347805EACB}" type="presParOf" srcId="{6B8214D7-3F3D-47DB-AF5E-0D08A5A07694}" destId="{5F1B5C8B-BA9F-4F44-850B-805B4B6C77E3}" srcOrd="0" destOrd="0" presId="urn:microsoft.com/office/officeart/2008/layout/PictureAccentList"/>
    <dgm:cxn modelId="{5D3041ED-CDDC-4F1C-983D-C510C56562C2}" type="presParOf" srcId="{5F1B5C8B-BA9F-4F44-850B-805B4B6C77E3}" destId="{46452F87-5EC2-4617-86ED-AF30BE77A70F}" srcOrd="0" destOrd="0" presId="urn:microsoft.com/office/officeart/2008/layout/PictureAccentList"/>
    <dgm:cxn modelId="{08C338F6-6BEB-4B39-8D5D-2656A2AF0EDF}" type="presParOf" srcId="{46452F87-5EC2-4617-86ED-AF30BE77A70F}" destId="{329BF92D-C897-4004-B005-85CD2160A4E3}" srcOrd="0" destOrd="0" presId="urn:microsoft.com/office/officeart/2008/layout/PictureAccentList"/>
    <dgm:cxn modelId="{EE1C9132-FB66-4051-B0E0-822004E737B8}" type="presParOf" srcId="{5F1B5C8B-BA9F-4F44-850B-805B4B6C77E3}" destId="{B1B92246-F777-401C-9B1B-0F9EB722F074}" srcOrd="1" destOrd="0" presId="urn:microsoft.com/office/officeart/2008/layout/PictureAccentList"/>
    <dgm:cxn modelId="{20DBCEC9-FECE-4654-8FB4-48CA7258A2A6}" type="presParOf" srcId="{B1B92246-F777-401C-9B1B-0F9EB722F074}" destId="{C9618E74-8042-4A53-B829-1E9FA7256A4F}" srcOrd="0" destOrd="0" presId="urn:microsoft.com/office/officeart/2008/layout/PictureAccentList"/>
    <dgm:cxn modelId="{1B2902C9-12EC-4555-A09A-5684A268EF5A}" type="presParOf" srcId="{C9618E74-8042-4A53-B829-1E9FA7256A4F}" destId="{F17D9B7B-0688-44B0-921C-C92610A786C0}" srcOrd="0" destOrd="0" presId="urn:microsoft.com/office/officeart/2008/layout/PictureAccentList"/>
    <dgm:cxn modelId="{A0BE2E66-E191-4C55-8ED1-30F7598B1A3A}" type="presParOf" srcId="{C9618E74-8042-4A53-B829-1E9FA7256A4F}" destId="{F4FC1487-2AE9-46D3-BDBF-2223C28D763D}" srcOrd="1" destOrd="0" presId="urn:microsoft.com/office/officeart/2008/layout/PictureAccentList"/>
    <dgm:cxn modelId="{C88E0A34-F9D6-49B8-8AC5-F002D7AF093B}" type="presParOf" srcId="{B1B92246-F777-401C-9B1B-0F9EB722F074}" destId="{A0F55221-F90A-4FBF-83D2-6B9F227E9885}" srcOrd="1" destOrd="0" presId="urn:microsoft.com/office/officeart/2008/layout/PictureAccentList"/>
    <dgm:cxn modelId="{AE0AFEAB-FE16-4AC5-B6D1-F8695A4BD198}" type="presParOf" srcId="{A0F55221-F90A-4FBF-83D2-6B9F227E9885}" destId="{6AF23A36-15B3-44D3-8787-378DAAA6E150}" srcOrd="0" destOrd="0" presId="urn:microsoft.com/office/officeart/2008/layout/PictureAccentList"/>
    <dgm:cxn modelId="{D4C56A66-6257-48DB-A2D5-1A049D19B451}" type="presParOf" srcId="{A0F55221-F90A-4FBF-83D2-6B9F227E9885}" destId="{12818EA0-B921-4350-A144-18332C7BE786}" srcOrd="1" destOrd="0" presId="urn:microsoft.com/office/officeart/2008/layout/PictureAccentList"/>
    <dgm:cxn modelId="{B6DC2A66-F261-416D-9D48-0E318F02091F}" type="presParOf" srcId="{B1B92246-F777-401C-9B1B-0F9EB722F074}" destId="{DA211A40-42DD-4EC9-8C06-F6633E2C2411}" srcOrd="2" destOrd="0" presId="urn:microsoft.com/office/officeart/2008/layout/PictureAccentList"/>
    <dgm:cxn modelId="{CB6CCA36-9D09-4855-A04E-90CAB349C479}" type="presParOf" srcId="{DA211A40-42DD-4EC9-8C06-F6633E2C2411}" destId="{7998FBDE-D20C-4208-B772-11FCD63D4B4C}" srcOrd="0" destOrd="0" presId="urn:microsoft.com/office/officeart/2008/layout/PictureAccentList"/>
    <dgm:cxn modelId="{315A60FF-5515-425F-9804-3D41372EE496}" type="presParOf" srcId="{DA211A40-42DD-4EC9-8C06-F6633E2C2411}" destId="{9FA97F29-9AC7-41BD-B9F7-31B2E8C7DE02}" srcOrd="1" destOrd="0" presId="urn:microsoft.com/office/officeart/2008/layout/PictureAccentList"/>
    <dgm:cxn modelId="{2C022A6C-979E-4D10-883B-CED0C4181CF7}" type="presParOf" srcId="{B1B92246-F777-401C-9B1B-0F9EB722F074}" destId="{18EFEB26-6914-4999-80D9-CBE2FB12D8FE}" srcOrd="3" destOrd="0" presId="urn:microsoft.com/office/officeart/2008/layout/PictureAccentList"/>
    <dgm:cxn modelId="{68F5E487-F7AE-4862-BEF8-AEB3C7695631}" type="presParOf" srcId="{18EFEB26-6914-4999-80D9-CBE2FB12D8FE}" destId="{790E2AB0-363E-4A7A-8AC5-47182A5FF715}" srcOrd="0" destOrd="0" presId="urn:microsoft.com/office/officeart/2008/layout/PictureAccentList"/>
    <dgm:cxn modelId="{3FF82428-F644-4936-864B-4815C6E42B6F}" type="presParOf" srcId="{18EFEB26-6914-4999-80D9-CBE2FB12D8FE}" destId="{BCD0C065-6611-41DB-B737-71E07AA3D4BD}" srcOrd="1" destOrd="0" presId="urn:microsoft.com/office/officeart/2008/layout/PictureAccent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BCE582C-4C19-45EC-8B09-C0A9FAE9EFF7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11F328-FCA7-4AB5-8517-8DC5D894CBA2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государственная статистическая отчетность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2EC56AF3-2049-42A2-A782-ED998F3160ED}" type="parTrans" cxnId="{F02F6C55-2B67-4CB4-B2B1-4BBF16DA2AAA}">
      <dgm:prSet/>
      <dgm:spPr/>
      <dgm:t>
        <a:bodyPr/>
        <a:lstStyle/>
        <a:p>
          <a:endParaRPr lang="ru-RU"/>
        </a:p>
      </dgm:t>
    </dgm:pt>
    <dgm:pt modelId="{9D315308-61E2-4602-864B-4E9DBF373D3B}" type="sibTrans" cxnId="{F02F6C55-2B67-4CB4-B2B1-4BBF16DA2AAA}">
      <dgm:prSet/>
      <dgm:spPr/>
      <dgm:t>
        <a:bodyPr/>
        <a:lstStyle/>
        <a:p>
          <a:endParaRPr lang="ru-RU"/>
        </a:p>
      </dgm:t>
    </dgm:pt>
    <dgm:pt modelId="{472069DB-AA5C-46FA-AB3F-63ECF785F0DD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официальный сайт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E3E0570A-6FE6-4691-A9CC-D22B263E1BF4}" type="parTrans" cxnId="{4E7A3FB6-AD22-44EC-AA8A-B901CC4EA565}">
      <dgm:prSet/>
      <dgm:spPr/>
      <dgm:t>
        <a:bodyPr/>
        <a:lstStyle/>
        <a:p>
          <a:endParaRPr lang="ru-RU"/>
        </a:p>
      </dgm:t>
    </dgm:pt>
    <dgm:pt modelId="{CD3684EA-C127-4B8D-95FC-F76DAB41F3E0}" type="sibTrans" cxnId="{4E7A3FB6-AD22-44EC-AA8A-B901CC4EA565}">
      <dgm:prSet/>
      <dgm:spPr/>
      <dgm:t>
        <a:bodyPr/>
        <a:lstStyle/>
        <a:p>
          <a:endParaRPr lang="ru-RU"/>
        </a:p>
      </dgm:t>
    </dgm:pt>
    <dgm:pt modelId="{CD100562-1880-4076-A21A-A19CDD9F71BA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реестр контрактов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E1471177-78BF-43E1-B743-C4D3A30FD1C4}" type="parTrans" cxnId="{EFBBE937-01B0-44FA-9FCB-BC3296CE2305}">
      <dgm:prSet/>
      <dgm:spPr/>
      <dgm:t>
        <a:bodyPr/>
        <a:lstStyle/>
        <a:p>
          <a:endParaRPr lang="ru-RU"/>
        </a:p>
      </dgm:t>
    </dgm:pt>
    <dgm:pt modelId="{4F176D1D-FEB1-40D7-8DCC-27E6CC8BD003}" type="sibTrans" cxnId="{EFBBE937-01B0-44FA-9FCB-BC3296CE2305}">
      <dgm:prSet/>
      <dgm:spPr/>
      <dgm:t>
        <a:bodyPr/>
        <a:lstStyle/>
        <a:p>
          <a:endParaRPr lang="ru-RU"/>
        </a:p>
      </dgm:t>
    </dgm:pt>
    <dgm:pt modelId="{901B5AAB-4DEC-4A0C-AAE6-39055E8F196C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цены производителей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48235D22-34A9-4745-AAA0-755D7CFD47D2}" type="sibTrans" cxnId="{CD74B36E-FF00-421A-B87F-B92F407FB391}">
      <dgm:prSet/>
      <dgm:spPr/>
      <dgm:t>
        <a:bodyPr/>
        <a:lstStyle/>
        <a:p>
          <a:endParaRPr lang="ru-RU"/>
        </a:p>
      </dgm:t>
    </dgm:pt>
    <dgm:pt modelId="{98CC8753-FCC2-4CD7-91D1-04AEE8741740}" type="parTrans" cxnId="{CD74B36E-FF00-421A-B87F-B92F407FB391}">
      <dgm:prSet/>
      <dgm:spPr/>
      <dgm:t>
        <a:bodyPr/>
        <a:lstStyle/>
        <a:p>
          <a:endParaRPr lang="ru-RU"/>
        </a:p>
      </dgm:t>
    </dgm:pt>
    <dgm:pt modelId="{9C4496D4-54C3-4DA3-B176-77F003B281F1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иные источники информации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A01F3B36-4222-4B96-AFD8-7CBAB76D612F}" type="parTrans" cxnId="{0C6D9D1F-9A78-4C2F-86A9-04512E4E45CB}">
      <dgm:prSet/>
      <dgm:spPr/>
      <dgm:t>
        <a:bodyPr/>
        <a:lstStyle/>
        <a:p>
          <a:endParaRPr lang="ru-RU"/>
        </a:p>
      </dgm:t>
    </dgm:pt>
    <dgm:pt modelId="{7B796955-D586-4FD9-8FFC-6F87B7C7CD44}" type="sibTrans" cxnId="{0C6D9D1F-9A78-4C2F-86A9-04512E4E45CB}">
      <dgm:prSet/>
      <dgm:spPr/>
      <dgm:t>
        <a:bodyPr/>
        <a:lstStyle/>
        <a:p>
          <a:endParaRPr lang="ru-RU"/>
        </a:p>
      </dgm:t>
    </dgm:pt>
    <dgm:pt modelId="{EFDF11F1-A369-4553-81DE-449C4C750687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общедоступные результаты изучения рынка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02F0C543-9509-4E7A-AF0D-25ED078DFB08}" type="parTrans" cxnId="{57BC31E5-2881-4F37-95F4-ED258D9A7CBB}">
      <dgm:prSet/>
      <dgm:spPr/>
      <dgm:t>
        <a:bodyPr/>
        <a:lstStyle/>
        <a:p>
          <a:endParaRPr lang="ru-RU"/>
        </a:p>
      </dgm:t>
    </dgm:pt>
    <dgm:pt modelId="{AF8AE1B8-D290-42AC-A9CD-A0305DD5019E}" type="sibTrans" cxnId="{57BC31E5-2881-4F37-95F4-ED258D9A7CBB}">
      <dgm:prSet/>
      <dgm:spPr/>
      <dgm:t>
        <a:bodyPr/>
        <a:lstStyle/>
        <a:p>
          <a:endParaRPr lang="ru-RU"/>
        </a:p>
      </dgm:t>
    </dgm:pt>
    <dgm:pt modelId="{428D608C-464F-4A12-BC35-BE51B352FD4B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свои расчеты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1D5C6D58-C936-40C2-A37C-5823C5024EF1}" type="parTrans" cxnId="{DBB5F936-1B54-40D2-BF31-9129D6AB7F0F}">
      <dgm:prSet/>
      <dgm:spPr/>
      <dgm:t>
        <a:bodyPr/>
        <a:lstStyle/>
        <a:p>
          <a:endParaRPr lang="ru-RU"/>
        </a:p>
      </dgm:t>
    </dgm:pt>
    <dgm:pt modelId="{4AF78D75-D268-468B-B84D-ADA10750A023}" type="sibTrans" cxnId="{DBB5F936-1B54-40D2-BF31-9129D6AB7F0F}">
      <dgm:prSet/>
      <dgm:spPr/>
      <dgm:t>
        <a:bodyPr/>
        <a:lstStyle/>
        <a:p>
          <a:endParaRPr lang="ru-RU"/>
        </a:p>
      </dgm:t>
    </dgm:pt>
    <dgm:pt modelId="{C1AFEF77-294E-4C4F-930C-D778752B2E29}" type="pres">
      <dgm:prSet presAssocID="{5BCE582C-4C19-45EC-8B09-C0A9FAE9EFF7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7446E7-A1AE-4149-BA56-04B824B97F20}" type="pres">
      <dgm:prSet presAssocID="{5BCE582C-4C19-45EC-8B09-C0A9FAE9EFF7}" presName="cycle" presStyleCnt="0"/>
      <dgm:spPr/>
    </dgm:pt>
    <dgm:pt modelId="{6AAEFCAE-43B0-4998-853C-03924602DD3B}" type="pres">
      <dgm:prSet presAssocID="{5BCE582C-4C19-45EC-8B09-C0A9FAE9EFF7}" presName="centerShape" presStyleCnt="0"/>
      <dgm:spPr/>
    </dgm:pt>
    <dgm:pt modelId="{7A0F1804-168E-475E-8058-1BED14FB4FD8}" type="pres">
      <dgm:prSet presAssocID="{5BCE582C-4C19-45EC-8B09-C0A9FAE9EFF7}" presName="connSite" presStyleLbl="node1" presStyleIdx="0" presStyleCnt="8"/>
      <dgm:spPr/>
    </dgm:pt>
    <dgm:pt modelId="{E62E6D45-9449-462B-94DD-A4248D327655}" type="pres">
      <dgm:prSet presAssocID="{5BCE582C-4C19-45EC-8B09-C0A9FAE9EFF7}" presName="visible" presStyleLbl="node1" presStyleIdx="0" presStyleCnt="8" custScaleX="175472" custScaleY="18027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563F369-E3BE-4A48-AC73-9945A4358BE4}" type="pres">
      <dgm:prSet presAssocID="{2EC56AF3-2049-42A2-A782-ED998F3160ED}" presName="Name25" presStyleLbl="parChTrans1D1" presStyleIdx="0" presStyleCnt="7"/>
      <dgm:spPr/>
      <dgm:t>
        <a:bodyPr/>
        <a:lstStyle/>
        <a:p>
          <a:endParaRPr lang="ru-RU"/>
        </a:p>
      </dgm:t>
    </dgm:pt>
    <dgm:pt modelId="{5B983B84-AD38-4736-9D82-48E54740B54D}" type="pres">
      <dgm:prSet presAssocID="{B411F328-FCA7-4AB5-8517-8DC5D894CBA2}" presName="node" presStyleCnt="0"/>
      <dgm:spPr/>
    </dgm:pt>
    <dgm:pt modelId="{6EC26399-4F24-4B68-8422-D79835D9B8CF}" type="pres">
      <dgm:prSet presAssocID="{B411F328-FCA7-4AB5-8517-8DC5D894CBA2}" presName="parentNode" presStyleLbl="node1" presStyleIdx="1" presStyleCnt="8" custScaleX="278168" custScaleY="139084" custLinFactX="-300000" custLinFactY="100000" custLinFactNeighborX="-322985" custLinFactNeighborY="16385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3C13DA-D884-4296-A1B8-320BDB300659}" type="pres">
      <dgm:prSet presAssocID="{B411F328-FCA7-4AB5-8517-8DC5D894CBA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08908D-4E51-413C-9A27-D6B5747E0552}" type="pres">
      <dgm:prSet presAssocID="{E3E0570A-6FE6-4691-A9CC-D22B263E1BF4}" presName="Name25" presStyleLbl="parChTrans1D1" presStyleIdx="1" presStyleCnt="7"/>
      <dgm:spPr/>
      <dgm:t>
        <a:bodyPr/>
        <a:lstStyle/>
        <a:p>
          <a:endParaRPr lang="ru-RU"/>
        </a:p>
      </dgm:t>
    </dgm:pt>
    <dgm:pt modelId="{5E32EC0A-9554-4F2D-87F1-58F3FAD381A4}" type="pres">
      <dgm:prSet presAssocID="{472069DB-AA5C-46FA-AB3F-63ECF785F0DD}" presName="node" presStyleCnt="0"/>
      <dgm:spPr/>
    </dgm:pt>
    <dgm:pt modelId="{C0045FD9-7D86-48D5-980B-90FCFF8B00BD}" type="pres">
      <dgm:prSet presAssocID="{472069DB-AA5C-46FA-AB3F-63ECF785F0DD}" presName="parentNode" presStyleLbl="node1" presStyleIdx="2" presStyleCnt="8" custScaleX="278168" custScaleY="139084" custLinFactX="-273929" custLinFactNeighborX="-300000" custLinFactNeighborY="-428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5A22A8-9D6E-4F88-A225-81CCF00A7BBE}" type="pres">
      <dgm:prSet presAssocID="{472069DB-AA5C-46FA-AB3F-63ECF785F0DD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69A29C-F0E8-4ED9-A85B-AF220351501A}" type="pres">
      <dgm:prSet presAssocID="{E1471177-78BF-43E1-B743-C4D3A30FD1C4}" presName="Name25" presStyleLbl="parChTrans1D1" presStyleIdx="2" presStyleCnt="7"/>
      <dgm:spPr/>
      <dgm:t>
        <a:bodyPr/>
        <a:lstStyle/>
        <a:p>
          <a:endParaRPr lang="ru-RU"/>
        </a:p>
      </dgm:t>
    </dgm:pt>
    <dgm:pt modelId="{2D9B4678-AE19-4575-876E-0819961D939F}" type="pres">
      <dgm:prSet presAssocID="{CD100562-1880-4076-A21A-A19CDD9F71BA}" presName="node" presStyleCnt="0"/>
      <dgm:spPr/>
    </dgm:pt>
    <dgm:pt modelId="{8706225C-E77D-4094-BFD7-5DC81FC40E2F}" type="pres">
      <dgm:prSet presAssocID="{CD100562-1880-4076-A21A-A19CDD9F71BA}" presName="parentNode" presStyleLbl="node1" presStyleIdx="3" presStyleCnt="8" custScaleX="278168" custScaleY="139084" custLinFactX="-100000" custLinFactY="-45285" custLinFactNeighborX="-182356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CB2DE1-AC94-4E51-95D0-1C4EE452ED70}" type="pres">
      <dgm:prSet presAssocID="{CD100562-1880-4076-A21A-A19CDD9F71BA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635393-573A-45EF-B0B7-A03DA264CBA2}" type="pres">
      <dgm:prSet presAssocID="{98CC8753-FCC2-4CD7-91D1-04AEE8741740}" presName="Name25" presStyleLbl="parChTrans1D1" presStyleIdx="3" presStyleCnt="7"/>
      <dgm:spPr/>
      <dgm:t>
        <a:bodyPr/>
        <a:lstStyle/>
        <a:p>
          <a:endParaRPr lang="ru-RU"/>
        </a:p>
      </dgm:t>
    </dgm:pt>
    <dgm:pt modelId="{17A73C59-5AE7-44CA-A63F-4770CA0FA81D}" type="pres">
      <dgm:prSet presAssocID="{901B5AAB-4DEC-4A0C-AAE6-39055E8F196C}" presName="node" presStyleCnt="0"/>
      <dgm:spPr/>
    </dgm:pt>
    <dgm:pt modelId="{46BF44DC-5A28-427B-A8C7-E6A2708D2525}" type="pres">
      <dgm:prSet presAssocID="{901B5AAB-4DEC-4A0C-AAE6-39055E8F196C}" presName="parentNode" presStyleLbl="node1" presStyleIdx="4" presStyleCnt="8" custScaleX="278168" custScaleY="139084" custLinFactNeighborX="-22826" custLinFactNeighborY="-806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E80779-680A-442D-953D-5ADF5691DAF6}" type="pres">
      <dgm:prSet presAssocID="{901B5AAB-4DEC-4A0C-AAE6-39055E8F196C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673D83-CCAB-4F61-9BF1-204CCD1A50E1}" type="pres">
      <dgm:prSet presAssocID="{02F0C543-9509-4E7A-AF0D-25ED078DFB08}" presName="Name25" presStyleLbl="parChTrans1D1" presStyleIdx="4" presStyleCnt="7"/>
      <dgm:spPr/>
      <dgm:t>
        <a:bodyPr/>
        <a:lstStyle/>
        <a:p>
          <a:endParaRPr lang="ru-RU"/>
        </a:p>
      </dgm:t>
    </dgm:pt>
    <dgm:pt modelId="{F5E63F2C-E87F-40BF-A1EF-270997A85D5C}" type="pres">
      <dgm:prSet presAssocID="{EFDF11F1-A369-4553-81DE-449C4C750687}" presName="node" presStyleCnt="0"/>
      <dgm:spPr/>
    </dgm:pt>
    <dgm:pt modelId="{070DAB70-A4DA-4C5A-8914-14DE6F0109FC}" type="pres">
      <dgm:prSet presAssocID="{EFDF11F1-A369-4553-81DE-449C4C750687}" presName="parentNode" presStyleLbl="node1" presStyleIdx="5" presStyleCnt="8" custScaleX="278168" custScaleY="139084" custLinFactNeighborX="29227" custLinFactNeighborY="120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7AE818-A4FE-445D-B02C-3A18CF950A19}" type="pres">
      <dgm:prSet presAssocID="{EFDF11F1-A369-4553-81DE-449C4C750687}" presName="childNode" presStyleLbl="revTx" presStyleIdx="0" presStyleCnt="0">
        <dgm:presLayoutVars>
          <dgm:bulletEnabled val="1"/>
        </dgm:presLayoutVars>
      </dgm:prSet>
      <dgm:spPr/>
    </dgm:pt>
    <dgm:pt modelId="{7B641716-5234-44A4-8477-E93309F35FEC}" type="pres">
      <dgm:prSet presAssocID="{1D5C6D58-C936-40C2-A37C-5823C5024EF1}" presName="Name25" presStyleLbl="parChTrans1D1" presStyleIdx="5" presStyleCnt="7"/>
      <dgm:spPr/>
      <dgm:t>
        <a:bodyPr/>
        <a:lstStyle/>
        <a:p>
          <a:endParaRPr lang="ru-RU"/>
        </a:p>
      </dgm:t>
    </dgm:pt>
    <dgm:pt modelId="{DC9C866B-61B8-4A38-9242-EFCF61FB1ED8}" type="pres">
      <dgm:prSet presAssocID="{428D608C-464F-4A12-BC35-BE51B352FD4B}" presName="node" presStyleCnt="0"/>
      <dgm:spPr/>
    </dgm:pt>
    <dgm:pt modelId="{3F386798-70E1-49F4-88A5-C5788A7F325E}" type="pres">
      <dgm:prSet presAssocID="{428D608C-464F-4A12-BC35-BE51B352FD4B}" presName="parentNode" presStyleLbl="node1" presStyleIdx="6" presStyleCnt="8" custScaleX="278168" custScaleY="139084" custLinFactX="-140242" custLinFactNeighborX="-200000" custLinFactNeighborY="-167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A472FC-0B95-4E74-81B8-3628A7F52839}" type="pres">
      <dgm:prSet presAssocID="{428D608C-464F-4A12-BC35-BE51B352FD4B}" presName="childNode" presStyleLbl="revTx" presStyleIdx="0" presStyleCnt="0">
        <dgm:presLayoutVars>
          <dgm:bulletEnabled val="1"/>
        </dgm:presLayoutVars>
      </dgm:prSet>
      <dgm:spPr/>
    </dgm:pt>
    <dgm:pt modelId="{08E263B4-5B5E-4B24-B9FE-8CE5FE4C967B}" type="pres">
      <dgm:prSet presAssocID="{A01F3B36-4222-4B96-AFD8-7CBAB76D612F}" presName="Name25" presStyleLbl="parChTrans1D1" presStyleIdx="6" presStyleCnt="7"/>
      <dgm:spPr/>
      <dgm:t>
        <a:bodyPr/>
        <a:lstStyle/>
        <a:p>
          <a:endParaRPr lang="ru-RU"/>
        </a:p>
      </dgm:t>
    </dgm:pt>
    <dgm:pt modelId="{4D41D021-4533-4EEC-BEF0-38F51C1EB5F2}" type="pres">
      <dgm:prSet presAssocID="{9C4496D4-54C3-4DA3-B176-77F003B281F1}" presName="node" presStyleCnt="0"/>
      <dgm:spPr/>
    </dgm:pt>
    <dgm:pt modelId="{1C522958-8A64-45F0-A323-2B87A4743AB3}" type="pres">
      <dgm:prSet presAssocID="{9C4496D4-54C3-4DA3-B176-77F003B281F1}" presName="parentNode" presStyleLbl="node1" presStyleIdx="7" presStyleCnt="8" custScaleX="278168" custScaleY="139084" custLinFactX="-300000" custLinFactY="-100000" custLinFactNeighborX="-311400" custLinFactNeighborY="-14980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74CD7B-4CB7-423C-A3A9-2742914F3EA5}" type="pres">
      <dgm:prSet presAssocID="{9C4496D4-54C3-4DA3-B176-77F003B281F1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5D1147A5-8EFC-46DA-BC3E-B8B8DF46BF07}" type="presOf" srcId="{901B5AAB-4DEC-4A0C-AAE6-39055E8F196C}" destId="{46BF44DC-5A28-427B-A8C7-E6A2708D2525}" srcOrd="0" destOrd="0" presId="urn:microsoft.com/office/officeart/2005/8/layout/radial2"/>
    <dgm:cxn modelId="{FA5C178D-B5E6-4841-A5F5-F43AE25191C9}" type="presOf" srcId="{2EC56AF3-2049-42A2-A782-ED998F3160ED}" destId="{F563F369-E3BE-4A48-AC73-9945A4358BE4}" srcOrd="0" destOrd="0" presId="urn:microsoft.com/office/officeart/2005/8/layout/radial2"/>
    <dgm:cxn modelId="{EFBBE937-01B0-44FA-9FCB-BC3296CE2305}" srcId="{5BCE582C-4C19-45EC-8B09-C0A9FAE9EFF7}" destId="{CD100562-1880-4076-A21A-A19CDD9F71BA}" srcOrd="2" destOrd="0" parTransId="{E1471177-78BF-43E1-B743-C4D3A30FD1C4}" sibTransId="{4F176D1D-FEB1-40D7-8DCC-27E6CC8BD003}"/>
    <dgm:cxn modelId="{DBB5F936-1B54-40D2-BF31-9129D6AB7F0F}" srcId="{5BCE582C-4C19-45EC-8B09-C0A9FAE9EFF7}" destId="{428D608C-464F-4A12-BC35-BE51B352FD4B}" srcOrd="5" destOrd="0" parTransId="{1D5C6D58-C936-40C2-A37C-5823C5024EF1}" sibTransId="{4AF78D75-D268-468B-B84D-ADA10750A023}"/>
    <dgm:cxn modelId="{53C27FEA-8C8A-4CB7-BA97-3B4117F9A6D8}" type="presOf" srcId="{E1471177-78BF-43E1-B743-C4D3A30FD1C4}" destId="{5069A29C-F0E8-4ED9-A85B-AF220351501A}" srcOrd="0" destOrd="0" presId="urn:microsoft.com/office/officeart/2005/8/layout/radial2"/>
    <dgm:cxn modelId="{A65734F5-B7FA-4554-B2F5-FB3971B58EAF}" type="presOf" srcId="{428D608C-464F-4A12-BC35-BE51B352FD4B}" destId="{3F386798-70E1-49F4-88A5-C5788A7F325E}" srcOrd="0" destOrd="0" presId="urn:microsoft.com/office/officeart/2005/8/layout/radial2"/>
    <dgm:cxn modelId="{4FB68140-4690-43D2-9DCF-213E76DDF2F1}" type="presOf" srcId="{5BCE582C-4C19-45EC-8B09-C0A9FAE9EFF7}" destId="{C1AFEF77-294E-4C4F-930C-D778752B2E29}" srcOrd="0" destOrd="0" presId="urn:microsoft.com/office/officeart/2005/8/layout/radial2"/>
    <dgm:cxn modelId="{EE228B9E-E20B-4602-AB04-A21CC40DDDFD}" type="presOf" srcId="{E3E0570A-6FE6-4691-A9CC-D22B263E1BF4}" destId="{6808908D-4E51-413C-9A27-D6B5747E0552}" srcOrd="0" destOrd="0" presId="urn:microsoft.com/office/officeart/2005/8/layout/radial2"/>
    <dgm:cxn modelId="{739798D0-AA70-4CD5-A150-BEF5ACF05170}" type="presOf" srcId="{9C4496D4-54C3-4DA3-B176-77F003B281F1}" destId="{1C522958-8A64-45F0-A323-2B87A4743AB3}" srcOrd="0" destOrd="0" presId="urn:microsoft.com/office/officeart/2005/8/layout/radial2"/>
    <dgm:cxn modelId="{1F7B784F-68B4-44F8-A859-7F40E7703FA3}" type="presOf" srcId="{472069DB-AA5C-46FA-AB3F-63ECF785F0DD}" destId="{C0045FD9-7D86-48D5-980B-90FCFF8B00BD}" srcOrd="0" destOrd="0" presId="urn:microsoft.com/office/officeart/2005/8/layout/radial2"/>
    <dgm:cxn modelId="{CD74B36E-FF00-421A-B87F-B92F407FB391}" srcId="{5BCE582C-4C19-45EC-8B09-C0A9FAE9EFF7}" destId="{901B5AAB-4DEC-4A0C-AAE6-39055E8F196C}" srcOrd="3" destOrd="0" parTransId="{98CC8753-FCC2-4CD7-91D1-04AEE8741740}" sibTransId="{48235D22-34A9-4745-AAA0-755D7CFD47D2}"/>
    <dgm:cxn modelId="{DAFC2D6C-FCFF-4316-8B1D-0CEC9EDA5411}" type="presOf" srcId="{EFDF11F1-A369-4553-81DE-449C4C750687}" destId="{070DAB70-A4DA-4C5A-8914-14DE6F0109FC}" srcOrd="0" destOrd="0" presId="urn:microsoft.com/office/officeart/2005/8/layout/radial2"/>
    <dgm:cxn modelId="{07A20BA3-BF0E-4CB6-A451-FB5DA7D2B5DD}" type="presOf" srcId="{1D5C6D58-C936-40C2-A37C-5823C5024EF1}" destId="{7B641716-5234-44A4-8477-E93309F35FEC}" srcOrd="0" destOrd="0" presId="urn:microsoft.com/office/officeart/2005/8/layout/radial2"/>
    <dgm:cxn modelId="{4E7A3FB6-AD22-44EC-AA8A-B901CC4EA565}" srcId="{5BCE582C-4C19-45EC-8B09-C0A9FAE9EFF7}" destId="{472069DB-AA5C-46FA-AB3F-63ECF785F0DD}" srcOrd="1" destOrd="0" parTransId="{E3E0570A-6FE6-4691-A9CC-D22B263E1BF4}" sibTransId="{CD3684EA-C127-4B8D-95FC-F76DAB41F3E0}"/>
    <dgm:cxn modelId="{24C58986-FC68-44A2-B98E-11B7735CE2A7}" type="presOf" srcId="{98CC8753-FCC2-4CD7-91D1-04AEE8741740}" destId="{19635393-573A-45EF-B0B7-A03DA264CBA2}" srcOrd="0" destOrd="0" presId="urn:microsoft.com/office/officeart/2005/8/layout/radial2"/>
    <dgm:cxn modelId="{15550CBA-6E55-43A1-B813-402B514294D6}" type="presOf" srcId="{A01F3B36-4222-4B96-AFD8-7CBAB76D612F}" destId="{08E263B4-5B5E-4B24-B9FE-8CE5FE4C967B}" srcOrd="0" destOrd="0" presId="urn:microsoft.com/office/officeart/2005/8/layout/radial2"/>
    <dgm:cxn modelId="{F02F6C55-2B67-4CB4-B2B1-4BBF16DA2AAA}" srcId="{5BCE582C-4C19-45EC-8B09-C0A9FAE9EFF7}" destId="{B411F328-FCA7-4AB5-8517-8DC5D894CBA2}" srcOrd="0" destOrd="0" parTransId="{2EC56AF3-2049-42A2-A782-ED998F3160ED}" sibTransId="{9D315308-61E2-4602-864B-4E9DBF373D3B}"/>
    <dgm:cxn modelId="{33A5E210-EA27-48F8-AC40-3CBB1A3EA112}" type="presOf" srcId="{02F0C543-9509-4E7A-AF0D-25ED078DFB08}" destId="{5C673D83-CCAB-4F61-9BF1-204CCD1A50E1}" srcOrd="0" destOrd="0" presId="urn:microsoft.com/office/officeart/2005/8/layout/radial2"/>
    <dgm:cxn modelId="{12CD9296-5A95-4963-A4DC-64AB251EB2A2}" type="presOf" srcId="{CD100562-1880-4076-A21A-A19CDD9F71BA}" destId="{8706225C-E77D-4094-BFD7-5DC81FC40E2F}" srcOrd="0" destOrd="0" presId="urn:microsoft.com/office/officeart/2005/8/layout/radial2"/>
    <dgm:cxn modelId="{57BC31E5-2881-4F37-95F4-ED258D9A7CBB}" srcId="{5BCE582C-4C19-45EC-8B09-C0A9FAE9EFF7}" destId="{EFDF11F1-A369-4553-81DE-449C4C750687}" srcOrd="4" destOrd="0" parTransId="{02F0C543-9509-4E7A-AF0D-25ED078DFB08}" sibTransId="{AF8AE1B8-D290-42AC-A9CD-A0305DD5019E}"/>
    <dgm:cxn modelId="{0C6D9D1F-9A78-4C2F-86A9-04512E4E45CB}" srcId="{5BCE582C-4C19-45EC-8B09-C0A9FAE9EFF7}" destId="{9C4496D4-54C3-4DA3-B176-77F003B281F1}" srcOrd="6" destOrd="0" parTransId="{A01F3B36-4222-4B96-AFD8-7CBAB76D612F}" sibTransId="{7B796955-D586-4FD9-8FFC-6F87B7C7CD44}"/>
    <dgm:cxn modelId="{72BB8945-BE9F-47C7-8F55-4DD710CCA15B}" type="presOf" srcId="{B411F328-FCA7-4AB5-8517-8DC5D894CBA2}" destId="{6EC26399-4F24-4B68-8422-D79835D9B8CF}" srcOrd="0" destOrd="0" presId="urn:microsoft.com/office/officeart/2005/8/layout/radial2"/>
    <dgm:cxn modelId="{18595A98-EEA3-41C3-9FC2-EDFF1F702DD3}" type="presParOf" srcId="{C1AFEF77-294E-4C4F-930C-D778752B2E29}" destId="{5E7446E7-A1AE-4149-BA56-04B824B97F20}" srcOrd="0" destOrd="0" presId="urn:microsoft.com/office/officeart/2005/8/layout/radial2"/>
    <dgm:cxn modelId="{C17C6EBD-3F73-46F1-8E90-82CAAE7BE6F5}" type="presParOf" srcId="{5E7446E7-A1AE-4149-BA56-04B824B97F20}" destId="{6AAEFCAE-43B0-4998-853C-03924602DD3B}" srcOrd="0" destOrd="0" presId="urn:microsoft.com/office/officeart/2005/8/layout/radial2"/>
    <dgm:cxn modelId="{BCC4DCD7-6B75-41E7-96A0-40FD533AF9BF}" type="presParOf" srcId="{6AAEFCAE-43B0-4998-853C-03924602DD3B}" destId="{7A0F1804-168E-475E-8058-1BED14FB4FD8}" srcOrd="0" destOrd="0" presId="urn:microsoft.com/office/officeart/2005/8/layout/radial2"/>
    <dgm:cxn modelId="{AF5C0F30-B421-4EBE-9929-7824FD54A4E9}" type="presParOf" srcId="{6AAEFCAE-43B0-4998-853C-03924602DD3B}" destId="{E62E6D45-9449-462B-94DD-A4248D327655}" srcOrd="1" destOrd="0" presId="urn:microsoft.com/office/officeart/2005/8/layout/radial2"/>
    <dgm:cxn modelId="{334964DE-8A63-4819-9309-242EB6402277}" type="presParOf" srcId="{5E7446E7-A1AE-4149-BA56-04B824B97F20}" destId="{F563F369-E3BE-4A48-AC73-9945A4358BE4}" srcOrd="1" destOrd="0" presId="urn:microsoft.com/office/officeart/2005/8/layout/radial2"/>
    <dgm:cxn modelId="{A4136624-3B42-4B67-9BD6-A1B2DC9210B9}" type="presParOf" srcId="{5E7446E7-A1AE-4149-BA56-04B824B97F20}" destId="{5B983B84-AD38-4736-9D82-48E54740B54D}" srcOrd="2" destOrd="0" presId="urn:microsoft.com/office/officeart/2005/8/layout/radial2"/>
    <dgm:cxn modelId="{0536F7D1-68C6-45E4-B71A-ECD025CBC682}" type="presParOf" srcId="{5B983B84-AD38-4736-9D82-48E54740B54D}" destId="{6EC26399-4F24-4B68-8422-D79835D9B8CF}" srcOrd="0" destOrd="0" presId="urn:microsoft.com/office/officeart/2005/8/layout/radial2"/>
    <dgm:cxn modelId="{2769E8BC-4EBB-48AD-8A7A-9932CB12FCFE}" type="presParOf" srcId="{5B983B84-AD38-4736-9D82-48E54740B54D}" destId="{EC3C13DA-D884-4296-A1B8-320BDB300659}" srcOrd="1" destOrd="0" presId="urn:microsoft.com/office/officeart/2005/8/layout/radial2"/>
    <dgm:cxn modelId="{FCDECF60-295A-4CF7-8D07-996286449048}" type="presParOf" srcId="{5E7446E7-A1AE-4149-BA56-04B824B97F20}" destId="{6808908D-4E51-413C-9A27-D6B5747E0552}" srcOrd="3" destOrd="0" presId="urn:microsoft.com/office/officeart/2005/8/layout/radial2"/>
    <dgm:cxn modelId="{328E620D-6588-4010-8C32-05D5CF4D7C49}" type="presParOf" srcId="{5E7446E7-A1AE-4149-BA56-04B824B97F20}" destId="{5E32EC0A-9554-4F2D-87F1-58F3FAD381A4}" srcOrd="4" destOrd="0" presId="urn:microsoft.com/office/officeart/2005/8/layout/radial2"/>
    <dgm:cxn modelId="{B5D6819A-055B-401A-AC72-24892B7012A2}" type="presParOf" srcId="{5E32EC0A-9554-4F2D-87F1-58F3FAD381A4}" destId="{C0045FD9-7D86-48D5-980B-90FCFF8B00BD}" srcOrd="0" destOrd="0" presId="urn:microsoft.com/office/officeart/2005/8/layout/radial2"/>
    <dgm:cxn modelId="{00083E87-77D4-4777-83BC-49B133FAF2E4}" type="presParOf" srcId="{5E32EC0A-9554-4F2D-87F1-58F3FAD381A4}" destId="{285A22A8-9D6E-4F88-A225-81CCF00A7BBE}" srcOrd="1" destOrd="0" presId="urn:microsoft.com/office/officeart/2005/8/layout/radial2"/>
    <dgm:cxn modelId="{3773D36D-77E8-40E6-8F60-E6F0FD044B97}" type="presParOf" srcId="{5E7446E7-A1AE-4149-BA56-04B824B97F20}" destId="{5069A29C-F0E8-4ED9-A85B-AF220351501A}" srcOrd="5" destOrd="0" presId="urn:microsoft.com/office/officeart/2005/8/layout/radial2"/>
    <dgm:cxn modelId="{FDEC366D-2318-4A5B-9AF7-27559E61977A}" type="presParOf" srcId="{5E7446E7-A1AE-4149-BA56-04B824B97F20}" destId="{2D9B4678-AE19-4575-876E-0819961D939F}" srcOrd="6" destOrd="0" presId="urn:microsoft.com/office/officeart/2005/8/layout/radial2"/>
    <dgm:cxn modelId="{194CB6A3-6ABF-4E37-B680-42338C3BCD32}" type="presParOf" srcId="{2D9B4678-AE19-4575-876E-0819961D939F}" destId="{8706225C-E77D-4094-BFD7-5DC81FC40E2F}" srcOrd="0" destOrd="0" presId="urn:microsoft.com/office/officeart/2005/8/layout/radial2"/>
    <dgm:cxn modelId="{2CD3639C-3A29-4DB9-83D4-675986F9A230}" type="presParOf" srcId="{2D9B4678-AE19-4575-876E-0819961D939F}" destId="{E2CB2DE1-AC94-4E51-95D0-1C4EE452ED70}" srcOrd="1" destOrd="0" presId="urn:microsoft.com/office/officeart/2005/8/layout/radial2"/>
    <dgm:cxn modelId="{08189496-77CD-4C1E-AC5B-09879C01AB05}" type="presParOf" srcId="{5E7446E7-A1AE-4149-BA56-04B824B97F20}" destId="{19635393-573A-45EF-B0B7-A03DA264CBA2}" srcOrd="7" destOrd="0" presId="urn:microsoft.com/office/officeart/2005/8/layout/radial2"/>
    <dgm:cxn modelId="{F576BAB2-E395-4976-81FD-F19689D50FAF}" type="presParOf" srcId="{5E7446E7-A1AE-4149-BA56-04B824B97F20}" destId="{17A73C59-5AE7-44CA-A63F-4770CA0FA81D}" srcOrd="8" destOrd="0" presId="urn:microsoft.com/office/officeart/2005/8/layout/radial2"/>
    <dgm:cxn modelId="{3238237A-2548-4ACE-BD66-BBC577416211}" type="presParOf" srcId="{17A73C59-5AE7-44CA-A63F-4770CA0FA81D}" destId="{46BF44DC-5A28-427B-A8C7-E6A2708D2525}" srcOrd="0" destOrd="0" presId="urn:microsoft.com/office/officeart/2005/8/layout/radial2"/>
    <dgm:cxn modelId="{7C0E62DA-7D59-4C31-9DBA-9B36480133B7}" type="presParOf" srcId="{17A73C59-5AE7-44CA-A63F-4770CA0FA81D}" destId="{6FE80779-680A-442D-953D-5ADF5691DAF6}" srcOrd="1" destOrd="0" presId="urn:microsoft.com/office/officeart/2005/8/layout/radial2"/>
    <dgm:cxn modelId="{BF43135A-108D-4C9C-BF7A-A3E5F1331784}" type="presParOf" srcId="{5E7446E7-A1AE-4149-BA56-04B824B97F20}" destId="{5C673D83-CCAB-4F61-9BF1-204CCD1A50E1}" srcOrd="9" destOrd="0" presId="urn:microsoft.com/office/officeart/2005/8/layout/radial2"/>
    <dgm:cxn modelId="{528F0B52-2348-4316-807A-81869C14E003}" type="presParOf" srcId="{5E7446E7-A1AE-4149-BA56-04B824B97F20}" destId="{F5E63F2C-E87F-40BF-A1EF-270997A85D5C}" srcOrd="10" destOrd="0" presId="urn:microsoft.com/office/officeart/2005/8/layout/radial2"/>
    <dgm:cxn modelId="{E7264008-2D1A-4981-95FB-D6041F054E00}" type="presParOf" srcId="{F5E63F2C-E87F-40BF-A1EF-270997A85D5C}" destId="{070DAB70-A4DA-4C5A-8914-14DE6F0109FC}" srcOrd="0" destOrd="0" presId="urn:microsoft.com/office/officeart/2005/8/layout/radial2"/>
    <dgm:cxn modelId="{B672F738-62E6-47A6-AB2D-47DFB3E61E52}" type="presParOf" srcId="{F5E63F2C-E87F-40BF-A1EF-270997A85D5C}" destId="{577AE818-A4FE-445D-B02C-3A18CF950A19}" srcOrd="1" destOrd="0" presId="urn:microsoft.com/office/officeart/2005/8/layout/radial2"/>
    <dgm:cxn modelId="{E70C3A80-6B1E-4DCF-906C-CED5DA4BEF07}" type="presParOf" srcId="{5E7446E7-A1AE-4149-BA56-04B824B97F20}" destId="{7B641716-5234-44A4-8477-E93309F35FEC}" srcOrd="11" destOrd="0" presId="urn:microsoft.com/office/officeart/2005/8/layout/radial2"/>
    <dgm:cxn modelId="{153C5127-9035-4046-B390-DE1E717733EC}" type="presParOf" srcId="{5E7446E7-A1AE-4149-BA56-04B824B97F20}" destId="{DC9C866B-61B8-4A38-9242-EFCF61FB1ED8}" srcOrd="12" destOrd="0" presId="urn:microsoft.com/office/officeart/2005/8/layout/radial2"/>
    <dgm:cxn modelId="{B92B0834-9A8F-4075-AAE4-1EC47E0F301C}" type="presParOf" srcId="{DC9C866B-61B8-4A38-9242-EFCF61FB1ED8}" destId="{3F386798-70E1-49F4-88A5-C5788A7F325E}" srcOrd="0" destOrd="0" presId="urn:microsoft.com/office/officeart/2005/8/layout/radial2"/>
    <dgm:cxn modelId="{F330CAAA-D463-499D-94FA-C458BEF5A7CC}" type="presParOf" srcId="{DC9C866B-61B8-4A38-9242-EFCF61FB1ED8}" destId="{6DA472FC-0B95-4E74-81B8-3628A7F52839}" srcOrd="1" destOrd="0" presId="urn:microsoft.com/office/officeart/2005/8/layout/radial2"/>
    <dgm:cxn modelId="{35429BD4-841B-49AD-8DD8-8623F1CE0C4A}" type="presParOf" srcId="{5E7446E7-A1AE-4149-BA56-04B824B97F20}" destId="{08E263B4-5B5E-4B24-B9FE-8CE5FE4C967B}" srcOrd="13" destOrd="0" presId="urn:microsoft.com/office/officeart/2005/8/layout/radial2"/>
    <dgm:cxn modelId="{190CC1AD-087C-4C59-AC2A-C90FD5B326A2}" type="presParOf" srcId="{5E7446E7-A1AE-4149-BA56-04B824B97F20}" destId="{4D41D021-4533-4EEC-BEF0-38F51C1EB5F2}" srcOrd="14" destOrd="0" presId="urn:microsoft.com/office/officeart/2005/8/layout/radial2"/>
    <dgm:cxn modelId="{D94C3CFA-FB6F-467D-9CD6-73FA158AD9CC}" type="presParOf" srcId="{4D41D021-4533-4EEC-BEF0-38F51C1EB5F2}" destId="{1C522958-8A64-45F0-A323-2B87A4743AB3}" srcOrd="0" destOrd="0" presId="urn:microsoft.com/office/officeart/2005/8/layout/radial2"/>
    <dgm:cxn modelId="{F2BD1A73-C4B8-4105-A7BE-97E58F2C2B2E}" type="presParOf" srcId="{4D41D021-4533-4EEC-BEF0-38F51C1EB5F2}" destId="{0874CD7B-4CB7-423C-A3A9-2742914F3EA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AD67568-C7BF-46B3-8340-83D30D878EE1}" type="doc">
      <dgm:prSet loTypeId="urn:microsoft.com/office/officeart/2005/8/layout/lProcess3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1845120-151C-41AE-A1F0-075592AD9236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Сведения, полученные от поставщиков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AFAAF62-A772-4A0C-9449-3C242501FD58}" type="parTrans" cxnId="{EA5B044A-BB69-429F-8C44-5FD59E66A0BD}">
      <dgm:prSet/>
      <dgm:spPr/>
      <dgm:t>
        <a:bodyPr/>
        <a:lstStyle/>
        <a:p>
          <a:endParaRPr lang="ru-RU"/>
        </a:p>
      </dgm:t>
    </dgm:pt>
    <dgm:pt modelId="{4BDA7B02-4CC0-4589-A14A-0D2F377A9CAC}" type="sibTrans" cxnId="{EA5B044A-BB69-429F-8C44-5FD59E66A0BD}">
      <dgm:prSet/>
      <dgm:spPr/>
      <dgm:t>
        <a:bodyPr/>
        <a:lstStyle/>
        <a:p>
          <a:endParaRPr lang="ru-RU"/>
        </a:p>
      </dgm:t>
    </dgm:pt>
    <dgm:pt modelId="{ED6BFDD6-EB1F-492E-BF4C-A1D9908C451B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Реквизиты ответов,  полученных от поставщиков на запросы информации о ценах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2A752984-2B58-4580-A3D8-38923FC8EA85}" type="parTrans" cxnId="{E35F17B9-3595-4FA6-B4A4-9A6D2C7BFCBF}">
      <dgm:prSet/>
      <dgm:spPr/>
      <dgm:t>
        <a:bodyPr/>
        <a:lstStyle/>
        <a:p>
          <a:endParaRPr lang="ru-RU"/>
        </a:p>
      </dgm:t>
    </dgm:pt>
    <dgm:pt modelId="{468A4830-F904-482E-8E3B-7B477D637473}" type="sibTrans" cxnId="{E35F17B9-3595-4FA6-B4A4-9A6D2C7BFCBF}">
      <dgm:prSet/>
      <dgm:spPr/>
      <dgm:t>
        <a:bodyPr/>
        <a:lstStyle/>
        <a:p>
          <a:endParaRPr lang="ru-RU"/>
        </a:p>
      </dgm:t>
    </dgm:pt>
    <dgm:pt modelId="{4242B0FF-6547-485C-AD37-D8944151252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Реестр контрактов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35B0D927-1C19-4586-AC81-946F76D6E2A3}" type="parTrans" cxnId="{B7419B85-5B5D-4C77-B373-417643808EE0}">
      <dgm:prSet/>
      <dgm:spPr/>
      <dgm:t>
        <a:bodyPr/>
        <a:lstStyle/>
        <a:p>
          <a:endParaRPr lang="ru-RU"/>
        </a:p>
      </dgm:t>
    </dgm:pt>
    <dgm:pt modelId="{905A5E81-FAF5-4E2C-982A-BD1C47282752}" type="sibTrans" cxnId="{B7419B85-5B5D-4C77-B373-417643808EE0}">
      <dgm:prSet/>
      <dgm:spPr/>
      <dgm:t>
        <a:bodyPr/>
        <a:lstStyle/>
        <a:p>
          <a:endParaRPr lang="ru-RU"/>
        </a:p>
      </dgm:t>
    </dgm:pt>
    <dgm:pt modelId="{C6229498-46E7-4506-9590-EAC7EB516ACB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Номер реестровой записи в реестре контрактов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448C8D14-4854-486A-AAA8-54634BA6122D}" type="parTrans" cxnId="{0FA2AE3C-01C1-41A2-8ED3-1320C87348D7}">
      <dgm:prSet/>
      <dgm:spPr/>
      <dgm:t>
        <a:bodyPr/>
        <a:lstStyle/>
        <a:p>
          <a:endParaRPr lang="ru-RU"/>
        </a:p>
      </dgm:t>
    </dgm:pt>
    <dgm:pt modelId="{4CE13135-7632-4CA0-9BBB-DD3FB0258F33}" type="sibTrans" cxnId="{0FA2AE3C-01C1-41A2-8ED3-1320C87348D7}">
      <dgm:prSet/>
      <dgm:spPr/>
      <dgm:t>
        <a:bodyPr/>
        <a:lstStyle/>
        <a:p>
          <a:endParaRPr lang="ru-RU"/>
        </a:p>
      </dgm:t>
    </dgm:pt>
    <dgm:pt modelId="{AB42B807-B0D0-45B9-BEA3-52DAAD9C02C8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Данные сети «Интернет»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42F965F-EE8F-4605-8634-4A7B77B1F3B4}" type="parTrans" cxnId="{9A47711E-D69D-4D18-8163-B1261166D425}">
      <dgm:prSet/>
      <dgm:spPr/>
      <dgm:t>
        <a:bodyPr/>
        <a:lstStyle/>
        <a:p>
          <a:endParaRPr lang="ru-RU"/>
        </a:p>
      </dgm:t>
    </dgm:pt>
    <dgm:pt modelId="{E15D6477-9A52-4BCB-AAA7-CFA72CF235F3}" type="sibTrans" cxnId="{9A47711E-D69D-4D18-8163-B1261166D425}">
      <dgm:prSet/>
      <dgm:spPr/>
      <dgm:t>
        <a:bodyPr/>
        <a:lstStyle/>
        <a:p>
          <a:endParaRPr lang="ru-RU"/>
        </a:p>
      </dgm:t>
    </dgm:pt>
    <dgm:pt modelId="{EC3A7C60-348E-43D2-93E0-3E2BD43FB03C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Адрес соответствующей страницы в сети «Интернет»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FFA491B9-C2EE-4284-9DB0-9CB587ED550C}" type="parTrans" cxnId="{5BBA2639-E6F9-4A95-B205-D2BE06613125}">
      <dgm:prSet/>
      <dgm:spPr/>
      <dgm:t>
        <a:bodyPr/>
        <a:lstStyle/>
        <a:p>
          <a:endParaRPr lang="ru-RU"/>
        </a:p>
      </dgm:t>
    </dgm:pt>
    <dgm:pt modelId="{D9DA137A-8AB9-49B9-976F-3563B0C5967F}" type="sibTrans" cxnId="{5BBA2639-E6F9-4A95-B205-D2BE06613125}">
      <dgm:prSet/>
      <dgm:spPr/>
      <dgm:t>
        <a:bodyPr/>
        <a:lstStyle/>
        <a:p>
          <a:endParaRPr lang="ru-RU"/>
        </a:p>
      </dgm:t>
    </dgm:pt>
    <dgm:pt modelId="{6808CB09-19A1-46EF-BBE0-15D3810B1955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Ответы, полученные от поставщиков должны храниться вместе с документацией 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E3E4CFAF-3783-468C-AA7F-C65B9C70AC95}" type="parTrans" cxnId="{1DAA6399-0084-4B3B-82D3-21FDEED9A0F0}">
      <dgm:prSet/>
      <dgm:spPr/>
      <dgm:t>
        <a:bodyPr/>
        <a:lstStyle/>
        <a:p>
          <a:endParaRPr lang="ru-RU"/>
        </a:p>
      </dgm:t>
    </dgm:pt>
    <dgm:pt modelId="{E665E5D5-7AEB-4E68-9B48-ECF966B67AA1}" type="sibTrans" cxnId="{1DAA6399-0084-4B3B-82D3-21FDEED9A0F0}">
      <dgm:prSet/>
      <dgm:spPr/>
      <dgm:t>
        <a:bodyPr/>
        <a:lstStyle/>
        <a:p>
          <a:endParaRPr lang="ru-RU"/>
        </a:p>
      </dgm:t>
    </dgm:pt>
    <dgm:pt modelId="{56186181-5442-4C4F-B81D-1C5DC6161B3A}">
      <dgm:prSet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Графическое изображение снимка экрана ("скриншот" соответствующей страницы) должны храниться вместе с документацией 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F869404E-11C6-46BA-8078-AF26119ABEE9}" type="parTrans" cxnId="{B0CCD84A-3199-447E-895A-5191EF29FF25}">
      <dgm:prSet/>
      <dgm:spPr/>
      <dgm:t>
        <a:bodyPr/>
        <a:lstStyle/>
        <a:p>
          <a:endParaRPr lang="ru-RU"/>
        </a:p>
      </dgm:t>
    </dgm:pt>
    <dgm:pt modelId="{62598FA5-57B7-4C70-8833-801C12808464}" type="sibTrans" cxnId="{B0CCD84A-3199-447E-895A-5191EF29FF25}">
      <dgm:prSet/>
      <dgm:spPr/>
      <dgm:t>
        <a:bodyPr/>
        <a:lstStyle/>
        <a:p>
          <a:endParaRPr lang="ru-RU"/>
        </a:p>
      </dgm:t>
    </dgm:pt>
    <dgm:pt modelId="{0AF36DCF-D3F5-4C4F-B473-938C8B36E19F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Собственные расчеты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16E57D0-E969-4A5E-AED3-16A74C273847}" type="parTrans" cxnId="{DD0169B5-9EB9-4D0A-8ACD-673866BB70F0}">
      <dgm:prSet/>
      <dgm:spPr/>
      <dgm:t>
        <a:bodyPr/>
        <a:lstStyle/>
        <a:p>
          <a:endParaRPr lang="ru-RU"/>
        </a:p>
      </dgm:t>
    </dgm:pt>
    <dgm:pt modelId="{9836ADC6-18FE-47E0-9983-C53B281FE259}" type="sibTrans" cxnId="{DD0169B5-9EB9-4D0A-8ACD-673866BB70F0}">
      <dgm:prSet/>
      <dgm:spPr/>
      <dgm:t>
        <a:bodyPr/>
        <a:lstStyle/>
        <a:p>
          <a:endParaRPr lang="ru-RU"/>
        </a:p>
      </dgm:t>
    </dgm:pt>
    <dgm:pt modelId="{C85CE311-C668-4FD3-837C-D98CEBDFA5F7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Расчеты должны быть в полном объеме 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D1996143-881D-407F-9635-7C511E550B8F}" type="parTrans" cxnId="{38C60305-8C79-4448-BB20-5D41237144A3}">
      <dgm:prSet/>
      <dgm:spPr/>
      <dgm:t>
        <a:bodyPr/>
        <a:lstStyle/>
        <a:p>
          <a:endParaRPr lang="ru-RU"/>
        </a:p>
      </dgm:t>
    </dgm:pt>
    <dgm:pt modelId="{78D1C5A1-EF8B-4674-842D-5964A8C0A49F}" type="sibTrans" cxnId="{38C60305-8C79-4448-BB20-5D41237144A3}">
      <dgm:prSet/>
      <dgm:spPr/>
      <dgm:t>
        <a:bodyPr/>
        <a:lstStyle/>
        <a:p>
          <a:endParaRPr lang="ru-RU"/>
        </a:p>
      </dgm:t>
    </dgm:pt>
    <dgm:pt modelId="{E80F78DE-F59C-4C17-BC00-68FABF485492}" type="pres">
      <dgm:prSet presAssocID="{9AD67568-C7BF-46B3-8340-83D30D878EE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CFCA229-A0FC-4363-A0DF-797585CE3E1E}" type="pres">
      <dgm:prSet presAssocID="{61845120-151C-41AE-A1F0-075592AD9236}" presName="horFlow" presStyleCnt="0"/>
      <dgm:spPr/>
    </dgm:pt>
    <dgm:pt modelId="{A78C18C2-B7E1-4D47-B4CA-5D1027C781EB}" type="pres">
      <dgm:prSet presAssocID="{61845120-151C-41AE-A1F0-075592AD9236}" presName="bigChev" presStyleLbl="node1" presStyleIdx="0" presStyleCnt="4" custScaleY="101042"/>
      <dgm:spPr/>
      <dgm:t>
        <a:bodyPr/>
        <a:lstStyle/>
        <a:p>
          <a:endParaRPr lang="ru-RU"/>
        </a:p>
      </dgm:t>
    </dgm:pt>
    <dgm:pt modelId="{EE5C5085-4C26-49E4-BA4F-F82896825632}" type="pres">
      <dgm:prSet presAssocID="{2A752984-2B58-4580-A3D8-38923FC8EA85}" presName="parTrans" presStyleCnt="0"/>
      <dgm:spPr/>
    </dgm:pt>
    <dgm:pt modelId="{77D55557-0959-47DA-91DF-09FEA2B40C9A}" type="pres">
      <dgm:prSet presAssocID="{ED6BFDD6-EB1F-492E-BF4C-A1D9908C451B}" presName="node" presStyleLbl="alignAccFollowNode1" presStyleIdx="0" presStyleCnt="6" custScaleX="114129" custScaleY="1065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EFC79F-6F8E-46D1-8B20-1E7D49DB82BF}" type="pres">
      <dgm:prSet presAssocID="{468A4830-F904-482E-8E3B-7B477D637473}" presName="sibTrans" presStyleCnt="0"/>
      <dgm:spPr/>
    </dgm:pt>
    <dgm:pt modelId="{18995ED3-1F99-41BA-A816-C6C066D6DFEE}" type="pres">
      <dgm:prSet presAssocID="{6808CB09-19A1-46EF-BBE0-15D3810B1955}" presName="node" presStyleLbl="alignAccFollowNode1" presStyleIdx="1" presStyleCnt="6" custScaleX="129346" custScaleY="100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9AF595-829A-49EA-90BE-0BCA8F26B9E8}" type="pres">
      <dgm:prSet presAssocID="{61845120-151C-41AE-A1F0-075592AD9236}" presName="vSp" presStyleCnt="0"/>
      <dgm:spPr/>
    </dgm:pt>
    <dgm:pt modelId="{947FEE91-2BD1-478E-AB9D-C61183ECE854}" type="pres">
      <dgm:prSet presAssocID="{4242B0FF-6547-485C-AD37-D8944151252D}" presName="horFlow" presStyleCnt="0"/>
      <dgm:spPr/>
    </dgm:pt>
    <dgm:pt modelId="{41BDC92E-CE2C-4F2B-97E6-366FC1C7AEE3}" type="pres">
      <dgm:prSet presAssocID="{4242B0FF-6547-485C-AD37-D8944151252D}" presName="bigChev" presStyleLbl="node1" presStyleIdx="1" presStyleCnt="4" custScaleY="101337"/>
      <dgm:spPr/>
      <dgm:t>
        <a:bodyPr/>
        <a:lstStyle/>
        <a:p>
          <a:endParaRPr lang="ru-RU"/>
        </a:p>
      </dgm:t>
    </dgm:pt>
    <dgm:pt modelId="{DB384211-A4C5-4059-AA91-C22E75872FE2}" type="pres">
      <dgm:prSet presAssocID="{448C8D14-4854-486A-AAA8-54634BA6122D}" presName="parTrans" presStyleCnt="0"/>
      <dgm:spPr/>
    </dgm:pt>
    <dgm:pt modelId="{73829131-3A54-4450-BE34-1FC4C93C256C}" type="pres">
      <dgm:prSet presAssocID="{C6229498-46E7-4506-9590-EAC7EB516ACB}" presName="node" presStyleLbl="alignAccFollowNode1" presStyleIdx="2" presStyleCnt="6" custScaleX="114129" custScaleY="1065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98C8C8-C39F-4088-8594-04F511D8A8A4}" type="pres">
      <dgm:prSet presAssocID="{4242B0FF-6547-485C-AD37-D8944151252D}" presName="vSp" presStyleCnt="0"/>
      <dgm:spPr/>
    </dgm:pt>
    <dgm:pt modelId="{EB03B384-CA38-4D18-B4C5-5B631EF5F2AA}" type="pres">
      <dgm:prSet presAssocID="{AB42B807-B0D0-45B9-BEA3-52DAAD9C02C8}" presName="horFlow" presStyleCnt="0"/>
      <dgm:spPr/>
    </dgm:pt>
    <dgm:pt modelId="{9B1F5500-AE46-45A8-8393-4A543F550EEA}" type="pres">
      <dgm:prSet presAssocID="{AB42B807-B0D0-45B9-BEA3-52DAAD9C02C8}" presName="bigChev" presStyleLbl="node1" presStyleIdx="2" presStyleCnt="4" custScaleY="101634"/>
      <dgm:spPr/>
      <dgm:t>
        <a:bodyPr/>
        <a:lstStyle/>
        <a:p>
          <a:endParaRPr lang="ru-RU"/>
        </a:p>
      </dgm:t>
    </dgm:pt>
    <dgm:pt modelId="{D5ED1E77-95AC-486F-AEF6-AEA9FFE4F700}" type="pres">
      <dgm:prSet presAssocID="{FFA491B9-C2EE-4284-9DB0-9CB587ED550C}" presName="parTrans" presStyleCnt="0"/>
      <dgm:spPr/>
    </dgm:pt>
    <dgm:pt modelId="{C090581F-9AC7-4088-9870-38F0FAF8E0D8}" type="pres">
      <dgm:prSet presAssocID="{EC3A7C60-348E-43D2-93E0-3E2BD43FB03C}" presName="node" presStyleLbl="alignAccFollowNode1" presStyleIdx="3" presStyleCnt="6" custScaleX="114129" custScaleY="1065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D2DF82-0988-456B-A49D-73330AC6CB65}" type="pres">
      <dgm:prSet presAssocID="{D9DA137A-8AB9-49B9-976F-3563B0C5967F}" presName="sibTrans" presStyleCnt="0"/>
      <dgm:spPr/>
    </dgm:pt>
    <dgm:pt modelId="{EB6E3F9E-FFEA-4693-B3EC-16E78A68CB0C}" type="pres">
      <dgm:prSet presAssocID="{56186181-5442-4C4F-B81D-1C5DC6161B3A}" presName="node" presStyleLbl="alignAccFollowNode1" presStyleIdx="4" presStyleCnt="6" custScaleX="129346" custScaleY="100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8270B5-ACD2-4415-8654-E626BAC5B393}" type="pres">
      <dgm:prSet presAssocID="{AB42B807-B0D0-45B9-BEA3-52DAAD9C02C8}" presName="vSp" presStyleCnt="0"/>
      <dgm:spPr/>
    </dgm:pt>
    <dgm:pt modelId="{25A1CF19-9720-4525-8BE7-C9E8F863FB89}" type="pres">
      <dgm:prSet presAssocID="{0AF36DCF-D3F5-4C4F-B473-938C8B36E19F}" presName="horFlow" presStyleCnt="0"/>
      <dgm:spPr/>
    </dgm:pt>
    <dgm:pt modelId="{EF2733E6-1F43-438A-ACB3-7ECB0F1A59E1}" type="pres">
      <dgm:prSet presAssocID="{0AF36DCF-D3F5-4C4F-B473-938C8B36E19F}" presName="bigChev" presStyleLbl="node1" presStyleIdx="3" presStyleCnt="4" custScaleY="102082"/>
      <dgm:spPr/>
      <dgm:t>
        <a:bodyPr/>
        <a:lstStyle/>
        <a:p>
          <a:endParaRPr lang="ru-RU"/>
        </a:p>
      </dgm:t>
    </dgm:pt>
    <dgm:pt modelId="{D836C8B0-F028-4FFD-B4EB-A502A184DC4B}" type="pres">
      <dgm:prSet presAssocID="{D1996143-881D-407F-9635-7C511E550B8F}" presName="parTrans" presStyleCnt="0"/>
      <dgm:spPr/>
    </dgm:pt>
    <dgm:pt modelId="{7C2DE2E4-CA43-445A-BF4C-AF9487CC4BFB}" type="pres">
      <dgm:prSet presAssocID="{C85CE311-C668-4FD3-837C-D98CEBDFA5F7}" presName="node" presStyleLbl="alignAccFollowNode1" presStyleIdx="5" presStyleCnt="6" custScaleX="114129" custScaleY="1065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74592E-ADEC-4ADD-8532-FFC2FF70B14F}" type="presOf" srcId="{EC3A7C60-348E-43D2-93E0-3E2BD43FB03C}" destId="{C090581F-9AC7-4088-9870-38F0FAF8E0D8}" srcOrd="0" destOrd="0" presId="urn:microsoft.com/office/officeart/2005/8/layout/lProcess3"/>
    <dgm:cxn modelId="{38C60305-8C79-4448-BB20-5D41237144A3}" srcId="{0AF36DCF-D3F5-4C4F-B473-938C8B36E19F}" destId="{C85CE311-C668-4FD3-837C-D98CEBDFA5F7}" srcOrd="0" destOrd="0" parTransId="{D1996143-881D-407F-9635-7C511E550B8F}" sibTransId="{78D1C5A1-EF8B-4674-842D-5964A8C0A49F}"/>
    <dgm:cxn modelId="{5BBA2639-E6F9-4A95-B205-D2BE06613125}" srcId="{AB42B807-B0D0-45B9-BEA3-52DAAD9C02C8}" destId="{EC3A7C60-348E-43D2-93E0-3E2BD43FB03C}" srcOrd="0" destOrd="0" parTransId="{FFA491B9-C2EE-4284-9DB0-9CB587ED550C}" sibTransId="{D9DA137A-8AB9-49B9-976F-3563B0C5967F}"/>
    <dgm:cxn modelId="{FFD3B671-A1C7-4199-B8C6-7269F4DD3462}" type="presOf" srcId="{AB42B807-B0D0-45B9-BEA3-52DAAD9C02C8}" destId="{9B1F5500-AE46-45A8-8393-4A543F550EEA}" srcOrd="0" destOrd="0" presId="urn:microsoft.com/office/officeart/2005/8/layout/lProcess3"/>
    <dgm:cxn modelId="{7E151641-EE33-427C-9081-ED7DBF8CAEE1}" type="presOf" srcId="{4242B0FF-6547-485C-AD37-D8944151252D}" destId="{41BDC92E-CE2C-4F2B-97E6-366FC1C7AEE3}" srcOrd="0" destOrd="0" presId="urn:microsoft.com/office/officeart/2005/8/layout/lProcess3"/>
    <dgm:cxn modelId="{C15251D8-D8F7-4154-875B-B6BF4B443014}" type="presOf" srcId="{0AF36DCF-D3F5-4C4F-B473-938C8B36E19F}" destId="{EF2733E6-1F43-438A-ACB3-7ECB0F1A59E1}" srcOrd="0" destOrd="0" presId="urn:microsoft.com/office/officeart/2005/8/layout/lProcess3"/>
    <dgm:cxn modelId="{ACC942E8-F682-478D-A541-CBA3B16D9187}" type="presOf" srcId="{C85CE311-C668-4FD3-837C-D98CEBDFA5F7}" destId="{7C2DE2E4-CA43-445A-BF4C-AF9487CC4BFB}" srcOrd="0" destOrd="0" presId="urn:microsoft.com/office/officeart/2005/8/layout/lProcess3"/>
    <dgm:cxn modelId="{B0CCD84A-3199-447E-895A-5191EF29FF25}" srcId="{AB42B807-B0D0-45B9-BEA3-52DAAD9C02C8}" destId="{56186181-5442-4C4F-B81D-1C5DC6161B3A}" srcOrd="1" destOrd="0" parTransId="{F869404E-11C6-46BA-8078-AF26119ABEE9}" sibTransId="{62598FA5-57B7-4C70-8833-801C12808464}"/>
    <dgm:cxn modelId="{0FA2AE3C-01C1-41A2-8ED3-1320C87348D7}" srcId="{4242B0FF-6547-485C-AD37-D8944151252D}" destId="{C6229498-46E7-4506-9590-EAC7EB516ACB}" srcOrd="0" destOrd="0" parTransId="{448C8D14-4854-486A-AAA8-54634BA6122D}" sibTransId="{4CE13135-7632-4CA0-9BBB-DD3FB0258F33}"/>
    <dgm:cxn modelId="{91D1502A-5EAD-428C-8F39-049891164B5B}" type="presOf" srcId="{C6229498-46E7-4506-9590-EAC7EB516ACB}" destId="{73829131-3A54-4450-BE34-1FC4C93C256C}" srcOrd="0" destOrd="0" presId="urn:microsoft.com/office/officeart/2005/8/layout/lProcess3"/>
    <dgm:cxn modelId="{B5F5FEAA-8F03-4A8C-A34E-A47EE587782D}" type="presOf" srcId="{61845120-151C-41AE-A1F0-075592AD9236}" destId="{A78C18C2-B7E1-4D47-B4CA-5D1027C781EB}" srcOrd="0" destOrd="0" presId="urn:microsoft.com/office/officeart/2005/8/layout/lProcess3"/>
    <dgm:cxn modelId="{EA5B044A-BB69-429F-8C44-5FD59E66A0BD}" srcId="{9AD67568-C7BF-46B3-8340-83D30D878EE1}" destId="{61845120-151C-41AE-A1F0-075592AD9236}" srcOrd="0" destOrd="0" parTransId="{9AFAAF62-A772-4A0C-9449-3C242501FD58}" sibTransId="{4BDA7B02-4CC0-4589-A14A-0D2F377A9CAC}"/>
    <dgm:cxn modelId="{D0D22A19-EDFB-4858-A800-56C362E5250B}" type="presOf" srcId="{56186181-5442-4C4F-B81D-1C5DC6161B3A}" destId="{EB6E3F9E-FFEA-4693-B3EC-16E78A68CB0C}" srcOrd="0" destOrd="0" presId="urn:microsoft.com/office/officeart/2005/8/layout/lProcess3"/>
    <dgm:cxn modelId="{9A47711E-D69D-4D18-8163-B1261166D425}" srcId="{9AD67568-C7BF-46B3-8340-83D30D878EE1}" destId="{AB42B807-B0D0-45B9-BEA3-52DAAD9C02C8}" srcOrd="2" destOrd="0" parTransId="{542F965F-EE8F-4605-8634-4A7B77B1F3B4}" sibTransId="{E15D6477-9A52-4BCB-AAA7-CFA72CF235F3}"/>
    <dgm:cxn modelId="{DD0169B5-9EB9-4D0A-8ACD-673866BB70F0}" srcId="{9AD67568-C7BF-46B3-8340-83D30D878EE1}" destId="{0AF36DCF-D3F5-4C4F-B473-938C8B36E19F}" srcOrd="3" destOrd="0" parTransId="{916E57D0-E969-4A5E-AED3-16A74C273847}" sibTransId="{9836ADC6-18FE-47E0-9983-C53B281FE259}"/>
    <dgm:cxn modelId="{665DB1EE-48CC-4154-BFE3-6AC716419435}" type="presOf" srcId="{9AD67568-C7BF-46B3-8340-83D30D878EE1}" destId="{E80F78DE-F59C-4C17-BC00-68FABF485492}" srcOrd="0" destOrd="0" presId="urn:microsoft.com/office/officeart/2005/8/layout/lProcess3"/>
    <dgm:cxn modelId="{A994BA46-1E85-4511-A3E2-49B63329B7B7}" type="presOf" srcId="{ED6BFDD6-EB1F-492E-BF4C-A1D9908C451B}" destId="{77D55557-0959-47DA-91DF-09FEA2B40C9A}" srcOrd="0" destOrd="0" presId="urn:microsoft.com/office/officeart/2005/8/layout/lProcess3"/>
    <dgm:cxn modelId="{43706ECD-B66D-46E3-9672-4CFE35A97225}" type="presOf" srcId="{6808CB09-19A1-46EF-BBE0-15D3810B1955}" destId="{18995ED3-1F99-41BA-A816-C6C066D6DFEE}" srcOrd="0" destOrd="0" presId="urn:microsoft.com/office/officeart/2005/8/layout/lProcess3"/>
    <dgm:cxn modelId="{1DAA6399-0084-4B3B-82D3-21FDEED9A0F0}" srcId="{61845120-151C-41AE-A1F0-075592AD9236}" destId="{6808CB09-19A1-46EF-BBE0-15D3810B1955}" srcOrd="1" destOrd="0" parTransId="{E3E4CFAF-3783-468C-AA7F-C65B9C70AC95}" sibTransId="{E665E5D5-7AEB-4E68-9B48-ECF966B67AA1}"/>
    <dgm:cxn modelId="{B7419B85-5B5D-4C77-B373-417643808EE0}" srcId="{9AD67568-C7BF-46B3-8340-83D30D878EE1}" destId="{4242B0FF-6547-485C-AD37-D8944151252D}" srcOrd="1" destOrd="0" parTransId="{35B0D927-1C19-4586-AC81-946F76D6E2A3}" sibTransId="{905A5E81-FAF5-4E2C-982A-BD1C47282752}"/>
    <dgm:cxn modelId="{E35F17B9-3595-4FA6-B4A4-9A6D2C7BFCBF}" srcId="{61845120-151C-41AE-A1F0-075592AD9236}" destId="{ED6BFDD6-EB1F-492E-BF4C-A1D9908C451B}" srcOrd="0" destOrd="0" parTransId="{2A752984-2B58-4580-A3D8-38923FC8EA85}" sibTransId="{468A4830-F904-482E-8E3B-7B477D637473}"/>
    <dgm:cxn modelId="{27F1C665-E43F-4962-AD42-08F18C34A597}" type="presParOf" srcId="{E80F78DE-F59C-4C17-BC00-68FABF485492}" destId="{7CFCA229-A0FC-4363-A0DF-797585CE3E1E}" srcOrd="0" destOrd="0" presId="urn:microsoft.com/office/officeart/2005/8/layout/lProcess3"/>
    <dgm:cxn modelId="{5E74BAEF-F35B-476E-9331-1E79783883A1}" type="presParOf" srcId="{7CFCA229-A0FC-4363-A0DF-797585CE3E1E}" destId="{A78C18C2-B7E1-4D47-B4CA-5D1027C781EB}" srcOrd="0" destOrd="0" presId="urn:microsoft.com/office/officeart/2005/8/layout/lProcess3"/>
    <dgm:cxn modelId="{BA6DB18F-4B02-494B-B1A4-271FE3CA5C12}" type="presParOf" srcId="{7CFCA229-A0FC-4363-A0DF-797585CE3E1E}" destId="{EE5C5085-4C26-49E4-BA4F-F82896825632}" srcOrd="1" destOrd="0" presId="urn:microsoft.com/office/officeart/2005/8/layout/lProcess3"/>
    <dgm:cxn modelId="{A02294B3-39BE-4F99-9AB3-1FD1AEF5885C}" type="presParOf" srcId="{7CFCA229-A0FC-4363-A0DF-797585CE3E1E}" destId="{77D55557-0959-47DA-91DF-09FEA2B40C9A}" srcOrd="2" destOrd="0" presId="urn:microsoft.com/office/officeart/2005/8/layout/lProcess3"/>
    <dgm:cxn modelId="{6A6C397E-5303-4295-881B-26E0F54B64F8}" type="presParOf" srcId="{7CFCA229-A0FC-4363-A0DF-797585CE3E1E}" destId="{97EFC79F-6F8E-46D1-8B20-1E7D49DB82BF}" srcOrd="3" destOrd="0" presId="urn:microsoft.com/office/officeart/2005/8/layout/lProcess3"/>
    <dgm:cxn modelId="{CA885B39-A98F-40E4-910E-360B7EBA7C92}" type="presParOf" srcId="{7CFCA229-A0FC-4363-A0DF-797585CE3E1E}" destId="{18995ED3-1F99-41BA-A816-C6C066D6DFEE}" srcOrd="4" destOrd="0" presId="urn:microsoft.com/office/officeart/2005/8/layout/lProcess3"/>
    <dgm:cxn modelId="{713B2290-2989-4EC8-8EBD-525129AA71EB}" type="presParOf" srcId="{E80F78DE-F59C-4C17-BC00-68FABF485492}" destId="{E89AF595-829A-49EA-90BE-0BCA8F26B9E8}" srcOrd="1" destOrd="0" presId="urn:microsoft.com/office/officeart/2005/8/layout/lProcess3"/>
    <dgm:cxn modelId="{246A283E-D54C-46AB-BB4F-D538EAEC6ABB}" type="presParOf" srcId="{E80F78DE-F59C-4C17-BC00-68FABF485492}" destId="{947FEE91-2BD1-478E-AB9D-C61183ECE854}" srcOrd="2" destOrd="0" presId="urn:microsoft.com/office/officeart/2005/8/layout/lProcess3"/>
    <dgm:cxn modelId="{1934AF15-178F-4636-BF3B-F65075EFB6A4}" type="presParOf" srcId="{947FEE91-2BD1-478E-AB9D-C61183ECE854}" destId="{41BDC92E-CE2C-4F2B-97E6-366FC1C7AEE3}" srcOrd="0" destOrd="0" presId="urn:microsoft.com/office/officeart/2005/8/layout/lProcess3"/>
    <dgm:cxn modelId="{198483ED-01BA-49D1-A8B6-171E662F2698}" type="presParOf" srcId="{947FEE91-2BD1-478E-AB9D-C61183ECE854}" destId="{DB384211-A4C5-4059-AA91-C22E75872FE2}" srcOrd="1" destOrd="0" presId="urn:microsoft.com/office/officeart/2005/8/layout/lProcess3"/>
    <dgm:cxn modelId="{DDC91A63-6589-4D4F-A839-2CD0B8C9CC17}" type="presParOf" srcId="{947FEE91-2BD1-478E-AB9D-C61183ECE854}" destId="{73829131-3A54-4450-BE34-1FC4C93C256C}" srcOrd="2" destOrd="0" presId="urn:microsoft.com/office/officeart/2005/8/layout/lProcess3"/>
    <dgm:cxn modelId="{D158B0AE-D424-4F75-9F8D-70AA102AEC43}" type="presParOf" srcId="{E80F78DE-F59C-4C17-BC00-68FABF485492}" destId="{DA98C8C8-C39F-4088-8594-04F511D8A8A4}" srcOrd="3" destOrd="0" presId="urn:microsoft.com/office/officeart/2005/8/layout/lProcess3"/>
    <dgm:cxn modelId="{EB674C20-B5B5-4AA2-8B36-94F3D84258B9}" type="presParOf" srcId="{E80F78DE-F59C-4C17-BC00-68FABF485492}" destId="{EB03B384-CA38-4D18-B4C5-5B631EF5F2AA}" srcOrd="4" destOrd="0" presId="urn:microsoft.com/office/officeart/2005/8/layout/lProcess3"/>
    <dgm:cxn modelId="{E291EEA4-71EF-4D14-BD16-AD579F5353ED}" type="presParOf" srcId="{EB03B384-CA38-4D18-B4C5-5B631EF5F2AA}" destId="{9B1F5500-AE46-45A8-8393-4A543F550EEA}" srcOrd="0" destOrd="0" presId="urn:microsoft.com/office/officeart/2005/8/layout/lProcess3"/>
    <dgm:cxn modelId="{5D4D8232-3C60-4B67-AC4E-053E73774F00}" type="presParOf" srcId="{EB03B384-CA38-4D18-B4C5-5B631EF5F2AA}" destId="{D5ED1E77-95AC-486F-AEF6-AEA9FFE4F700}" srcOrd="1" destOrd="0" presId="urn:microsoft.com/office/officeart/2005/8/layout/lProcess3"/>
    <dgm:cxn modelId="{2EA2C329-196C-4775-BE46-58F65549D32C}" type="presParOf" srcId="{EB03B384-CA38-4D18-B4C5-5B631EF5F2AA}" destId="{C090581F-9AC7-4088-9870-38F0FAF8E0D8}" srcOrd="2" destOrd="0" presId="urn:microsoft.com/office/officeart/2005/8/layout/lProcess3"/>
    <dgm:cxn modelId="{D8CA638C-3875-4A2C-962D-FA4BF7FBBA28}" type="presParOf" srcId="{EB03B384-CA38-4D18-B4C5-5B631EF5F2AA}" destId="{33D2DF82-0988-456B-A49D-73330AC6CB65}" srcOrd="3" destOrd="0" presId="urn:microsoft.com/office/officeart/2005/8/layout/lProcess3"/>
    <dgm:cxn modelId="{41522E91-2B0E-4025-94DD-61EBEED134D7}" type="presParOf" srcId="{EB03B384-CA38-4D18-B4C5-5B631EF5F2AA}" destId="{EB6E3F9E-FFEA-4693-B3EC-16E78A68CB0C}" srcOrd="4" destOrd="0" presId="urn:microsoft.com/office/officeart/2005/8/layout/lProcess3"/>
    <dgm:cxn modelId="{90BF7EA3-6E3D-46B9-8761-710063F833C6}" type="presParOf" srcId="{E80F78DE-F59C-4C17-BC00-68FABF485492}" destId="{B38270B5-ACD2-4415-8654-E626BAC5B393}" srcOrd="5" destOrd="0" presId="urn:microsoft.com/office/officeart/2005/8/layout/lProcess3"/>
    <dgm:cxn modelId="{218A7A7D-E589-474E-B88F-73F87520BB3E}" type="presParOf" srcId="{E80F78DE-F59C-4C17-BC00-68FABF485492}" destId="{25A1CF19-9720-4525-8BE7-C9E8F863FB89}" srcOrd="6" destOrd="0" presId="urn:microsoft.com/office/officeart/2005/8/layout/lProcess3"/>
    <dgm:cxn modelId="{2E05FC07-F192-437F-BD69-30782E84D5FA}" type="presParOf" srcId="{25A1CF19-9720-4525-8BE7-C9E8F863FB89}" destId="{EF2733E6-1F43-438A-ACB3-7ECB0F1A59E1}" srcOrd="0" destOrd="0" presId="urn:microsoft.com/office/officeart/2005/8/layout/lProcess3"/>
    <dgm:cxn modelId="{6DF8E705-FAD2-452A-9B10-AFD011522F2A}" type="presParOf" srcId="{25A1CF19-9720-4525-8BE7-C9E8F863FB89}" destId="{D836C8B0-F028-4FFD-B4EB-A502A184DC4B}" srcOrd="1" destOrd="0" presId="urn:microsoft.com/office/officeart/2005/8/layout/lProcess3"/>
    <dgm:cxn modelId="{9F03D1F2-5171-4095-91CA-C7876E873EB5}" type="presParOf" srcId="{25A1CF19-9720-4525-8BE7-C9E8F863FB89}" destId="{7C2DE2E4-CA43-445A-BF4C-AF9487CC4BFB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BAAD6E1-9080-4DB6-B260-3BE7DECF496F}" type="doc">
      <dgm:prSet loTypeId="urn:microsoft.com/office/officeart/2005/8/layout/hProcess4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C7A7-54D1-43B3-BA7F-92D8FA4124B3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Согласование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заявки</a:t>
          </a:r>
          <a:endParaRPr lang="en-US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  - УО (МЗ РТ)</a:t>
          </a:r>
        </a:p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- ФО (ДКМФ РТ)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BF9B105-51CC-44C9-9668-05FE54126CAC}" type="parTrans" cxnId="{3E91CCA0-0D8C-4252-A954-965CA918BE9E}">
      <dgm:prSet/>
      <dgm:spPr/>
      <dgm:t>
        <a:bodyPr/>
        <a:lstStyle/>
        <a:p>
          <a:endParaRPr lang="ru-RU"/>
        </a:p>
      </dgm:t>
    </dgm:pt>
    <dgm:pt modelId="{33CFFFBE-6132-46A4-8AF6-4455F526D547}" type="sibTrans" cxnId="{3E91CCA0-0D8C-4252-A954-965CA918BE9E}">
      <dgm:prSet/>
      <dgm:spPr/>
      <dgm:t>
        <a:bodyPr/>
        <a:lstStyle/>
        <a:p>
          <a:endParaRPr lang="ru-RU"/>
        </a:p>
      </dgm:t>
    </dgm:pt>
    <dgm:pt modelId="{530AC530-9186-4B64-8F45-5017E49061AA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Перевод извещения в личный кабинет ООС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25EDD3C-E0A5-41DF-9F2F-22ABD53BD483}" type="parTrans" cxnId="{6DDE09E2-97D3-4742-B145-7BB4151C6EA5}">
      <dgm:prSet/>
      <dgm:spPr/>
      <dgm:t>
        <a:bodyPr/>
        <a:lstStyle/>
        <a:p>
          <a:endParaRPr lang="ru-RU"/>
        </a:p>
      </dgm:t>
    </dgm:pt>
    <dgm:pt modelId="{E6D886E4-79D0-48F6-A9B2-5A0919F10348}" type="sibTrans" cxnId="{6DDE09E2-97D3-4742-B145-7BB4151C6EA5}">
      <dgm:prSet/>
      <dgm:spPr/>
      <dgm:t>
        <a:bodyPr/>
        <a:lstStyle/>
        <a:p>
          <a:endParaRPr lang="ru-RU"/>
        </a:p>
      </dgm:t>
    </dgm:pt>
    <dgm:pt modelId="{47F1A1F1-0AC0-4EC6-AC8E-337CE084584E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Формирование лота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AAFC809-B9CA-46A5-84F1-11950F76EDE2}" type="parTrans" cxnId="{1A3271A5-0AD3-45F3-B440-A6CEA90DC8DF}">
      <dgm:prSet/>
      <dgm:spPr/>
      <dgm:t>
        <a:bodyPr/>
        <a:lstStyle/>
        <a:p>
          <a:endParaRPr lang="ru-RU"/>
        </a:p>
      </dgm:t>
    </dgm:pt>
    <dgm:pt modelId="{EF08F56D-E3EE-4C1A-86A9-EAE6B2AF068A}" type="sibTrans" cxnId="{1A3271A5-0AD3-45F3-B440-A6CEA90DC8DF}">
      <dgm:prSet/>
      <dgm:spPr/>
      <dgm:t>
        <a:bodyPr/>
        <a:lstStyle/>
        <a:p>
          <a:endParaRPr lang="ru-RU"/>
        </a:p>
      </dgm:t>
    </dgm:pt>
    <dgm:pt modelId="{DA935912-6644-4326-B24D-5A18214BF09C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Согласование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извещения ФО (ДКМФ РТ)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140CB2A4-F6EE-4AE3-B8A0-4D5D5C8D781B}" type="parTrans" cxnId="{249BC3DB-07B4-42E1-BC50-8A44D34B4631}">
      <dgm:prSet/>
      <dgm:spPr/>
      <dgm:t>
        <a:bodyPr/>
        <a:lstStyle/>
        <a:p>
          <a:endParaRPr lang="ru-RU"/>
        </a:p>
      </dgm:t>
    </dgm:pt>
    <dgm:pt modelId="{E8F2EF05-9B5E-443E-ACC8-2481461DA909}" type="sibTrans" cxnId="{249BC3DB-07B4-42E1-BC50-8A44D34B4631}">
      <dgm:prSet/>
      <dgm:spPr/>
      <dgm:t>
        <a:bodyPr/>
        <a:lstStyle/>
        <a:p>
          <a:endParaRPr lang="ru-RU"/>
        </a:p>
      </dgm:t>
    </dgm:pt>
    <dgm:pt modelId="{B2403345-E539-42C0-AF4C-0EE0DC182DD8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Times New Roman" pitchFamily="18" charset="0"/>
              <a:cs typeface="Times New Roman" pitchFamily="18" charset="0"/>
            </a:rPr>
            <a:t>Проверка УО (МЗ РТ) правильности формирования извещения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0217C16A-AF20-4713-A264-67AFEDE6D1A0}" type="parTrans" cxnId="{FE11FF56-942A-4AB6-8A17-5820AE5D9A7D}">
      <dgm:prSet/>
      <dgm:spPr/>
      <dgm:t>
        <a:bodyPr/>
        <a:lstStyle/>
        <a:p>
          <a:endParaRPr lang="ru-RU"/>
        </a:p>
      </dgm:t>
    </dgm:pt>
    <dgm:pt modelId="{DC282747-8D15-45B1-8521-4B10484A2DA4}" type="sibTrans" cxnId="{FE11FF56-942A-4AB6-8A17-5820AE5D9A7D}">
      <dgm:prSet/>
      <dgm:spPr/>
      <dgm:t>
        <a:bodyPr/>
        <a:lstStyle/>
        <a:p>
          <a:endParaRPr lang="ru-RU"/>
        </a:p>
      </dgm:t>
    </dgm:pt>
    <dgm:pt modelId="{399BF595-3ADD-4019-BFF7-DAB6D311C29C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Формирование извещения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90FC6A3-61C9-445C-AD5A-24091E6A7550}" type="parTrans" cxnId="{C625ECE8-4549-4C4D-8734-536E6AFE766C}">
      <dgm:prSet/>
      <dgm:spPr/>
      <dgm:t>
        <a:bodyPr/>
        <a:lstStyle/>
        <a:p>
          <a:endParaRPr lang="ru-RU"/>
        </a:p>
      </dgm:t>
    </dgm:pt>
    <dgm:pt modelId="{1351D61A-E1D0-4335-8930-B366736EDC79}" type="sibTrans" cxnId="{C625ECE8-4549-4C4D-8734-536E6AFE766C}">
      <dgm:prSet/>
      <dgm:spPr/>
      <dgm:t>
        <a:bodyPr/>
        <a:lstStyle/>
        <a:p>
          <a:endParaRPr lang="ru-RU"/>
        </a:p>
      </dgm:t>
    </dgm:pt>
    <dgm:pt modelId="{61368623-4F61-4BA0-B4EF-35D4ED5CB1DF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Формирование заявки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5F7F659-0D19-4486-A443-4DD16A375B4A}" type="parTrans" cxnId="{F05CF05E-1432-4B97-8CDB-C4DB5BF727FE}">
      <dgm:prSet/>
      <dgm:spPr/>
      <dgm:t>
        <a:bodyPr/>
        <a:lstStyle/>
        <a:p>
          <a:endParaRPr lang="ru-RU"/>
        </a:p>
      </dgm:t>
    </dgm:pt>
    <dgm:pt modelId="{AAD75BBB-8F7B-4695-9962-EF24272FEDCA}" type="sibTrans" cxnId="{F05CF05E-1432-4B97-8CDB-C4DB5BF727FE}">
      <dgm:prSet/>
      <dgm:spPr/>
      <dgm:t>
        <a:bodyPr/>
        <a:lstStyle/>
        <a:p>
          <a:endParaRPr lang="ru-RU"/>
        </a:p>
      </dgm:t>
    </dgm:pt>
    <dgm:pt modelId="{09142E3C-11A0-42CF-9F4B-829573AE0907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Согласование позиции и цены УО (МЗ РТ)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2C7659B-6AD7-4EC3-A7C8-D74986A1597F}" type="parTrans" cxnId="{60A36E3E-43F0-407E-9E7D-B32576CBB624}">
      <dgm:prSet/>
      <dgm:spPr/>
      <dgm:t>
        <a:bodyPr/>
        <a:lstStyle/>
        <a:p>
          <a:endParaRPr lang="ru-RU"/>
        </a:p>
      </dgm:t>
    </dgm:pt>
    <dgm:pt modelId="{9AA00CBE-A380-439B-9EA2-0CC1511DFE79}" type="sibTrans" cxnId="{60A36E3E-43F0-407E-9E7D-B32576CBB624}">
      <dgm:prSet/>
      <dgm:spPr/>
      <dgm:t>
        <a:bodyPr/>
        <a:lstStyle/>
        <a:p>
          <a:endParaRPr lang="ru-RU"/>
        </a:p>
      </dgm:t>
    </dgm:pt>
    <dgm:pt modelId="{B21FE4D9-FCE5-4474-9914-B608C8F321AB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Times New Roman" pitchFamily="18" charset="0"/>
              <a:cs typeface="Times New Roman" pitchFamily="18" charset="0"/>
            </a:rPr>
            <a:t> Добавление новой позиции в справочник номенклатуры товара</a:t>
          </a:r>
        </a:p>
        <a:p>
          <a:pPr marL="57150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955B42A-7876-40E9-B4A1-1B54913567A4}" type="parTrans" cxnId="{8F18EF86-3B4D-480C-A2FF-03CF52E4C8AD}">
      <dgm:prSet/>
      <dgm:spPr/>
      <dgm:t>
        <a:bodyPr/>
        <a:lstStyle/>
        <a:p>
          <a:endParaRPr lang="ru-RU"/>
        </a:p>
      </dgm:t>
    </dgm:pt>
    <dgm:pt modelId="{F5B5EF81-3BCE-49FA-9D32-FE8341B8D578}" type="sibTrans" cxnId="{8F18EF86-3B4D-480C-A2FF-03CF52E4C8AD}">
      <dgm:prSet/>
      <dgm:spPr/>
      <dgm:t>
        <a:bodyPr/>
        <a:lstStyle/>
        <a:p>
          <a:endParaRPr lang="ru-RU"/>
        </a:p>
      </dgm:t>
    </dgm:pt>
    <dgm:pt modelId="{EAB6B072-0125-44BC-9148-54E174DCBF1A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Публикация извещения на ООС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63AB24EC-468D-410C-BD44-42D9B96A564F}" type="sibTrans" cxnId="{7258BC5A-52E1-4365-A49A-055F089D4349}">
      <dgm:prSet/>
      <dgm:spPr/>
      <dgm:t>
        <a:bodyPr/>
        <a:lstStyle/>
        <a:p>
          <a:endParaRPr lang="ru-RU"/>
        </a:p>
      </dgm:t>
    </dgm:pt>
    <dgm:pt modelId="{F26DE700-EEA1-4A21-87E0-6F358B5D259C}" type="parTrans" cxnId="{7258BC5A-52E1-4365-A49A-055F089D4349}">
      <dgm:prSet/>
      <dgm:spPr/>
      <dgm:t>
        <a:bodyPr/>
        <a:lstStyle/>
        <a:p>
          <a:endParaRPr lang="ru-RU"/>
        </a:p>
      </dgm:t>
    </dgm:pt>
    <dgm:pt modelId="{5D28E4CE-27B5-4D05-AE61-52D47D542E69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Проведение торгов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67A0FB57-25AE-4F2C-BE96-DC1A059AA954}" type="sibTrans" cxnId="{355E90C4-6935-4F97-93C3-B1649A9589B4}">
      <dgm:prSet/>
      <dgm:spPr/>
      <dgm:t>
        <a:bodyPr/>
        <a:lstStyle/>
        <a:p>
          <a:endParaRPr lang="ru-RU"/>
        </a:p>
      </dgm:t>
    </dgm:pt>
    <dgm:pt modelId="{49CE9D21-5306-4496-98B5-EE1534CFC6A1}" type="parTrans" cxnId="{355E90C4-6935-4F97-93C3-B1649A9589B4}">
      <dgm:prSet/>
      <dgm:spPr/>
      <dgm:t>
        <a:bodyPr/>
        <a:lstStyle/>
        <a:p>
          <a:endParaRPr lang="ru-RU"/>
        </a:p>
      </dgm:t>
    </dgm:pt>
    <dgm:pt modelId="{5521FB12-FF7B-40F3-8BD9-6FD6B61D687B}" type="pres">
      <dgm:prSet presAssocID="{0BAAD6E1-9080-4DB6-B260-3BE7DECF496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5D366C-88A4-4A18-970D-E764A3D2CE44}" type="pres">
      <dgm:prSet presAssocID="{0BAAD6E1-9080-4DB6-B260-3BE7DECF496F}" presName="tSp" presStyleCnt="0"/>
      <dgm:spPr/>
      <dgm:t>
        <a:bodyPr/>
        <a:lstStyle/>
        <a:p>
          <a:endParaRPr lang="ru-RU"/>
        </a:p>
      </dgm:t>
    </dgm:pt>
    <dgm:pt modelId="{9C1F0097-6798-4CE6-928A-E8EE13771B34}" type="pres">
      <dgm:prSet presAssocID="{0BAAD6E1-9080-4DB6-B260-3BE7DECF496F}" presName="bSp" presStyleCnt="0"/>
      <dgm:spPr/>
      <dgm:t>
        <a:bodyPr/>
        <a:lstStyle/>
        <a:p>
          <a:endParaRPr lang="ru-RU"/>
        </a:p>
      </dgm:t>
    </dgm:pt>
    <dgm:pt modelId="{4FB280C8-ECDD-4A2E-8CDA-31D24D8DE1D9}" type="pres">
      <dgm:prSet presAssocID="{0BAAD6E1-9080-4DB6-B260-3BE7DECF496F}" presName="process" presStyleCnt="0"/>
      <dgm:spPr/>
      <dgm:t>
        <a:bodyPr/>
        <a:lstStyle/>
        <a:p>
          <a:endParaRPr lang="ru-RU"/>
        </a:p>
      </dgm:t>
    </dgm:pt>
    <dgm:pt modelId="{455172F8-046C-4F3A-BE64-9C04A0C46E3C}" type="pres">
      <dgm:prSet presAssocID="{09142E3C-11A0-42CF-9F4B-829573AE0907}" presName="composite1" presStyleCnt="0"/>
      <dgm:spPr/>
      <dgm:t>
        <a:bodyPr/>
        <a:lstStyle/>
        <a:p>
          <a:endParaRPr lang="ru-RU"/>
        </a:p>
      </dgm:t>
    </dgm:pt>
    <dgm:pt modelId="{1F2E821B-B817-4C9F-84B0-2FAACCF73442}" type="pres">
      <dgm:prSet presAssocID="{09142E3C-11A0-42CF-9F4B-829573AE0907}" presName="dummyNode1" presStyleLbl="node1" presStyleIdx="0" presStyleCnt="5"/>
      <dgm:spPr/>
      <dgm:t>
        <a:bodyPr/>
        <a:lstStyle/>
        <a:p>
          <a:endParaRPr lang="ru-RU"/>
        </a:p>
      </dgm:t>
    </dgm:pt>
    <dgm:pt modelId="{3EE80414-FC63-47DE-AEE9-5EB0D6F1F881}" type="pres">
      <dgm:prSet presAssocID="{09142E3C-11A0-42CF-9F4B-829573AE0907}" presName="childNode1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F253E1-CA0F-4604-BA63-3BB6A4D1AE27}" type="pres">
      <dgm:prSet presAssocID="{09142E3C-11A0-42CF-9F4B-829573AE0907}" presName="childNode1tx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EFC6F0-7500-4042-9F25-FE250CB2F85E}" type="pres">
      <dgm:prSet presAssocID="{09142E3C-11A0-42CF-9F4B-829573AE0907}" presName="parentNode1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39C285-2DE9-4CF6-8D49-98A60DE96C77}" type="pres">
      <dgm:prSet presAssocID="{09142E3C-11A0-42CF-9F4B-829573AE0907}" presName="connSite1" presStyleCnt="0"/>
      <dgm:spPr/>
      <dgm:t>
        <a:bodyPr/>
        <a:lstStyle/>
        <a:p>
          <a:endParaRPr lang="ru-RU"/>
        </a:p>
      </dgm:t>
    </dgm:pt>
    <dgm:pt modelId="{F892AB44-5CE6-473A-9AA9-4CEE7787EE67}" type="pres">
      <dgm:prSet presAssocID="{9AA00CBE-A380-439B-9EA2-0CC1511DFE79}" presName="Name9" presStyleLbl="sibTrans2D1" presStyleIdx="0" presStyleCnt="4"/>
      <dgm:spPr/>
      <dgm:t>
        <a:bodyPr/>
        <a:lstStyle/>
        <a:p>
          <a:endParaRPr lang="ru-RU"/>
        </a:p>
      </dgm:t>
    </dgm:pt>
    <dgm:pt modelId="{87D9B944-0300-4EEE-8566-AD6CEE99B114}" type="pres">
      <dgm:prSet presAssocID="{F866C7A7-54D1-43B3-BA7F-92D8FA4124B3}" presName="composite2" presStyleCnt="0"/>
      <dgm:spPr/>
      <dgm:t>
        <a:bodyPr/>
        <a:lstStyle/>
        <a:p>
          <a:endParaRPr lang="ru-RU"/>
        </a:p>
      </dgm:t>
    </dgm:pt>
    <dgm:pt modelId="{36FD4441-09EA-435C-9B78-94F91B3760EB}" type="pres">
      <dgm:prSet presAssocID="{F866C7A7-54D1-43B3-BA7F-92D8FA4124B3}" presName="dummyNode2" presStyleLbl="node1" presStyleIdx="0" presStyleCnt="5"/>
      <dgm:spPr/>
      <dgm:t>
        <a:bodyPr/>
        <a:lstStyle/>
        <a:p>
          <a:endParaRPr lang="ru-RU"/>
        </a:p>
      </dgm:t>
    </dgm:pt>
    <dgm:pt modelId="{A143ED7A-52A3-4BDB-B91B-74CBDFBB1D71}" type="pres">
      <dgm:prSet presAssocID="{F866C7A7-54D1-43B3-BA7F-92D8FA4124B3}" presName="childNode2" presStyleLbl="bgAcc1" presStyleIdx="1" presStyleCnt="5" custLinFactNeighborX="1224" custLinFactNeighborY="26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49CF1F-11E0-46B0-B806-CA89F86F856A}" type="pres">
      <dgm:prSet presAssocID="{F866C7A7-54D1-43B3-BA7F-92D8FA4124B3}" presName="childNode2tx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E12BD3-42A9-4FE4-8AFF-51775F7D5A4E}" type="pres">
      <dgm:prSet presAssocID="{F866C7A7-54D1-43B3-BA7F-92D8FA4124B3}" presName="parentNode2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DE8B5-C22F-42C3-A525-7166662A0D06}" type="pres">
      <dgm:prSet presAssocID="{F866C7A7-54D1-43B3-BA7F-92D8FA4124B3}" presName="connSite2" presStyleCnt="0"/>
      <dgm:spPr/>
      <dgm:t>
        <a:bodyPr/>
        <a:lstStyle/>
        <a:p>
          <a:endParaRPr lang="ru-RU"/>
        </a:p>
      </dgm:t>
    </dgm:pt>
    <dgm:pt modelId="{A07A5EAC-612F-4666-9431-E5301B335BF3}" type="pres">
      <dgm:prSet presAssocID="{33CFFFBE-6132-46A4-8AF6-4455F526D547}" presName="Name18" presStyleLbl="sibTrans2D1" presStyleIdx="1" presStyleCnt="4"/>
      <dgm:spPr/>
      <dgm:t>
        <a:bodyPr/>
        <a:lstStyle/>
        <a:p>
          <a:endParaRPr lang="ru-RU"/>
        </a:p>
      </dgm:t>
    </dgm:pt>
    <dgm:pt modelId="{E634B989-5F5B-4CA3-A62C-996648734275}" type="pres">
      <dgm:prSet presAssocID="{530AC530-9186-4B64-8F45-5017E49061AA}" presName="composite1" presStyleCnt="0"/>
      <dgm:spPr/>
      <dgm:t>
        <a:bodyPr/>
        <a:lstStyle/>
        <a:p>
          <a:endParaRPr lang="ru-RU"/>
        </a:p>
      </dgm:t>
    </dgm:pt>
    <dgm:pt modelId="{D3ABC6FB-2A2D-4055-84BE-D6FC7DF7C85E}" type="pres">
      <dgm:prSet presAssocID="{530AC530-9186-4B64-8F45-5017E49061AA}" presName="dummyNode1" presStyleLbl="node1" presStyleIdx="1" presStyleCnt="5"/>
      <dgm:spPr/>
      <dgm:t>
        <a:bodyPr/>
        <a:lstStyle/>
        <a:p>
          <a:endParaRPr lang="ru-RU"/>
        </a:p>
      </dgm:t>
    </dgm:pt>
    <dgm:pt modelId="{B0BD454F-4EB2-4A5E-8A53-37E70B43C5D2}" type="pres">
      <dgm:prSet presAssocID="{530AC530-9186-4B64-8F45-5017E49061AA}" presName="childNode1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0F746C-1232-4D05-81D5-8FD76A156717}" type="pres">
      <dgm:prSet presAssocID="{530AC530-9186-4B64-8F45-5017E49061AA}" presName="childNode1tx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5D1FB1-182E-4636-A70F-29F7F8797BEE}" type="pres">
      <dgm:prSet presAssocID="{530AC530-9186-4B64-8F45-5017E49061AA}" presName="parentNode1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E77E2-917A-4E45-A292-ABEAD338BF7B}" type="pres">
      <dgm:prSet presAssocID="{530AC530-9186-4B64-8F45-5017E49061AA}" presName="connSite1" presStyleCnt="0"/>
      <dgm:spPr/>
      <dgm:t>
        <a:bodyPr/>
        <a:lstStyle/>
        <a:p>
          <a:endParaRPr lang="ru-RU"/>
        </a:p>
      </dgm:t>
    </dgm:pt>
    <dgm:pt modelId="{3F577AEC-5190-4DA5-8271-7006718DB2CF}" type="pres">
      <dgm:prSet presAssocID="{E6D886E4-79D0-48F6-A9B2-5A0919F10348}" presName="Name9" presStyleLbl="sibTrans2D1" presStyleIdx="2" presStyleCnt="4"/>
      <dgm:spPr/>
      <dgm:t>
        <a:bodyPr/>
        <a:lstStyle/>
        <a:p>
          <a:endParaRPr lang="ru-RU"/>
        </a:p>
      </dgm:t>
    </dgm:pt>
    <dgm:pt modelId="{92817F54-7702-4CA8-8BC3-B04E6C8355F7}" type="pres">
      <dgm:prSet presAssocID="{DA935912-6644-4326-B24D-5A18214BF09C}" presName="composite2" presStyleCnt="0"/>
      <dgm:spPr/>
      <dgm:t>
        <a:bodyPr/>
        <a:lstStyle/>
        <a:p>
          <a:endParaRPr lang="ru-RU"/>
        </a:p>
      </dgm:t>
    </dgm:pt>
    <dgm:pt modelId="{0B21E973-3810-4AE5-A2B1-9A883A3A52DB}" type="pres">
      <dgm:prSet presAssocID="{DA935912-6644-4326-B24D-5A18214BF09C}" presName="dummyNode2" presStyleLbl="node1" presStyleIdx="2" presStyleCnt="5"/>
      <dgm:spPr/>
      <dgm:t>
        <a:bodyPr/>
        <a:lstStyle/>
        <a:p>
          <a:endParaRPr lang="ru-RU"/>
        </a:p>
      </dgm:t>
    </dgm:pt>
    <dgm:pt modelId="{C8062581-730B-4B75-987A-C27A24238888}" type="pres">
      <dgm:prSet presAssocID="{DA935912-6644-4326-B24D-5A18214BF09C}" presName="childNode2" presStyleLbl="bgAcc1" presStyleIdx="3" presStyleCnt="5" custLinFactNeighborX="2908" custLinFactNeighborY="-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7FB9DA-479C-403A-9862-425FD1DA20C5}" type="pres">
      <dgm:prSet presAssocID="{DA935912-6644-4326-B24D-5A18214BF09C}" presName="childNode2tx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AB25BC-58C5-40BB-AB8F-51E62B895727}" type="pres">
      <dgm:prSet presAssocID="{DA935912-6644-4326-B24D-5A18214BF09C}" presName="parentNode2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50ABAB-C469-42E0-9314-FD1BBD6D5A2C}" type="pres">
      <dgm:prSet presAssocID="{DA935912-6644-4326-B24D-5A18214BF09C}" presName="connSite2" presStyleCnt="0"/>
      <dgm:spPr/>
      <dgm:t>
        <a:bodyPr/>
        <a:lstStyle/>
        <a:p>
          <a:endParaRPr lang="ru-RU"/>
        </a:p>
      </dgm:t>
    </dgm:pt>
    <dgm:pt modelId="{B565FC81-5728-4EC3-B9C6-48533F2126A0}" type="pres">
      <dgm:prSet presAssocID="{E8F2EF05-9B5E-443E-ACC8-2481461DA909}" presName="Name18" presStyleLbl="sibTrans2D1" presStyleIdx="3" presStyleCnt="4"/>
      <dgm:spPr/>
      <dgm:t>
        <a:bodyPr/>
        <a:lstStyle/>
        <a:p>
          <a:endParaRPr lang="ru-RU"/>
        </a:p>
      </dgm:t>
    </dgm:pt>
    <dgm:pt modelId="{EDE8E92B-CAD1-47CF-92C8-8E882D9FF57F}" type="pres">
      <dgm:prSet presAssocID="{5D28E4CE-27B5-4D05-AE61-52D47D542E69}" presName="composite1" presStyleCnt="0"/>
      <dgm:spPr/>
      <dgm:t>
        <a:bodyPr/>
        <a:lstStyle/>
        <a:p>
          <a:endParaRPr lang="ru-RU"/>
        </a:p>
      </dgm:t>
    </dgm:pt>
    <dgm:pt modelId="{D8C55823-4559-4BA9-8685-7B820DE4663A}" type="pres">
      <dgm:prSet presAssocID="{5D28E4CE-27B5-4D05-AE61-52D47D542E69}" presName="dummyNode1" presStyleLbl="node1" presStyleIdx="3" presStyleCnt="5"/>
      <dgm:spPr/>
      <dgm:t>
        <a:bodyPr/>
        <a:lstStyle/>
        <a:p>
          <a:endParaRPr lang="ru-RU"/>
        </a:p>
      </dgm:t>
    </dgm:pt>
    <dgm:pt modelId="{DE1D7DD8-8A76-4A41-90B8-49CD06E575E7}" type="pres">
      <dgm:prSet presAssocID="{5D28E4CE-27B5-4D05-AE61-52D47D542E69}" presName="childNode1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F141BB-5C8C-4D99-ABD2-CFF9D44C2200}" type="pres">
      <dgm:prSet presAssocID="{5D28E4CE-27B5-4D05-AE61-52D47D542E69}" presName="childNode1tx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27E8EF-37CF-4096-B216-298E2157439D}" type="pres">
      <dgm:prSet presAssocID="{5D28E4CE-27B5-4D05-AE61-52D47D542E69}" presName="parentNode1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E03656-4C50-4743-B8AD-5E6B3FF06310}" type="pres">
      <dgm:prSet presAssocID="{5D28E4CE-27B5-4D05-AE61-52D47D542E69}" presName="connSite1" presStyleCnt="0"/>
      <dgm:spPr/>
      <dgm:t>
        <a:bodyPr/>
        <a:lstStyle/>
        <a:p>
          <a:endParaRPr lang="ru-RU"/>
        </a:p>
      </dgm:t>
    </dgm:pt>
  </dgm:ptLst>
  <dgm:cxnLst>
    <dgm:cxn modelId="{43D9BC23-01B2-4914-B09F-01A6C5812F7F}" type="presOf" srcId="{9AA00CBE-A380-439B-9EA2-0CC1511DFE79}" destId="{F892AB44-5CE6-473A-9AA9-4CEE7787EE67}" srcOrd="0" destOrd="0" presId="urn:microsoft.com/office/officeart/2005/8/layout/hProcess4"/>
    <dgm:cxn modelId="{C625ECE8-4549-4C4D-8734-536E6AFE766C}" srcId="{530AC530-9186-4B64-8F45-5017E49061AA}" destId="{399BF595-3ADD-4019-BFF7-DAB6D311C29C}" srcOrd="1" destOrd="0" parTransId="{E90FC6A3-61C9-445C-AD5A-24091E6A7550}" sibTransId="{1351D61A-E1D0-4335-8930-B366736EDC79}"/>
    <dgm:cxn modelId="{6407CF31-7333-4CB8-92F6-3011E1CB9E98}" type="presOf" srcId="{61368623-4F61-4BA0-B4EF-35D4ED5CB1DF}" destId="{A143ED7A-52A3-4BDB-B91B-74CBDFBB1D71}" srcOrd="0" destOrd="0" presId="urn:microsoft.com/office/officeart/2005/8/layout/hProcess4"/>
    <dgm:cxn modelId="{51A7AE34-B6B8-4DF9-ABA1-5E9A06305658}" type="presOf" srcId="{B2403345-E539-42C0-AF4C-0EE0DC182DD8}" destId="{4E7FB9DA-479C-403A-9862-425FD1DA20C5}" srcOrd="1" destOrd="0" presId="urn:microsoft.com/office/officeart/2005/8/layout/hProcess4"/>
    <dgm:cxn modelId="{7258BC5A-52E1-4365-A49A-055F089D4349}" srcId="{5D28E4CE-27B5-4D05-AE61-52D47D542E69}" destId="{EAB6B072-0125-44BC-9148-54E174DCBF1A}" srcOrd="0" destOrd="0" parTransId="{F26DE700-EEA1-4A21-87E0-6F358B5D259C}" sibTransId="{63AB24EC-468D-410C-BD44-42D9B96A564F}"/>
    <dgm:cxn modelId="{6DDE09E2-97D3-4742-B145-7BB4151C6EA5}" srcId="{0BAAD6E1-9080-4DB6-B260-3BE7DECF496F}" destId="{530AC530-9186-4B64-8F45-5017E49061AA}" srcOrd="2" destOrd="0" parTransId="{225EDD3C-E0A5-41DF-9F2F-22ABD53BD483}" sibTransId="{E6D886E4-79D0-48F6-A9B2-5A0919F10348}"/>
    <dgm:cxn modelId="{D27FB65B-ADBD-4A19-97C5-F62F29AE23B3}" type="presOf" srcId="{399BF595-3ADD-4019-BFF7-DAB6D311C29C}" destId="{B0BD454F-4EB2-4A5E-8A53-37E70B43C5D2}" srcOrd="0" destOrd="1" presId="urn:microsoft.com/office/officeart/2005/8/layout/hProcess4"/>
    <dgm:cxn modelId="{343701CF-DED5-4435-94FE-FFA46B27A2F9}" type="presOf" srcId="{530AC530-9186-4B64-8F45-5017E49061AA}" destId="{D25D1FB1-182E-4636-A70F-29F7F8797BEE}" srcOrd="0" destOrd="0" presId="urn:microsoft.com/office/officeart/2005/8/layout/hProcess4"/>
    <dgm:cxn modelId="{60A36E3E-43F0-407E-9E7D-B32576CBB624}" srcId="{0BAAD6E1-9080-4DB6-B260-3BE7DECF496F}" destId="{09142E3C-11A0-42CF-9F4B-829573AE0907}" srcOrd="0" destOrd="0" parTransId="{F2C7659B-6AD7-4EC3-A7C8-D74986A1597F}" sibTransId="{9AA00CBE-A380-439B-9EA2-0CC1511DFE79}"/>
    <dgm:cxn modelId="{761E4447-B8ED-42BC-9CD7-8D44959549E6}" type="presOf" srcId="{DA935912-6644-4326-B24D-5A18214BF09C}" destId="{00AB25BC-58C5-40BB-AB8F-51E62B895727}" srcOrd="0" destOrd="0" presId="urn:microsoft.com/office/officeart/2005/8/layout/hProcess4"/>
    <dgm:cxn modelId="{F05CF05E-1432-4B97-8CDB-C4DB5BF727FE}" srcId="{F866C7A7-54D1-43B3-BA7F-92D8FA4124B3}" destId="{61368623-4F61-4BA0-B4EF-35D4ED5CB1DF}" srcOrd="0" destOrd="0" parTransId="{25F7F659-0D19-4486-A443-4DD16A375B4A}" sibTransId="{AAD75BBB-8F7B-4695-9962-EF24272FEDCA}"/>
    <dgm:cxn modelId="{2EC208E9-019A-4383-8DFD-6E7C7844DD7E}" type="presOf" srcId="{EAB6B072-0125-44BC-9148-54E174DCBF1A}" destId="{DE1D7DD8-8A76-4A41-90B8-49CD06E575E7}" srcOrd="0" destOrd="0" presId="urn:microsoft.com/office/officeart/2005/8/layout/hProcess4"/>
    <dgm:cxn modelId="{8F18EF86-3B4D-480C-A2FF-03CF52E4C8AD}" srcId="{09142E3C-11A0-42CF-9F4B-829573AE0907}" destId="{B21FE4D9-FCE5-4474-9914-B608C8F321AB}" srcOrd="0" destOrd="0" parTransId="{E955B42A-7876-40E9-B4A1-1B54913567A4}" sibTransId="{F5B5EF81-3BCE-49FA-9D32-FE8341B8D578}"/>
    <dgm:cxn modelId="{3E91CCA0-0D8C-4252-A954-965CA918BE9E}" srcId="{0BAAD6E1-9080-4DB6-B260-3BE7DECF496F}" destId="{F866C7A7-54D1-43B3-BA7F-92D8FA4124B3}" srcOrd="1" destOrd="0" parTransId="{EBF9B105-51CC-44C9-9668-05FE54126CAC}" sibTransId="{33CFFFBE-6132-46A4-8AF6-4455F526D547}"/>
    <dgm:cxn modelId="{6F907A6F-F3A7-4D1E-83D7-69F9EDA39CC0}" type="presOf" srcId="{F866C7A7-54D1-43B3-BA7F-92D8FA4124B3}" destId="{C2E12BD3-42A9-4FE4-8AFF-51775F7D5A4E}" srcOrd="0" destOrd="0" presId="urn:microsoft.com/office/officeart/2005/8/layout/hProcess4"/>
    <dgm:cxn modelId="{E643AF4E-E0E1-4DBE-9F43-EB83D9ED07A9}" type="presOf" srcId="{5D28E4CE-27B5-4D05-AE61-52D47D542E69}" destId="{EF27E8EF-37CF-4096-B216-298E2157439D}" srcOrd="0" destOrd="0" presId="urn:microsoft.com/office/officeart/2005/8/layout/hProcess4"/>
    <dgm:cxn modelId="{6678B94A-6021-4340-9685-7D46B3D1CC8C}" type="presOf" srcId="{47F1A1F1-0AC0-4EC6-AC8E-337CE084584E}" destId="{B0BD454F-4EB2-4A5E-8A53-37E70B43C5D2}" srcOrd="0" destOrd="0" presId="urn:microsoft.com/office/officeart/2005/8/layout/hProcess4"/>
    <dgm:cxn modelId="{57D68FB3-046D-4E88-A63E-D049E9EAC5C5}" type="presOf" srcId="{0BAAD6E1-9080-4DB6-B260-3BE7DECF496F}" destId="{5521FB12-FF7B-40F3-8BD9-6FD6B61D687B}" srcOrd="0" destOrd="0" presId="urn:microsoft.com/office/officeart/2005/8/layout/hProcess4"/>
    <dgm:cxn modelId="{AD627131-CECC-4C01-95D5-999CCD838D76}" type="presOf" srcId="{B21FE4D9-FCE5-4474-9914-B608C8F321AB}" destId="{3EE80414-FC63-47DE-AEE9-5EB0D6F1F881}" srcOrd="0" destOrd="0" presId="urn:microsoft.com/office/officeart/2005/8/layout/hProcess4"/>
    <dgm:cxn modelId="{FE11FF56-942A-4AB6-8A17-5820AE5D9A7D}" srcId="{DA935912-6644-4326-B24D-5A18214BF09C}" destId="{B2403345-E539-42C0-AF4C-0EE0DC182DD8}" srcOrd="0" destOrd="0" parTransId="{0217C16A-AF20-4713-A264-67AFEDE6D1A0}" sibTransId="{DC282747-8D15-45B1-8521-4B10484A2DA4}"/>
    <dgm:cxn modelId="{921B2C15-38A4-412A-9337-7F1DF29CB6D9}" type="presOf" srcId="{09142E3C-11A0-42CF-9F4B-829573AE0907}" destId="{3AEFC6F0-7500-4042-9F25-FE250CB2F85E}" srcOrd="0" destOrd="0" presId="urn:microsoft.com/office/officeart/2005/8/layout/hProcess4"/>
    <dgm:cxn modelId="{48736B11-CFD0-4559-8BAE-6AFF21D2AC8B}" type="presOf" srcId="{E6D886E4-79D0-48F6-A9B2-5A0919F10348}" destId="{3F577AEC-5190-4DA5-8271-7006718DB2CF}" srcOrd="0" destOrd="0" presId="urn:microsoft.com/office/officeart/2005/8/layout/hProcess4"/>
    <dgm:cxn modelId="{09C287B9-6334-4CF1-B6DB-D9FA5406000F}" type="presOf" srcId="{47F1A1F1-0AC0-4EC6-AC8E-337CE084584E}" destId="{090F746C-1232-4D05-81D5-8FD76A156717}" srcOrd="1" destOrd="0" presId="urn:microsoft.com/office/officeart/2005/8/layout/hProcess4"/>
    <dgm:cxn modelId="{249BC3DB-07B4-42E1-BC50-8A44D34B4631}" srcId="{0BAAD6E1-9080-4DB6-B260-3BE7DECF496F}" destId="{DA935912-6644-4326-B24D-5A18214BF09C}" srcOrd="3" destOrd="0" parTransId="{140CB2A4-F6EE-4AE3-B8A0-4D5D5C8D781B}" sibTransId="{E8F2EF05-9B5E-443E-ACC8-2481461DA909}"/>
    <dgm:cxn modelId="{1D60DB8A-DD02-49C9-B58F-0D9479B3E5B8}" type="presOf" srcId="{EAB6B072-0125-44BC-9148-54E174DCBF1A}" destId="{2DF141BB-5C8C-4D99-ABD2-CFF9D44C2200}" srcOrd="1" destOrd="0" presId="urn:microsoft.com/office/officeart/2005/8/layout/hProcess4"/>
    <dgm:cxn modelId="{355E90C4-6935-4F97-93C3-B1649A9589B4}" srcId="{0BAAD6E1-9080-4DB6-B260-3BE7DECF496F}" destId="{5D28E4CE-27B5-4D05-AE61-52D47D542E69}" srcOrd="4" destOrd="0" parTransId="{49CE9D21-5306-4496-98B5-EE1534CFC6A1}" sibTransId="{67A0FB57-25AE-4F2C-BE96-DC1A059AA954}"/>
    <dgm:cxn modelId="{683C5B19-B082-41EC-9E67-4C53BE941012}" type="presOf" srcId="{B21FE4D9-FCE5-4474-9914-B608C8F321AB}" destId="{A1F253E1-CA0F-4604-BA63-3BB6A4D1AE27}" srcOrd="1" destOrd="0" presId="urn:microsoft.com/office/officeart/2005/8/layout/hProcess4"/>
    <dgm:cxn modelId="{1A3271A5-0AD3-45F3-B440-A6CEA90DC8DF}" srcId="{530AC530-9186-4B64-8F45-5017E49061AA}" destId="{47F1A1F1-0AC0-4EC6-AC8E-337CE084584E}" srcOrd="0" destOrd="0" parTransId="{2AAFC809-B9CA-46A5-84F1-11950F76EDE2}" sibTransId="{EF08F56D-E3EE-4C1A-86A9-EAE6B2AF068A}"/>
    <dgm:cxn modelId="{ACC23B4E-85F3-4144-98E2-08C569D85766}" type="presOf" srcId="{E8F2EF05-9B5E-443E-ACC8-2481461DA909}" destId="{B565FC81-5728-4EC3-B9C6-48533F2126A0}" srcOrd="0" destOrd="0" presId="urn:microsoft.com/office/officeart/2005/8/layout/hProcess4"/>
    <dgm:cxn modelId="{CF2CAAB3-E1E3-47CB-9C86-700BB2A2F514}" type="presOf" srcId="{B2403345-E539-42C0-AF4C-0EE0DC182DD8}" destId="{C8062581-730B-4B75-987A-C27A24238888}" srcOrd="0" destOrd="0" presId="urn:microsoft.com/office/officeart/2005/8/layout/hProcess4"/>
    <dgm:cxn modelId="{4E788CA8-29A9-4125-ABD4-71B17C9120E6}" type="presOf" srcId="{33CFFFBE-6132-46A4-8AF6-4455F526D547}" destId="{A07A5EAC-612F-4666-9431-E5301B335BF3}" srcOrd="0" destOrd="0" presId="urn:microsoft.com/office/officeart/2005/8/layout/hProcess4"/>
    <dgm:cxn modelId="{81590A4B-A768-4A73-9879-A92D42091C8F}" type="presOf" srcId="{61368623-4F61-4BA0-B4EF-35D4ED5CB1DF}" destId="{C649CF1F-11E0-46B0-B806-CA89F86F856A}" srcOrd="1" destOrd="0" presId="urn:microsoft.com/office/officeart/2005/8/layout/hProcess4"/>
    <dgm:cxn modelId="{242EAC88-BE3A-4AE6-9246-35CAF9E441E3}" type="presOf" srcId="{399BF595-3ADD-4019-BFF7-DAB6D311C29C}" destId="{090F746C-1232-4D05-81D5-8FD76A156717}" srcOrd="1" destOrd="1" presId="urn:microsoft.com/office/officeart/2005/8/layout/hProcess4"/>
    <dgm:cxn modelId="{8EAEC9AF-3714-4946-A9B9-85D69A5B5CCA}" type="presParOf" srcId="{5521FB12-FF7B-40F3-8BD9-6FD6B61D687B}" destId="{7F5D366C-88A4-4A18-970D-E764A3D2CE44}" srcOrd="0" destOrd="0" presId="urn:microsoft.com/office/officeart/2005/8/layout/hProcess4"/>
    <dgm:cxn modelId="{A1C46D40-8610-4A07-AE42-9EEFF3AA4494}" type="presParOf" srcId="{5521FB12-FF7B-40F3-8BD9-6FD6B61D687B}" destId="{9C1F0097-6798-4CE6-928A-E8EE13771B34}" srcOrd="1" destOrd="0" presId="urn:microsoft.com/office/officeart/2005/8/layout/hProcess4"/>
    <dgm:cxn modelId="{1DF5DAC9-67E2-4A4E-8743-367585997FAA}" type="presParOf" srcId="{5521FB12-FF7B-40F3-8BD9-6FD6B61D687B}" destId="{4FB280C8-ECDD-4A2E-8CDA-31D24D8DE1D9}" srcOrd="2" destOrd="0" presId="urn:microsoft.com/office/officeart/2005/8/layout/hProcess4"/>
    <dgm:cxn modelId="{8B6A7671-AAEA-4DA1-A7D0-87AFCA3315CB}" type="presParOf" srcId="{4FB280C8-ECDD-4A2E-8CDA-31D24D8DE1D9}" destId="{455172F8-046C-4F3A-BE64-9C04A0C46E3C}" srcOrd="0" destOrd="0" presId="urn:microsoft.com/office/officeart/2005/8/layout/hProcess4"/>
    <dgm:cxn modelId="{7CCE9AE2-6408-4D08-840D-DBEB079AE626}" type="presParOf" srcId="{455172F8-046C-4F3A-BE64-9C04A0C46E3C}" destId="{1F2E821B-B817-4C9F-84B0-2FAACCF73442}" srcOrd="0" destOrd="0" presId="urn:microsoft.com/office/officeart/2005/8/layout/hProcess4"/>
    <dgm:cxn modelId="{606A2534-8A57-4163-B515-B0D157890CDD}" type="presParOf" srcId="{455172F8-046C-4F3A-BE64-9C04A0C46E3C}" destId="{3EE80414-FC63-47DE-AEE9-5EB0D6F1F881}" srcOrd="1" destOrd="0" presId="urn:microsoft.com/office/officeart/2005/8/layout/hProcess4"/>
    <dgm:cxn modelId="{8374C308-4897-44B7-9548-D02EF2D2FDBD}" type="presParOf" srcId="{455172F8-046C-4F3A-BE64-9C04A0C46E3C}" destId="{A1F253E1-CA0F-4604-BA63-3BB6A4D1AE27}" srcOrd="2" destOrd="0" presId="urn:microsoft.com/office/officeart/2005/8/layout/hProcess4"/>
    <dgm:cxn modelId="{FDF1DC51-07E4-4959-BFEF-83C6DB1662CB}" type="presParOf" srcId="{455172F8-046C-4F3A-BE64-9C04A0C46E3C}" destId="{3AEFC6F0-7500-4042-9F25-FE250CB2F85E}" srcOrd="3" destOrd="0" presId="urn:microsoft.com/office/officeart/2005/8/layout/hProcess4"/>
    <dgm:cxn modelId="{8118DA80-47CC-4740-AD86-13EA35E92374}" type="presParOf" srcId="{455172F8-046C-4F3A-BE64-9C04A0C46E3C}" destId="{ED39C285-2DE9-4CF6-8D49-98A60DE96C77}" srcOrd="4" destOrd="0" presId="urn:microsoft.com/office/officeart/2005/8/layout/hProcess4"/>
    <dgm:cxn modelId="{DB650CAC-51E6-4E53-9BE1-5DA1473947AE}" type="presParOf" srcId="{4FB280C8-ECDD-4A2E-8CDA-31D24D8DE1D9}" destId="{F892AB44-5CE6-473A-9AA9-4CEE7787EE67}" srcOrd="1" destOrd="0" presId="urn:microsoft.com/office/officeart/2005/8/layout/hProcess4"/>
    <dgm:cxn modelId="{DCF19393-8AFA-4440-B056-1AB6EFBECF23}" type="presParOf" srcId="{4FB280C8-ECDD-4A2E-8CDA-31D24D8DE1D9}" destId="{87D9B944-0300-4EEE-8566-AD6CEE99B114}" srcOrd="2" destOrd="0" presId="urn:microsoft.com/office/officeart/2005/8/layout/hProcess4"/>
    <dgm:cxn modelId="{C2C1CF99-E838-423B-BD42-5ED0626EAD06}" type="presParOf" srcId="{87D9B944-0300-4EEE-8566-AD6CEE99B114}" destId="{36FD4441-09EA-435C-9B78-94F91B3760EB}" srcOrd="0" destOrd="0" presId="urn:microsoft.com/office/officeart/2005/8/layout/hProcess4"/>
    <dgm:cxn modelId="{A189CCF4-E106-4079-A195-DA66878E82A5}" type="presParOf" srcId="{87D9B944-0300-4EEE-8566-AD6CEE99B114}" destId="{A143ED7A-52A3-4BDB-B91B-74CBDFBB1D71}" srcOrd="1" destOrd="0" presId="urn:microsoft.com/office/officeart/2005/8/layout/hProcess4"/>
    <dgm:cxn modelId="{882515FD-F003-4180-98CB-65A29A9217B1}" type="presParOf" srcId="{87D9B944-0300-4EEE-8566-AD6CEE99B114}" destId="{C649CF1F-11E0-46B0-B806-CA89F86F856A}" srcOrd="2" destOrd="0" presId="urn:microsoft.com/office/officeart/2005/8/layout/hProcess4"/>
    <dgm:cxn modelId="{78981A55-D466-43A1-ABF0-E26E33372EBB}" type="presParOf" srcId="{87D9B944-0300-4EEE-8566-AD6CEE99B114}" destId="{C2E12BD3-42A9-4FE4-8AFF-51775F7D5A4E}" srcOrd="3" destOrd="0" presId="urn:microsoft.com/office/officeart/2005/8/layout/hProcess4"/>
    <dgm:cxn modelId="{93323272-6E18-40BA-9B7E-B11891BC0759}" type="presParOf" srcId="{87D9B944-0300-4EEE-8566-AD6CEE99B114}" destId="{266DE8B5-C22F-42C3-A525-7166662A0D06}" srcOrd="4" destOrd="0" presId="urn:microsoft.com/office/officeart/2005/8/layout/hProcess4"/>
    <dgm:cxn modelId="{10E00DF1-BC8A-473A-89EC-E335452945FB}" type="presParOf" srcId="{4FB280C8-ECDD-4A2E-8CDA-31D24D8DE1D9}" destId="{A07A5EAC-612F-4666-9431-E5301B335BF3}" srcOrd="3" destOrd="0" presId="urn:microsoft.com/office/officeart/2005/8/layout/hProcess4"/>
    <dgm:cxn modelId="{A5B6A5B4-425D-4300-8A16-5B91C2307EC6}" type="presParOf" srcId="{4FB280C8-ECDD-4A2E-8CDA-31D24D8DE1D9}" destId="{E634B989-5F5B-4CA3-A62C-996648734275}" srcOrd="4" destOrd="0" presId="urn:microsoft.com/office/officeart/2005/8/layout/hProcess4"/>
    <dgm:cxn modelId="{FA4A32DD-AC94-4DAB-8948-EA3A8B8356DB}" type="presParOf" srcId="{E634B989-5F5B-4CA3-A62C-996648734275}" destId="{D3ABC6FB-2A2D-4055-84BE-D6FC7DF7C85E}" srcOrd="0" destOrd="0" presId="urn:microsoft.com/office/officeart/2005/8/layout/hProcess4"/>
    <dgm:cxn modelId="{9B3D23DB-0D26-4ED8-B41F-5955F5F33DA7}" type="presParOf" srcId="{E634B989-5F5B-4CA3-A62C-996648734275}" destId="{B0BD454F-4EB2-4A5E-8A53-37E70B43C5D2}" srcOrd="1" destOrd="0" presId="urn:microsoft.com/office/officeart/2005/8/layout/hProcess4"/>
    <dgm:cxn modelId="{6B12B47A-1BBA-4E37-826F-B11CB0F50050}" type="presParOf" srcId="{E634B989-5F5B-4CA3-A62C-996648734275}" destId="{090F746C-1232-4D05-81D5-8FD76A156717}" srcOrd="2" destOrd="0" presId="urn:microsoft.com/office/officeart/2005/8/layout/hProcess4"/>
    <dgm:cxn modelId="{F60E9AA8-31B1-4BD8-B096-0D130D654C10}" type="presParOf" srcId="{E634B989-5F5B-4CA3-A62C-996648734275}" destId="{D25D1FB1-182E-4636-A70F-29F7F8797BEE}" srcOrd="3" destOrd="0" presId="urn:microsoft.com/office/officeart/2005/8/layout/hProcess4"/>
    <dgm:cxn modelId="{7869414A-61DE-40BD-A4A3-E9C8172872D2}" type="presParOf" srcId="{E634B989-5F5B-4CA3-A62C-996648734275}" destId="{5D8E77E2-917A-4E45-A292-ABEAD338BF7B}" srcOrd="4" destOrd="0" presId="urn:microsoft.com/office/officeart/2005/8/layout/hProcess4"/>
    <dgm:cxn modelId="{653FEFE5-EAB1-4AFE-8DCA-A48ECFBF433F}" type="presParOf" srcId="{4FB280C8-ECDD-4A2E-8CDA-31D24D8DE1D9}" destId="{3F577AEC-5190-4DA5-8271-7006718DB2CF}" srcOrd="5" destOrd="0" presId="urn:microsoft.com/office/officeart/2005/8/layout/hProcess4"/>
    <dgm:cxn modelId="{11E867E8-F317-480E-99E9-765F21840E79}" type="presParOf" srcId="{4FB280C8-ECDD-4A2E-8CDA-31D24D8DE1D9}" destId="{92817F54-7702-4CA8-8BC3-B04E6C8355F7}" srcOrd="6" destOrd="0" presId="urn:microsoft.com/office/officeart/2005/8/layout/hProcess4"/>
    <dgm:cxn modelId="{2E0EDCA1-0808-42CB-A1ED-A4891055D876}" type="presParOf" srcId="{92817F54-7702-4CA8-8BC3-B04E6C8355F7}" destId="{0B21E973-3810-4AE5-A2B1-9A883A3A52DB}" srcOrd="0" destOrd="0" presId="urn:microsoft.com/office/officeart/2005/8/layout/hProcess4"/>
    <dgm:cxn modelId="{9AEFE6AE-1054-434A-81A7-0EEBF09C67F6}" type="presParOf" srcId="{92817F54-7702-4CA8-8BC3-B04E6C8355F7}" destId="{C8062581-730B-4B75-987A-C27A24238888}" srcOrd="1" destOrd="0" presId="urn:microsoft.com/office/officeart/2005/8/layout/hProcess4"/>
    <dgm:cxn modelId="{E4A7A1D8-7F5A-4F3B-9439-FEE5E97CDA4E}" type="presParOf" srcId="{92817F54-7702-4CA8-8BC3-B04E6C8355F7}" destId="{4E7FB9DA-479C-403A-9862-425FD1DA20C5}" srcOrd="2" destOrd="0" presId="urn:microsoft.com/office/officeart/2005/8/layout/hProcess4"/>
    <dgm:cxn modelId="{EF6CF05E-0B3A-4743-ACA1-79847494D61A}" type="presParOf" srcId="{92817F54-7702-4CA8-8BC3-B04E6C8355F7}" destId="{00AB25BC-58C5-40BB-AB8F-51E62B895727}" srcOrd="3" destOrd="0" presId="urn:microsoft.com/office/officeart/2005/8/layout/hProcess4"/>
    <dgm:cxn modelId="{B8C32F86-77C8-41A0-B034-56075AF99F1D}" type="presParOf" srcId="{92817F54-7702-4CA8-8BC3-B04E6C8355F7}" destId="{2950ABAB-C469-42E0-9314-FD1BBD6D5A2C}" srcOrd="4" destOrd="0" presId="urn:microsoft.com/office/officeart/2005/8/layout/hProcess4"/>
    <dgm:cxn modelId="{1281BD03-64F7-42E2-9344-F7E94118C4AE}" type="presParOf" srcId="{4FB280C8-ECDD-4A2E-8CDA-31D24D8DE1D9}" destId="{B565FC81-5728-4EC3-B9C6-48533F2126A0}" srcOrd="7" destOrd="0" presId="urn:microsoft.com/office/officeart/2005/8/layout/hProcess4"/>
    <dgm:cxn modelId="{AC9C7DEE-DA8C-4182-8C35-81AF4FA2EFC2}" type="presParOf" srcId="{4FB280C8-ECDD-4A2E-8CDA-31D24D8DE1D9}" destId="{EDE8E92B-CAD1-47CF-92C8-8E882D9FF57F}" srcOrd="8" destOrd="0" presId="urn:microsoft.com/office/officeart/2005/8/layout/hProcess4"/>
    <dgm:cxn modelId="{7FBA0D86-2B4C-452B-A744-EB249DE88518}" type="presParOf" srcId="{EDE8E92B-CAD1-47CF-92C8-8E882D9FF57F}" destId="{D8C55823-4559-4BA9-8685-7B820DE4663A}" srcOrd="0" destOrd="0" presId="urn:microsoft.com/office/officeart/2005/8/layout/hProcess4"/>
    <dgm:cxn modelId="{D2D579BD-E702-45BD-8AA4-30BEA08839CA}" type="presParOf" srcId="{EDE8E92B-CAD1-47CF-92C8-8E882D9FF57F}" destId="{DE1D7DD8-8A76-4A41-90B8-49CD06E575E7}" srcOrd="1" destOrd="0" presId="urn:microsoft.com/office/officeart/2005/8/layout/hProcess4"/>
    <dgm:cxn modelId="{C886E78C-C899-4D07-A01E-B67CBD30A092}" type="presParOf" srcId="{EDE8E92B-CAD1-47CF-92C8-8E882D9FF57F}" destId="{2DF141BB-5C8C-4D99-ABD2-CFF9D44C2200}" srcOrd="2" destOrd="0" presId="urn:microsoft.com/office/officeart/2005/8/layout/hProcess4"/>
    <dgm:cxn modelId="{BC110273-8524-42FC-A572-B33372460E7D}" type="presParOf" srcId="{EDE8E92B-CAD1-47CF-92C8-8E882D9FF57F}" destId="{EF27E8EF-37CF-4096-B216-298E2157439D}" srcOrd="3" destOrd="0" presId="urn:microsoft.com/office/officeart/2005/8/layout/hProcess4"/>
    <dgm:cxn modelId="{4D7CD8F2-B032-4189-B651-F75052AAB785}" type="presParOf" srcId="{EDE8E92B-CAD1-47CF-92C8-8E882D9FF57F}" destId="{3DE03656-4C50-4743-B8AD-5E6B3FF06310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16493F8-5E89-45DD-9FD6-5B059A2A4C01}" type="doc">
      <dgm:prSet loTypeId="urn:microsoft.com/office/officeart/2005/8/layout/vList6" loCatId="process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253BA1F-F76F-4906-9E86-C9538F453BF5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99C32A8-FDF4-48DE-A7BA-C2D7514FBEAB}" type="parTrans" cxnId="{6AE6E33F-4F1E-465E-B07C-BE3A2FBFF8E0}">
      <dgm:prSet/>
      <dgm:spPr/>
      <dgm:t>
        <a:bodyPr/>
        <a:lstStyle/>
        <a:p>
          <a:endParaRPr lang="ru-RU"/>
        </a:p>
      </dgm:t>
    </dgm:pt>
    <dgm:pt modelId="{99FE34EB-9ABB-4ABB-BCEC-2BF04B4115C6}" type="sibTrans" cxnId="{6AE6E33F-4F1E-465E-B07C-BE3A2FBFF8E0}">
      <dgm:prSet/>
      <dgm:spPr/>
      <dgm:t>
        <a:bodyPr/>
        <a:lstStyle/>
        <a:p>
          <a:endParaRPr lang="ru-RU"/>
        </a:p>
      </dgm:t>
    </dgm:pt>
    <dgm:pt modelId="{77EA6CC4-77C7-4C48-9329-8E8252140FF1}">
      <dgm:prSet phldrT="[Текст]"/>
      <dgm:spPr/>
      <dgm:t>
        <a:bodyPr/>
        <a:lstStyle/>
        <a:p>
          <a:pPr marL="180975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Times New Roman" pitchFamily="18" charset="0"/>
              <a:cs typeface="Times New Roman" pitchFamily="18" charset="0"/>
            </a:rPr>
            <a:t>в течение текущего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7253841-8A62-46BD-A5BB-82E7FD3DD8AB}" type="parTrans" cxnId="{B1BAC6A8-202C-461F-8B15-A906B9AFE66B}">
      <dgm:prSet/>
      <dgm:spPr/>
      <dgm:t>
        <a:bodyPr/>
        <a:lstStyle/>
        <a:p>
          <a:endParaRPr lang="ru-RU"/>
        </a:p>
      </dgm:t>
    </dgm:pt>
    <dgm:pt modelId="{81A76084-6591-4EEF-A328-190834D53087}" type="sibTrans" cxnId="{B1BAC6A8-202C-461F-8B15-A906B9AFE66B}">
      <dgm:prSet/>
      <dgm:spPr/>
      <dgm:t>
        <a:bodyPr/>
        <a:lstStyle/>
        <a:p>
          <a:endParaRPr lang="ru-RU"/>
        </a:p>
      </dgm:t>
    </dgm:pt>
    <dgm:pt modelId="{998501DF-3057-48C3-84DC-DB025F9ED4AE}">
      <dgm:prSet/>
      <dgm:spPr/>
      <dgm:t>
        <a:bodyPr/>
        <a:lstStyle/>
        <a:p>
          <a:pPr marL="180975" indent="0"/>
          <a:r>
            <a:rPr lang="ru-RU" dirty="0" smtClean="0">
              <a:latin typeface="Times New Roman" pitchFamily="18" charset="0"/>
              <a:cs typeface="Times New Roman" pitchFamily="18" charset="0"/>
            </a:rPr>
            <a:t>до 12 часов следующего рабочего дня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A7D3FCB-B723-47C7-B883-6403D46C9C0E}" type="parTrans" cxnId="{65665CD6-DC1E-40C9-A684-E228E2FF602F}">
      <dgm:prSet/>
      <dgm:spPr/>
      <dgm:t>
        <a:bodyPr/>
        <a:lstStyle/>
        <a:p>
          <a:endParaRPr lang="ru-RU"/>
        </a:p>
      </dgm:t>
    </dgm:pt>
    <dgm:pt modelId="{DBFE688C-1592-4DF3-B74B-C81F6F84DEE8}" type="sibTrans" cxnId="{65665CD6-DC1E-40C9-A684-E228E2FF602F}">
      <dgm:prSet/>
      <dgm:spPr/>
      <dgm:t>
        <a:bodyPr/>
        <a:lstStyle/>
        <a:p>
          <a:endParaRPr lang="ru-RU"/>
        </a:p>
      </dgm:t>
    </dgm:pt>
    <dgm:pt modelId="{F45DA058-73DA-4E71-A45A-988BFD5DACB2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после 12 часов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F2FDEA1-B51B-4176-9CB3-794819734CF4}" type="parTrans" cxnId="{5F5B0BAA-02C1-4B68-9141-0D7AB0876DAB}">
      <dgm:prSet/>
      <dgm:spPr/>
      <dgm:t>
        <a:bodyPr/>
        <a:lstStyle/>
        <a:p>
          <a:endParaRPr lang="ru-RU"/>
        </a:p>
      </dgm:t>
    </dgm:pt>
    <dgm:pt modelId="{7F1DEA56-E703-4595-B377-729F888B770F}" type="sibTrans" cxnId="{5F5B0BAA-02C1-4B68-9141-0D7AB0876DAB}">
      <dgm:prSet/>
      <dgm:spPr/>
      <dgm:t>
        <a:bodyPr/>
        <a:lstStyle/>
        <a:p>
          <a:endParaRPr lang="ru-RU"/>
        </a:p>
      </dgm:t>
    </dgm:pt>
    <dgm:pt modelId="{8E003CD1-F437-4D95-B647-2FB26A2934DF}" type="pres">
      <dgm:prSet presAssocID="{016493F8-5E89-45DD-9FD6-5B059A2A4C0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959F5CF-4598-4D49-BEDE-3F0644E076BE}" type="pres">
      <dgm:prSet presAssocID="{B253BA1F-F76F-4906-9E86-C9538F453BF5}" presName="linNode" presStyleCnt="0"/>
      <dgm:spPr/>
      <dgm:t>
        <a:bodyPr/>
        <a:lstStyle/>
        <a:p>
          <a:endParaRPr lang="ru-RU"/>
        </a:p>
      </dgm:t>
    </dgm:pt>
    <dgm:pt modelId="{254852B7-C2C5-414D-A9B8-04D32830CE4C}" type="pres">
      <dgm:prSet presAssocID="{B253BA1F-F76F-4906-9E86-C9538F453BF5}" presName="parentShp" presStyleLbl="node1" presStyleIdx="0" presStyleCnt="2" custLinFactNeighborX="-1852" custLinFactNeighborY="-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575E4-1226-462C-9EF5-4C21A7B0D39E}" type="pres">
      <dgm:prSet presAssocID="{B253BA1F-F76F-4906-9E86-C9538F453BF5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595FD-15E2-4068-8603-FB95AB23B2E1}" type="pres">
      <dgm:prSet presAssocID="{99FE34EB-9ABB-4ABB-BCEC-2BF04B4115C6}" presName="spacing" presStyleCnt="0"/>
      <dgm:spPr/>
      <dgm:t>
        <a:bodyPr/>
        <a:lstStyle/>
        <a:p>
          <a:endParaRPr lang="ru-RU"/>
        </a:p>
      </dgm:t>
    </dgm:pt>
    <dgm:pt modelId="{BBF1BD37-02A8-446D-8846-E9354B2A560B}" type="pres">
      <dgm:prSet presAssocID="{F45DA058-73DA-4E71-A45A-988BFD5DACB2}" presName="linNode" presStyleCnt="0"/>
      <dgm:spPr/>
      <dgm:t>
        <a:bodyPr/>
        <a:lstStyle/>
        <a:p>
          <a:endParaRPr lang="ru-RU"/>
        </a:p>
      </dgm:t>
    </dgm:pt>
    <dgm:pt modelId="{7F5110D6-9678-46D7-9553-B0454DD64724}" type="pres">
      <dgm:prSet presAssocID="{F45DA058-73DA-4E71-A45A-988BFD5DACB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6D6F6-E479-4181-86DD-FB30A5E37226}" type="pres">
      <dgm:prSet presAssocID="{F45DA058-73DA-4E71-A45A-988BFD5DACB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BAC6A8-202C-461F-8B15-A906B9AFE66B}" srcId="{B253BA1F-F76F-4906-9E86-C9538F453BF5}" destId="{77EA6CC4-77C7-4C48-9329-8E8252140FF1}" srcOrd="0" destOrd="0" parTransId="{87253841-8A62-46BD-A5BB-82E7FD3DD8AB}" sibTransId="{81A76084-6591-4EEF-A328-190834D53087}"/>
    <dgm:cxn modelId="{7021C8B2-FFFC-46A5-BD60-06F26B670011}" type="presOf" srcId="{77EA6CC4-77C7-4C48-9329-8E8252140FF1}" destId="{E97575E4-1226-462C-9EF5-4C21A7B0D39E}" srcOrd="0" destOrd="0" presId="urn:microsoft.com/office/officeart/2005/8/layout/vList6"/>
    <dgm:cxn modelId="{C7FC1549-F35C-4958-ACC1-403028B9AE6E}" type="presOf" srcId="{F45DA058-73DA-4E71-A45A-988BFD5DACB2}" destId="{7F5110D6-9678-46D7-9553-B0454DD64724}" srcOrd="0" destOrd="0" presId="urn:microsoft.com/office/officeart/2005/8/layout/vList6"/>
    <dgm:cxn modelId="{5F5B0BAA-02C1-4B68-9141-0D7AB0876DAB}" srcId="{016493F8-5E89-45DD-9FD6-5B059A2A4C01}" destId="{F45DA058-73DA-4E71-A45A-988BFD5DACB2}" srcOrd="1" destOrd="0" parTransId="{2F2FDEA1-B51B-4176-9CB3-794819734CF4}" sibTransId="{7F1DEA56-E703-4595-B377-729F888B770F}"/>
    <dgm:cxn modelId="{BA835A7F-59E2-45FD-B650-74BF6D8FE1CE}" type="presOf" srcId="{998501DF-3057-48C3-84DC-DB025F9ED4AE}" destId="{21D6D6F6-E479-4181-86DD-FB30A5E37226}" srcOrd="0" destOrd="0" presId="urn:microsoft.com/office/officeart/2005/8/layout/vList6"/>
    <dgm:cxn modelId="{65665CD6-DC1E-40C9-A684-E228E2FF602F}" srcId="{F45DA058-73DA-4E71-A45A-988BFD5DACB2}" destId="{998501DF-3057-48C3-84DC-DB025F9ED4AE}" srcOrd="0" destOrd="0" parTransId="{BA7D3FCB-B723-47C7-B883-6403D46C9C0E}" sibTransId="{DBFE688C-1592-4DF3-B74B-C81F6F84DEE8}"/>
    <dgm:cxn modelId="{6AE6E33F-4F1E-465E-B07C-BE3A2FBFF8E0}" srcId="{016493F8-5E89-45DD-9FD6-5B059A2A4C01}" destId="{B253BA1F-F76F-4906-9E86-C9538F453BF5}" srcOrd="0" destOrd="0" parTransId="{D99C32A8-FDF4-48DE-A7BA-C2D7514FBEAB}" sibTransId="{99FE34EB-9ABB-4ABB-BCEC-2BF04B4115C6}"/>
    <dgm:cxn modelId="{73D3920B-AA19-4A29-A225-4F0BFADF5289}" type="presOf" srcId="{016493F8-5E89-45DD-9FD6-5B059A2A4C01}" destId="{8E003CD1-F437-4D95-B647-2FB26A2934DF}" srcOrd="0" destOrd="0" presId="urn:microsoft.com/office/officeart/2005/8/layout/vList6"/>
    <dgm:cxn modelId="{312AAA2F-8CDF-450A-8B3C-83EA4EF35C37}" type="presOf" srcId="{B253BA1F-F76F-4906-9E86-C9538F453BF5}" destId="{254852B7-C2C5-414D-A9B8-04D32830CE4C}" srcOrd="0" destOrd="0" presId="urn:microsoft.com/office/officeart/2005/8/layout/vList6"/>
    <dgm:cxn modelId="{2FC07EF2-8546-470A-93E5-A6D49320E90E}" type="presParOf" srcId="{8E003CD1-F437-4D95-B647-2FB26A2934DF}" destId="{B959F5CF-4598-4D49-BEDE-3F0644E076BE}" srcOrd="0" destOrd="0" presId="urn:microsoft.com/office/officeart/2005/8/layout/vList6"/>
    <dgm:cxn modelId="{7A74918F-F806-460B-962F-97246BB7560C}" type="presParOf" srcId="{B959F5CF-4598-4D49-BEDE-3F0644E076BE}" destId="{254852B7-C2C5-414D-A9B8-04D32830CE4C}" srcOrd="0" destOrd="0" presId="urn:microsoft.com/office/officeart/2005/8/layout/vList6"/>
    <dgm:cxn modelId="{CB7871DC-A92C-458E-A2B5-A69F38B43A09}" type="presParOf" srcId="{B959F5CF-4598-4D49-BEDE-3F0644E076BE}" destId="{E97575E4-1226-462C-9EF5-4C21A7B0D39E}" srcOrd="1" destOrd="0" presId="urn:microsoft.com/office/officeart/2005/8/layout/vList6"/>
    <dgm:cxn modelId="{E92976A6-F63C-4CF6-9664-A8E3282607DB}" type="presParOf" srcId="{8E003CD1-F437-4D95-B647-2FB26A2934DF}" destId="{ED6595FD-15E2-4068-8603-FB95AB23B2E1}" srcOrd="1" destOrd="0" presId="urn:microsoft.com/office/officeart/2005/8/layout/vList6"/>
    <dgm:cxn modelId="{5EF762BF-4275-4A4E-BF77-88EB8433BC16}" type="presParOf" srcId="{8E003CD1-F437-4D95-B647-2FB26A2934DF}" destId="{BBF1BD37-02A8-446D-8846-E9354B2A560B}" srcOrd="2" destOrd="0" presId="urn:microsoft.com/office/officeart/2005/8/layout/vList6"/>
    <dgm:cxn modelId="{15AD1163-9461-4486-A004-8A062664C906}" type="presParOf" srcId="{BBF1BD37-02A8-446D-8846-E9354B2A560B}" destId="{7F5110D6-9678-46D7-9553-B0454DD64724}" srcOrd="0" destOrd="0" presId="urn:microsoft.com/office/officeart/2005/8/layout/vList6"/>
    <dgm:cxn modelId="{92F68FB7-B8C9-40DC-B410-500723CA8A1E}" type="presParOf" srcId="{BBF1BD37-02A8-446D-8846-E9354B2A560B}" destId="{21D6D6F6-E479-4181-86DD-FB30A5E3722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45BA7-D3F9-4849-9E71-07276085E2D2}">
      <dsp:nvSpPr>
        <dsp:cNvPr id="0" name=""/>
        <dsp:cNvSpPr/>
      </dsp:nvSpPr>
      <dsp:spPr>
        <a:xfrm>
          <a:off x="1874424" y="824"/>
          <a:ext cx="6312780" cy="9201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u="none" kern="1200" dirty="0" smtClean="0">
              <a:ln/>
              <a:latin typeface="Times New Roman" pitchFamily="18" charset="0"/>
              <a:cs typeface="Times New Roman" pitchFamily="18" charset="0"/>
            </a:rPr>
            <a:t>Для реализации закупочной деятельности необходимо:</a:t>
          </a:r>
          <a:endParaRPr lang="ru-RU" sz="2400" b="0" u="none" kern="1200" dirty="0">
            <a:ln/>
            <a:latin typeface="Times New Roman" pitchFamily="18" charset="0"/>
            <a:cs typeface="Times New Roman" pitchFamily="18" charset="0"/>
          </a:endParaRPr>
        </a:p>
      </dsp:txBody>
      <dsp:txXfrm>
        <a:off x="1901376" y="27776"/>
        <a:ext cx="6258876" cy="866292"/>
      </dsp:txXfrm>
    </dsp:sp>
    <dsp:sp modelId="{7382C5A3-7F72-4050-BBB6-9AF9904D1559}">
      <dsp:nvSpPr>
        <dsp:cNvPr id="0" name=""/>
        <dsp:cNvSpPr/>
      </dsp:nvSpPr>
      <dsp:spPr>
        <a:xfrm>
          <a:off x="1826207" y="1085565"/>
          <a:ext cx="905233" cy="90523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9FFE60-4879-40C4-835C-FAAFACD7C70C}">
      <dsp:nvSpPr>
        <dsp:cNvPr id="0" name=""/>
        <dsp:cNvSpPr/>
      </dsp:nvSpPr>
      <dsp:spPr>
        <a:xfrm>
          <a:off x="2851216" y="1124871"/>
          <a:ext cx="5358426" cy="90523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bg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n/>
              <a:latin typeface="Times New Roman" pitchFamily="18" charset="0"/>
              <a:cs typeface="Times New Roman" pitchFamily="18" charset="0"/>
            </a:rPr>
            <a:t>Пройти регистрацию в УФК для работы на ООС - </a:t>
          </a:r>
          <a:r>
            <a:rPr lang="ru-RU" sz="1400" kern="1200" dirty="0" smtClean="0">
              <a:ln/>
              <a:latin typeface="Times New Roman" pitchFamily="18" charset="0"/>
              <a:cs typeface="Times New Roman" pitchFamily="18" charset="0"/>
            </a:rPr>
            <a:t>представить в УФК документы, предусмотренные совместным приказом Минэкономразвития РФ №647 и Казначейства РФ №22н от 14.12.2010</a:t>
          </a:r>
          <a:endParaRPr lang="ru-RU" sz="1400" kern="1200" dirty="0">
            <a:ln/>
            <a:latin typeface="Times New Roman" pitchFamily="18" charset="0"/>
            <a:cs typeface="Times New Roman" pitchFamily="18" charset="0"/>
          </a:endParaRPr>
        </a:p>
      </dsp:txBody>
      <dsp:txXfrm>
        <a:off x="2895414" y="1169069"/>
        <a:ext cx="5270030" cy="816837"/>
      </dsp:txXfrm>
    </dsp:sp>
    <dsp:sp modelId="{DAED127F-79D9-4527-A8D0-3ACF92FF7446}">
      <dsp:nvSpPr>
        <dsp:cNvPr id="0" name=""/>
        <dsp:cNvSpPr/>
      </dsp:nvSpPr>
      <dsp:spPr>
        <a:xfrm>
          <a:off x="1826207" y="2099427"/>
          <a:ext cx="905233" cy="90523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71F251-F8D4-458F-ABF1-D108291C1DF2}">
      <dsp:nvSpPr>
        <dsp:cNvPr id="0" name=""/>
        <dsp:cNvSpPr/>
      </dsp:nvSpPr>
      <dsp:spPr>
        <a:xfrm>
          <a:off x="2851216" y="2138732"/>
          <a:ext cx="5358426" cy="90523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bg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ln/>
              <a:latin typeface="Times New Roman" pitchFamily="18" charset="0"/>
              <a:cs typeface="Times New Roman" pitchFamily="18" charset="0"/>
            </a:rPr>
            <a:t>Открыть в ДКМФ РТ счет для перечисления обеспечения заявки и контракта</a:t>
          </a:r>
          <a:endParaRPr lang="ru-RU" sz="1600" kern="1200" dirty="0">
            <a:ln/>
            <a:latin typeface="Times New Roman" pitchFamily="18" charset="0"/>
            <a:cs typeface="Times New Roman" pitchFamily="18" charset="0"/>
          </a:endParaRPr>
        </a:p>
      </dsp:txBody>
      <dsp:txXfrm>
        <a:off x="2895414" y="2182930"/>
        <a:ext cx="5270030" cy="816837"/>
      </dsp:txXfrm>
    </dsp:sp>
    <dsp:sp modelId="{1E2BAA02-DD2C-4EB6-A186-BD39FC626226}">
      <dsp:nvSpPr>
        <dsp:cNvPr id="0" name=""/>
        <dsp:cNvSpPr/>
      </dsp:nvSpPr>
      <dsp:spPr>
        <a:xfrm>
          <a:off x="1826207" y="3113288"/>
          <a:ext cx="905233" cy="90523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4F6E7F-557D-4167-B600-B0A93C0DB859}">
      <dsp:nvSpPr>
        <dsp:cNvPr id="0" name=""/>
        <dsp:cNvSpPr/>
      </dsp:nvSpPr>
      <dsp:spPr>
        <a:xfrm>
          <a:off x="2851216" y="3152593"/>
          <a:ext cx="5358426" cy="90523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bg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ln/>
              <a:latin typeface="Times New Roman" pitchFamily="18" charset="0"/>
              <a:cs typeface="Times New Roman" pitchFamily="18" charset="0"/>
            </a:rPr>
            <a:t>Утвердить наблюдательным советом АУ положение о закупках </a:t>
          </a:r>
          <a:endParaRPr lang="ru-RU" sz="1600" kern="1200" dirty="0">
            <a:ln/>
            <a:latin typeface="Times New Roman" pitchFamily="18" charset="0"/>
            <a:cs typeface="Times New Roman" pitchFamily="18" charset="0"/>
          </a:endParaRPr>
        </a:p>
      </dsp:txBody>
      <dsp:txXfrm>
        <a:off x="2895414" y="3196791"/>
        <a:ext cx="5270030" cy="816837"/>
      </dsp:txXfrm>
    </dsp:sp>
    <dsp:sp modelId="{A914E27E-E0BD-46DE-83D0-790305CECCB6}">
      <dsp:nvSpPr>
        <dsp:cNvPr id="0" name=""/>
        <dsp:cNvSpPr/>
      </dsp:nvSpPr>
      <dsp:spPr>
        <a:xfrm>
          <a:off x="1826207" y="4127150"/>
          <a:ext cx="905233" cy="90523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DD2FCC-6E08-4948-BD7F-F0965228BAEC}">
      <dsp:nvSpPr>
        <dsp:cNvPr id="0" name=""/>
        <dsp:cNvSpPr/>
      </dsp:nvSpPr>
      <dsp:spPr>
        <a:xfrm>
          <a:off x="2851216" y="4166455"/>
          <a:ext cx="5358426" cy="90523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bg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latin typeface="Times New Roman" pitchFamily="18" charset="0"/>
              <a:cs typeface="Times New Roman" pitchFamily="18" charset="0"/>
            </a:rPr>
            <a:t>Разместить 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скан-копию </a:t>
          </a:r>
          <a:r>
            <a:rPr lang="ru-RU" sz="1600" kern="1200" dirty="0" smtClean="0">
              <a:ln/>
              <a:latin typeface="Times New Roman" pitchFamily="18" charset="0"/>
              <a:cs typeface="Times New Roman" pitchFamily="18" charset="0"/>
            </a:rPr>
            <a:t>положения 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на официальном сайте учреждения, не позднее чем в течение 15 рабочих дней со дня утверждения </a:t>
          </a:r>
          <a:endParaRPr lang="ru-RU" sz="1600" kern="1200" dirty="0">
            <a:ln/>
            <a:latin typeface="Times New Roman" pitchFamily="18" charset="0"/>
            <a:cs typeface="Times New Roman" pitchFamily="18" charset="0"/>
          </a:endParaRPr>
        </a:p>
      </dsp:txBody>
      <dsp:txXfrm>
        <a:off x="2895414" y="4210653"/>
        <a:ext cx="5270030" cy="816837"/>
      </dsp:txXfrm>
    </dsp:sp>
    <dsp:sp modelId="{2A1B4AB3-19BE-45C3-A040-68BA22DB80D0}">
      <dsp:nvSpPr>
        <dsp:cNvPr id="0" name=""/>
        <dsp:cNvSpPr/>
      </dsp:nvSpPr>
      <dsp:spPr>
        <a:xfrm>
          <a:off x="1826207" y="5141011"/>
          <a:ext cx="905233" cy="90523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8D1B38-D918-4BBA-B095-492FF59CF99F}">
      <dsp:nvSpPr>
        <dsp:cNvPr id="0" name=""/>
        <dsp:cNvSpPr/>
      </dsp:nvSpPr>
      <dsp:spPr>
        <a:xfrm>
          <a:off x="2851216" y="5142215"/>
          <a:ext cx="5358426" cy="90523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6350" cap="flat" cmpd="sng" algn="ctr">
          <a:solidFill>
            <a:schemeClr val="bg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n/>
              <a:latin typeface="Times New Roman" pitchFamily="18" charset="0"/>
              <a:cs typeface="Times New Roman" pitchFamily="18" charset="0"/>
            </a:rPr>
            <a:t>Подписать в 2-х экземплярах соглашение об удостоверении сведений о размещении заказов, представить для подписания в МЗ РТ</a:t>
          </a:r>
          <a:endParaRPr lang="ru-RU" sz="1600" kern="1200" dirty="0">
            <a:ln/>
            <a:latin typeface="Times New Roman" pitchFamily="18" charset="0"/>
            <a:cs typeface="Times New Roman" pitchFamily="18" charset="0"/>
          </a:endParaRPr>
        </a:p>
      </dsp:txBody>
      <dsp:txXfrm>
        <a:off x="2895414" y="5186413"/>
        <a:ext cx="5270030" cy="81683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2998CB-7943-4A3A-94AA-DD56D66EF3E2}">
      <dsp:nvSpPr>
        <dsp:cNvPr id="0" name=""/>
        <dsp:cNvSpPr/>
      </dsp:nvSpPr>
      <dsp:spPr>
        <a:xfrm>
          <a:off x="0" y="2011"/>
          <a:ext cx="80648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895E33-01AE-4A98-A7B5-879764FA22CF}">
      <dsp:nvSpPr>
        <dsp:cNvPr id="0" name=""/>
        <dsp:cNvSpPr/>
      </dsp:nvSpPr>
      <dsp:spPr>
        <a:xfrm>
          <a:off x="0" y="2011"/>
          <a:ext cx="1612979" cy="4116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011"/>
        <a:ext cx="1612979" cy="4116208"/>
      </dsp:txXfrm>
    </dsp:sp>
    <dsp:sp modelId="{846B5C6F-9AB3-4834-A4E1-FE7079F41BFF}">
      <dsp:nvSpPr>
        <dsp:cNvPr id="0" name=""/>
        <dsp:cNvSpPr/>
      </dsp:nvSpPr>
      <dsp:spPr>
        <a:xfrm>
          <a:off x="1733952" y="66327"/>
          <a:ext cx="6330943" cy="1286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- скан-копия письма-уведомления за подписью руководителя о принятии решения о внесении изменений, с указанием номера извещения, сути изменения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33952" y="66327"/>
        <a:ext cx="6330943" cy="1286315"/>
      </dsp:txXfrm>
    </dsp:sp>
    <dsp:sp modelId="{ACDEDB3A-18F4-4EEE-8BDC-957C20224BA1}">
      <dsp:nvSpPr>
        <dsp:cNvPr id="0" name=""/>
        <dsp:cNvSpPr/>
      </dsp:nvSpPr>
      <dsp:spPr>
        <a:xfrm>
          <a:off x="1612979" y="1352642"/>
          <a:ext cx="64519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F470B3-90F6-4FF6-A1C6-357A6C6A6EB5}">
      <dsp:nvSpPr>
        <dsp:cNvPr id="0" name=""/>
        <dsp:cNvSpPr/>
      </dsp:nvSpPr>
      <dsp:spPr>
        <a:xfrm>
          <a:off x="1733952" y="1416958"/>
          <a:ext cx="6330943" cy="1286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- измененная документация, с исправленными </a:t>
          </a:r>
          <a:r>
            <a:rPr lang="ru-RU" sz="1800" i="0" kern="1200" dirty="0" smtClean="0">
              <a:latin typeface="Times New Roman" pitchFamily="18" charset="0"/>
              <a:cs typeface="Times New Roman" pitchFamily="18" charset="0"/>
            </a:rPr>
            <a:t>сроками  </a:t>
          </a:r>
        </a:p>
        <a:p>
          <a:pPr marL="36195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Times New Roman" pitchFamily="18" charset="0"/>
              <a:cs typeface="Times New Roman" pitchFamily="18" charset="0"/>
            </a:rPr>
            <a:t>окончания подачи заявок</a:t>
          </a:r>
        </a:p>
        <a:p>
          <a:pPr marL="36195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Times New Roman" pitchFamily="18" charset="0"/>
              <a:cs typeface="Times New Roman" pitchFamily="18" charset="0"/>
            </a:rPr>
            <a:t>окончания рассмотрения заявок </a:t>
          </a:r>
        </a:p>
        <a:p>
          <a:pPr marL="36195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Times New Roman" pitchFamily="18" charset="0"/>
              <a:cs typeface="Times New Roman" pitchFamily="18" charset="0"/>
            </a:rPr>
            <a:t>проведения аукциона</a:t>
          </a:r>
          <a:endParaRPr lang="ru-RU" sz="18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33952" y="1416958"/>
        <a:ext cx="6330943" cy="1286315"/>
      </dsp:txXfrm>
    </dsp:sp>
    <dsp:sp modelId="{7990EA5F-C5A3-4CE6-A302-15A62DEFCE7E}">
      <dsp:nvSpPr>
        <dsp:cNvPr id="0" name=""/>
        <dsp:cNvSpPr/>
      </dsp:nvSpPr>
      <dsp:spPr>
        <a:xfrm>
          <a:off x="1612979" y="2703273"/>
          <a:ext cx="64519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41C778-AAC5-4364-AA4C-FC7F5DC674D0}">
      <dsp:nvSpPr>
        <dsp:cNvPr id="0" name=""/>
        <dsp:cNvSpPr/>
      </dsp:nvSpPr>
      <dsp:spPr>
        <a:xfrm>
          <a:off x="1733952" y="2767589"/>
          <a:ext cx="6330943" cy="1286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- в случае если изменения вносятся в извещение, указать графу, в которую вносится это изменение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33952" y="2767589"/>
        <a:ext cx="6330943" cy="1286315"/>
      </dsp:txXfrm>
    </dsp:sp>
    <dsp:sp modelId="{25FD1D64-75C9-4F11-9FB6-977BB8C02281}">
      <dsp:nvSpPr>
        <dsp:cNvPr id="0" name=""/>
        <dsp:cNvSpPr/>
      </dsp:nvSpPr>
      <dsp:spPr>
        <a:xfrm>
          <a:off x="1612979" y="4053904"/>
          <a:ext cx="64519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575E4-1226-462C-9EF5-4C21A7B0D39E}">
      <dsp:nvSpPr>
        <dsp:cNvPr id="0" name=""/>
        <dsp:cNvSpPr/>
      </dsp:nvSpPr>
      <dsp:spPr>
        <a:xfrm>
          <a:off x="2131436" y="193"/>
          <a:ext cx="3197155" cy="7541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80975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 течение текущего рабочего дня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31436" y="94466"/>
        <a:ext cx="2914336" cy="565639"/>
      </dsp:txXfrm>
    </dsp:sp>
    <dsp:sp modelId="{254852B7-C2C5-414D-A9B8-04D32830CE4C}">
      <dsp:nvSpPr>
        <dsp:cNvPr id="0" name=""/>
        <dsp:cNvSpPr/>
      </dsp:nvSpPr>
      <dsp:spPr>
        <a:xfrm>
          <a:off x="0" y="0"/>
          <a:ext cx="2131436" cy="7541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до 12 часов  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16" y="36816"/>
        <a:ext cx="2057804" cy="680553"/>
      </dsp:txXfrm>
    </dsp:sp>
    <dsp:sp modelId="{21D6D6F6-E479-4181-86DD-FB30A5E37226}">
      <dsp:nvSpPr>
        <dsp:cNvPr id="0" name=""/>
        <dsp:cNvSpPr/>
      </dsp:nvSpPr>
      <dsp:spPr>
        <a:xfrm>
          <a:off x="2131436" y="829797"/>
          <a:ext cx="3197155" cy="7541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80975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до 12 часов следующего рабочего дня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31436" y="924070"/>
        <a:ext cx="2914336" cy="565639"/>
      </dsp:txXfrm>
    </dsp:sp>
    <dsp:sp modelId="{7F5110D6-9678-46D7-9553-B0454DD64724}">
      <dsp:nvSpPr>
        <dsp:cNvPr id="0" name=""/>
        <dsp:cNvSpPr/>
      </dsp:nvSpPr>
      <dsp:spPr>
        <a:xfrm>
          <a:off x="0" y="829797"/>
          <a:ext cx="2131436" cy="7541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после 12 часов 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16" y="866613"/>
        <a:ext cx="2057804" cy="68055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575E4-1226-462C-9EF5-4C21A7B0D39E}">
      <dsp:nvSpPr>
        <dsp:cNvPr id="0" name=""/>
        <dsp:cNvSpPr/>
      </dsp:nvSpPr>
      <dsp:spPr>
        <a:xfrm>
          <a:off x="2131436" y="193"/>
          <a:ext cx="3197155" cy="7541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80975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 течение текущего рабочего дня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31436" y="94466"/>
        <a:ext cx="2914336" cy="565639"/>
      </dsp:txXfrm>
    </dsp:sp>
    <dsp:sp modelId="{254852B7-C2C5-414D-A9B8-04D32830CE4C}">
      <dsp:nvSpPr>
        <dsp:cNvPr id="0" name=""/>
        <dsp:cNvSpPr/>
      </dsp:nvSpPr>
      <dsp:spPr>
        <a:xfrm>
          <a:off x="0" y="0"/>
          <a:ext cx="2131436" cy="7541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до 12 часов  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16" y="36816"/>
        <a:ext cx="2057804" cy="680553"/>
      </dsp:txXfrm>
    </dsp:sp>
    <dsp:sp modelId="{21D6D6F6-E479-4181-86DD-FB30A5E37226}">
      <dsp:nvSpPr>
        <dsp:cNvPr id="0" name=""/>
        <dsp:cNvSpPr/>
      </dsp:nvSpPr>
      <dsp:spPr>
        <a:xfrm>
          <a:off x="2131436" y="829797"/>
          <a:ext cx="3197155" cy="7541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80975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до 12 часов следующего рабочего дня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31436" y="924070"/>
        <a:ext cx="2914336" cy="565639"/>
      </dsp:txXfrm>
    </dsp:sp>
    <dsp:sp modelId="{7F5110D6-9678-46D7-9553-B0454DD64724}">
      <dsp:nvSpPr>
        <dsp:cNvPr id="0" name=""/>
        <dsp:cNvSpPr/>
      </dsp:nvSpPr>
      <dsp:spPr>
        <a:xfrm>
          <a:off x="0" y="829797"/>
          <a:ext cx="2131436" cy="7541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после 12 часов 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16" y="866613"/>
        <a:ext cx="2057804" cy="68055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575E4-1226-462C-9EF5-4C21A7B0D39E}">
      <dsp:nvSpPr>
        <dsp:cNvPr id="0" name=""/>
        <dsp:cNvSpPr/>
      </dsp:nvSpPr>
      <dsp:spPr>
        <a:xfrm>
          <a:off x="2131436" y="193"/>
          <a:ext cx="3197155" cy="7541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80975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 течение текущего рабочего дня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31436" y="94466"/>
        <a:ext cx="2914336" cy="565639"/>
      </dsp:txXfrm>
    </dsp:sp>
    <dsp:sp modelId="{254852B7-C2C5-414D-A9B8-04D32830CE4C}">
      <dsp:nvSpPr>
        <dsp:cNvPr id="0" name=""/>
        <dsp:cNvSpPr/>
      </dsp:nvSpPr>
      <dsp:spPr>
        <a:xfrm>
          <a:off x="0" y="0"/>
          <a:ext cx="2131436" cy="7541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до 12 часов  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16" y="36816"/>
        <a:ext cx="2057804" cy="680553"/>
      </dsp:txXfrm>
    </dsp:sp>
    <dsp:sp modelId="{21D6D6F6-E479-4181-86DD-FB30A5E37226}">
      <dsp:nvSpPr>
        <dsp:cNvPr id="0" name=""/>
        <dsp:cNvSpPr/>
      </dsp:nvSpPr>
      <dsp:spPr>
        <a:xfrm>
          <a:off x="2131436" y="829797"/>
          <a:ext cx="3197155" cy="7541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80975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до 12 часов следующего рабочего дня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31436" y="924070"/>
        <a:ext cx="2914336" cy="565639"/>
      </dsp:txXfrm>
    </dsp:sp>
    <dsp:sp modelId="{7F5110D6-9678-46D7-9553-B0454DD64724}">
      <dsp:nvSpPr>
        <dsp:cNvPr id="0" name=""/>
        <dsp:cNvSpPr/>
      </dsp:nvSpPr>
      <dsp:spPr>
        <a:xfrm>
          <a:off x="0" y="829797"/>
          <a:ext cx="2131436" cy="7541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после 12 часов 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16" y="866613"/>
        <a:ext cx="2057804" cy="68055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23948D-77A6-4DCE-B3F4-2F9CC2BAC54E}">
      <dsp:nvSpPr>
        <dsp:cNvPr id="0" name=""/>
        <dsp:cNvSpPr/>
      </dsp:nvSpPr>
      <dsp:spPr>
        <a:xfrm>
          <a:off x="2" y="0"/>
          <a:ext cx="8784971" cy="3960440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71B1800-9848-4C8A-95B7-434ADE7E95F6}">
      <dsp:nvSpPr>
        <dsp:cNvPr id="0" name=""/>
        <dsp:cNvSpPr/>
      </dsp:nvSpPr>
      <dsp:spPr>
        <a:xfrm>
          <a:off x="72009" y="1224140"/>
          <a:ext cx="1549381" cy="158417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Направление проекта договора участнику 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7644" y="1299775"/>
        <a:ext cx="1398111" cy="1432906"/>
      </dsp:txXfrm>
    </dsp:sp>
    <dsp:sp modelId="{55678D41-1050-4233-82AB-86F046859DE3}">
      <dsp:nvSpPr>
        <dsp:cNvPr id="0" name=""/>
        <dsp:cNvSpPr/>
      </dsp:nvSpPr>
      <dsp:spPr>
        <a:xfrm>
          <a:off x="1658653" y="1224140"/>
          <a:ext cx="1549381" cy="1584176"/>
        </a:xfrm>
        <a:prstGeom prst="round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Мониторинг статуса договора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34288" y="1299775"/>
        <a:ext cx="1398111" cy="1432906"/>
      </dsp:txXfrm>
    </dsp:sp>
    <dsp:sp modelId="{555ED161-6DD3-4A94-BC6F-0D8FE12F0342}">
      <dsp:nvSpPr>
        <dsp:cNvPr id="0" name=""/>
        <dsp:cNvSpPr/>
      </dsp:nvSpPr>
      <dsp:spPr>
        <a:xfrm>
          <a:off x="3259926" y="1224140"/>
          <a:ext cx="1549381" cy="1584176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Проверка договора, подписанного участником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35561" y="1299775"/>
        <a:ext cx="1398111" cy="1432906"/>
      </dsp:txXfrm>
    </dsp:sp>
    <dsp:sp modelId="{B357E3C7-8A7C-4D17-B028-C6FD7A43C9DC}">
      <dsp:nvSpPr>
        <dsp:cNvPr id="0" name=""/>
        <dsp:cNvSpPr/>
      </dsp:nvSpPr>
      <dsp:spPr>
        <a:xfrm>
          <a:off x="4861206" y="1224140"/>
          <a:ext cx="1549381" cy="1584176"/>
        </a:xfrm>
        <a:prstGeom prst="roundRec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Уведомление УО о необходимости удостоверить ЭЦП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36841" y="1299775"/>
        <a:ext cx="1398111" cy="1432906"/>
      </dsp:txXfrm>
    </dsp:sp>
    <dsp:sp modelId="{84A0C0FE-AAB8-4180-B085-4CCE885D0338}">
      <dsp:nvSpPr>
        <dsp:cNvPr id="0" name=""/>
        <dsp:cNvSpPr/>
      </dsp:nvSpPr>
      <dsp:spPr>
        <a:xfrm>
          <a:off x="6480723" y="1224140"/>
          <a:ext cx="1549381" cy="1584176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Внесение сведений о заключенном договоре на ООС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556358" y="1299775"/>
        <a:ext cx="1398111" cy="14329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9CF419-A3AA-4392-9640-59EC85FABDC5}">
      <dsp:nvSpPr>
        <dsp:cNvPr id="0" name=""/>
        <dsp:cNvSpPr/>
      </dsp:nvSpPr>
      <dsp:spPr>
        <a:xfrm>
          <a:off x="28" y="5"/>
          <a:ext cx="8237059" cy="7767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u="sng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Совместно с Минздравом РТ</a:t>
          </a:r>
          <a:endParaRPr lang="ru-RU" sz="3200" b="0" u="sng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778" y="22755"/>
        <a:ext cx="8191559" cy="731247"/>
      </dsp:txXfrm>
    </dsp:sp>
    <dsp:sp modelId="{28A28A30-E1A8-418D-BFF6-3E5895448D82}">
      <dsp:nvSpPr>
        <dsp:cNvPr id="0" name=""/>
        <dsp:cNvSpPr/>
      </dsp:nvSpPr>
      <dsp:spPr>
        <a:xfrm>
          <a:off x="43472" y="1089235"/>
          <a:ext cx="1188002" cy="118800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138B4C5-6A26-4A70-8B23-A4A1FE9A9572}">
      <dsp:nvSpPr>
        <dsp:cNvPr id="0" name=""/>
        <dsp:cNvSpPr/>
      </dsp:nvSpPr>
      <dsp:spPr>
        <a:xfrm>
          <a:off x="1382019" y="1018464"/>
          <a:ext cx="6855427" cy="132954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sng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зарегистрировать каждое АУ на ООС</a:t>
          </a:r>
          <a:endParaRPr lang="ru-RU" sz="1800" u="sng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представить в МЗ РТ протокол о регистрации в УФК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46934" y="1083379"/>
        <a:ext cx="6725597" cy="1199716"/>
      </dsp:txXfrm>
    </dsp:sp>
    <dsp:sp modelId="{B7C13752-3FAF-45F8-8EAD-CBDE10405C21}">
      <dsp:nvSpPr>
        <dsp:cNvPr id="0" name=""/>
        <dsp:cNvSpPr/>
      </dsp:nvSpPr>
      <dsp:spPr>
        <a:xfrm>
          <a:off x="43472" y="2578327"/>
          <a:ext cx="1188002" cy="118800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41B35A2-5137-457B-A410-3EF34B251C66}">
      <dsp:nvSpPr>
        <dsp:cNvPr id="0" name=""/>
        <dsp:cNvSpPr/>
      </dsp:nvSpPr>
      <dsp:spPr>
        <a:xfrm>
          <a:off x="1382019" y="2507555"/>
          <a:ext cx="6855427" cy="132954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u="sng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зарегистрировать счета по каждому АУ для перечисления обеспечения заявки, договора</a:t>
          </a:r>
          <a:endParaRPr lang="ru-RU" sz="1800" u="sng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представить в МЗ РТ реквизиты счета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46934" y="2572470"/>
        <a:ext cx="6725597" cy="1199716"/>
      </dsp:txXfrm>
    </dsp:sp>
    <dsp:sp modelId="{76CD8DD7-601D-4BB6-88AC-896E1F32E3D8}">
      <dsp:nvSpPr>
        <dsp:cNvPr id="0" name=""/>
        <dsp:cNvSpPr/>
      </dsp:nvSpPr>
      <dsp:spPr>
        <a:xfrm>
          <a:off x="43472" y="4067419"/>
          <a:ext cx="1188002" cy="118800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7350F67-D165-4812-A4F8-3D97B9E7045B}">
      <dsp:nvSpPr>
        <dsp:cNvPr id="0" name=""/>
        <dsp:cNvSpPr/>
      </dsp:nvSpPr>
      <dsp:spPr>
        <a:xfrm>
          <a:off x="1382019" y="3996647"/>
          <a:ext cx="6855427" cy="132954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sng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зарегистрировать пользователей (исполнителей) в каждом ГАУЗ на ООС</a:t>
          </a:r>
          <a:endParaRPr lang="ru-RU" sz="1800" u="sng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представить в МЗ РТ сведения о специалисте, ответственного за размещение государственного заказа в учреждении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1446934" y="4061562"/>
        <a:ext cx="6725597" cy="119971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575E4-1226-462C-9EF5-4C21A7B0D39E}">
      <dsp:nvSpPr>
        <dsp:cNvPr id="0" name=""/>
        <dsp:cNvSpPr/>
      </dsp:nvSpPr>
      <dsp:spPr>
        <a:xfrm>
          <a:off x="2131436" y="193"/>
          <a:ext cx="3197155" cy="7541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80975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 течение текущего рабочего дня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31436" y="94466"/>
        <a:ext cx="2914336" cy="565639"/>
      </dsp:txXfrm>
    </dsp:sp>
    <dsp:sp modelId="{254852B7-C2C5-414D-A9B8-04D32830CE4C}">
      <dsp:nvSpPr>
        <dsp:cNvPr id="0" name=""/>
        <dsp:cNvSpPr/>
      </dsp:nvSpPr>
      <dsp:spPr>
        <a:xfrm>
          <a:off x="0" y="0"/>
          <a:ext cx="2131436" cy="7541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до 12 часов  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16" y="36816"/>
        <a:ext cx="2057804" cy="680553"/>
      </dsp:txXfrm>
    </dsp:sp>
    <dsp:sp modelId="{21D6D6F6-E479-4181-86DD-FB30A5E37226}">
      <dsp:nvSpPr>
        <dsp:cNvPr id="0" name=""/>
        <dsp:cNvSpPr/>
      </dsp:nvSpPr>
      <dsp:spPr>
        <a:xfrm>
          <a:off x="2131436" y="829797"/>
          <a:ext cx="3197155" cy="7541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80975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до 12 часов следующего рабочего дня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31436" y="924070"/>
        <a:ext cx="2914336" cy="565639"/>
      </dsp:txXfrm>
    </dsp:sp>
    <dsp:sp modelId="{7F5110D6-9678-46D7-9553-B0454DD64724}">
      <dsp:nvSpPr>
        <dsp:cNvPr id="0" name=""/>
        <dsp:cNvSpPr/>
      </dsp:nvSpPr>
      <dsp:spPr>
        <a:xfrm>
          <a:off x="0" y="829797"/>
          <a:ext cx="2131436" cy="7541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после 12 часов 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16" y="866613"/>
        <a:ext cx="2057804" cy="6805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91F2AD-DA16-48C3-B4AD-CF1E11CCE29D}">
      <dsp:nvSpPr>
        <dsp:cNvPr id="0" name=""/>
        <dsp:cNvSpPr/>
      </dsp:nvSpPr>
      <dsp:spPr>
        <a:xfrm>
          <a:off x="1024146" y="613231"/>
          <a:ext cx="4208867" cy="4208867"/>
        </a:xfrm>
        <a:prstGeom prst="blockArc">
          <a:avLst>
            <a:gd name="adj1" fmla="val 11880429"/>
            <a:gd name="adj2" fmla="val 16636352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2565F2-A28C-4AC0-A6F6-A0C0105DB89E}">
      <dsp:nvSpPr>
        <dsp:cNvPr id="0" name=""/>
        <dsp:cNvSpPr/>
      </dsp:nvSpPr>
      <dsp:spPr>
        <a:xfrm>
          <a:off x="974078" y="750467"/>
          <a:ext cx="4208867" cy="4208867"/>
        </a:xfrm>
        <a:prstGeom prst="blockArc">
          <a:avLst>
            <a:gd name="adj1" fmla="val 7948242"/>
            <a:gd name="adj2" fmla="val 12124792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A0E88A-2FC7-465E-A305-A3B39D9037AB}">
      <dsp:nvSpPr>
        <dsp:cNvPr id="0" name=""/>
        <dsp:cNvSpPr/>
      </dsp:nvSpPr>
      <dsp:spPr>
        <a:xfrm>
          <a:off x="1247456" y="1056179"/>
          <a:ext cx="4208867" cy="4208867"/>
        </a:xfrm>
        <a:prstGeom prst="blockArc">
          <a:avLst>
            <a:gd name="adj1" fmla="val 2164764"/>
            <a:gd name="adj2" fmla="val 8635263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0F574-D9D9-4BE0-BA69-41F4AD00065F}">
      <dsp:nvSpPr>
        <dsp:cNvPr id="0" name=""/>
        <dsp:cNvSpPr/>
      </dsp:nvSpPr>
      <dsp:spPr>
        <a:xfrm>
          <a:off x="1515992" y="754917"/>
          <a:ext cx="4208867" cy="4208867"/>
        </a:xfrm>
        <a:prstGeom prst="blockArc">
          <a:avLst>
            <a:gd name="adj1" fmla="val 19995750"/>
            <a:gd name="adj2" fmla="val 2840789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7B6077-81D0-4E75-B48A-F9842C3A072B}">
      <dsp:nvSpPr>
        <dsp:cNvPr id="0" name=""/>
        <dsp:cNvSpPr/>
      </dsp:nvSpPr>
      <dsp:spPr>
        <a:xfrm>
          <a:off x="1455139" y="622661"/>
          <a:ext cx="4208867" cy="4208867"/>
        </a:xfrm>
        <a:prstGeom prst="blockArc">
          <a:avLst>
            <a:gd name="adj1" fmla="val 15914058"/>
            <a:gd name="adj2" fmla="val 20239276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C731C0-F355-4B3D-9DB2-65B937A292D6}">
      <dsp:nvSpPr>
        <dsp:cNvPr id="0" name=""/>
        <dsp:cNvSpPr/>
      </dsp:nvSpPr>
      <dsp:spPr>
        <a:xfrm>
          <a:off x="1897669" y="1255561"/>
          <a:ext cx="2757388" cy="295965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Единая комиссия</a:t>
          </a:r>
          <a:endParaRPr lang="ru-RU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01479" y="1688993"/>
        <a:ext cx="1949768" cy="2092795"/>
      </dsp:txXfrm>
    </dsp:sp>
    <dsp:sp modelId="{3BB6C7EC-9AFA-4970-AD19-697BC22F464A}">
      <dsp:nvSpPr>
        <dsp:cNvPr id="0" name=""/>
        <dsp:cNvSpPr/>
      </dsp:nvSpPr>
      <dsp:spPr>
        <a:xfrm>
          <a:off x="2710163" y="0"/>
          <a:ext cx="1357259" cy="135725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08929" y="198766"/>
        <a:ext cx="959727" cy="959727"/>
      </dsp:txXfrm>
    </dsp:sp>
    <dsp:sp modelId="{C3C50941-A37D-4DFD-89C6-5929674C4F32}">
      <dsp:nvSpPr>
        <dsp:cNvPr id="0" name=""/>
        <dsp:cNvSpPr/>
      </dsp:nvSpPr>
      <dsp:spPr>
        <a:xfrm>
          <a:off x="4777581" y="1255911"/>
          <a:ext cx="1357259" cy="135725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76347" y="1454677"/>
        <a:ext cx="959727" cy="959727"/>
      </dsp:txXfrm>
    </dsp:sp>
    <dsp:sp modelId="{FA8732AC-5FA8-4CF3-8909-DC6F43037F33}">
      <dsp:nvSpPr>
        <dsp:cNvPr id="0" name=""/>
        <dsp:cNvSpPr/>
      </dsp:nvSpPr>
      <dsp:spPr>
        <a:xfrm>
          <a:off x="4334576" y="3692522"/>
          <a:ext cx="1357259" cy="135725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33342" y="3891288"/>
        <a:ext cx="959727" cy="959727"/>
      </dsp:txXfrm>
    </dsp:sp>
    <dsp:sp modelId="{FDE86A9A-F15C-40C0-8CAD-B47DED9FB516}">
      <dsp:nvSpPr>
        <dsp:cNvPr id="0" name=""/>
        <dsp:cNvSpPr/>
      </dsp:nvSpPr>
      <dsp:spPr>
        <a:xfrm>
          <a:off x="1011933" y="3692508"/>
          <a:ext cx="1357259" cy="135725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10699" y="3891274"/>
        <a:ext cx="959727" cy="959727"/>
      </dsp:txXfrm>
    </dsp:sp>
    <dsp:sp modelId="{9C4AC937-3551-4C10-B9D2-6DC235F4E1EE}">
      <dsp:nvSpPr>
        <dsp:cNvPr id="0" name=""/>
        <dsp:cNvSpPr/>
      </dsp:nvSpPr>
      <dsp:spPr>
        <a:xfrm>
          <a:off x="495064" y="1403584"/>
          <a:ext cx="1357259" cy="135725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93830" y="1602350"/>
        <a:ext cx="959727" cy="9597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A5F6D-D81C-446A-A3AE-87A7A10AD0F3}">
      <dsp:nvSpPr>
        <dsp:cNvPr id="0" name=""/>
        <dsp:cNvSpPr/>
      </dsp:nvSpPr>
      <dsp:spPr>
        <a:xfrm>
          <a:off x="548640" y="935836"/>
          <a:ext cx="5303520" cy="2740826"/>
        </a:xfrm>
        <a:prstGeom prst="rect">
          <a:avLst/>
        </a:prstGeom>
        <a:gradFill rotWithShape="0">
          <a:gsLst>
            <a:gs pos="0">
              <a:schemeClr val="dk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E70C863-706A-4354-A1DE-4A79788FCF4D}">
      <dsp:nvSpPr>
        <dsp:cNvPr id="0" name=""/>
        <dsp:cNvSpPr/>
      </dsp:nvSpPr>
      <dsp:spPr>
        <a:xfrm>
          <a:off x="668864" y="1167912"/>
          <a:ext cx="2462784" cy="234474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kern="1200" dirty="0" smtClean="0">
              <a:latin typeface="Times New Roman" pitchFamily="18" charset="0"/>
              <a:cs typeface="Times New Roman" pitchFamily="18" charset="0"/>
            </a:rPr>
            <a:t>≥ 50 %</a:t>
          </a:r>
          <a:endParaRPr lang="ru-RU" sz="6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68864" y="1167912"/>
        <a:ext cx="2462784" cy="2344743"/>
      </dsp:txXfrm>
    </dsp:sp>
    <dsp:sp modelId="{DCC2460A-0209-4CA1-A15C-CF32B73B004F}">
      <dsp:nvSpPr>
        <dsp:cNvPr id="0" name=""/>
        <dsp:cNvSpPr/>
      </dsp:nvSpPr>
      <dsp:spPr>
        <a:xfrm>
          <a:off x="3264016" y="1167912"/>
          <a:ext cx="2462784" cy="2344743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>
              <a:latin typeface="Times New Roman" pitchFamily="18" charset="0"/>
              <a:cs typeface="Times New Roman" pitchFamily="18" charset="0"/>
            </a:rPr>
            <a:t>&lt; 50 %</a:t>
          </a:r>
          <a:endParaRPr lang="ru-RU" sz="6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64016" y="1167912"/>
        <a:ext cx="2462784" cy="2344743"/>
      </dsp:txXfrm>
    </dsp:sp>
    <dsp:sp modelId="{D89AB1E1-8994-42B9-886E-F9CB8DE0BBE4}">
      <dsp:nvSpPr>
        <dsp:cNvPr id="0" name=""/>
        <dsp:cNvSpPr/>
      </dsp:nvSpPr>
      <dsp:spPr>
        <a:xfrm>
          <a:off x="0" y="387336"/>
          <a:ext cx="1036320" cy="1036320"/>
        </a:xfrm>
        <a:prstGeom prst="plus">
          <a:avLst>
            <a:gd name="adj" fmla="val 328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25668A-3AD8-4722-A6AB-1FB482C65E32}">
      <dsp:nvSpPr>
        <dsp:cNvPr id="0" name=""/>
        <dsp:cNvSpPr/>
      </dsp:nvSpPr>
      <dsp:spPr>
        <a:xfrm>
          <a:off x="5120640" y="760022"/>
          <a:ext cx="975360" cy="33424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0B7243-7366-4663-939A-8FAFAF4F82BE}">
      <dsp:nvSpPr>
        <dsp:cNvPr id="0" name=""/>
        <dsp:cNvSpPr/>
      </dsp:nvSpPr>
      <dsp:spPr>
        <a:xfrm>
          <a:off x="3200400" y="1261393"/>
          <a:ext cx="609" cy="2239456"/>
        </a:xfrm>
        <a:prstGeom prst="line">
          <a:avLst/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575E4-1226-462C-9EF5-4C21A7B0D39E}">
      <dsp:nvSpPr>
        <dsp:cNvPr id="0" name=""/>
        <dsp:cNvSpPr/>
      </dsp:nvSpPr>
      <dsp:spPr>
        <a:xfrm>
          <a:off x="2131436" y="193"/>
          <a:ext cx="3197155" cy="7541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80975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 течение текущего рабочего дня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31436" y="94466"/>
        <a:ext cx="2914336" cy="565639"/>
      </dsp:txXfrm>
    </dsp:sp>
    <dsp:sp modelId="{254852B7-C2C5-414D-A9B8-04D32830CE4C}">
      <dsp:nvSpPr>
        <dsp:cNvPr id="0" name=""/>
        <dsp:cNvSpPr/>
      </dsp:nvSpPr>
      <dsp:spPr>
        <a:xfrm>
          <a:off x="0" y="0"/>
          <a:ext cx="2131436" cy="7541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до 12 часов  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16" y="36816"/>
        <a:ext cx="2057804" cy="680553"/>
      </dsp:txXfrm>
    </dsp:sp>
    <dsp:sp modelId="{21D6D6F6-E479-4181-86DD-FB30A5E37226}">
      <dsp:nvSpPr>
        <dsp:cNvPr id="0" name=""/>
        <dsp:cNvSpPr/>
      </dsp:nvSpPr>
      <dsp:spPr>
        <a:xfrm>
          <a:off x="2131436" y="829797"/>
          <a:ext cx="3197155" cy="7541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80975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до 12 часов следующего рабочего дня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31436" y="924070"/>
        <a:ext cx="2914336" cy="565639"/>
      </dsp:txXfrm>
    </dsp:sp>
    <dsp:sp modelId="{7F5110D6-9678-46D7-9553-B0454DD64724}">
      <dsp:nvSpPr>
        <dsp:cNvPr id="0" name=""/>
        <dsp:cNvSpPr/>
      </dsp:nvSpPr>
      <dsp:spPr>
        <a:xfrm>
          <a:off x="0" y="829797"/>
          <a:ext cx="2131436" cy="7541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после 12 часов 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16" y="866613"/>
        <a:ext cx="2057804" cy="6805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2A433-4909-45F1-9FF0-41F8F379AFCA}" type="datetimeFigureOut">
              <a:rPr lang="ru-RU" smtClean="0"/>
              <a:t>26.06.2012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4A982-171B-414B-9757-34B704D8E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107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4A982-171B-414B-9757-34B704D8EF2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551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4A982-171B-414B-9757-34B704D8EF2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920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4A982-171B-414B-9757-34B704D8EF2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054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4A982-171B-414B-9757-34B704D8EF2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882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4A982-171B-414B-9757-34B704D8EF2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64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4A982-171B-414B-9757-34B704D8EF2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561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9463-DBC5-451C-93F5-186BD1F728C3}" type="datetimeFigureOut">
              <a:rPr lang="ru-RU" smtClean="0"/>
              <a:t>26.06.2012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8FB9C-6BCD-4409-B3DD-5368EEFC8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433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9463-DBC5-451C-93F5-186BD1F728C3}" type="datetimeFigureOut">
              <a:rPr lang="ru-RU" smtClean="0"/>
              <a:t>26.06.2012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8FB9C-6BCD-4409-B3DD-5368EEFC8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288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9463-DBC5-451C-93F5-186BD1F728C3}" type="datetimeFigureOut">
              <a:rPr lang="ru-RU" smtClean="0"/>
              <a:t>26.06.2012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8FB9C-6BCD-4409-B3DD-5368EEFC8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4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9463-DBC5-451C-93F5-186BD1F728C3}" type="datetimeFigureOut">
              <a:rPr lang="ru-RU" smtClean="0"/>
              <a:t>26.06.2012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8FB9C-6BCD-4409-B3DD-5368EEFC8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318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9463-DBC5-451C-93F5-186BD1F728C3}" type="datetimeFigureOut">
              <a:rPr lang="ru-RU" smtClean="0"/>
              <a:t>26.06.2012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8FB9C-6BCD-4409-B3DD-5368EEFC8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241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9463-DBC5-451C-93F5-186BD1F728C3}" type="datetimeFigureOut">
              <a:rPr lang="ru-RU" smtClean="0"/>
              <a:t>26.06.2012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8FB9C-6BCD-4409-B3DD-5368EEFC8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121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9463-DBC5-451C-93F5-186BD1F728C3}" type="datetimeFigureOut">
              <a:rPr lang="ru-RU" smtClean="0"/>
              <a:t>26.06.2012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8FB9C-6BCD-4409-B3DD-5368EEFC8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878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9463-DBC5-451C-93F5-186BD1F728C3}" type="datetimeFigureOut">
              <a:rPr lang="ru-RU" smtClean="0"/>
              <a:t>26.06.2012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8FB9C-6BCD-4409-B3DD-5368EEFC8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252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9463-DBC5-451C-93F5-186BD1F728C3}" type="datetimeFigureOut">
              <a:rPr lang="ru-RU" smtClean="0"/>
              <a:t>26.06.2012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8FB9C-6BCD-4409-B3DD-5368EEFC8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964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9463-DBC5-451C-93F5-186BD1F728C3}" type="datetimeFigureOut">
              <a:rPr lang="ru-RU" smtClean="0"/>
              <a:t>26.06.2012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8FB9C-6BCD-4409-B3DD-5368EEFC8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997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9463-DBC5-451C-93F5-186BD1F728C3}" type="datetimeFigureOut">
              <a:rPr lang="ru-RU" smtClean="0"/>
              <a:t>26.06.2012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8FB9C-6BCD-4409-B3DD-5368EEFC8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306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D9463-DBC5-451C-93F5-186BD1F728C3}" type="datetimeFigureOut">
              <a:rPr lang="ru-RU" smtClean="0"/>
              <a:t>26.06.2012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8FB9C-6BCD-4409-B3DD-5368EEFC8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9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oszakaz.minzdrav@mail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4.jpg"/><Relationship Id="rId7" Type="http://schemas.openxmlformats.org/officeDocument/2006/relationships/image" Target="../media/image35.jp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4.jpeg"/><Relationship Id="rId4" Type="http://schemas.openxmlformats.org/officeDocument/2006/relationships/image" Target="../media/image49.jpe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55.jp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diagramData" Target="../diagrams/data9.xml"/><Relationship Id="rId18" Type="http://schemas.openxmlformats.org/officeDocument/2006/relationships/image" Target="../media/image67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g"/><Relationship Id="rId17" Type="http://schemas.microsoft.com/office/2007/relationships/diagramDrawing" Target="../diagrams/drawing9.xml"/><Relationship Id="rId2" Type="http://schemas.openxmlformats.org/officeDocument/2006/relationships/notesSlide" Target="../notesSlides/notesSlide6.xml"/><Relationship Id="rId16" Type="http://schemas.openxmlformats.org/officeDocument/2006/relationships/diagramColors" Target="../diagrams/colors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5" Type="http://schemas.openxmlformats.org/officeDocument/2006/relationships/diagramQuickStyle" Target="../diagrams/quickStyle9.xml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Relationship Id="rId14" Type="http://schemas.openxmlformats.org/officeDocument/2006/relationships/diagramLayout" Target="../diagrams/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mailto:goszakaz.minzdrav@mail.ru" TargetMode="External"/><Relationship Id="rId3" Type="http://schemas.openxmlformats.org/officeDocument/2006/relationships/diagramLayout" Target="../diagrams/layout10.xml"/><Relationship Id="rId7" Type="http://schemas.openxmlformats.org/officeDocument/2006/relationships/image" Target="../media/image68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image" Target="../media/image67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69.jpg"/><Relationship Id="rId12" Type="http://schemas.microsoft.com/office/2007/relationships/diagramDrawing" Target="../diagrams/drawing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openxmlformats.org/officeDocument/2006/relationships/diagramColors" Target="../diagrams/colors12.xml"/><Relationship Id="rId5" Type="http://schemas.openxmlformats.org/officeDocument/2006/relationships/diagramColors" Target="../diagrams/colors11.xml"/><Relationship Id="rId10" Type="http://schemas.openxmlformats.org/officeDocument/2006/relationships/diagramQuickStyle" Target="../diagrams/quickStyle12.xml"/><Relationship Id="rId4" Type="http://schemas.openxmlformats.org/officeDocument/2006/relationships/diagramQuickStyle" Target="../diagrams/quickStyle11.xml"/><Relationship Id="rId9" Type="http://schemas.openxmlformats.org/officeDocument/2006/relationships/diagramLayout" Target="../diagrams/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image" Target="../media/image67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openxmlformats.org/officeDocument/2006/relationships/diagramColors" Target="../diagrams/colors16.xml"/><Relationship Id="rId18" Type="http://schemas.openxmlformats.org/officeDocument/2006/relationships/diagramQuickStyle" Target="../diagrams/quickStyle17.xml"/><Relationship Id="rId3" Type="http://schemas.openxmlformats.org/officeDocument/2006/relationships/image" Target="../media/image71.jpeg"/><Relationship Id="rId21" Type="http://schemas.openxmlformats.org/officeDocument/2006/relationships/image" Target="../media/image74.jpeg"/><Relationship Id="rId7" Type="http://schemas.openxmlformats.org/officeDocument/2006/relationships/diagramColors" Target="../diagrams/colors15.xml"/><Relationship Id="rId12" Type="http://schemas.openxmlformats.org/officeDocument/2006/relationships/diagramQuickStyle" Target="../diagrams/quickStyle16.xml"/><Relationship Id="rId17" Type="http://schemas.openxmlformats.org/officeDocument/2006/relationships/diagramLayout" Target="../diagrams/layout17.xml"/><Relationship Id="rId2" Type="http://schemas.openxmlformats.org/officeDocument/2006/relationships/image" Target="../media/image70.jpeg"/><Relationship Id="rId16" Type="http://schemas.openxmlformats.org/officeDocument/2006/relationships/diagramData" Target="../diagrams/data17.xml"/><Relationship Id="rId20" Type="http://schemas.microsoft.com/office/2007/relationships/diagramDrawing" Target="../diagrams/drawing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11" Type="http://schemas.openxmlformats.org/officeDocument/2006/relationships/diagramLayout" Target="../diagrams/layout16.xml"/><Relationship Id="rId5" Type="http://schemas.openxmlformats.org/officeDocument/2006/relationships/diagramLayout" Target="../diagrams/layout15.xml"/><Relationship Id="rId15" Type="http://schemas.openxmlformats.org/officeDocument/2006/relationships/image" Target="../media/image73.jpeg"/><Relationship Id="rId10" Type="http://schemas.openxmlformats.org/officeDocument/2006/relationships/diagramData" Target="../diagrams/data16.xml"/><Relationship Id="rId19" Type="http://schemas.openxmlformats.org/officeDocument/2006/relationships/diagramColors" Target="../diagrams/colors17.xml"/><Relationship Id="rId4" Type="http://schemas.openxmlformats.org/officeDocument/2006/relationships/diagramData" Target="../diagrams/data15.xml"/><Relationship Id="rId9" Type="http://schemas.openxmlformats.org/officeDocument/2006/relationships/image" Target="../media/image72.jpeg"/><Relationship Id="rId14" Type="http://schemas.microsoft.com/office/2007/relationships/diagramDrawing" Target="../diagrams/drawing16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13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diagramColors" Target="../diagrams/colors18.xml"/><Relationship Id="rId12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8.xml"/><Relationship Id="rId11" Type="http://schemas.openxmlformats.org/officeDocument/2006/relationships/image" Target="../media/image79.jpeg"/><Relationship Id="rId5" Type="http://schemas.openxmlformats.org/officeDocument/2006/relationships/diagramLayout" Target="../diagrams/layout18.xml"/><Relationship Id="rId10" Type="http://schemas.openxmlformats.org/officeDocument/2006/relationships/image" Target="../media/image78.jpeg"/><Relationship Id="rId4" Type="http://schemas.openxmlformats.org/officeDocument/2006/relationships/diagramData" Target="../diagrams/data18.xml"/><Relationship Id="rId9" Type="http://schemas.openxmlformats.org/officeDocument/2006/relationships/image" Target="../media/image77.jpeg"/><Relationship Id="rId1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10" Type="http://schemas.openxmlformats.org/officeDocument/2006/relationships/image" Target="../media/image91.jpg"/><Relationship Id="rId4" Type="http://schemas.openxmlformats.org/officeDocument/2006/relationships/image" Target="../media/image85.jpg"/><Relationship Id="rId9" Type="http://schemas.openxmlformats.org/officeDocument/2006/relationships/image" Target="../media/image9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0.xml"/><Relationship Id="rId13" Type="http://schemas.openxmlformats.org/officeDocument/2006/relationships/image" Target="../media/image67.jpeg"/><Relationship Id="rId3" Type="http://schemas.openxmlformats.org/officeDocument/2006/relationships/image" Target="../media/image93.jpg"/><Relationship Id="rId7" Type="http://schemas.openxmlformats.org/officeDocument/2006/relationships/image" Target="../media/image97.jpg"/><Relationship Id="rId12" Type="http://schemas.microsoft.com/office/2007/relationships/diagramDrawing" Target="../diagrams/drawing20.xml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11" Type="http://schemas.openxmlformats.org/officeDocument/2006/relationships/diagramColors" Target="../diagrams/colors20.xml"/><Relationship Id="rId5" Type="http://schemas.openxmlformats.org/officeDocument/2006/relationships/image" Target="../media/image95.jpg"/><Relationship Id="rId15" Type="http://schemas.openxmlformats.org/officeDocument/2006/relationships/hyperlink" Target="mailto:goszakaz.minzdrav@mail.ru" TargetMode="External"/><Relationship Id="rId10" Type="http://schemas.openxmlformats.org/officeDocument/2006/relationships/diagramQuickStyle" Target="../diagrams/quickStyle20.xml"/><Relationship Id="rId4" Type="http://schemas.openxmlformats.org/officeDocument/2006/relationships/image" Target="../media/image94.jpg"/><Relationship Id="rId9" Type="http://schemas.openxmlformats.org/officeDocument/2006/relationships/diagramLayout" Target="../diagrams/layout20.xml"/><Relationship Id="rId1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etp.zakazrf.ru/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zakupki.gov.ru/" TargetMode="External"/><Relationship Id="rId5" Type="http://schemas.openxmlformats.org/officeDocument/2006/relationships/image" Target="../media/image5.jpeg"/><Relationship Id="rId4" Type="http://schemas.openxmlformats.org/officeDocument/2006/relationships/hyperlink" Target="http://minfin.tatarstan.ru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  <a:alpha val="70000"/>
              </a:schemeClr>
            </a:gs>
            <a:gs pos="80000">
              <a:schemeClr val="tx2">
                <a:lumMod val="40000"/>
                <a:lumOff val="60000"/>
                <a:alpha val="50000"/>
              </a:schemeClr>
            </a:gs>
            <a:gs pos="100000">
              <a:schemeClr val="tx2">
                <a:lumMod val="60000"/>
                <a:lumOff val="40000"/>
                <a:alpha val="2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2492895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Размещение заказов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государственными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автономными учреждениями </a:t>
            </a:r>
          </a:p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здравоохранения Республики Татарстан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66711" y="5370571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Отдел регулирования государственного заказа Управления по фармации МЗ РТ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54718" y="6228042"/>
            <a:ext cx="3264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goszakaz</a:t>
            </a:r>
            <a:r>
              <a:rPr lang="ru-RU" sz="20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20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minzdrav</a:t>
            </a:r>
            <a:r>
              <a:rPr lang="ru-RU" sz="20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@</a:t>
            </a:r>
            <a:r>
              <a:rPr lang="en-US" sz="20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mail</a:t>
            </a:r>
            <a:r>
              <a:rPr lang="ru-RU" sz="20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ru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1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7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1086513"/>
            <a:ext cx="9144000" cy="4446022"/>
            <a:chOff x="395533" y="1052736"/>
            <a:chExt cx="8302187" cy="392805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3" y="1052736"/>
              <a:ext cx="8302187" cy="39280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Стрелка вниз 6"/>
            <p:cNvSpPr/>
            <p:nvPr/>
          </p:nvSpPr>
          <p:spPr>
            <a:xfrm>
              <a:off x="1819888" y="3573016"/>
              <a:ext cx="576064" cy="864096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756883" y="-1"/>
            <a:ext cx="7523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Формирование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извещения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для открытого аукциона в электронной форме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9" y="1398399"/>
            <a:ext cx="7200000" cy="3433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42" y="1689232"/>
            <a:ext cx="7200000" cy="3406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64" name="Группа 63"/>
          <p:cNvGrpSpPr/>
          <p:nvPr/>
        </p:nvGrpSpPr>
        <p:grpSpPr>
          <a:xfrm>
            <a:off x="680117" y="1936155"/>
            <a:ext cx="7200000" cy="3425534"/>
            <a:chOff x="696576" y="2102475"/>
            <a:chExt cx="7200000" cy="3425534"/>
          </a:xfrm>
        </p:grpSpPr>
        <p:grpSp>
          <p:nvGrpSpPr>
            <p:cNvPr id="49" name="Группа 48"/>
            <p:cNvGrpSpPr/>
            <p:nvPr/>
          </p:nvGrpSpPr>
          <p:grpSpPr>
            <a:xfrm>
              <a:off x="696576" y="2102475"/>
              <a:ext cx="7200000" cy="3425534"/>
              <a:chOff x="788892" y="2107000"/>
              <a:chExt cx="7200000" cy="3425534"/>
            </a:xfrm>
          </p:grpSpPr>
          <p:grpSp>
            <p:nvGrpSpPr>
              <p:cNvPr id="44" name="Группа 43"/>
              <p:cNvGrpSpPr/>
              <p:nvPr/>
            </p:nvGrpSpPr>
            <p:grpSpPr>
              <a:xfrm>
                <a:off x="788892" y="2107000"/>
                <a:ext cx="7200000" cy="3425534"/>
                <a:chOff x="756883" y="2120300"/>
                <a:chExt cx="7200000" cy="3425534"/>
              </a:xfrm>
            </p:grpSpPr>
            <p:pic>
              <p:nvPicPr>
                <p:cNvPr id="43" name="Рисунок 4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883" y="2120300"/>
                  <a:ext cx="7200000" cy="342553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sp>
              <p:nvSpPr>
                <p:cNvPr id="41" name="TextBox 40"/>
                <p:cNvSpPr txBox="1"/>
                <p:nvPr/>
              </p:nvSpPr>
              <p:spPr>
                <a:xfrm>
                  <a:off x="1485053" y="2411328"/>
                  <a:ext cx="6447802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dirty="0" smtClean="0"/>
                    <a:t>02.07.2012</a:t>
                  </a:r>
                  <a:endParaRPr lang="ru-RU" sz="1400" dirty="0"/>
                </a:p>
                <a:p>
                  <a:r>
                    <a:rPr lang="ru-RU" sz="1400" dirty="0" smtClean="0"/>
                    <a:t>10.07.2012 (</a:t>
                  </a:r>
                  <a:r>
                    <a:rPr lang="ru-RU" sz="1200" dirty="0" smtClean="0"/>
                    <a:t>до 3 млн. рублей – не менее 7 дней, свыше 3 млн. рублей – не менее 20 дней)</a:t>
                  </a:r>
                </a:p>
                <a:p>
                  <a:r>
                    <a:rPr lang="ru-RU" sz="1400" dirty="0" smtClean="0"/>
                    <a:t>11.07.2012 </a:t>
                  </a:r>
                  <a:r>
                    <a:rPr lang="ru-RU" sz="1200" dirty="0" smtClean="0"/>
                    <a:t>(не должен превышать 7 дней со дня окончания срока подачи заявок)</a:t>
                  </a:r>
                  <a:endParaRPr lang="ru-RU" sz="1200" dirty="0"/>
                </a:p>
                <a:p>
                  <a:r>
                    <a:rPr lang="ru-RU" sz="1400" dirty="0" smtClean="0"/>
                    <a:t>16.07.2012 </a:t>
                  </a:r>
                  <a:r>
                    <a:rPr lang="ru-RU" sz="1200" dirty="0" smtClean="0"/>
                    <a:t>(14, 15 –выходные, ближайший следующий за ними рабочий день – 16.07.2012)</a:t>
                  </a:r>
                  <a:endParaRPr lang="ru-RU" sz="1200" dirty="0"/>
                </a:p>
              </p:txBody>
            </p:sp>
          </p:grpSp>
          <p:sp>
            <p:nvSpPr>
              <p:cNvPr id="48" name="Выноска 2 47"/>
              <p:cNvSpPr/>
              <p:nvPr/>
            </p:nvSpPr>
            <p:spPr>
              <a:xfrm>
                <a:off x="4283969" y="3911522"/>
                <a:ext cx="3021784" cy="669606"/>
              </a:xfrm>
              <a:prstGeom prst="border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-183730"/>
                  <a:gd name="adj6" fmla="val -26897"/>
                </a:avLst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 smtClean="0">
                    <a:solidFill>
                      <a:schemeClr val="tx1"/>
                    </a:solidFill>
                  </a:rPr>
                  <a:t>Время окончания должно соответствовать времени, указанному в документации!!!</a:t>
                </a:r>
                <a:endParaRPr lang="ru-RU" sz="12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197" y="3506154"/>
              <a:ext cx="2043484" cy="17435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828716" y="2636912"/>
              <a:ext cx="183889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Группа 16"/>
          <p:cNvGrpSpPr/>
          <p:nvPr/>
        </p:nvGrpSpPr>
        <p:grpSpPr>
          <a:xfrm>
            <a:off x="918593" y="2259177"/>
            <a:ext cx="7200000" cy="3438918"/>
            <a:chOff x="946797" y="2394933"/>
            <a:chExt cx="7200000" cy="3438918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797" y="2394933"/>
              <a:ext cx="7200000" cy="34389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Прямоугольная выноска 8"/>
            <p:cNvSpPr/>
            <p:nvPr/>
          </p:nvSpPr>
          <p:spPr>
            <a:xfrm>
              <a:off x="5045448" y="3261021"/>
              <a:ext cx="2927888" cy="1301001"/>
            </a:xfrm>
            <a:prstGeom prst="wedgeRectCallout">
              <a:avLst>
                <a:gd name="adj1" fmla="val -77885"/>
                <a:gd name="adj2" fmla="val 104988"/>
              </a:avLst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32748" y="3269711"/>
              <a:ext cx="2877042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Реквизиты </a:t>
              </a:r>
              <a:r>
                <a:rPr lang="ru-RU" sz="9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временного счета (ЛР-счет, р/</a:t>
              </a:r>
              <a:r>
                <a:rPr lang="ru-RU" sz="9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сч</a:t>
              </a:r>
              <a:r>
                <a:rPr lang="ru-RU" sz="9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403…) </a:t>
              </a:r>
              <a:r>
                <a:rPr lang="ru-RU" sz="9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СВОЕГО учреждения</a:t>
              </a:r>
            </a:p>
            <a:p>
              <a:endParaRPr lang="ru-RU" sz="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9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Данные счетов должны соответствовать данным на ООС</a:t>
              </a:r>
            </a:p>
            <a:p>
              <a:endParaRPr lang="ru-RU" sz="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9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Необходимо </a:t>
              </a:r>
              <a:r>
                <a:rPr lang="ru-RU" sz="9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соблюдать все символы, вплоть до пробелов и заглавных букв</a:t>
              </a:r>
            </a:p>
            <a:p>
              <a:endParaRPr lang="ru-RU" sz="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149466" y="2515608"/>
            <a:ext cx="7200000" cy="3427320"/>
            <a:chOff x="1363649" y="2748953"/>
            <a:chExt cx="7200000" cy="3427320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3649" y="2748953"/>
              <a:ext cx="7200000" cy="34273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4184631" y="3993413"/>
              <a:ext cx="2871045" cy="613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Копии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регистрационных удостоверений</a:t>
              </a:r>
              <a:endParaRPr lang="ru-RU" sz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Приказ МЗСР РФ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от 30.10.2006г. №735 </a:t>
              </a:r>
            </a:p>
          </p:txBody>
        </p:sp>
      </p:grpSp>
      <p:pic>
        <p:nvPicPr>
          <p:cNvPr id="52" name="Рисунок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10" y="2815590"/>
            <a:ext cx="7200000" cy="3429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463014"/>
              </p:ext>
            </p:extLst>
          </p:nvPr>
        </p:nvGraphicFramePr>
        <p:xfrm>
          <a:off x="2022593" y="3854630"/>
          <a:ext cx="6096000" cy="1515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56813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Не правильно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Правильно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Наличие у участника в составе заявки документа, подтверждающего соответствие требованиям, устанавливаемым в соответствии с законодательством Российской Федерации к лицам, осуществляющим поставки товаров, выполнение работ, оказание услуг, являющихся предметом торгов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Наличие у участника в составе заявки копии собственной лицензии на … (указать вид лицензируемой деятельности в соответствии с Федеральным законом от 04 мая 2011 №99-ФЗ)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9" name="Группа 58"/>
          <p:cNvGrpSpPr/>
          <p:nvPr/>
        </p:nvGrpSpPr>
        <p:grpSpPr>
          <a:xfrm>
            <a:off x="1619672" y="3100791"/>
            <a:ext cx="7200000" cy="3410526"/>
            <a:chOff x="1672569" y="3114917"/>
            <a:chExt cx="7200000" cy="3410526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569" y="3114917"/>
              <a:ext cx="7200000" cy="34105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4507954" y="4321649"/>
              <a:ext cx="4229871" cy="609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Копия </a:t>
              </a:r>
              <a:r>
                <a:rPr lang="ru-RU" sz="1200" b="1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собственной</a:t>
              </a:r>
              <a:r>
                <a:rPr lang="ru-RU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лицензии на техническое обслуживание медицинской техники с </a:t>
              </a: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приложением</a:t>
              </a:r>
            </a:p>
            <a:p>
              <a:pPr>
                <a:lnSpc>
                  <a:spcPts val="1000"/>
                </a:lnSpc>
              </a:pPr>
              <a:endParaRPr lang="ru-RU" sz="12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ts val="1000"/>
                </a:lnSpc>
              </a:pP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Согласно Федерального закона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от 04 мая 2011 №99-ФЗ</a:t>
              </a:r>
            </a:p>
          </p:txBody>
        </p:sp>
        <p:cxnSp>
          <p:nvCxnSpPr>
            <p:cNvPr id="34" name="Прямая соединительная линия 33"/>
            <p:cNvCxnSpPr/>
            <p:nvPr/>
          </p:nvCxnSpPr>
          <p:spPr>
            <a:xfrm>
              <a:off x="2342709" y="3473893"/>
              <a:ext cx="6336704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Выноска 2 45"/>
            <p:cNvSpPr/>
            <p:nvPr/>
          </p:nvSpPr>
          <p:spPr>
            <a:xfrm>
              <a:off x="1736323" y="5396974"/>
              <a:ext cx="2089140" cy="646331"/>
            </a:xfrm>
            <a:prstGeom prst="borderCallout2">
              <a:avLst>
                <a:gd name="adj1" fmla="val 49374"/>
                <a:gd name="adj2" fmla="val 105617"/>
                <a:gd name="adj3" fmla="val 47460"/>
                <a:gd name="adj4" fmla="val 122763"/>
                <a:gd name="adj5" fmla="val -130505"/>
                <a:gd name="adj6" fmla="val 178656"/>
              </a:avLst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>
                    <a:alpha val="25000"/>
                  </a:srgbClr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711940" y="5391799"/>
              <a:ext cx="20171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письмо </a:t>
              </a:r>
            </a:p>
            <a:p>
              <a:pPr algn="ctr"/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Минэкономразвития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РФ </a:t>
              </a:r>
              <a:endParaRPr lang="ru-RU" sz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№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Д05-4029 от 12.08.2009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895970" y="3319808"/>
            <a:ext cx="7020000" cy="3421560"/>
            <a:chOff x="1895970" y="3319808"/>
            <a:chExt cx="7020000" cy="3421560"/>
          </a:xfrm>
        </p:grpSpPr>
        <p:grpSp>
          <p:nvGrpSpPr>
            <p:cNvPr id="61" name="Группа 60"/>
            <p:cNvGrpSpPr/>
            <p:nvPr/>
          </p:nvGrpSpPr>
          <p:grpSpPr>
            <a:xfrm>
              <a:off x="1895970" y="3319808"/>
              <a:ext cx="7020000" cy="3339895"/>
              <a:chOff x="1895970" y="3319808"/>
              <a:chExt cx="7020000" cy="3339895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5970" y="3319808"/>
                <a:ext cx="7020000" cy="333989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60" name="TextBox 59"/>
              <p:cNvSpPr txBox="1"/>
              <p:nvPr/>
            </p:nvSpPr>
            <p:spPr>
              <a:xfrm>
                <a:off x="2555776" y="4307523"/>
                <a:ext cx="6034434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Прикрепляется:</a:t>
                </a:r>
              </a:p>
              <a:p>
                <a:pPr marL="285750" indent="-285750">
                  <a:buFontTx/>
                  <a:buChar char="-"/>
                </a:pPr>
                <a:r>
                  <a:rPr lang="ru-RU" dirty="0" smtClean="0"/>
                  <a:t>Документация</a:t>
                </a:r>
              </a:p>
              <a:p>
                <a:pPr marL="285750" indent="-285750">
                  <a:buFontTx/>
                  <a:buChar char="-"/>
                </a:pPr>
                <a:r>
                  <a:rPr lang="ru-RU" dirty="0" smtClean="0"/>
                  <a:t>Техническое задание</a:t>
                </a:r>
              </a:p>
              <a:p>
                <a:pPr marL="285750" indent="-285750">
                  <a:buFontTx/>
                  <a:buChar char="-"/>
                </a:pPr>
                <a:r>
                  <a:rPr lang="ru-RU" dirty="0" smtClean="0"/>
                  <a:t>Проект договора</a:t>
                </a:r>
              </a:p>
              <a:p>
                <a:pPr marL="285750" indent="-285750">
                  <a:buFontTx/>
                  <a:buChar char="-"/>
                </a:pPr>
                <a:endParaRPr lang="ru-RU" dirty="0"/>
              </a:p>
              <a:p>
                <a:r>
                  <a:rPr lang="ru-RU" sz="1400" dirty="0" smtClean="0">
                    <a:solidFill>
                      <a:srgbClr val="C00000"/>
                    </a:solidFill>
                  </a:rPr>
                  <a:t>Содержание документации прописано в положении о закупках</a:t>
                </a:r>
                <a:endParaRPr lang="ru-RU" sz="1400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3" name="Овал 2"/>
            <p:cNvSpPr/>
            <p:nvPr/>
          </p:nvSpPr>
          <p:spPr>
            <a:xfrm>
              <a:off x="7324688" y="6459982"/>
              <a:ext cx="531401" cy="28138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618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39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u="sng" dirty="0" smtClean="0"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3200" u="sng" dirty="0" err="1" smtClean="0">
                <a:latin typeface="Times New Roman" pitchFamily="18" charset="0"/>
                <a:cs typeface="Times New Roman" pitchFamily="18" charset="0"/>
              </a:rPr>
              <a:t>конкурентности</a:t>
            </a:r>
            <a:r>
              <a:rPr lang="ru-RU" sz="32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u="sng" dirty="0">
                <a:latin typeface="Times New Roman" pitchFamily="18" charset="0"/>
                <a:cs typeface="Times New Roman" pitchFamily="18" charset="0"/>
              </a:rPr>
              <a:t>закупок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1301712"/>
              </p:ext>
            </p:extLst>
          </p:nvPr>
        </p:nvGraphicFramePr>
        <p:xfrm>
          <a:off x="398984" y="836712"/>
          <a:ext cx="8592616" cy="5818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332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19256" cy="77809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начальных цен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052736"/>
            <a:ext cx="3672407" cy="20579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548725042"/>
              </p:ext>
            </p:extLst>
          </p:nvPr>
        </p:nvGraphicFramePr>
        <p:xfrm>
          <a:off x="143508" y="1700808"/>
          <a:ext cx="10297144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780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74953892"/>
              </p:ext>
            </p:extLst>
          </p:nvPr>
        </p:nvGraphicFramePr>
        <p:xfrm>
          <a:off x="467544" y="1268760"/>
          <a:ext cx="849694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528" y="404664"/>
            <a:ext cx="8640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Форма указания источников информации о ценах 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4142"/>
            <a:ext cx="9144000" cy="36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0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начальных цен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 медицинское оборудование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109624"/>
            <a:ext cx="2539753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Штриховая стрелка вправо 7"/>
          <p:cNvSpPr/>
          <p:nvPr/>
        </p:nvSpPr>
        <p:spPr>
          <a:xfrm>
            <a:off x="4211960" y="3424744"/>
            <a:ext cx="1183372" cy="648072"/>
          </a:xfrm>
          <a:prstGeom prst="strip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899592" y="1700808"/>
            <a:ext cx="3151037" cy="4680000"/>
            <a:chOff x="899592" y="1700808"/>
            <a:chExt cx="3151037" cy="4680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1700808"/>
              <a:ext cx="3151037" cy="46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Овал 8"/>
            <p:cNvSpPr/>
            <p:nvPr/>
          </p:nvSpPr>
          <p:spPr>
            <a:xfrm>
              <a:off x="1259632" y="5301208"/>
              <a:ext cx="936104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8078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Публикация извещения на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ООС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543155"/>
            <a:ext cx="7200000" cy="3418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7200000" cy="3425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56" y="1958080"/>
            <a:ext cx="7200000" cy="34105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16" y="2204864"/>
            <a:ext cx="7200000" cy="34215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92896"/>
            <a:ext cx="7200000" cy="3295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48869"/>
            <a:ext cx="7200000" cy="3306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4" name="Группа 13"/>
          <p:cNvGrpSpPr/>
          <p:nvPr/>
        </p:nvGrpSpPr>
        <p:grpSpPr>
          <a:xfrm>
            <a:off x="4499992" y="2940281"/>
            <a:ext cx="3959640" cy="1200329"/>
            <a:chOff x="4499992" y="2888661"/>
            <a:chExt cx="3959640" cy="1200329"/>
          </a:xfrm>
        </p:grpSpPr>
        <p:sp>
          <p:nvSpPr>
            <p:cNvPr id="11" name="TextBox 10"/>
            <p:cNvSpPr txBox="1"/>
            <p:nvPr/>
          </p:nvSpPr>
          <p:spPr>
            <a:xfrm>
              <a:off x="4499992" y="2888661"/>
              <a:ext cx="3959640" cy="12003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541338" algn="ctr"/>
              <a:r>
                <a:rPr lang="ru-RU" b="1" dirty="0" smtClean="0"/>
                <a:t>ДКМФ РТ</a:t>
              </a:r>
            </a:p>
            <a:p>
              <a:pPr marL="541338" algn="ctr"/>
              <a:r>
                <a:rPr lang="ru-RU" b="1" dirty="0" smtClean="0"/>
                <a:t>Сергеева Наталья </a:t>
              </a:r>
              <a:r>
                <a:rPr lang="ru-RU" b="1" dirty="0"/>
                <a:t>Эдуардовна</a:t>
              </a:r>
            </a:p>
            <a:p>
              <a:pPr marL="541338" algn="ctr"/>
              <a:r>
                <a:rPr lang="en-US" b="1" dirty="0" smtClean="0"/>
                <a:t>291-94-72</a:t>
              </a:r>
              <a:endParaRPr lang="ru-RU" b="1" dirty="0" smtClean="0"/>
            </a:p>
            <a:p>
              <a:pPr marL="541338" algn="ctr"/>
              <a:r>
                <a:rPr lang="en-US" b="1" dirty="0" smtClean="0"/>
                <a:t>sergeevane@kazna.tatar.ru</a:t>
              </a:r>
              <a:endParaRPr lang="ru-RU" b="1" dirty="0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4344" y="2946720"/>
              <a:ext cx="573320" cy="573320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042490"/>
            <a:ext cx="7200000" cy="3185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48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77467827"/>
              </p:ext>
            </p:extLst>
          </p:nvPr>
        </p:nvGraphicFramePr>
        <p:xfrm>
          <a:off x="323528" y="1124744"/>
          <a:ext cx="849694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3568" y="188640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Порядок размещения извещения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6496" y="1124744"/>
            <a:ext cx="5112568" cy="3888432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5459708" y="2348880"/>
            <a:ext cx="3456384" cy="3816424"/>
          </a:xfrm>
          <a:prstGeom prst="flowChartAlternateProcess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295636" y="112474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Личный кабинет системы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3764" y="500388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Личный кабинет ООС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96" y="1501716"/>
            <a:ext cx="3726767" cy="6107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338" y="5373216"/>
            <a:ext cx="3039124" cy="55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5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842"/>
            <a:ext cx="8229600" cy="850106"/>
          </a:xfrm>
        </p:spPr>
        <p:txBody>
          <a:bodyPr>
            <a:normAutofit/>
          </a:bodyPr>
          <a:lstStyle/>
          <a:p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etp.zakazrf.ru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79396"/>
            <a:ext cx="7200000" cy="3291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4" y="1085567"/>
            <a:ext cx="7200000" cy="33116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56" y="1239436"/>
            <a:ext cx="7200000" cy="3291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06" y="1455460"/>
            <a:ext cx="7200000" cy="3313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28" y="1671484"/>
            <a:ext cx="7200000" cy="3270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60" y="1885452"/>
            <a:ext cx="7200000" cy="3894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50" y="2113385"/>
            <a:ext cx="7200000" cy="38104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168" y="2329409"/>
            <a:ext cx="7200000" cy="405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36" y="2584506"/>
            <a:ext cx="7200000" cy="3892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93" y="1555393"/>
            <a:ext cx="3115937" cy="4249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8" name="Группа 17"/>
          <p:cNvGrpSpPr/>
          <p:nvPr/>
        </p:nvGrpSpPr>
        <p:grpSpPr>
          <a:xfrm>
            <a:off x="976506" y="4984502"/>
            <a:ext cx="6880313" cy="1591570"/>
            <a:chOff x="427991" y="4869160"/>
            <a:chExt cx="6880313" cy="1591570"/>
          </a:xfrm>
        </p:grpSpPr>
        <p:graphicFrame>
          <p:nvGraphicFramePr>
            <p:cNvPr id="21" name="Схема 20"/>
            <p:cNvGraphicFramePr/>
            <p:nvPr>
              <p:extLst>
                <p:ext uri="{D42A27DB-BD31-4B8C-83A1-F6EECF244321}">
                  <p14:modId xmlns:p14="http://schemas.microsoft.com/office/powerpoint/2010/main" val="1117595588"/>
                </p:ext>
              </p:extLst>
            </p:nvPr>
          </p:nvGraphicFramePr>
          <p:xfrm>
            <a:off x="1979712" y="4869160"/>
            <a:ext cx="5328592" cy="158417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91" y="4918340"/>
              <a:ext cx="1530616" cy="1542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266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91824848"/>
              </p:ext>
            </p:extLst>
          </p:nvPr>
        </p:nvGraphicFramePr>
        <p:xfrm>
          <a:off x="899592" y="528869"/>
          <a:ext cx="7512496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9" name="Группа 18"/>
          <p:cNvGrpSpPr/>
          <p:nvPr/>
        </p:nvGrpSpPr>
        <p:grpSpPr>
          <a:xfrm>
            <a:off x="1187624" y="5279572"/>
            <a:ext cx="6927804" cy="1057430"/>
            <a:chOff x="1078504" y="209589"/>
            <a:chExt cx="6927804" cy="1057430"/>
          </a:xfrm>
          <a:noFill/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504" y="209589"/>
              <a:ext cx="1220924" cy="1001158"/>
            </a:xfrm>
            <a:prstGeom prst="rect">
              <a:avLst/>
            </a:prstGeom>
            <a:grpFill/>
          </p:spPr>
        </p:pic>
        <p:sp>
          <p:nvSpPr>
            <p:cNvPr id="21" name="TextBox 20"/>
            <p:cNvSpPr txBox="1"/>
            <p:nvPr/>
          </p:nvSpPr>
          <p:spPr>
            <a:xfrm>
              <a:off x="2277352" y="620688"/>
              <a:ext cx="5728956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8"/>
                </a:rPr>
                <a:t>goszakaz</a:t>
              </a:r>
              <a:r>
                <a:rPr lang="ru-RU" sz="36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8"/>
                </a:rPr>
                <a:t>.</a:t>
              </a:r>
              <a:r>
                <a:rPr lang="en-US" sz="3600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8"/>
                </a:rPr>
                <a:t>minzdrav</a:t>
              </a:r>
              <a:r>
                <a:rPr lang="ru-RU" sz="36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8"/>
                </a:rPr>
                <a:t>@</a:t>
              </a:r>
              <a:r>
                <a:rPr lang="en-US" sz="36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8"/>
                </a:rPr>
                <a:t>mail</a:t>
              </a:r>
              <a:r>
                <a:rPr lang="ru-RU" sz="36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8"/>
                </a:rPr>
                <a:t>.</a:t>
              </a:r>
              <a:r>
                <a:rPr lang="en-US" sz="3600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8"/>
                </a:rPr>
                <a:t>ru</a:t>
              </a:r>
              <a:endPara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07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96416266"/>
              </p:ext>
            </p:extLst>
          </p:nvPr>
        </p:nvGraphicFramePr>
        <p:xfrm>
          <a:off x="-324544" y="332656"/>
          <a:ext cx="9721080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366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442872" y="404664"/>
            <a:ext cx="8280920" cy="4120232"/>
            <a:chOff x="539552" y="1412776"/>
            <a:chExt cx="8280920" cy="4120232"/>
          </a:xfrm>
          <a:solidFill>
            <a:schemeClr val="bg1"/>
          </a:solidFill>
        </p:grpSpPr>
        <p:graphicFrame>
          <p:nvGraphicFramePr>
            <p:cNvPr id="5" name="Схема 4"/>
            <p:cNvGraphicFramePr/>
            <p:nvPr>
              <p:extLst>
                <p:ext uri="{D42A27DB-BD31-4B8C-83A1-F6EECF244321}">
                  <p14:modId xmlns:p14="http://schemas.microsoft.com/office/powerpoint/2010/main" val="694428226"/>
                </p:ext>
              </p:extLst>
            </p:nvPr>
          </p:nvGraphicFramePr>
          <p:xfrm>
            <a:off x="755576" y="1412776"/>
            <a:ext cx="8064896" cy="41202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484784"/>
              <a:ext cx="1831884" cy="2160240"/>
            </a:xfrm>
            <a:prstGeom prst="rect">
              <a:avLst/>
            </a:prstGeom>
            <a:grpFill/>
          </p:spPr>
        </p:pic>
      </p:grpSp>
      <p:grpSp>
        <p:nvGrpSpPr>
          <p:cNvPr id="12" name="Группа 11"/>
          <p:cNvGrpSpPr/>
          <p:nvPr/>
        </p:nvGrpSpPr>
        <p:grpSpPr>
          <a:xfrm>
            <a:off x="1115616" y="4902663"/>
            <a:ext cx="7200800" cy="1606674"/>
            <a:chOff x="427991" y="4854056"/>
            <a:chExt cx="7200800" cy="1606674"/>
          </a:xfrm>
        </p:grpSpPr>
        <p:graphicFrame>
          <p:nvGraphicFramePr>
            <p:cNvPr id="13" name="Схема 12"/>
            <p:cNvGraphicFramePr/>
            <p:nvPr>
              <p:extLst>
                <p:ext uri="{D42A27DB-BD31-4B8C-83A1-F6EECF244321}">
                  <p14:modId xmlns:p14="http://schemas.microsoft.com/office/powerpoint/2010/main" val="720700314"/>
                </p:ext>
              </p:extLst>
            </p:nvPr>
          </p:nvGraphicFramePr>
          <p:xfrm>
            <a:off x="2300199" y="4854056"/>
            <a:ext cx="5328592" cy="158417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91" y="4918340"/>
              <a:ext cx="1530616" cy="1542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098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4184334"/>
              </p:ext>
            </p:extLst>
          </p:nvPr>
        </p:nvGraphicFramePr>
        <p:xfrm>
          <a:off x="467544" y="332657"/>
          <a:ext cx="8208912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1115616" y="4797152"/>
            <a:ext cx="7200800" cy="1606674"/>
            <a:chOff x="427991" y="4854056"/>
            <a:chExt cx="7200800" cy="1606674"/>
          </a:xfrm>
        </p:grpSpPr>
        <p:graphicFrame>
          <p:nvGraphicFramePr>
            <p:cNvPr id="6" name="Схема 5"/>
            <p:cNvGraphicFramePr/>
            <p:nvPr>
              <p:extLst>
                <p:ext uri="{D42A27DB-BD31-4B8C-83A1-F6EECF244321}">
                  <p14:modId xmlns:p14="http://schemas.microsoft.com/office/powerpoint/2010/main" val="4126740966"/>
                </p:ext>
              </p:extLst>
            </p:nvPr>
          </p:nvGraphicFramePr>
          <p:xfrm>
            <a:off x="2300199" y="4854056"/>
            <a:ext cx="5328592" cy="158417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91" y="4918340"/>
              <a:ext cx="1530616" cy="1542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582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490066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Порядок рассмотрения заявок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1" y="877506"/>
            <a:ext cx="7200000" cy="3904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7200000" cy="389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29338488"/>
              </p:ext>
            </p:extLst>
          </p:nvPr>
        </p:nvGraphicFramePr>
        <p:xfrm>
          <a:off x="683568" y="1340768"/>
          <a:ext cx="7200000" cy="4048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54" y="1533187"/>
            <a:ext cx="7200000" cy="3904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559198" y="2564904"/>
            <a:ext cx="283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3648" y="2708920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4!</a:t>
            </a:r>
            <a:endParaRPr 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0548" y="1441054"/>
            <a:ext cx="283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76056" y="3289682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498262160"/>
              </p:ext>
            </p:extLst>
          </p:nvPr>
        </p:nvGraphicFramePr>
        <p:xfrm>
          <a:off x="1979712" y="4153148"/>
          <a:ext cx="532859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20" name="Группа 19"/>
          <p:cNvGrpSpPr/>
          <p:nvPr/>
        </p:nvGrpSpPr>
        <p:grpSpPr>
          <a:xfrm>
            <a:off x="1115616" y="1761956"/>
            <a:ext cx="7200000" cy="3896559"/>
            <a:chOff x="1115616" y="1761956"/>
            <a:chExt cx="7200000" cy="389655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1761956"/>
              <a:ext cx="7200000" cy="389655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2483768" y="4298905"/>
              <a:ext cx="540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Срок </a:t>
              </a:r>
              <a:r>
                <a:rPr lang="ru-RU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рассмотрения </a:t>
              </a:r>
              <a:r>
                <a:rPr lang="ru-RU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не </a:t>
              </a:r>
              <a:r>
                <a:rPr lang="ru-RU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может превышать 6 </a:t>
              </a:r>
              <a:r>
                <a:rPr lang="ru-RU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дней </a:t>
              </a:r>
              <a:r>
                <a:rPr lang="ru-RU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со дня </a:t>
              </a:r>
              <a:r>
                <a:rPr lang="ru-RU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проведения аукциона</a:t>
              </a:r>
              <a:endPara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2921302306"/>
              </p:ext>
            </p:extLst>
          </p:nvPr>
        </p:nvGraphicFramePr>
        <p:xfrm>
          <a:off x="1403648" y="1973456"/>
          <a:ext cx="7200000" cy="4048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49" y="2276872"/>
            <a:ext cx="7200000" cy="390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4211960" y="3219138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79712" y="3228127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4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804248" y="3988579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30774" y="2210961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82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1" grpId="0"/>
      <p:bldP spid="13" grpId="0"/>
      <p:bldP spid="14" grpId="0"/>
      <p:bldP spid="15" grpId="0"/>
      <p:bldGraphic spid="16" grpId="0">
        <p:bldAsOne/>
      </p:bldGraphic>
      <p:bldGraphic spid="19" grpId="0">
        <p:bldAsOne/>
      </p:bldGraphic>
      <p:bldP spid="24" grpId="0"/>
      <p:bldP spid="26" grpId="0"/>
      <p:bldP spid="27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8" y="1052736"/>
            <a:ext cx="7200000" cy="39075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47248" cy="652934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Заключение договора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258044" y="1286809"/>
            <a:ext cx="7200000" cy="3900000"/>
            <a:chOff x="611560" y="1412776"/>
            <a:chExt cx="7200000" cy="3900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412776"/>
              <a:ext cx="7200000" cy="390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4364484" y="2564904"/>
              <a:ext cx="4320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3060" y="2132856"/>
              <a:ext cx="580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3!</a:t>
              </a:r>
              <a:endPara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95736" y="1419280"/>
              <a:ext cx="4320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587859033"/>
              </p:ext>
            </p:extLst>
          </p:nvPr>
        </p:nvGraphicFramePr>
        <p:xfrm>
          <a:off x="1628180" y="3028543"/>
          <a:ext cx="532859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4" y="1519647"/>
            <a:ext cx="7200000" cy="3904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04" y="1766887"/>
            <a:ext cx="7200000" cy="39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24" y="1982911"/>
            <a:ext cx="7200000" cy="390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56" y="2281801"/>
            <a:ext cx="7200000" cy="3896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48" y="2547256"/>
            <a:ext cx="7200000" cy="3892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737" y="2767733"/>
            <a:ext cx="7200000" cy="3904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435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20"/>
            <a:ext cx="8219256" cy="71705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Внесение сведение о заключенном договоре на ООС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" y="842865"/>
            <a:ext cx="7200000" cy="3289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482976" y="2427905"/>
            <a:ext cx="4608512" cy="138499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Постановление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Правительства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РФ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29 декабря 2010 г. №1191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48" y="1275778"/>
            <a:ext cx="7200000" cy="4655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10" y="1639167"/>
            <a:ext cx="7200000" cy="3929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40" y="1020267"/>
            <a:ext cx="7200000" cy="5585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60" y="1340768"/>
            <a:ext cx="7200000" cy="2952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603681"/>
            <a:ext cx="7200000" cy="2949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406" y="1772816"/>
            <a:ext cx="7200000" cy="3933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69506"/>
            <a:ext cx="7200000" cy="3926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22" y="1836508"/>
            <a:ext cx="7200000" cy="3952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416968" y="3458957"/>
            <a:ext cx="5011584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Сведения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 договоре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вносятся на ООС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позднее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дня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 момента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подписания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09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147248" cy="652934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Заключение договора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95755514"/>
              </p:ext>
            </p:extLst>
          </p:nvPr>
        </p:nvGraphicFramePr>
        <p:xfrm>
          <a:off x="251520" y="1412776"/>
          <a:ext cx="8784976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152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23948D-77A6-4DCE-B3F4-2F9CC2BAC5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9523948D-77A6-4DCE-B3F4-2F9CC2BAC5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9523948D-77A6-4DCE-B3F4-2F9CC2BAC5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graphicEl>
                                              <a:dgm id="{9523948D-77A6-4DCE-B3F4-2F9CC2BAC5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1B1800-9848-4C8A-95B7-434ADE7E9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D71B1800-9848-4C8A-95B7-434ADE7E9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D71B1800-9848-4C8A-95B7-434ADE7E9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D71B1800-9848-4C8A-95B7-434ADE7E95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678D41-1050-4233-82AB-86F046859D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55678D41-1050-4233-82AB-86F046859D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55678D41-1050-4233-82AB-86F046859D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55678D41-1050-4233-82AB-86F046859D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5ED161-6DD3-4A94-BC6F-0D8FE12F0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555ED161-6DD3-4A94-BC6F-0D8FE12F0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555ED161-6DD3-4A94-BC6F-0D8FE12F0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555ED161-6DD3-4A94-BC6F-0D8FE12F03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57E3C7-8A7C-4D17-B028-C6FD7A43C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B357E3C7-8A7C-4D17-B028-C6FD7A43C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B357E3C7-8A7C-4D17-B028-C6FD7A43C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B357E3C7-8A7C-4D17-B028-C6FD7A43C9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0C0FE-AAB8-4180-B085-4CCE885D0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84A0C0FE-AAB8-4180-B085-4CCE885D0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84A0C0FE-AAB8-4180-B085-4CCE885D0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84A0C0FE-AAB8-4180-B085-4CCE885D03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19256" cy="864096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Формирование сведений об исполнении (о прекращении действия)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договора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" y="1413393"/>
            <a:ext cx="7200000" cy="2261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94862"/>
            <a:ext cx="7200000" cy="3771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33473"/>
            <a:ext cx="7200000" cy="3515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04" y="2416631"/>
            <a:ext cx="7200000" cy="3526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95890"/>
            <a:ext cx="7200000" cy="3927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076450"/>
            <a:ext cx="7200000" cy="2488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901701" y="1908799"/>
            <a:ext cx="5011584" cy="101566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Сведения об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исполнении (о расторжении)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договора вносятся на ООС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позднее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дня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 момента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подписания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475656" y="4986164"/>
            <a:ext cx="7200800" cy="1606674"/>
            <a:chOff x="427991" y="4854056"/>
            <a:chExt cx="7200800" cy="1606674"/>
          </a:xfrm>
        </p:grpSpPr>
        <p:graphicFrame>
          <p:nvGraphicFramePr>
            <p:cNvPr id="13" name="Схема 12"/>
            <p:cNvGraphicFramePr/>
            <p:nvPr>
              <p:extLst>
                <p:ext uri="{D42A27DB-BD31-4B8C-83A1-F6EECF244321}">
                  <p14:modId xmlns:p14="http://schemas.microsoft.com/office/powerpoint/2010/main" val="523881418"/>
                </p:ext>
              </p:extLst>
            </p:nvPr>
          </p:nvGraphicFramePr>
          <p:xfrm>
            <a:off x="2300199" y="4854056"/>
            <a:ext cx="5328592" cy="158417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91" y="4918340"/>
              <a:ext cx="1530616" cy="1542390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1587396" y="3362425"/>
            <a:ext cx="6927804" cy="1057430"/>
            <a:chOff x="1078504" y="209589"/>
            <a:chExt cx="6927804" cy="1057430"/>
          </a:xfrm>
          <a:noFill/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504" y="209589"/>
              <a:ext cx="1220924" cy="1001158"/>
            </a:xfrm>
            <a:prstGeom prst="rect">
              <a:avLst/>
            </a:prstGeom>
            <a:grpFill/>
          </p:spPr>
        </p:pic>
        <p:sp>
          <p:nvSpPr>
            <p:cNvPr id="17" name="TextBox 16"/>
            <p:cNvSpPr txBox="1"/>
            <p:nvPr/>
          </p:nvSpPr>
          <p:spPr>
            <a:xfrm>
              <a:off x="2277352" y="620688"/>
              <a:ext cx="572895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15"/>
                </a:rPr>
                <a:t>goszakaz</a:t>
              </a:r>
              <a:r>
                <a:rPr lang="ru-RU" sz="36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15"/>
                </a:rPr>
                <a:t>.</a:t>
              </a:r>
              <a:r>
                <a:rPr lang="en-US" sz="3600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15"/>
                </a:rPr>
                <a:t>minzdrav</a:t>
              </a:r>
              <a:r>
                <a:rPr lang="ru-RU" sz="36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15"/>
                </a:rPr>
                <a:t>@</a:t>
              </a:r>
              <a:r>
                <a:rPr lang="en-US" sz="36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15"/>
                </a:rPr>
                <a:t>mail</a:t>
              </a:r>
              <a:r>
                <a:rPr lang="ru-RU" sz="36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15"/>
                </a:rPr>
                <a:t>.</a:t>
              </a:r>
              <a:r>
                <a:rPr lang="en-US" sz="3600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hlinkClick r:id="rId15"/>
                </a:rPr>
                <a:t>ru</a:t>
              </a:r>
              <a:endPara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365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20990198"/>
              </p:ext>
            </p:extLst>
          </p:nvPr>
        </p:nvGraphicFramePr>
        <p:xfrm>
          <a:off x="395536" y="620688"/>
          <a:ext cx="828092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241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216733" y="476672"/>
            <a:ext cx="4320000" cy="3003620"/>
            <a:chOff x="216733" y="476672"/>
            <a:chExt cx="4320000" cy="300362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733" y="1429474"/>
              <a:ext cx="4320000" cy="20508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493433" y="476672"/>
              <a:ext cx="360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err="1" smtClean="0">
                  <a:latin typeface="Times New Roman" pitchFamily="18" charset="0"/>
                  <a:cs typeface="Times New Roman" pitchFamily="18" charset="0"/>
                </a:rPr>
                <a:t>БАРС.Электронный</a:t>
              </a:r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 магазин</a:t>
              </a:r>
            </a:p>
            <a:p>
              <a:r>
                <a:rPr lang="ru-RU" u="sng" dirty="0">
                  <a:latin typeface="Times New Roman" pitchFamily="18" charset="0"/>
                  <a:cs typeface="Times New Roman" pitchFamily="18" charset="0"/>
                  <a:hlinkClick r:id="rId4"/>
                </a:rPr>
                <a:t>http://</a:t>
              </a:r>
              <a:r>
                <a:rPr lang="ru-RU" u="sng" dirty="0" smtClean="0">
                  <a:latin typeface="Times New Roman" pitchFamily="18" charset="0"/>
                  <a:cs typeface="Times New Roman" pitchFamily="18" charset="0"/>
                  <a:hlinkClick r:id="rId4"/>
                </a:rPr>
                <a:t>minfin.tatarstan.ru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644008" y="1628800"/>
            <a:ext cx="4320000" cy="2838888"/>
            <a:chOff x="4644008" y="1628800"/>
            <a:chExt cx="4320000" cy="283888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008" y="2492896"/>
              <a:ext cx="4320000" cy="197479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Прямоугольник 7"/>
            <p:cNvSpPr/>
            <p:nvPr/>
          </p:nvSpPr>
          <p:spPr>
            <a:xfrm>
              <a:off x="5518207" y="1628800"/>
              <a:ext cx="236731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Личный кабинет </a:t>
              </a:r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ООС</a:t>
              </a:r>
            </a:p>
            <a:p>
              <a:r>
                <a:rPr lang="ru-RU" u="sng" dirty="0">
                  <a:latin typeface="Times New Roman" pitchFamily="18" charset="0"/>
                  <a:cs typeface="Times New Roman" pitchFamily="18" charset="0"/>
                  <a:hlinkClick r:id="rId6"/>
                </a:rPr>
                <a:t>http://zakupki.gov.ru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00210" y="4025002"/>
            <a:ext cx="7399914" cy="2342440"/>
            <a:chOff x="200210" y="4025002"/>
            <a:chExt cx="7399914" cy="234244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10" y="4025002"/>
              <a:ext cx="4320000" cy="234244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5518207" y="5120947"/>
              <a:ext cx="208191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АРМ-заказчика</a:t>
              </a:r>
            </a:p>
            <a:p>
              <a:r>
                <a:rPr lang="ru-RU" u="sng" dirty="0">
                  <a:latin typeface="Times New Roman" pitchFamily="18" charset="0"/>
                  <a:cs typeface="Times New Roman" pitchFamily="18" charset="0"/>
                  <a:hlinkClick r:id="rId8"/>
                </a:rPr>
                <a:t>http://etp.zakazrf.ru</a:t>
              </a:r>
              <a:endParaRPr lang="ru-RU" dirty="0" smtClean="0">
                <a:latin typeface="Times New Roman" pitchFamily="18" charset="0"/>
                <a:cs typeface="Times New Roman" pitchFamily="18" charset="0"/>
              </a:endParaRPr>
            </a:p>
            <a:p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46321" y="2240057"/>
            <a:ext cx="2894624" cy="120032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0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2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формирование заявки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сведений о договоре с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единственным поставщиком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согласование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лимитов по заявкам и контрактам в ДКМФ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РТ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извещения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4128" y="2924944"/>
            <a:ext cx="2879840" cy="13849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0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публикация извещений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формирование протоколов по открытому конкурсу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внесение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сведений о заключенных договорах (изменений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внесение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сведений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 исполнении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(расторжении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 договоров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1670" y="4725144"/>
            <a:ext cx="3692626" cy="156966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95400">
                <a:srgbClr val="FFFFFF"/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20000"/>
                </a:schemeClr>
              </a:gs>
            </a:gsLst>
            <a:path path="circle">
              <a:fillToRect t="100000" r="100000"/>
            </a:path>
          </a:gradFill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мониторинг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поступающих запросов на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разъяснения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рассматривать заявки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формировать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протоколы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направить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проект договора участнику на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подписание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осуществить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проверку подписанного поставщиком договора, обеспечения исполнения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договора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85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20811232"/>
              </p:ext>
            </p:extLst>
          </p:nvPr>
        </p:nvGraphicFramePr>
        <p:xfrm>
          <a:off x="1259632" y="1196752"/>
          <a:ext cx="655272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92213" y="332656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Создание Единой комиссии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26176201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5037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79812" y="160271"/>
            <a:ext cx="33843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zakupki.gov.ru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900" y="764704"/>
            <a:ext cx="7200000" cy="3287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16" y="1081833"/>
            <a:ext cx="7200000" cy="3302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6" y="1412776"/>
            <a:ext cx="7200000" cy="3294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7200000" cy="3314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5" y="2122084"/>
            <a:ext cx="7200000" cy="1929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04" y="2539380"/>
            <a:ext cx="7200000" cy="3224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26" y="2896494"/>
            <a:ext cx="7200000" cy="3291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16" y="3212976"/>
            <a:ext cx="7200000" cy="3309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693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69" y="2844246"/>
            <a:ext cx="8337748" cy="3825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трелка углом 8"/>
          <p:cNvSpPr/>
          <p:nvPr/>
        </p:nvSpPr>
        <p:spPr>
          <a:xfrm rot="5400000">
            <a:off x="7371740" y="1548285"/>
            <a:ext cx="1173856" cy="1156712"/>
          </a:xfrm>
          <a:prstGeom prst="ben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55776" y="175349"/>
            <a:ext cx="49685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http://minfin.tatarstan.ru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7051234" cy="1753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46" y="2276872"/>
            <a:ext cx="5193382" cy="3385257"/>
          </a:xfrm>
          <a:prstGeom prst="rect">
            <a:avLst/>
          </a:prstGeom>
          <a:ln w="9525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998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82540"/>
            <a:ext cx="9157807" cy="4332880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>
            <a:off x="3020979" y="3933056"/>
            <a:ext cx="504056" cy="792088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91040"/>
            <a:ext cx="9157808" cy="18487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898" y="1760162"/>
            <a:ext cx="6546014" cy="43457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6046" y="332656"/>
            <a:ext cx="8285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Справочник товаров 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системе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БАРС.Электронный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магазин</a:t>
            </a:r>
          </a:p>
        </p:txBody>
      </p:sp>
    </p:spTree>
    <p:extLst>
      <p:ext uri="{BB962C8B-B14F-4D97-AF65-F5344CB8AC3E}">
        <p14:creationId xmlns:p14="http://schemas.microsoft.com/office/powerpoint/2010/main" val="108031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624"/>
            <a:ext cx="9157807" cy="4332880"/>
          </a:xfrm>
          <a:prstGeom prst="rect">
            <a:avLst/>
          </a:prstGeom>
        </p:spPr>
      </p:pic>
      <p:sp>
        <p:nvSpPr>
          <p:cNvPr id="23" name="Стрелка вниз 22"/>
          <p:cNvSpPr/>
          <p:nvPr/>
        </p:nvSpPr>
        <p:spPr>
          <a:xfrm>
            <a:off x="184017" y="4057895"/>
            <a:ext cx="504056" cy="792088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0" y="1305744"/>
            <a:ext cx="7200000" cy="339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7"/>
            <a:ext cx="7200000" cy="3432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96" y="2060848"/>
            <a:ext cx="7200000" cy="3433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Рисунок 10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348880"/>
            <a:ext cx="7200000" cy="3418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Рисунок 10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727216"/>
            <a:ext cx="7200000" cy="3425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36045" y="332656"/>
            <a:ext cx="8285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заявки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системе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БАРС.Электронный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магазин</a:t>
            </a:r>
          </a:p>
        </p:txBody>
      </p:sp>
    </p:spTree>
    <p:extLst>
      <p:ext uri="{BB962C8B-B14F-4D97-AF65-F5344CB8AC3E}">
        <p14:creationId xmlns:p14="http://schemas.microsoft.com/office/powerpoint/2010/main" val="310679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3021</TotalTime>
  <Words>1173</Words>
  <Application>Microsoft Office PowerPoint</Application>
  <PresentationFormat>Экран (4:3)</PresentationFormat>
  <Paragraphs>214</Paragraphs>
  <Slides>26</Slides>
  <Notes>6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Формирование начальных цен </vt:lpstr>
      <vt:lpstr>Презентация PowerPoint</vt:lpstr>
      <vt:lpstr>Презентация PowerPoint</vt:lpstr>
      <vt:lpstr>Формирование начальных цен на медицинское оборудование</vt:lpstr>
      <vt:lpstr>Публикация извещения на ООС</vt:lpstr>
      <vt:lpstr>Презентация PowerPoint</vt:lpstr>
      <vt:lpstr>http://etp.zakazrf.ru</vt:lpstr>
      <vt:lpstr>Презентация PowerPoint</vt:lpstr>
      <vt:lpstr>Презентация PowerPoint</vt:lpstr>
      <vt:lpstr>Презентация PowerPoint</vt:lpstr>
      <vt:lpstr>Порядок рассмотрения заявок</vt:lpstr>
      <vt:lpstr>Заключение договора</vt:lpstr>
      <vt:lpstr>Внесение сведение о заключенном договоре на ООС</vt:lpstr>
      <vt:lpstr>Заключение договора</vt:lpstr>
      <vt:lpstr>Формирование сведений об исполнении (о прекращении действия) договора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Aitova.L</dc:creator>
  <cp:lastModifiedBy>Aitova.L</cp:lastModifiedBy>
  <cp:revision>256</cp:revision>
  <dcterms:created xsi:type="dcterms:W3CDTF">2012-06-18T08:42:01Z</dcterms:created>
  <dcterms:modified xsi:type="dcterms:W3CDTF">2012-06-26T09:19:28Z</dcterms:modified>
</cp:coreProperties>
</file>