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2"/>
  </p:notesMasterIdLst>
  <p:sldIdLst>
    <p:sldId id="256" r:id="rId2"/>
    <p:sldId id="264" r:id="rId3"/>
    <p:sldId id="270" r:id="rId4"/>
    <p:sldId id="257" r:id="rId5"/>
    <p:sldId id="271" r:id="rId6"/>
    <p:sldId id="263" r:id="rId7"/>
    <p:sldId id="269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0000FF"/>
    <a:srgbClr val="FF0000"/>
    <a:srgbClr val="8A020F"/>
    <a:srgbClr val="8A0229"/>
    <a:srgbClr val="440F6F"/>
    <a:srgbClr val="0C02CE"/>
    <a:srgbClr val="73260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1" autoAdjust="0"/>
    <p:restoredTop sz="93497" autoAdjust="0"/>
  </p:normalViewPr>
  <p:slideViewPr>
    <p:cSldViewPr>
      <p:cViewPr>
        <p:scale>
          <a:sx n="70" d="100"/>
          <a:sy n="70" d="100"/>
        </p:scale>
        <p:origin x="-2814" y="-1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680B01-070D-4587-B075-D2FCA2856555}" type="datetimeFigureOut">
              <a:rPr lang="ru-RU"/>
              <a:pPr>
                <a:defRPr/>
              </a:pPr>
              <a:t>03.02.2012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FD54CC-AE95-4356-925C-C140D3B80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85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4847-1B20-4B5D-B85A-28A2C1291A10}" type="datetimeFigureOut">
              <a:rPr lang="ru-RU"/>
              <a:pPr>
                <a:defRPr/>
              </a:pPr>
              <a:t>03.02.2012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1B792-4A81-4C0E-A788-D30E409D2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3863-2C8E-406E-B4AF-31DF887EF7EA}" type="datetimeFigureOut">
              <a:rPr lang="ru-RU"/>
              <a:pPr>
                <a:defRPr/>
              </a:pPr>
              <a:t>03.02.2012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C615E-6F2A-415C-A2BD-9FE28E159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E7114-A5A2-4F6D-9236-3C1FB3DF7300}" type="datetimeFigureOut">
              <a:rPr lang="ru-RU"/>
              <a:pPr>
                <a:defRPr/>
              </a:pPr>
              <a:t>03.02.2012</a:t>
            </a:fld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1FB90-00D4-4779-9E00-5E2FE3409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2">
                <a:lumMod val="50000"/>
              </a:schemeClr>
            </a:gs>
            <a:gs pos="0">
              <a:schemeClr val="bg2">
                <a:lumMod val="50000"/>
              </a:schemeClr>
            </a:gs>
            <a:gs pos="100000">
              <a:schemeClr val="bg2">
                <a:lumMod val="9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8320340-B4DA-4756-8E74-11EA19C683D7}" type="datetimeFigureOut">
              <a:rPr lang="ru-RU"/>
              <a:pPr>
                <a:defRPr/>
              </a:pPr>
              <a:t>03.02.2012</a:t>
            </a:fld>
            <a:endParaRPr lang="ru-RU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D589D6D-F39B-41A5-ACC2-43EEBAA48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ransition>
    <p:push/>
  </p:transition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2" y="476671"/>
            <a:ext cx="4968552" cy="6119306"/>
          </a:xfrm>
          <a:prstGeom prst="rect">
            <a:avLst/>
          </a:prstGeom>
          <a:effectLst>
            <a:softEdge rad="127000"/>
          </a:effectLst>
          <a:scene3d>
            <a:camera prst="perspectiveHeroicExtremeRightFacing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1036" y="1124744"/>
            <a:ext cx="9144001" cy="4401205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Сельское здравоохранение – решения на перспективу</a:t>
            </a:r>
          </a:p>
          <a:p>
            <a:pPr algn="ctr">
              <a:defRPr/>
            </a:pPr>
            <a:endParaRPr lang="ru-RU" sz="3600" b="1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r">
              <a:defRPr/>
            </a:pPr>
            <a:r>
              <a:rPr lang="ru-RU" sz="36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Т.Д</a:t>
            </a:r>
            <a:r>
              <a:rPr lang="ru-RU" sz="36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. </a:t>
            </a:r>
            <a:r>
              <a:rPr lang="ru-RU" sz="36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Нагуманов</a:t>
            </a: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</a:t>
            </a:r>
          </a:p>
          <a:p>
            <a:pPr algn="r">
              <a:defRPr/>
            </a:pP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Глава Дрожжановского</a:t>
            </a:r>
            <a:endParaRPr lang="ru-RU" sz="32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r">
              <a:defRPr/>
            </a:pPr>
            <a:r>
              <a:rPr lang="ru-RU" sz="32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муниципального </a:t>
            </a: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района</a:t>
            </a:r>
            <a:endParaRPr lang="ru-RU" sz="4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147" name="TextBox 8"/>
          <p:cNvSpPr txBox="1">
            <a:spLocks noChangeArrowheads="1"/>
          </p:cNvSpPr>
          <p:nvPr/>
        </p:nvSpPr>
        <p:spPr bwMode="auto">
          <a:xfrm>
            <a:off x="2955110" y="6237932"/>
            <a:ext cx="3432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4 </a:t>
            </a:r>
            <a:r>
              <a:rPr lang="ru-RU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февраля 2012 г.</a:t>
            </a:r>
            <a:endParaRPr lang="ru-RU" sz="2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2" y="476671"/>
            <a:ext cx="4968552" cy="6119306"/>
          </a:xfrm>
          <a:prstGeom prst="rect">
            <a:avLst/>
          </a:prstGeom>
          <a:effectLst>
            <a:softEdge rad="127000"/>
          </a:effectLst>
          <a:scene3d>
            <a:camera prst="perspectiveHeroicExtremeRightFacing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-15280" y="2889993"/>
            <a:ext cx="9144001" cy="830997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Спасибо за внимание!</a:t>
            </a:r>
            <a:endParaRPr lang="ru-RU" sz="66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36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2" y="476671"/>
            <a:ext cx="4968552" cy="6119306"/>
          </a:xfrm>
          <a:prstGeom prst="rect">
            <a:avLst/>
          </a:prstGeom>
          <a:effectLst>
            <a:softEdge rad="127000"/>
          </a:effectLst>
          <a:scene3d>
            <a:camera prst="perspectiveHeroicExtremeRightFacing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-4681" y="332656"/>
            <a:ext cx="9144001" cy="5940088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Динамика рейтинга показателей деятельности учреждений здравоохранения</a:t>
            </a:r>
            <a:r>
              <a:rPr lang="en-US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в РТ</a:t>
            </a:r>
          </a:p>
          <a:p>
            <a:pPr algn="ctr">
              <a:defRPr/>
            </a:pPr>
            <a:endParaRPr lang="ru-RU" sz="3200" b="1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r>
              <a:rPr lang="ru-RU" sz="4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2010 год</a:t>
            </a:r>
            <a:r>
              <a:rPr lang="en-US" sz="4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4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ru-RU" sz="48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– </a:t>
            </a:r>
            <a:r>
              <a:rPr lang="ru-RU" sz="4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36 место</a:t>
            </a:r>
          </a:p>
          <a:p>
            <a:pPr algn="ctr">
              <a:defRPr/>
            </a:pPr>
            <a:r>
              <a:rPr lang="ru-RU" sz="4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2011 год  –  22 место</a:t>
            </a:r>
          </a:p>
          <a:p>
            <a:pPr algn="ctr">
              <a:defRPr/>
            </a:pPr>
            <a:endParaRPr lang="ru-RU" sz="3200" b="1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r>
              <a:rPr lang="ru-RU" sz="40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Дрожжановская</a:t>
            </a:r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ЦРБ</a:t>
            </a:r>
            <a:endParaRPr lang="ru-RU" sz="4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02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2" y="476671"/>
            <a:ext cx="4968552" cy="6119306"/>
          </a:xfrm>
          <a:prstGeom prst="rect">
            <a:avLst/>
          </a:prstGeom>
          <a:effectLst>
            <a:softEdge rad="1270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64" y="-16024"/>
            <a:ext cx="4715138" cy="3570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03"/>
            <a:ext cx="4438364" cy="59178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994"/>
            <a:ext cx="4438364" cy="33210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64" y="3356992"/>
            <a:ext cx="4705635" cy="35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46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2" y="476671"/>
            <a:ext cx="4968552" cy="6119306"/>
          </a:xfrm>
          <a:prstGeom prst="rect">
            <a:avLst/>
          </a:prstGeom>
          <a:effectLst>
            <a:softEdge rad="1270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122442" cy="45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70" y="2293553"/>
            <a:ext cx="6122442" cy="459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0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2" y="476671"/>
            <a:ext cx="4968552" cy="6119306"/>
          </a:xfrm>
          <a:prstGeom prst="rect">
            <a:avLst/>
          </a:prstGeom>
          <a:effectLst>
            <a:softEdge rad="1270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56" y="3423939"/>
            <a:ext cx="4626044" cy="34614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56" y="-5061"/>
            <a:ext cx="457200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316"/>
            <a:ext cx="4578764" cy="3426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4578764" cy="34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35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416" y="585371"/>
            <a:ext cx="4968552" cy="6119306"/>
          </a:xfrm>
          <a:prstGeom prst="rect">
            <a:avLst/>
          </a:prstGeom>
          <a:effectLst>
            <a:softEdge rad="1270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3298"/>
            <a:ext cx="4567560" cy="3434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572000" cy="342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41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2" y="476671"/>
            <a:ext cx="4968552" cy="6119306"/>
          </a:xfrm>
          <a:prstGeom prst="rect">
            <a:avLst/>
          </a:prstGeom>
          <a:effectLst>
            <a:softEdge rad="127000"/>
          </a:effectLst>
          <a:scene3d>
            <a:camera prst="perspectiveHeroicExtremeRightFacing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-1" y="521791"/>
            <a:ext cx="9144001" cy="5447645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Обеспеченность врачами:</a:t>
            </a:r>
          </a:p>
          <a:p>
            <a:pPr algn="ctr">
              <a:defRPr/>
            </a:pPr>
            <a:endParaRPr lang="ru-RU" sz="3200" b="1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endParaRPr lang="ru-RU" sz="4400" b="1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r>
              <a:rPr lang="ru-RU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в среднем по РТ – 32,7</a:t>
            </a:r>
          </a:p>
          <a:p>
            <a:pPr algn="ctr">
              <a:defRPr/>
            </a:pPr>
            <a:endParaRPr lang="ru-RU" sz="4400" b="1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r>
              <a:rPr lang="ru-RU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в </a:t>
            </a:r>
            <a:r>
              <a:rPr lang="ru-RU" sz="4400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Дрожжановском</a:t>
            </a:r>
            <a:r>
              <a:rPr lang="ru-RU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МР – 8,3</a:t>
            </a:r>
          </a:p>
          <a:p>
            <a:pPr algn="ctr">
              <a:defRPr/>
            </a:pPr>
            <a:endParaRPr lang="ru-RU" sz="3200" b="1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endParaRPr lang="ru-RU" sz="3200" b="1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r>
              <a:rPr lang="ru-RU" sz="32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на 10000 чел.</a:t>
            </a:r>
            <a:endParaRPr lang="ru-RU" sz="32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08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2" y="476671"/>
            <a:ext cx="4968552" cy="6119306"/>
          </a:xfrm>
          <a:prstGeom prst="rect">
            <a:avLst/>
          </a:prstGeom>
          <a:effectLst>
            <a:softEdge rad="1270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3"/>
            <a:ext cx="4764470" cy="35730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894" y="-28699"/>
            <a:ext cx="4764470" cy="35650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3"/>
            <a:ext cx="4379530" cy="32769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30" y="3284983"/>
            <a:ext cx="4764470" cy="35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84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2" y="476671"/>
            <a:ext cx="4968552" cy="6119306"/>
          </a:xfrm>
          <a:prstGeom prst="rect">
            <a:avLst/>
          </a:prstGeom>
          <a:effectLst>
            <a:softEdge rad="1270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93"/>
            <a:ext cx="6207995" cy="4645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81" y="2564905"/>
            <a:ext cx="5726819" cy="4285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199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2994</TotalTime>
  <Words>61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Ахметов</dc:creator>
  <cp:lastModifiedBy>Ахметов</cp:lastModifiedBy>
  <cp:revision>190</cp:revision>
  <dcterms:created xsi:type="dcterms:W3CDTF">2011-01-27T11:46:17Z</dcterms:created>
  <dcterms:modified xsi:type="dcterms:W3CDTF">2012-02-03T13:55:07Z</dcterms:modified>
</cp:coreProperties>
</file>