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8" r:id="rId3"/>
    <p:sldId id="279" r:id="rId4"/>
    <p:sldId id="280" r:id="rId5"/>
    <p:sldId id="281" r:id="rId6"/>
    <p:sldId id="264" r:id="rId7"/>
    <p:sldId id="269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59D0-3B81-4947-AC5D-14A5F7389497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562C-5393-4702-B57E-CDC090A98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59D0-3B81-4947-AC5D-14A5F7389497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562C-5393-4702-B57E-CDC090A98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59D0-3B81-4947-AC5D-14A5F7389497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562C-5393-4702-B57E-CDC090A98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59D0-3B81-4947-AC5D-14A5F7389497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562C-5393-4702-B57E-CDC090A98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9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59D0-3B81-4947-AC5D-14A5F7389497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562C-5393-4702-B57E-CDC090A98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59D0-3B81-4947-AC5D-14A5F7389497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562C-5393-4702-B57E-CDC090A98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3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59D0-3B81-4947-AC5D-14A5F7389497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562C-5393-4702-B57E-CDC090A98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5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59D0-3B81-4947-AC5D-14A5F7389497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562C-5393-4702-B57E-CDC090A98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2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59D0-3B81-4947-AC5D-14A5F7389497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562C-5393-4702-B57E-CDC090A98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3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59D0-3B81-4947-AC5D-14A5F7389497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562C-5393-4702-B57E-CDC090A98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4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59D0-3B81-4947-AC5D-14A5F7389497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562C-5393-4702-B57E-CDC090A98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159D0-3B81-4947-AC5D-14A5F7389497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A562C-5393-4702-B57E-CDC090A98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0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9.jpe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11.jpe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llday.ru/uploads/posts/2008-08/1219664819_262132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0" y="38313"/>
            <a:ext cx="9178270" cy="681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206084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НАГРАДЫ</a:t>
            </a:r>
            <a:endParaRPr lang="ru-RU" sz="7200" b="1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55679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ИТОГОВАЯ КОЛЛЕГИЯ МИНИСТЕРСТВА ЗДРАВООХРАНЕНИЯ РЕСПУБЛИКИ ТАТАРСТАН</a:t>
            </a:r>
            <a:endParaRPr lang="ru-RU" sz="1400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2129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КАЗАНЬ.  </a:t>
            </a:r>
            <a:r>
              <a:rPr lang="en-US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4</a:t>
            </a:r>
            <a:r>
              <a:rPr lang="ru-RU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февраля  2012 года.</a:t>
            </a:r>
            <a:endParaRPr lang="ru-RU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7" name="Picture 6" descr="http://demiart.ru/forum/uploads6/post-125494-128484433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93" b="95082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2916" y="260647"/>
            <a:ext cx="8235315" cy="504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56.radikal.ru/i154/1009/58/6e4e54f2cf9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8063">
            <a:off x="1547742" y="3426324"/>
            <a:ext cx="2705903" cy="404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krasivyeoboi.com/big/73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3968" y="135296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МЕДАЛЬ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«ЗА ДОБЛЕСНЫЙ ТРУД»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84" y="2420888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ТУХБАТУЛЛИН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МУНИР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ГАБДУЛФАТОВИЧ</a:t>
            </a:r>
            <a:endParaRPr lang="ru-RU" sz="3600" b="1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544522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ЗАМЕСТИТЕЛЬ ГЛАВНОГО ВРАЧА РЕСПУБЛИКАНСКОЙ КЛИНИЧЕСКОЙ БОЛЬНИЦЫ №2</a:t>
            </a:r>
            <a:endParaRPr lang="ru-RU" sz="2000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16632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ИТОГОВАЯ КОЛЛЕГИЯ МИНИСТЕРСТВА ЗДРАВООХРАНЕНИЯ РЕСПУБЛИКИ ТАТАРСТАН</a:t>
            </a:r>
            <a:endParaRPr lang="ru-RU" sz="1400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5122" name="Picture 2" descr="C:\Users\Пользователь\Desktop\СБОРНИК\26 марта 2010 -  Тухбатуллин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92796"/>
            <a:ext cx="2808312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demiart.ru/forum/uploads6/post-125494-128484433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93" b="95082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00365" y="1277037"/>
            <a:ext cx="5976668" cy="437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J:\Мои презентации\Коллекция\rtfla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936104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meb-shik.ru/viewImg.php?img_id=745&amp;maxsize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00" b="89500" l="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00" y="4293096"/>
            <a:ext cx="1217712" cy="12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krasivyeoboi.com/big/73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3968" y="128095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ЗАСЛУЖЕННЫЙ ВРАЧ РЕСПУБЛИКИ ТАТАРСТАН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220486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ИГНАТЬЕВ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ИГОРЬ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МИХАЙЛОВИЧ</a:t>
            </a:r>
            <a:endParaRPr lang="ru-RU" sz="3600" b="1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1148" y="4941168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ЗАВЕДУЮЩИЙ ОТДЕЛЕНИЕМ СОСУДИСТОЙ ХИРУРГИИ МЕЖРЕГИОНАЛЬНОГО КЛИНИКО-ДИАГНОСТИЧЕСКОГО ЦЕНТРА</a:t>
            </a:r>
            <a:endParaRPr lang="ru-RU" sz="2000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16632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ИТОГОВАЯ КОЛЛЕГИЯ МИНИСТЕРСТВА ЗДРАВООХРАНЕНИЯ РЕСПУБЛИКИ ТАТАРСТАН</a:t>
            </a:r>
            <a:endParaRPr lang="ru-RU" sz="1400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1" name="Picture 5" descr="J:\Мои презентации\Коллекция\rtfl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936104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meb-shik.ru/viewImg.php?img_id=745&amp;maxsize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00" b="89500" l="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00" y="3933056"/>
            <a:ext cx="1217712" cy="12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ФОТО\Лица1\IMG_90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12034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demiart.ru/forum/uploads6/post-125494-128484433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93" b="95082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4303" y="1133021"/>
            <a:ext cx="5976668" cy="437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krasivyeoboi.com/big/73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3968" y="135296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ЗАСЛУЖЕННЫЙ ВРАЧ РЕСПУБЛИКИ ТАТАРСТАН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220486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САБИРОВА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ФИРАЯ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МАРАТОВНА</a:t>
            </a:r>
            <a:endParaRPr lang="ru-RU" sz="3600" b="1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6146" name="Picture 2" descr="J:\ФОТО-1консервация 2.08.10\Ак Чачакляр\АкЧачакляр 2009\IMG_4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83231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demiart.ru/forum/uploads6/post-125494-128484433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93" b="95082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92861" y="1349045"/>
            <a:ext cx="5976668" cy="437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4941168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ГЛАВНЫЙ ВРАЧ ЦЕНТРА ПЛАНИРОВАНИЯ СЕМЬИ И </a:t>
            </a:r>
            <a:r>
              <a:rPr lang="ru-RU" sz="200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РЕПРОДУКЦИИ </a:t>
            </a:r>
          </a:p>
          <a:p>
            <a:pPr algn="ctr"/>
            <a:r>
              <a:rPr lang="ru-RU" sz="200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ООО «АВА ПЕТЕР»</a:t>
            </a:r>
            <a:endParaRPr lang="ru-RU" sz="2000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16632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ИТОГОВАЯ КОЛЛЕГИЯ МИНИСТЕРСТВА ЗДРАВООХРАНЕНИЯ РЕСПУБЛИКИ ТАТАРСТАН</a:t>
            </a:r>
            <a:endParaRPr lang="ru-RU" sz="1400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1" name="Picture 5" descr="J:\Мои презентации\Коллекция\rtfla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936104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meb-shik.ru/viewImg.php?img_id=745&amp;maxsize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00" b="89500" l="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00" y="3933056"/>
            <a:ext cx="1217712" cy="12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krasivyeoboi.com/big/73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3968" y="135296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ЗАСЛУЖЕННЫЙ ВРАЧ РЕСПУБЛИКИ ТАТАРСТАН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2492896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КАРПУХИН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ОЛЕГ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ЮРЬЕВИЧ</a:t>
            </a:r>
            <a:endParaRPr lang="ru-RU" sz="3600" b="1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0296" y="537321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ПРОФЕССОР КАФЕДРЫ ХИРУРГИЧЕСКИХ БОЛЕЗНЕЙ №1 КАЗАНСКОГО ГОСУДАРСТВЕННОГО МЕДИЦИНСКОГО УНИВЕРСИТЕТА</a:t>
            </a:r>
            <a:endParaRPr lang="ru-RU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16632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ИТОГОВАЯ КОЛЛЕГИЯ МИНИСТЕРСТВА ЗДРАВООХРАНЕНИЯ РЕСПУБЛИКИ ТАТАРСТАН</a:t>
            </a:r>
            <a:endParaRPr lang="ru-RU" sz="1400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1" name="Picture 5" descr="J:\Мои презентации\Коллекция\rtfl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936104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meb-shik.ru/viewImg.php?img_id=745&amp;maxsize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00" b="89500" l="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00" y="4293096"/>
            <a:ext cx="1217712" cy="12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Пользователь\Desktop\ФОТО\Лица1\IMG_90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83231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demiart.ru/forum/uploads6/post-125494-128484433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93" b="95082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00365" y="1205029"/>
            <a:ext cx="5976668" cy="437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2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krasivyeoboi.com/big/73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ФОТО\Лица1\_MG_49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283127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5976" y="1340768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БЛАГОДАРНОСТЬ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ПРЕЗИДЕНТА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РЕСПУБЛИКИ ТАТАРСТАН</a:t>
            </a:r>
            <a:endParaRPr lang="ru-RU" sz="2000" b="1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2636912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ВАФИН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АДЕЛЬ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ЮНУСОВИЧ</a:t>
            </a:r>
            <a:endParaRPr lang="ru-RU" sz="3600" b="1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229200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ПЕРВЫЙ ЗАМЕСТИТЕЛЬ МИНИСТРА ЗДРАВООХРАНЕНИЯ РЕСПУБЛИКИ ТАТАРСТАН</a:t>
            </a:r>
            <a:endParaRPr lang="ru-RU" sz="2000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16632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ИТОГОВАЯ КОЛЛЕГИЯ МИНИСТЕРСТВА ЗДРАВООХРАНЕНИЯ РЕСПУБЛИКИ ТАТАРСТАН</a:t>
            </a:r>
            <a:endParaRPr lang="ru-RU" sz="1400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" name="Picture 6" descr="http://demiart.ru/forum/uploads6/post-125494-128484433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93" b="95082" l="3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7485" y="1349045"/>
            <a:ext cx="5976668" cy="437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Мои презентации\Коллекция\rtfla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936104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meb-shik.ru/viewImg.php?img_id=745&amp;maxsize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00" b="89500" l="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92" y="4293096"/>
            <a:ext cx="1217712" cy="12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5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krasivyeoboi.com/big/73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2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ample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539454" cy="501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3968" y="1484784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БЛАГОДАРСТВЕННОЕ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ПИСЬМО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ПРЕЗИДЕНТА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РЕСПУБЛИКИ ТАТАРСТАН</a:t>
            </a:r>
            <a:endParaRPr lang="ru-RU" sz="2000" b="1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2996952"/>
            <a:ext cx="482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КОЛЛЕКТИВ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РЕСПУБЛИКАНСКОЙ КЛИНИЧЕСКОЙ БОЛЬНИЦЫ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16632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ИТОГОВАЯ КОЛЛЕГИЯ МИНИСТЕРСТВА ЗДРАВООХРАНЕНИЯ РЕСПУБЛИКИ ТАТАРСТАН</a:t>
            </a:r>
            <a:endParaRPr lang="ru-RU" sz="1400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96752"/>
            <a:ext cx="2808312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" name="Picture 3" descr="C:\Users\Пользователь\Desktop\ФОТО\МЗ РТ\IMG_717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/>
          <a:stretch/>
        </p:blipFill>
        <p:spPr bwMode="auto">
          <a:xfrm>
            <a:off x="899592" y="1196752"/>
            <a:ext cx="280234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G_40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9592" y="4037393"/>
            <a:ext cx="2808312" cy="1547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475656" y="263691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РКБ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4" name="Picture 5" descr="J:\Мои презентации\Коллекция\rtfla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936104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meb-shik.ru/viewImg.php?img_id=745&amp;maxsize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00" b="89500" l="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3176"/>
            <a:ext cx="1217712" cy="12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rasivyeoboi.com/big/73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file.mobilmusic.ru/f8/ab/5c/70252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86" b="97210" l="33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25" y="1556792"/>
            <a:ext cx="765647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272808" cy="10156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ПОЗДРАВЛЯЕМ!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91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142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Марат С. Нурмиев</cp:lastModifiedBy>
  <cp:revision>41</cp:revision>
  <dcterms:created xsi:type="dcterms:W3CDTF">2012-01-23T12:50:05Z</dcterms:created>
  <dcterms:modified xsi:type="dcterms:W3CDTF">2012-02-03T13:59:33Z</dcterms:modified>
</cp:coreProperties>
</file>