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4" r:id="rId4"/>
    <p:sldId id="263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16DEDD9-E05A-4E0B-A7F6-7B44032D790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AA744CF-33AA-4817-8816-A8D4405EFC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DEDD9-E05A-4E0B-A7F6-7B44032D790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A744CF-33AA-4817-8816-A8D4405EFC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DEDD9-E05A-4E0B-A7F6-7B44032D790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A744CF-33AA-4817-8816-A8D4405EFC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DEDD9-E05A-4E0B-A7F6-7B44032D790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A744CF-33AA-4817-8816-A8D4405EFC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DEDD9-E05A-4E0B-A7F6-7B44032D790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A744CF-33AA-4817-8816-A8D4405EFC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DEDD9-E05A-4E0B-A7F6-7B44032D790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A744CF-33AA-4817-8816-A8D4405EFC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DEDD9-E05A-4E0B-A7F6-7B44032D790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A744CF-33AA-4817-8816-A8D4405EFC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DEDD9-E05A-4E0B-A7F6-7B44032D790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A744CF-33AA-4817-8816-A8D4405EFC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DEDD9-E05A-4E0B-A7F6-7B44032D790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A744CF-33AA-4817-8816-A8D4405EFC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16DEDD9-E05A-4E0B-A7F6-7B44032D790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A744CF-33AA-4817-8816-A8D4405EFC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16DEDD9-E05A-4E0B-A7F6-7B44032D790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AA744CF-33AA-4817-8816-A8D4405EFC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16DEDD9-E05A-4E0B-A7F6-7B44032D790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AA744CF-33AA-4817-8816-A8D4405EFC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r>
              <a:rPr lang="ru-RU" b="1" i="1" dirty="0"/>
              <a:t>Скажи то , что делаешь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i="1" dirty="0"/>
              <a:t>Делай, что сказал,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i="1" dirty="0"/>
              <a:t>Запиши, что это сделано.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/>
              <a:t>Р.Дж.Крейг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r>
              <a:rPr lang="ru-RU" sz="4800" b="1" i="1" dirty="0"/>
              <a:t>Попробуй </a:t>
            </a:r>
            <a:r>
              <a:rPr lang="ru-RU" sz="4800" b="1" i="1" dirty="0" smtClean="0"/>
              <a:t>убеди!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/>
              <a:t>Чем большими знаниями и навыками будет располагать персонал, чем шире и глубже будет диапазон этих навыков – тем большими возможностями для действий будут располагать сотрудники, тем более качественными будут улучшение и обслуживание клиентов. </a:t>
            </a:r>
            <a:br>
              <a:rPr lang="ru-RU" sz="4000" i="1" dirty="0" smtClean="0"/>
            </a:br>
            <a:r>
              <a:rPr lang="ru-RU" sz="4000" b="0" dirty="0" smtClean="0"/>
              <a:t>Роджер </a:t>
            </a:r>
            <a:r>
              <a:rPr lang="ru-RU" sz="4000" b="0" dirty="0" err="1" smtClean="0"/>
              <a:t>Ханнам</a:t>
            </a:r>
            <a:endParaRPr lang="ru-RU" sz="4000" b="0" dirty="0"/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r>
              <a:rPr lang="ru-RU" b="0" i="1" dirty="0" smtClean="0"/>
              <a:t>Если вы не можете описать то, что вы делаете как процесс, вы не знаете то, что вы </a:t>
            </a:r>
            <a:r>
              <a:rPr lang="ru-RU" b="0" i="1" dirty="0" smtClean="0"/>
              <a:t>делаете!</a:t>
            </a:r>
            <a:br>
              <a:rPr lang="ru-RU" b="0" i="1" dirty="0" smtClean="0"/>
            </a:br>
            <a:r>
              <a:rPr lang="ru-RU" b="0" dirty="0" err="1" smtClean="0"/>
              <a:t>Э.Деминг</a:t>
            </a:r>
            <a:endParaRPr lang="ru-RU" b="0" dirty="0"/>
          </a:p>
        </p:txBody>
      </p:sp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/>
          <a:lstStyle/>
          <a:p>
            <a:r>
              <a:rPr lang="ru-RU" b="1" i="1" dirty="0"/>
              <a:t>«Чтобы система была устойчивей, ее надо трясти»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/>
              <a:t/>
            </a:r>
            <a:br>
              <a:rPr lang="ru-RU" i="1" dirty="0"/>
            </a:br>
            <a:r>
              <a:rPr lang="ru-RU" b="1" dirty="0" err="1" smtClean="0"/>
              <a:t>Челомей</a:t>
            </a:r>
            <a:r>
              <a:rPr lang="ru-RU" b="1" dirty="0" smtClean="0"/>
              <a:t> 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r>
              <a:rPr lang="ru-RU" sz="4000" b="1" i="1" dirty="0"/>
              <a:t>Собраться </a:t>
            </a:r>
            <a:r>
              <a:rPr lang="ru-RU" sz="4000" b="1" i="1" dirty="0" err="1"/>
              <a:t>вместе-это</a:t>
            </a:r>
            <a:r>
              <a:rPr lang="ru-RU" sz="4000" b="1" i="1" dirty="0"/>
              <a:t> </a:t>
            </a:r>
            <a:r>
              <a:rPr lang="ru-RU" sz="4000" b="1" i="1" dirty="0" smtClean="0"/>
              <a:t>начало,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i="1" dirty="0" smtClean="0"/>
              <a:t>Держаться </a:t>
            </a:r>
            <a:r>
              <a:rPr lang="ru-RU" sz="4000" b="1" i="1" dirty="0" err="1"/>
              <a:t>вместе-это</a:t>
            </a:r>
            <a:r>
              <a:rPr lang="ru-RU" sz="4000" b="1" i="1" dirty="0"/>
              <a:t> прогресс,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i="1" dirty="0"/>
              <a:t>Работать </a:t>
            </a:r>
            <a:r>
              <a:rPr lang="ru-RU" sz="4000" b="1" i="1" dirty="0" err="1"/>
              <a:t>вместе-это</a:t>
            </a:r>
            <a:r>
              <a:rPr lang="ru-RU" sz="4000" b="1" i="1" dirty="0"/>
              <a:t> успех.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i="1" dirty="0" smtClean="0"/>
              <a:t>Г.Форд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121</TotalTime>
  <Words>80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Скажи то , что делаешь Делай, что сказал, Запиши, что это сделано.  Р.Дж.Крейг </vt:lpstr>
      <vt:lpstr>Попробуй убеди! </vt:lpstr>
      <vt:lpstr>Чем большими знаниями и навыками будет располагать персонал, чем шире и глубже будет диапазон этих навыков – тем большими возможностями для действий будут располагать сотрудники, тем более качественными будут улучшение и обслуживание клиентов.  Роджер Ханнам</vt:lpstr>
      <vt:lpstr>Если вы не можете описать то, что вы делаете как процесс, вы не знаете то, что вы делаете! Э.Деминг</vt:lpstr>
      <vt:lpstr>«Чтобы система была устойчивей, ее надо трясти»   Челомей В. </vt:lpstr>
      <vt:lpstr>Собраться вместе-это начало, Держаться вместе-это прогресс, Работать вместе-это успех.  Г.Форд 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Скажи то , что делаешь Делай, что сказал, Запиши, что это сделано.  Р.Дж.Крейг</dc:title>
  <dc:creator>Фаррахов</dc:creator>
  <cp:lastModifiedBy>Фаррахов</cp:lastModifiedBy>
  <cp:revision>13</cp:revision>
  <dcterms:created xsi:type="dcterms:W3CDTF">2012-12-06T20:19:47Z</dcterms:created>
  <dcterms:modified xsi:type="dcterms:W3CDTF">2012-12-06T22:21:50Z</dcterms:modified>
</cp:coreProperties>
</file>