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31"/>
  </p:notesMasterIdLst>
  <p:sldIdLst>
    <p:sldId id="256" r:id="rId5"/>
    <p:sldId id="259" r:id="rId6"/>
    <p:sldId id="260" r:id="rId7"/>
    <p:sldId id="266" r:id="rId8"/>
    <p:sldId id="263" r:id="rId9"/>
    <p:sldId id="264" r:id="rId10"/>
    <p:sldId id="283" r:id="rId11"/>
    <p:sldId id="300" r:id="rId12"/>
    <p:sldId id="292" r:id="rId13"/>
    <p:sldId id="293" r:id="rId14"/>
    <p:sldId id="267" r:id="rId15"/>
    <p:sldId id="302" r:id="rId16"/>
    <p:sldId id="301" r:id="rId17"/>
    <p:sldId id="270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64857"/>
    <a:srgbClr val="FF7C80"/>
    <a:srgbClr val="FFC000"/>
    <a:srgbClr val="F9DE69"/>
    <a:srgbClr val="205390"/>
    <a:srgbClr val="2663AC"/>
    <a:srgbClr val="2E75CC"/>
    <a:srgbClr val="D3E8F5"/>
    <a:srgbClr val="E3F1F9"/>
    <a:srgbClr val="79A8E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5" autoAdjust="0"/>
    <p:restoredTop sz="94464" autoAdjust="0"/>
  </p:normalViewPr>
  <p:slideViewPr>
    <p:cSldViewPr>
      <p:cViewPr>
        <p:scale>
          <a:sx n="75" d="100"/>
          <a:sy n="75" d="100"/>
        </p:scale>
        <p:origin x="-456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4EE3A-D882-4ADE-814E-A6DCF292BDE5}" type="datetimeFigureOut">
              <a:rPr lang="ru-RU" smtClean="0"/>
              <a:pPr/>
              <a:t>09.07.2013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FF8E6-AF58-4B7B-85FB-E74C499DDD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817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B613FB-78B8-472B-81D6-160E01853352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793DEB-2CB5-4FE5-8D6F-3023E2C1B1F8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2B3414D-4E80-413D-B95F-AB4AD8FCBC04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66F141-AEB5-4956-A6A8-1DDEC465E092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C0512E3-F497-4183-B1F4-C95AA22820A3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C28863-E074-4AD2-9A95-26090C73F6CC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AAA320-5685-48C0-ACC8-9A0938F561EB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75E08C-4FDB-4A8B-A825-1AD11A9CE408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522BB42-BF99-4F6C-923A-E36C33B519AD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B0EDB9-2422-4130-809E-4F8D822B1903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8F6A4E-4452-45F5-88F5-DB4056A5E7DB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5550385-CC3E-48BD-B259-2178B40561E0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7CAC5F-5601-4CBE-8C75-20DD858EE536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CF09D4-88FB-4771-8853-3B6FEC6BE5AA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5FC9421-5868-4004-A1C4-BD8FE8958607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9B82BF2-10F5-4D6D-B895-1B94FCD8078A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2D1AF6-E8C8-4C26-84F4-D09C3A7FC27A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C05615-898C-4E25-942C-7C0F2547394E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B33343-67E5-48E8-9B5E-8ADAB2C2C4DA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F0E588-1E3C-429E-95C7-E1B5E01AABA1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124B20-C9FC-4C7D-B894-862E0691F0BC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517FE3B-43F0-4A68-A184-20184073B957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DD61C-03D4-4B68-AD0D-F6DDB5D53A10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629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B613FB-78B8-472B-81D6-160E01853352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793DEB-2CB5-4FE5-8D6F-3023E2C1B1F8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2B3414D-4E80-413D-B95F-AB4AD8FCBC04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66F141-AEB5-4956-A6A8-1DDEC465E092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C0512E3-F497-4183-B1F4-C95AA22820A3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C28863-E074-4AD2-9A95-26090C73F6CC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AAA320-5685-48C0-ACC8-9A0938F561EB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75E08C-4FDB-4A8B-A825-1AD11A9CE408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522BB42-BF99-4F6C-923A-E36C33B519AD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B0EDB9-2422-4130-809E-4F8D822B1903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8F6A4E-4452-45F5-88F5-DB4056A5E7DB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5550385-CC3E-48BD-B259-2178B40561E0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7CAC5F-5601-4CBE-8C75-20DD858EE536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CF09D4-88FB-4771-8853-3B6FEC6BE5AA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5FC9421-5868-4004-A1C4-BD8FE8958607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9B82BF2-10F5-4D6D-B895-1B94FCD8078A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2D1AF6-E8C8-4C26-84F4-D09C3A7FC27A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C05615-898C-4E25-942C-7C0F2547394E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B33343-67E5-48E8-9B5E-8ADAB2C2C4DA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F0E588-1E3C-429E-95C7-E1B5E01AABA1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124B20-C9FC-4C7D-B894-862E0691F0BC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517FE3B-43F0-4A68-A184-20184073B957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DD61C-03D4-4B68-AD0D-F6DDB5D53A10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629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B613FB-78B8-472B-81D6-160E01853352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793DEB-2CB5-4FE5-8D6F-3023E2C1B1F8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2B3414D-4E80-413D-B95F-AB4AD8FCBC04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66F141-AEB5-4956-A6A8-1DDEC465E092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C0512E3-F497-4183-B1F4-C95AA22820A3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C28863-E074-4AD2-9A95-26090C73F6CC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AAA320-5685-48C0-ACC8-9A0938F561EB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75E08C-4FDB-4A8B-A825-1AD11A9CE408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522BB42-BF99-4F6C-923A-E36C33B519AD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B0EDB9-2422-4130-809E-4F8D822B1903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8F6A4E-4452-45F5-88F5-DB4056A5E7DB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5550385-CC3E-48BD-B259-2178B40561E0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7CAC5F-5601-4CBE-8C75-20DD858EE536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CF09D4-88FB-4771-8853-3B6FEC6BE5AA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5FC9421-5868-4004-A1C4-BD8FE8958607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9B82BF2-10F5-4D6D-B895-1B94FCD8078A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2D1AF6-E8C8-4C26-84F4-D09C3A7FC27A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C05615-898C-4E25-942C-7C0F2547394E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B33343-67E5-48E8-9B5E-8ADAB2C2C4DA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F0E588-1E3C-429E-95C7-E1B5E01AABA1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124B20-C9FC-4C7D-B894-862E0691F0BC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517FE3B-43F0-4A68-A184-20184073B957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DD61C-03D4-4B68-AD0D-F6DDB5D53A10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62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8604048-2F96-4ED1-89E3-9970198F485D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A36ACD8-D154-42C3-9F99-700046566EB8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8604048-2F96-4ED1-89E3-9970198F485D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A36ACD8-D154-42C3-9F99-700046566EB8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8604048-2F96-4ED1-89E3-9970198F485D}" type="datetimeFigureOut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09.07.2013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A36ACD8-D154-42C3-9F99-700046566EB8}" type="slidenum">
              <a:rPr lang="ru-RU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20"/>
            <a:ext cx="9162468" cy="68564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20688"/>
            <a:ext cx="9144000" cy="29523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Приемка, хранение и отпуск МИБП в ГУП «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Таттехмедфарм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761904" y="3068960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Докладчик:</a:t>
            </a:r>
            <a:r>
              <a:rPr kumimoji="0" lang="ru-RU" sz="2000" b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Зам. генерального директора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по аптечному складу 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ГУП «</a:t>
            </a:r>
            <a:r>
              <a:rPr kumimoji="0" lang="ru-RU" sz="2000" b="1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Таттехмедфарм</a:t>
            </a:r>
            <a:r>
              <a:rPr kumimoji="0" lang="ru-RU" sz="2000" b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» </a:t>
            </a:r>
            <a:endParaRPr kumimoji="0" lang="ru-RU" sz="2000" b="1" u="none" strike="noStrike" kern="1200" cap="none" spc="0" normalizeH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Мингазутдинов</a:t>
            </a:r>
            <a:r>
              <a:rPr lang="ru-RU" sz="2000" b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Ильшат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Габдульбарович</a:t>
            </a:r>
            <a:endParaRPr kumimoji="0" lang="ru-RU" sz="2000" b="1" u="none" strike="noStrike" kern="1200" cap="none" spc="0" normalizeH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1\DPP_0001.JPG"/>
          <p:cNvPicPr>
            <a:picLocks noChangeAspect="1" noChangeArrowheads="1"/>
          </p:cNvPicPr>
          <p:nvPr/>
        </p:nvPicPr>
        <p:blipFill>
          <a:blip r:embed="rId4" cstate="print"/>
          <a:srcRect r="3175" b="22685"/>
          <a:stretch>
            <a:fillRect/>
          </a:stretch>
        </p:blipFill>
        <p:spPr bwMode="auto">
          <a:xfrm>
            <a:off x="1091226" y="3140968"/>
            <a:ext cx="2904710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пр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" y="1587"/>
            <a:ext cx="9142413" cy="6856413"/>
          </a:xfrm>
          <a:prstGeom prst="rect">
            <a:avLst/>
          </a:prstGeom>
          <a:noFill/>
        </p:spPr>
      </p:pic>
      <p:pic>
        <p:nvPicPr>
          <p:cNvPr id="10" name="Picture 2" descr="C:\Users\user\Desktop\логотип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вакцина\13.JPG"/>
          <p:cNvPicPr>
            <a:picLocks noChangeAspect="1" noChangeArrowheads="1"/>
          </p:cNvPicPr>
          <p:nvPr/>
        </p:nvPicPr>
        <p:blipFill>
          <a:blip r:embed="rId6" cstate="print"/>
          <a:srcRect l="10961" r="5688" b="26581"/>
          <a:stretch>
            <a:fillRect/>
          </a:stretch>
        </p:blipFill>
        <p:spPr bwMode="auto">
          <a:xfrm>
            <a:off x="539552" y="980728"/>
            <a:ext cx="4536504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E:\вакцина\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429000"/>
            <a:ext cx="3968800" cy="29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056603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dir="in"/>
      </p:transition>
    </mc:Choice>
    <mc:Fallback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User\Desktop\пр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37" name="Picture 2" descr="C:\Users\user\Desktop\логотип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вакцина\17.JPG"/>
          <p:cNvPicPr>
            <a:picLocks noChangeAspect="1" noChangeArrowheads="1"/>
          </p:cNvPicPr>
          <p:nvPr/>
        </p:nvPicPr>
        <p:blipFill>
          <a:blip r:embed="rId6" cstate="print"/>
          <a:srcRect l="19772" t="23052" r="12770" b="16469"/>
          <a:stretch>
            <a:fillRect/>
          </a:stretch>
        </p:blipFill>
        <p:spPr bwMode="auto">
          <a:xfrm>
            <a:off x="683568" y="1196752"/>
            <a:ext cx="4176464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Picture 2" descr="E:\вакцина\16.JPG"/>
          <p:cNvPicPr>
            <a:picLocks noChangeAspect="1" noChangeArrowheads="1"/>
          </p:cNvPicPr>
          <p:nvPr/>
        </p:nvPicPr>
        <p:blipFill>
          <a:blip r:embed="rId7" cstate="print"/>
          <a:srcRect t="7407"/>
          <a:stretch>
            <a:fillRect/>
          </a:stretch>
        </p:blipFill>
        <p:spPr bwMode="auto">
          <a:xfrm>
            <a:off x="4476949" y="3356992"/>
            <a:ext cx="4199507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апкаепрерпн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E:\вакцина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24744"/>
            <a:ext cx="7128792" cy="534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28717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4" name="Picture 2" descr="C:\Users\user\Desktop\логотип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вакцина\27.JPG"/>
          <p:cNvPicPr>
            <a:picLocks noChangeAspect="1" noChangeArrowheads="1"/>
          </p:cNvPicPr>
          <p:nvPr/>
        </p:nvPicPr>
        <p:blipFill>
          <a:blip r:embed="rId6" cstate="print"/>
          <a:srcRect r="8756" b="19264"/>
          <a:stretch>
            <a:fillRect/>
          </a:stretch>
        </p:blipFill>
        <p:spPr bwMode="auto">
          <a:xfrm>
            <a:off x="1043608" y="1268760"/>
            <a:ext cx="7378511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апкаепрерпн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E:\вакцина\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0480" y="2924944"/>
            <a:ext cx="4427984" cy="3320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5" name="Picture 3" descr="E:\вакцина\28.JPG"/>
          <p:cNvPicPr>
            <a:picLocks noChangeAspect="1" noChangeArrowheads="1"/>
          </p:cNvPicPr>
          <p:nvPr/>
        </p:nvPicPr>
        <p:blipFill>
          <a:blip r:embed="rId5" cstate="print"/>
          <a:srcRect b="13848"/>
          <a:stretch>
            <a:fillRect/>
          </a:stretch>
        </p:blipFill>
        <p:spPr bwMode="auto">
          <a:xfrm>
            <a:off x="755576" y="980728"/>
            <a:ext cx="4392488" cy="2838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98091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dir="in"/>
      </p:transition>
    </mc:Choice>
    <mc:Fallback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0"/>
            <a:ext cx="9142413" cy="6856413"/>
          </a:xfrm>
          <a:prstGeom prst="rect">
            <a:avLst/>
          </a:prstGeom>
          <a:noFill/>
        </p:spPr>
      </p:pic>
      <p:pic>
        <p:nvPicPr>
          <p:cNvPr id="4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E:\вакцина\30.JPG"/>
          <p:cNvPicPr>
            <a:picLocks noChangeAspect="1" noChangeArrowheads="1"/>
          </p:cNvPicPr>
          <p:nvPr/>
        </p:nvPicPr>
        <p:blipFill>
          <a:blip r:embed="rId4" cstate="print"/>
          <a:srcRect l="6667"/>
          <a:stretch>
            <a:fillRect/>
          </a:stretch>
        </p:blipFill>
        <p:spPr bwMode="auto">
          <a:xfrm>
            <a:off x="755576" y="1124744"/>
            <a:ext cx="3326769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4" descr="E:\вакцина\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124744"/>
            <a:ext cx="3618402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4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E:\вакцина\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616" y="1052736"/>
            <a:ext cx="3696816" cy="4929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E:\вакцина\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052736"/>
            <a:ext cx="3672408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4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E:\вакцина\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124744"/>
            <a:ext cx="6624736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4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E:\вакцина\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7" y="1268760"/>
            <a:ext cx="3936437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 descr="E:\вакцина\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6992"/>
            <a:ext cx="4187957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4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E:\вакцина\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284984"/>
            <a:ext cx="3981946" cy="2986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5" name="Picture 3" descr="E:\вакцина\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052736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1587"/>
            <a:ext cx="9142413" cy="6856413"/>
          </a:xfrm>
          <a:prstGeom prst="rect">
            <a:avLst/>
          </a:prstGeom>
          <a:noFill/>
        </p:spPr>
      </p:pic>
      <p:pic>
        <p:nvPicPr>
          <p:cNvPr id="7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вакцина\1.JPG"/>
          <p:cNvPicPr>
            <a:picLocks noChangeAspect="1" noChangeArrowheads="1"/>
          </p:cNvPicPr>
          <p:nvPr/>
        </p:nvPicPr>
        <p:blipFill>
          <a:blip r:embed="rId4" cstate="print"/>
          <a:srcRect l="7219" t="29312" r="11736" b="18189"/>
          <a:stretch>
            <a:fillRect/>
          </a:stretch>
        </p:blipFill>
        <p:spPr bwMode="auto">
          <a:xfrm>
            <a:off x="323528" y="1196752"/>
            <a:ext cx="4891143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E:\вакцина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924944"/>
            <a:ext cx="3816424" cy="3389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4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E:\вакцина\40.JPG"/>
          <p:cNvPicPr>
            <a:picLocks noChangeAspect="1" noChangeArrowheads="1"/>
          </p:cNvPicPr>
          <p:nvPr/>
        </p:nvPicPr>
        <p:blipFill>
          <a:blip r:embed="rId4" cstate="print"/>
          <a:srcRect r="13104" b="21897"/>
          <a:stretch>
            <a:fillRect/>
          </a:stretch>
        </p:blipFill>
        <p:spPr bwMode="auto">
          <a:xfrm>
            <a:off x="4355976" y="3284984"/>
            <a:ext cx="437961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9" name="Picture 3" descr="E:\вакцина\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980728"/>
            <a:ext cx="422446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4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E:\вакцина\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24744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3" name="Picture 3" descr="E:\вакцина\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429000"/>
            <a:ext cx="4081314" cy="3060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4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E:\вакцина\44.JPG"/>
          <p:cNvPicPr>
            <a:picLocks noChangeAspect="1" noChangeArrowheads="1"/>
          </p:cNvPicPr>
          <p:nvPr/>
        </p:nvPicPr>
        <p:blipFill>
          <a:blip r:embed="rId4" cstate="print"/>
          <a:srcRect t="11017" b="2687"/>
          <a:stretch>
            <a:fillRect/>
          </a:stretch>
        </p:blipFill>
        <p:spPr bwMode="auto">
          <a:xfrm>
            <a:off x="2339752" y="946820"/>
            <a:ext cx="4680520" cy="5385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4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E:\вакцина\45.JPG"/>
          <p:cNvPicPr>
            <a:picLocks noChangeAspect="1" noChangeArrowheads="1"/>
          </p:cNvPicPr>
          <p:nvPr/>
        </p:nvPicPr>
        <p:blipFill>
          <a:blip r:embed="rId4" cstate="print"/>
          <a:srcRect l="24528" t="9996" r="3942" b="13443"/>
          <a:stretch>
            <a:fillRect/>
          </a:stretch>
        </p:blipFill>
        <p:spPr bwMode="auto">
          <a:xfrm>
            <a:off x="1403648" y="1052736"/>
            <a:ext cx="6458501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4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E:\вакцина\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944724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5" name="Picture 3" descr="E:\вакцина\47.JPG"/>
          <p:cNvPicPr>
            <a:picLocks noChangeAspect="1" noChangeArrowheads="1"/>
          </p:cNvPicPr>
          <p:nvPr/>
        </p:nvPicPr>
        <p:blipFill>
          <a:blip r:embed="rId5" cstate="print"/>
          <a:srcRect l="14809" r="4046" b="15609"/>
          <a:stretch>
            <a:fillRect/>
          </a:stretch>
        </p:blipFill>
        <p:spPr bwMode="auto">
          <a:xfrm>
            <a:off x="4788024" y="2924944"/>
            <a:ext cx="3969672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4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E:\вакцина\IMG_22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1614" y="946820"/>
            <a:ext cx="7008778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апкаепрерпн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Спасибо за внимание!</a:t>
            </a:r>
            <a:endParaRPr lang="ru-RU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7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1\DPP_0001.JPG"/>
          <p:cNvPicPr>
            <a:picLocks noChangeAspect="1" noChangeArrowheads="1"/>
          </p:cNvPicPr>
          <p:nvPr/>
        </p:nvPicPr>
        <p:blipFill>
          <a:blip r:embed="rId4" cstate="print"/>
          <a:srcRect r="3175" b="22685"/>
          <a:stretch>
            <a:fillRect/>
          </a:stretch>
        </p:blipFill>
        <p:spPr bwMode="auto">
          <a:xfrm>
            <a:off x="3142000" y="2852936"/>
            <a:ext cx="2904710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98091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dir="in"/>
      </p:transition>
    </mc:Choice>
    <mc:Fallback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7" name="Picture 2" descr="C:\Users\user\Desktop\логотип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вакцина\4.JPG"/>
          <p:cNvPicPr>
            <a:picLocks noChangeAspect="1" noChangeArrowheads="1"/>
          </p:cNvPicPr>
          <p:nvPr/>
        </p:nvPicPr>
        <p:blipFill>
          <a:blip r:embed="rId5" cstate="print"/>
          <a:srcRect l="1414" t="20738" r="8094" b="13278"/>
          <a:stretch>
            <a:fillRect/>
          </a:stretch>
        </p:blipFill>
        <p:spPr bwMode="auto">
          <a:xfrm>
            <a:off x="683568" y="1268760"/>
            <a:ext cx="4464496" cy="2441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E:\вакцина\5.JPG"/>
          <p:cNvPicPr>
            <a:picLocks noChangeAspect="1" noChangeArrowheads="1"/>
          </p:cNvPicPr>
          <p:nvPr/>
        </p:nvPicPr>
        <p:blipFill>
          <a:blip r:embed="rId6" cstate="print"/>
          <a:srcRect t="19273" b="10400"/>
          <a:stretch>
            <a:fillRect/>
          </a:stretch>
        </p:blipFill>
        <p:spPr bwMode="auto">
          <a:xfrm>
            <a:off x="3635896" y="3501008"/>
            <a:ext cx="5040560" cy="2658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</p:spPr>
      </p:pic>
      <p:pic>
        <p:nvPicPr>
          <p:cNvPr id="15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вакцина\3.JPG"/>
          <p:cNvPicPr>
            <a:picLocks noChangeAspect="1" noChangeArrowheads="1"/>
          </p:cNvPicPr>
          <p:nvPr/>
        </p:nvPicPr>
        <p:blipFill>
          <a:blip r:embed="rId4" cstate="print"/>
          <a:srcRect r="5357"/>
          <a:stretch>
            <a:fillRect/>
          </a:stretch>
        </p:blipFill>
        <p:spPr bwMode="auto">
          <a:xfrm>
            <a:off x="2627784" y="980728"/>
            <a:ext cx="3816424" cy="5376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1587"/>
            <a:ext cx="9142413" cy="6856413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50000">
                <a:srgbClr val="D3E8F5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</p:spPr>
      </p:pic>
      <p:sp>
        <p:nvSpPr>
          <p:cNvPr id="75" name="Заголовок 3"/>
          <p:cNvSpPr txBox="1">
            <a:spLocks/>
          </p:cNvSpPr>
          <p:nvPr/>
        </p:nvSpPr>
        <p:spPr>
          <a:xfrm>
            <a:off x="22078" y="-23202"/>
            <a:ext cx="9144000" cy="6904404"/>
          </a:xfrm>
          <a:prstGeom prst="rect">
            <a:avLst/>
          </a:prstGeom>
          <a:solidFill>
            <a:schemeClr val="accent3">
              <a:lumMod val="20000"/>
              <a:lumOff val="80000"/>
              <a:alpha val="26000"/>
            </a:schemeClr>
          </a:solidFill>
          <a:scene3d>
            <a:camera prst="orthographicFront">
              <a:rot lat="0" lon="5400000" rev="0"/>
            </a:camera>
            <a:lightRig rig="threePt" dir="t"/>
          </a:scene3d>
        </p:spPr>
        <p:txBody>
          <a:bodyPr vert="horz" anchor="b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r>
              <a:rPr lang="ru-RU" smtClean="0">
                <a:solidFill>
                  <a:srgbClr val="1B587C">
                    <a:lumMod val="50000"/>
                  </a:srgbClr>
                </a:solidFill>
              </a:rPr>
              <a:t> </a:t>
            </a:r>
            <a:endParaRPr lang="ru-RU" dirty="0">
              <a:solidFill>
                <a:srgbClr val="1B587C">
                  <a:lumMod val="50000"/>
                </a:srgbClr>
              </a:solidFill>
            </a:endParaRPr>
          </a:p>
        </p:txBody>
      </p:sp>
      <p:pic>
        <p:nvPicPr>
          <p:cNvPr id="40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вакцина\6.JPG"/>
          <p:cNvPicPr>
            <a:picLocks noChangeAspect="1" noChangeArrowheads="1"/>
          </p:cNvPicPr>
          <p:nvPr/>
        </p:nvPicPr>
        <p:blipFill>
          <a:blip r:embed="rId4" cstate="print"/>
          <a:srcRect l="1918" t="1379" r="2199" b="2126"/>
          <a:stretch>
            <a:fillRect/>
          </a:stretch>
        </p:blipFill>
        <p:spPr bwMode="auto">
          <a:xfrm>
            <a:off x="467544" y="1124744"/>
            <a:ext cx="3096344" cy="4334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E:\вакцина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757958"/>
            <a:ext cx="5167958" cy="3696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1086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0"/>
            <a:ext cx="9142413" cy="6858000"/>
          </a:xfrm>
          <a:prstGeom prst="rect">
            <a:avLst/>
          </a:prstGeom>
          <a:noFill/>
        </p:spPr>
      </p:pic>
      <p:pic>
        <p:nvPicPr>
          <p:cNvPr id="23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вакцина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908720"/>
            <a:ext cx="7368818" cy="5526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1587"/>
            <a:ext cx="9142413" cy="6856413"/>
          </a:xfrm>
          <a:prstGeom prst="rect">
            <a:avLst/>
          </a:prstGeom>
          <a:noFill/>
        </p:spPr>
      </p:pic>
      <p:pic>
        <p:nvPicPr>
          <p:cNvPr id="42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вакцина\10.JPG"/>
          <p:cNvPicPr>
            <a:picLocks noChangeAspect="1" noChangeArrowheads="1"/>
          </p:cNvPicPr>
          <p:nvPr/>
        </p:nvPicPr>
        <p:blipFill>
          <a:blip r:embed="rId4" cstate="print"/>
          <a:srcRect r="8146" b="25890"/>
          <a:stretch>
            <a:fillRect/>
          </a:stretch>
        </p:blipFill>
        <p:spPr bwMode="auto">
          <a:xfrm>
            <a:off x="395536" y="1124744"/>
            <a:ext cx="4283968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E:\вакцина\9.JPG"/>
          <p:cNvPicPr>
            <a:picLocks noChangeAspect="1" noChangeArrowheads="1"/>
          </p:cNvPicPr>
          <p:nvPr/>
        </p:nvPicPr>
        <p:blipFill>
          <a:blip r:embed="rId5" cstate="print"/>
          <a:srcRect t="4590" b="5908"/>
          <a:stretch>
            <a:fillRect/>
          </a:stretch>
        </p:blipFill>
        <p:spPr bwMode="auto">
          <a:xfrm>
            <a:off x="4572000" y="3645024"/>
            <a:ext cx="4183627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6407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1587"/>
            <a:ext cx="9142413" cy="6856413"/>
          </a:xfrm>
          <a:prstGeom prst="rect">
            <a:avLst/>
          </a:prstGeom>
          <a:noFill/>
        </p:spPr>
      </p:pic>
      <p:pic>
        <p:nvPicPr>
          <p:cNvPr id="65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E:\вакцина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942628"/>
            <a:ext cx="3600400" cy="27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5" name="Picture 3" descr="E:\вакцина\10.JPG"/>
          <p:cNvPicPr>
            <a:picLocks noChangeAspect="1" noChangeArrowheads="1"/>
          </p:cNvPicPr>
          <p:nvPr/>
        </p:nvPicPr>
        <p:blipFill>
          <a:blip r:embed="rId5" cstate="print"/>
          <a:srcRect l="6539" r="11722" b="25890"/>
          <a:stretch>
            <a:fillRect/>
          </a:stretch>
        </p:blipFill>
        <p:spPr bwMode="auto">
          <a:xfrm>
            <a:off x="4788024" y="4110980"/>
            <a:ext cx="360040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6" name="Picture 2" descr="E:\вакцина\9.JPG"/>
          <p:cNvPicPr>
            <a:picLocks noChangeAspect="1" noChangeArrowheads="1"/>
          </p:cNvPicPr>
          <p:nvPr/>
        </p:nvPicPr>
        <p:blipFill>
          <a:blip r:embed="rId6" cstate="print"/>
          <a:srcRect t="4590" b="5908"/>
          <a:stretch>
            <a:fillRect/>
          </a:stretch>
        </p:blipFill>
        <p:spPr bwMode="auto">
          <a:xfrm>
            <a:off x="827584" y="4110980"/>
            <a:ext cx="3647264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7" name="Picture 2" descr="E:\вакцина\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942628"/>
            <a:ext cx="3600400" cy="27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833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User\Desktop\п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1587"/>
            <a:ext cx="9142413" cy="6856413"/>
          </a:xfrm>
          <a:prstGeom prst="rect">
            <a:avLst/>
          </a:prstGeom>
          <a:noFill/>
        </p:spPr>
      </p:pic>
      <p:pic>
        <p:nvPicPr>
          <p:cNvPr id="22" name="Picture 2" descr="C:\Users\user\Desktop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168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вакцина\14.JPG"/>
          <p:cNvPicPr>
            <a:picLocks noChangeAspect="1" noChangeArrowheads="1"/>
          </p:cNvPicPr>
          <p:nvPr/>
        </p:nvPicPr>
        <p:blipFill>
          <a:blip r:embed="rId4" cstate="print"/>
          <a:srcRect l="23766" t="18108" r="15121" b="27570"/>
          <a:stretch>
            <a:fillRect/>
          </a:stretch>
        </p:blipFill>
        <p:spPr bwMode="auto">
          <a:xfrm>
            <a:off x="683568" y="1052734"/>
            <a:ext cx="4176464" cy="278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E:\вакцина\15.JPG"/>
          <p:cNvPicPr>
            <a:picLocks noChangeAspect="1" noChangeArrowheads="1"/>
          </p:cNvPicPr>
          <p:nvPr/>
        </p:nvPicPr>
        <p:blipFill>
          <a:blip r:embed="rId5" cstate="print"/>
          <a:srcRect t="1946" b="6600"/>
          <a:stretch>
            <a:fillRect/>
          </a:stretch>
        </p:blipFill>
        <p:spPr bwMode="auto">
          <a:xfrm>
            <a:off x="4427984" y="3293296"/>
            <a:ext cx="4502102" cy="3088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236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62626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>
    <a:lnDef>
      <a:spPr>
        <a:ln w="31750">
          <a:headEnd type="stealth"/>
          <a:tailEnd type="stealt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>
    <a:lnDef>
      <a:spPr>
        <a:ln w="31750">
          <a:headEnd type="stealth"/>
          <a:tailEnd type="stealt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>
    <a:lnDef>
      <a:spPr>
        <a:ln w="31750">
          <a:headEnd type="stealth"/>
          <a:tailEnd type="stealt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62626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4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5040</TotalTime>
  <Words>33</Words>
  <Application>Microsoft Office PowerPoint</Application>
  <PresentationFormat>Экран (4:3)</PresentationFormat>
  <Paragraphs>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Тема Office</vt:lpstr>
      <vt:lpstr>Аспект</vt:lpstr>
      <vt:lpstr>1_Аспект</vt:lpstr>
      <vt:lpstr>2_Аспект</vt:lpstr>
      <vt:lpstr>Приемка, хранение и отпуск МИБП в ГУП «Таттехмедфарм»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ГУП «Таттехмедфарм» сегодня. Сиситемная модернизация и автоматизация бизнес-процессов предприятия.</dc:title>
  <dc:creator>User</dc:creator>
  <cp:lastModifiedBy>User</cp:lastModifiedBy>
  <cp:revision>465</cp:revision>
  <cp:lastPrinted>2013-04-24T07:44:59Z</cp:lastPrinted>
  <dcterms:created xsi:type="dcterms:W3CDTF">2013-02-25T05:34:37Z</dcterms:created>
  <dcterms:modified xsi:type="dcterms:W3CDTF">2013-07-09T09:53:47Z</dcterms:modified>
</cp:coreProperties>
</file>