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291578"/>
              </p:ext>
            </p:extLst>
          </p:nvPr>
        </p:nvGraphicFramePr>
        <p:xfrm>
          <a:off x="457200" y="2132857"/>
          <a:ext cx="8229600" cy="3295503"/>
        </p:xfrm>
        <a:graphic>
          <a:graphicData uri="http://schemas.openxmlformats.org/drawingml/2006/table">
            <a:tbl>
              <a:tblPr firstRow="1" firstCol="1" bandRow="1"/>
              <a:tblGrid>
                <a:gridCol w="754392"/>
                <a:gridCol w="1096022"/>
                <a:gridCol w="754392"/>
                <a:gridCol w="754876"/>
                <a:gridCol w="686163"/>
                <a:gridCol w="685679"/>
                <a:gridCol w="754876"/>
                <a:gridCol w="685679"/>
                <a:gridCol w="686163"/>
                <a:gridCol w="685679"/>
                <a:gridCol w="685679"/>
              </a:tblGrid>
              <a:tr h="864095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организации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Отделение сосудистой неврологии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ПИТ сосудистой неврологии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Коечный фонд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пациентов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свободных мест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Коечный фонд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пациентов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 них на ИВЛ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свободных мест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36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развернутых коек по плану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Фактическое количество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развернутых коек по плану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Фактическое количество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80" marR="554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95736" y="548680"/>
            <a:ext cx="45720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мониторингу мест в сосудистых центрах города Казани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5517232"/>
            <a:ext cx="7992888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Главный врач _____________________ (Ф.И.О.)</a:t>
            </a:r>
            <a:endParaRPr lang="ru-RU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2392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56</Words>
  <Application>Microsoft Office PowerPoint</Application>
  <PresentationFormat>Экран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Твердый переплет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 Ф. Шагимарданова</dc:creator>
  <cp:lastModifiedBy>Алия Ф. Шагимарданова</cp:lastModifiedBy>
  <cp:revision>1</cp:revision>
  <cp:lastPrinted>2019-10-23T05:37:36Z</cp:lastPrinted>
  <dcterms:created xsi:type="dcterms:W3CDTF">2019-10-23T05:28:49Z</dcterms:created>
  <dcterms:modified xsi:type="dcterms:W3CDTF">2019-10-23T05:37:46Z</dcterms:modified>
</cp:coreProperties>
</file>