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8" r:id="rId3"/>
    <p:sldId id="271" r:id="rId4"/>
    <p:sldId id="259" r:id="rId5"/>
    <p:sldId id="264" r:id="rId6"/>
    <p:sldId id="266" r:id="rId7"/>
    <p:sldId id="272" r:id="rId8"/>
    <p:sldId id="267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45" autoAdjust="0"/>
    <p:restoredTop sz="94660"/>
  </p:normalViewPr>
  <p:slideViewPr>
    <p:cSldViewPr>
      <p:cViewPr varScale="1">
        <p:scale>
          <a:sx n="111" d="100"/>
          <a:sy n="111" d="100"/>
        </p:scale>
        <p:origin x="1050" y="-11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AutoShape 3"/>
          <p:cNvSpPr>
            <a:spLocks noChangeAspect="1" noChangeArrowheads="1"/>
          </p:cNvSpPr>
          <p:nvPr/>
        </p:nvSpPr>
        <p:spPr bwMode="auto">
          <a:xfrm>
            <a:off x="-428625" y="-1143000"/>
            <a:ext cx="9929813" cy="957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0" name="Freeform 4"/>
          <p:cNvSpPr>
            <a:spLocks/>
          </p:cNvSpPr>
          <p:nvPr/>
        </p:nvSpPr>
        <p:spPr bwMode="auto">
          <a:xfrm>
            <a:off x="4910174" y="3054177"/>
            <a:ext cx="1320557" cy="1112811"/>
          </a:xfrm>
          <a:custGeom>
            <a:avLst/>
            <a:gdLst>
              <a:gd name="T0" fmla="*/ 442 w 747"/>
              <a:gd name="T1" fmla="*/ 100 h 438"/>
              <a:gd name="T2" fmla="*/ 462 w 747"/>
              <a:gd name="T3" fmla="*/ 74 h 438"/>
              <a:gd name="T4" fmla="*/ 512 w 747"/>
              <a:gd name="T5" fmla="*/ 38 h 438"/>
              <a:gd name="T6" fmla="*/ 607 w 747"/>
              <a:gd name="T7" fmla="*/ 39 h 438"/>
              <a:gd name="T8" fmla="*/ 692 w 747"/>
              <a:gd name="T9" fmla="*/ 3 h 438"/>
              <a:gd name="T10" fmla="*/ 713 w 747"/>
              <a:gd name="T11" fmla="*/ 46 h 438"/>
              <a:gd name="T12" fmla="*/ 708 w 747"/>
              <a:gd name="T13" fmla="*/ 77 h 438"/>
              <a:gd name="T14" fmla="*/ 729 w 747"/>
              <a:gd name="T15" fmla="*/ 83 h 438"/>
              <a:gd name="T16" fmla="*/ 744 w 747"/>
              <a:gd name="T17" fmla="*/ 92 h 438"/>
              <a:gd name="T18" fmla="*/ 728 w 747"/>
              <a:gd name="T19" fmla="*/ 108 h 438"/>
              <a:gd name="T20" fmla="*/ 711 w 747"/>
              <a:gd name="T21" fmla="*/ 119 h 438"/>
              <a:gd name="T22" fmla="*/ 689 w 747"/>
              <a:gd name="T23" fmla="*/ 108 h 438"/>
              <a:gd name="T24" fmla="*/ 674 w 747"/>
              <a:gd name="T25" fmla="*/ 108 h 438"/>
              <a:gd name="T26" fmla="*/ 653 w 747"/>
              <a:gd name="T27" fmla="*/ 127 h 438"/>
              <a:gd name="T28" fmla="*/ 641 w 747"/>
              <a:gd name="T29" fmla="*/ 137 h 438"/>
              <a:gd name="T30" fmla="*/ 643 w 747"/>
              <a:gd name="T31" fmla="*/ 149 h 438"/>
              <a:gd name="T32" fmla="*/ 638 w 747"/>
              <a:gd name="T33" fmla="*/ 158 h 438"/>
              <a:gd name="T34" fmla="*/ 615 w 747"/>
              <a:gd name="T35" fmla="*/ 185 h 438"/>
              <a:gd name="T36" fmla="*/ 609 w 747"/>
              <a:gd name="T37" fmla="*/ 203 h 438"/>
              <a:gd name="T38" fmla="*/ 592 w 747"/>
              <a:gd name="T39" fmla="*/ 242 h 438"/>
              <a:gd name="T40" fmla="*/ 564 w 747"/>
              <a:gd name="T41" fmla="*/ 261 h 438"/>
              <a:gd name="T42" fmla="*/ 543 w 747"/>
              <a:gd name="T43" fmla="*/ 294 h 438"/>
              <a:gd name="T44" fmla="*/ 499 w 747"/>
              <a:gd name="T45" fmla="*/ 300 h 438"/>
              <a:gd name="T46" fmla="*/ 502 w 747"/>
              <a:gd name="T47" fmla="*/ 318 h 438"/>
              <a:gd name="T48" fmla="*/ 540 w 747"/>
              <a:gd name="T49" fmla="*/ 317 h 438"/>
              <a:gd name="T50" fmla="*/ 555 w 747"/>
              <a:gd name="T51" fmla="*/ 330 h 438"/>
              <a:gd name="T52" fmla="*/ 527 w 747"/>
              <a:gd name="T53" fmla="*/ 346 h 438"/>
              <a:gd name="T54" fmla="*/ 488 w 747"/>
              <a:gd name="T55" fmla="*/ 348 h 438"/>
              <a:gd name="T56" fmla="*/ 465 w 747"/>
              <a:gd name="T57" fmla="*/ 364 h 438"/>
              <a:gd name="T58" fmla="*/ 422 w 747"/>
              <a:gd name="T59" fmla="*/ 394 h 438"/>
              <a:gd name="T60" fmla="*/ 400 w 747"/>
              <a:gd name="T61" fmla="*/ 426 h 438"/>
              <a:gd name="T62" fmla="*/ 370 w 747"/>
              <a:gd name="T63" fmla="*/ 438 h 438"/>
              <a:gd name="T64" fmla="*/ 295 w 747"/>
              <a:gd name="T65" fmla="*/ 429 h 438"/>
              <a:gd name="T66" fmla="*/ 325 w 747"/>
              <a:gd name="T67" fmla="*/ 392 h 438"/>
              <a:gd name="T68" fmla="*/ 359 w 747"/>
              <a:gd name="T69" fmla="*/ 379 h 438"/>
              <a:gd name="T70" fmla="*/ 380 w 747"/>
              <a:gd name="T71" fmla="*/ 358 h 438"/>
              <a:gd name="T72" fmla="*/ 369 w 747"/>
              <a:gd name="T73" fmla="*/ 338 h 438"/>
              <a:gd name="T74" fmla="*/ 347 w 747"/>
              <a:gd name="T75" fmla="*/ 340 h 438"/>
              <a:gd name="T76" fmla="*/ 228 w 747"/>
              <a:gd name="T77" fmla="*/ 333 h 438"/>
              <a:gd name="T78" fmla="*/ 165 w 747"/>
              <a:gd name="T79" fmla="*/ 336 h 438"/>
              <a:gd name="T80" fmla="*/ 143 w 747"/>
              <a:gd name="T81" fmla="*/ 345 h 438"/>
              <a:gd name="T82" fmla="*/ 121 w 747"/>
              <a:gd name="T83" fmla="*/ 338 h 438"/>
              <a:gd name="T84" fmla="*/ 83 w 747"/>
              <a:gd name="T85" fmla="*/ 358 h 438"/>
              <a:gd name="T86" fmla="*/ 39 w 747"/>
              <a:gd name="T87" fmla="*/ 336 h 438"/>
              <a:gd name="T88" fmla="*/ 10 w 747"/>
              <a:gd name="T89" fmla="*/ 325 h 438"/>
              <a:gd name="T90" fmla="*/ 68 w 747"/>
              <a:gd name="T91" fmla="*/ 278 h 438"/>
              <a:gd name="T92" fmla="*/ 143 w 747"/>
              <a:gd name="T93" fmla="*/ 250 h 438"/>
              <a:gd name="T94" fmla="*/ 129 w 747"/>
              <a:gd name="T95" fmla="*/ 206 h 438"/>
              <a:gd name="T96" fmla="*/ 240 w 747"/>
              <a:gd name="T97" fmla="*/ 191 h 438"/>
              <a:gd name="T98" fmla="*/ 347 w 747"/>
              <a:gd name="T99" fmla="*/ 165 h 438"/>
              <a:gd name="T100" fmla="*/ 369 w 747"/>
              <a:gd name="T101" fmla="*/ 139 h 43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47"/>
              <a:gd name="T154" fmla="*/ 0 h 438"/>
              <a:gd name="T155" fmla="*/ 747 w 747"/>
              <a:gd name="T156" fmla="*/ 438 h 43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47" h="438">
                <a:moveTo>
                  <a:pt x="390" y="98"/>
                </a:moveTo>
                <a:lnTo>
                  <a:pt x="405" y="95"/>
                </a:lnTo>
                <a:lnTo>
                  <a:pt x="414" y="93"/>
                </a:lnTo>
                <a:lnTo>
                  <a:pt x="434" y="96"/>
                </a:lnTo>
                <a:lnTo>
                  <a:pt x="442" y="100"/>
                </a:lnTo>
                <a:lnTo>
                  <a:pt x="460" y="101"/>
                </a:lnTo>
                <a:lnTo>
                  <a:pt x="470" y="96"/>
                </a:lnTo>
                <a:lnTo>
                  <a:pt x="476" y="83"/>
                </a:lnTo>
                <a:lnTo>
                  <a:pt x="470" y="79"/>
                </a:lnTo>
                <a:lnTo>
                  <a:pt x="462" y="74"/>
                </a:lnTo>
                <a:lnTo>
                  <a:pt x="462" y="67"/>
                </a:lnTo>
                <a:lnTo>
                  <a:pt x="465" y="61"/>
                </a:lnTo>
                <a:lnTo>
                  <a:pt x="473" y="48"/>
                </a:lnTo>
                <a:lnTo>
                  <a:pt x="489" y="31"/>
                </a:lnTo>
                <a:lnTo>
                  <a:pt x="512" y="38"/>
                </a:lnTo>
                <a:lnTo>
                  <a:pt x="527" y="34"/>
                </a:lnTo>
                <a:lnTo>
                  <a:pt x="548" y="28"/>
                </a:lnTo>
                <a:lnTo>
                  <a:pt x="568" y="34"/>
                </a:lnTo>
                <a:lnTo>
                  <a:pt x="579" y="36"/>
                </a:lnTo>
                <a:lnTo>
                  <a:pt x="607" y="39"/>
                </a:lnTo>
                <a:lnTo>
                  <a:pt x="630" y="34"/>
                </a:lnTo>
                <a:lnTo>
                  <a:pt x="649" y="23"/>
                </a:lnTo>
                <a:lnTo>
                  <a:pt x="689" y="2"/>
                </a:lnTo>
                <a:lnTo>
                  <a:pt x="692" y="0"/>
                </a:lnTo>
                <a:lnTo>
                  <a:pt x="692" y="3"/>
                </a:lnTo>
                <a:lnTo>
                  <a:pt x="682" y="30"/>
                </a:lnTo>
                <a:lnTo>
                  <a:pt x="690" y="33"/>
                </a:lnTo>
                <a:lnTo>
                  <a:pt x="700" y="36"/>
                </a:lnTo>
                <a:lnTo>
                  <a:pt x="706" y="41"/>
                </a:lnTo>
                <a:lnTo>
                  <a:pt x="713" y="46"/>
                </a:lnTo>
                <a:lnTo>
                  <a:pt x="734" y="56"/>
                </a:lnTo>
                <a:lnTo>
                  <a:pt x="729" y="61"/>
                </a:lnTo>
                <a:lnTo>
                  <a:pt x="710" y="70"/>
                </a:lnTo>
                <a:lnTo>
                  <a:pt x="711" y="74"/>
                </a:lnTo>
                <a:lnTo>
                  <a:pt x="708" y="77"/>
                </a:lnTo>
                <a:lnTo>
                  <a:pt x="713" y="80"/>
                </a:lnTo>
                <a:lnTo>
                  <a:pt x="710" y="83"/>
                </a:lnTo>
                <a:lnTo>
                  <a:pt x="716" y="85"/>
                </a:lnTo>
                <a:lnTo>
                  <a:pt x="721" y="85"/>
                </a:lnTo>
                <a:lnTo>
                  <a:pt x="729" y="83"/>
                </a:lnTo>
                <a:lnTo>
                  <a:pt x="734" y="85"/>
                </a:lnTo>
                <a:lnTo>
                  <a:pt x="733" y="88"/>
                </a:lnTo>
                <a:lnTo>
                  <a:pt x="731" y="90"/>
                </a:lnTo>
                <a:lnTo>
                  <a:pt x="736" y="92"/>
                </a:lnTo>
                <a:lnTo>
                  <a:pt x="744" y="92"/>
                </a:lnTo>
                <a:lnTo>
                  <a:pt x="747" y="93"/>
                </a:lnTo>
                <a:lnTo>
                  <a:pt x="747" y="96"/>
                </a:lnTo>
                <a:lnTo>
                  <a:pt x="747" y="100"/>
                </a:lnTo>
                <a:lnTo>
                  <a:pt x="744" y="101"/>
                </a:lnTo>
                <a:lnTo>
                  <a:pt x="728" y="108"/>
                </a:lnTo>
                <a:lnTo>
                  <a:pt x="731" y="111"/>
                </a:lnTo>
                <a:lnTo>
                  <a:pt x="728" y="113"/>
                </a:lnTo>
                <a:lnTo>
                  <a:pt x="721" y="116"/>
                </a:lnTo>
                <a:lnTo>
                  <a:pt x="715" y="116"/>
                </a:lnTo>
                <a:lnTo>
                  <a:pt x="711" y="119"/>
                </a:lnTo>
                <a:lnTo>
                  <a:pt x="711" y="121"/>
                </a:lnTo>
                <a:lnTo>
                  <a:pt x="697" y="123"/>
                </a:lnTo>
                <a:lnTo>
                  <a:pt x="682" y="116"/>
                </a:lnTo>
                <a:lnTo>
                  <a:pt x="687" y="113"/>
                </a:lnTo>
                <a:lnTo>
                  <a:pt x="689" y="108"/>
                </a:lnTo>
                <a:lnTo>
                  <a:pt x="685" y="108"/>
                </a:lnTo>
                <a:lnTo>
                  <a:pt x="682" y="110"/>
                </a:lnTo>
                <a:lnTo>
                  <a:pt x="679" y="110"/>
                </a:lnTo>
                <a:lnTo>
                  <a:pt x="675" y="108"/>
                </a:lnTo>
                <a:lnTo>
                  <a:pt x="674" y="108"/>
                </a:lnTo>
                <a:lnTo>
                  <a:pt x="671" y="108"/>
                </a:lnTo>
                <a:lnTo>
                  <a:pt x="669" y="111"/>
                </a:lnTo>
                <a:lnTo>
                  <a:pt x="658" y="116"/>
                </a:lnTo>
                <a:lnTo>
                  <a:pt x="658" y="127"/>
                </a:lnTo>
                <a:lnTo>
                  <a:pt x="653" y="127"/>
                </a:lnTo>
                <a:lnTo>
                  <a:pt x="648" y="126"/>
                </a:lnTo>
                <a:lnTo>
                  <a:pt x="643" y="129"/>
                </a:lnTo>
                <a:lnTo>
                  <a:pt x="640" y="131"/>
                </a:lnTo>
                <a:lnTo>
                  <a:pt x="638" y="132"/>
                </a:lnTo>
                <a:lnTo>
                  <a:pt x="641" y="137"/>
                </a:lnTo>
                <a:lnTo>
                  <a:pt x="643" y="142"/>
                </a:lnTo>
                <a:lnTo>
                  <a:pt x="640" y="144"/>
                </a:lnTo>
                <a:lnTo>
                  <a:pt x="638" y="147"/>
                </a:lnTo>
                <a:lnTo>
                  <a:pt x="640" y="149"/>
                </a:lnTo>
                <a:lnTo>
                  <a:pt x="643" y="149"/>
                </a:lnTo>
                <a:lnTo>
                  <a:pt x="643" y="150"/>
                </a:lnTo>
                <a:lnTo>
                  <a:pt x="640" y="152"/>
                </a:lnTo>
                <a:lnTo>
                  <a:pt x="638" y="154"/>
                </a:lnTo>
                <a:lnTo>
                  <a:pt x="640" y="157"/>
                </a:lnTo>
                <a:lnTo>
                  <a:pt x="638" y="158"/>
                </a:lnTo>
                <a:lnTo>
                  <a:pt x="633" y="163"/>
                </a:lnTo>
                <a:lnTo>
                  <a:pt x="622" y="172"/>
                </a:lnTo>
                <a:lnTo>
                  <a:pt x="628" y="176"/>
                </a:lnTo>
                <a:lnTo>
                  <a:pt x="622" y="181"/>
                </a:lnTo>
                <a:lnTo>
                  <a:pt x="615" y="185"/>
                </a:lnTo>
                <a:lnTo>
                  <a:pt x="607" y="186"/>
                </a:lnTo>
                <a:lnTo>
                  <a:pt x="602" y="189"/>
                </a:lnTo>
                <a:lnTo>
                  <a:pt x="599" y="198"/>
                </a:lnTo>
                <a:lnTo>
                  <a:pt x="605" y="201"/>
                </a:lnTo>
                <a:lnTo>
                  <a:pt x="609" y="203"/>
                </a:lnTo>
                <a:lnTo>
                  <a:pt x="613" y="214"/>
                </a:lnTo>
                <a:lnTo>
                  <a:pt x="612" y="234"/>
                </a:lnTo>
                <a:lnTo>
                  <a:pt x="605" y="234"/>
                </a:lnTo>
                <a:lnTo>
                  <a:pt x="600" y="237"/>
                </a:lnTo>
                <a:lnTo>
                  <a:pt x="592" y="242"/>
                </a:lnTo>
                <a:lnTo>
                  <a:pt x="586" y="245"/>
                </a:lnTo>
                <a:lnTo>
                  <a:pt x="579" y="248"/>
                </a:lnTo>
                <a:lnTo>
                  <a:pt x="573" y="255"/>
                </a:lnTo>
                <a:lnTo>
                  <a:pt x="569" y="260"/>
                </a:lnTo>
                <a:lnTo>
                  <a:pt x="564" y="261"/>
                </a:lnTo>
                <a:lnTo>
                  <a:pt x="555" y="263"/>
                </a:lnTo>
                <a:lnTo>
                  <a:pt x="548" y="266"/>
                </a:lnTo>
                <a:lnTo>
                  <a:pt x="538" y="268"/>
                </a:lnTo>
                <a:lnTo>
                  <a:pt x="543" y="271"/>
                </a:lnTo>
                <a:lnTo>
                  <a:pt x="543" y="294"/>
                </a:lnTo>
                <a:lnTo>
                  <a:pt x="527" y="292"/>
                </a:lnTo>
                <a:lnTo>
                  <a:pt x="498" y="289"/>
                </a:lnTo>
                <a:lnTo>
                  <a:pt x="502" y="294"/>
                </a:lnTo>
                <a:lnTo>
                  <a:pt x="502" y="296"/>
                </a:lnTo>
                <a:lnTo>
                  <a:pt x="499" y="300"/>
                </a:lnTo>
                <a:lnTo>
                  <a:pt x="507" y="305"/>
                </a:lnTo>
                <a:lnTo>
                  <a:pt x="511" y="307"/>
                </a:lnTo>
                <a:lnTo>
                  <a:pt x="511" y="315"/>
                </a:lnTo>
                <a:lnTo>
                  <a:pt x="504" y="315"/>
                </a:lnTo>
                <a:lnTo>
                  <a:pt x="502" y="318"/>
                </a:lnTo>
                <a:lnTo>
                  <a:pt x="507" y="322"/>
                </a:lnTo>
                <a:lnTo>
                  <a:pt x="514" y="320"/>
                </a:lnTo>
                <a:lnTo>
                  <a:pt x="520" y="314"/>
                </a:lnTo>
                <a:lnTo>
                  <a:pt x="538" y="314"/>
                </a:lnTo>
                <a:lnTo>
                  <a:pt x="540" y="317"/>
                </a:lnTo>
                <a:lnTo>
                  <a:pt x="545" y="320"/>
                </a:lnTo>
                <a:lnTo>
                  <a:pt x="551" y="318"/>
                </a:lnTo>
                <a:lnTo>
                  <a:pt x="560" y="322"/>
                </a:lnTo>
                <a:lnTo>
                  <a:pt x="550" y="327"/>
                </a:lnTo>
                <a:lnTo>
                  <a:pt x="555" y="330"/>
                </a:lnTo>
                <a:lnTo>
                  <a:pt x="551" y="335"/>
                </a:lnTo>
                <a:lnTo>
                  <a:pt x="550" y="341"/>
                </a:lnTo>
                <a:lnTo>
                  <a:pt x="545" y="343"/>
                </a:lnTo>
                <a:lnTo>
                  <a:pt x="535" y="345"/>
                </a:lnTo>
                <a:lnTo>
                  <a:pt x="527" y="346"/>
                </a:lnTo>
                <a:lnTo>
                  <a:pt x="519" y="349"/>
                </a:lnTo>
                <a:lnTo>
                  <a:pt x="516" y="353"/>
                </a:lnTo>
                <a:lnTo>
                  <a:pt x="511" y="356"/>
                </a:lnTo>
                <a:lnTo>
                  <a:pt x="498" y="353"/>
                </a:lnTo>
                <a:lnTo>
                  <a:pt x="488" y="348"/>
                </a:lnTo>
                <a:lnTo>
                  <a:pt x="468" y="349"/>
                </a:lnTo>
                <a:lnTo>
                  <a:pt x="455" y="354"/>
                </a:lnTo>
                <a:lnTo>
                  <a:pt x="452" y="361"/>
                </a:lnTo>
                <a:lnTo>
                  <a:pt x="460" y="362"/>
                </a:lnTo>
                <a:lnTo>
                  <a:pt x="465" y="364"/>
                </a:lnTo>
                <a:lnTo>
                  <a:pt x="454" y="376"/>
                </a:lnTo>
                <a:lnTo>
                  <a:pt x="449" y="376"/>
                </a:lnTo>
                <a:lnTo>
                  <a:pt x="432" y="382"/>
                </a:lnTo>
                <a:lnTo>
                  <a:pt x="426" y="389"/>
                </a:lnTo>
                <a:lnTo>
                  <a:pt x="422" y="394"/>
                </a:lnTo>
                <a:lnTo>
                  <a:pt x="426" y="400"/>
                </a:lnTo>
                <a:lnTo>
                  <a:pt x="416" y="411"/>
                </a:lnTo>
                <a:lnTo>
                  <a:pt x="408" y="416"/>
                </a:lnTo>
                <a:lnTo>
                  <a:pt x="405" y="423"/>
                </a:lnTo>
                <a:lnTo>
                  <a:pt x="400" y="426"/>
                </a:lnTo>
                <a:lnTo>
                  <a:pt x="391" y="434"/>
                </a:lnTo>
                <a:lnTo>
                  <a:pt x="388" y="433"/>
                </a:lnTo>
                <a:lnTo>
                  <a:pt x="383" y="433"/>
                </a:lnTo>
                <a:lnTo>
                  <a:pt x="374" y="438"/>
                </a:lnTo>
                <a:lnTo>
                  <a:pt x="370" y="438"/>
                </a:lnTo>
                <a:lnTo>
                  <a:pt x="343" y="429"/>
                </a:lnTo>
                <a:lnTo>
                  <a:pt x="331" y="431"/>
                </a:lnTo>
                <a:lnTo>
                  <a:pt x="321" y="426"/>
                </a:lnTo>
                <a:lnTo>
                  <a:pt x="307" y="423"/>
                </a:lnTo>
                <a:lnTo>
                  <a:pt x="295" y="429"/>
                </a:lnTo>
                <a:lnTo>
                  <a:pt x="287" y="426"/>
                </a:lnTo>
                <a:lnTo>
                  <a:pt x="285" y="423"/>
                </a:lnTo>
                <a:lnTo>
                  <a:pt x="290" y="418"/>
                </a:lnTo>
                <a:lnTo>
                  <a:pt x="316" y="394"/>
                </a:lnTo>
                <a:lnTo>
                  <a:pt x="325" y="392"/>
                </a:lnTo>
                <a:lnTo>
                  <a:pt x="333" y="392"/>
                </a:lnTo>
                <a:lnTo>
                  <a:pt x="338" y="392"/>
                </a:lnTo>
                <a:lnTo>
                  <a:pt x="346" y="387"/>
                </a:lnTo>
                <a:lnTo>
                  <a:pt x="354" y="382"/>
                </a:lnTo>
                <a:lnTo>
                  <a:pt x="359" y="379"/>
                </a:lnTo>
                <a:lnTo>
                  <a:pt x="369" y="376"/>
                </a:lnTo>
                <a:lnTo>
                  <a:pt x="365" y="369"/>
                </a:lnTo>
                <a:lnTo>
                  <a:pt x="364" y="364"/>
                </a:lnTo>
                <a:lnTo>
                  <a:pt x="374" y="361"/>
                </a:lnTo>
                <a:lnTo>
                  <a:pt x="380" y="358"/>
                </a:lnTo>
                <a:lnTo>
                  <a:pt x="385" y="354"/>
                </a:lnTo>
                <a:lnTo>
                  <a:pt x="390" y="351"/>
                </a:lnTo>
                <a:lnTo>
                  <a:pt x="393" y="348"/>
                </a:lnTo>
                <a:lnTo>
                  <a:pt x="365" y="343"/>
                </a:lnTo>
                <a:lnTo>
                  <a:pt x="369" y="338"/>
                </a:lnTo>
                <a:lnTo>
                  <a:pt x="374" y="336"/>
                </a:lnTo>
                <a:lnTo>
                  <a:pt x="374" y="335"/>
                </a:lnTo>
                <a:lnTo>
                  <a:pt x="362" y="335"/>
                </a:lnTo>
                <a:lnTo>
                  <a:pt x="357" y="338"/>
                </a:lnTo>
                <a:lnTo>
                  <a:pt x="347" y="340"/>
                </a:lnTo>
                <a:lnTo>
                  <a:pt x="346" y="336"/>
                </a:lnTo>
                <a:lnTo>
                  <a:pt x="320" y="333"/>
                </a:lnTo>
                <a:lnTo>
                  <a:pt x="281" y="328"/>
                </a:lnTo>
                <a:lnTo>
                  <a:pt x="254" y="330"/>
                </a:lnTo>
                <a:lnTo>
                  <a:pt x="228" y="333"/>
                </a:lnTo>
                <a:lnTo>
                  <a:pt x="202" y="328"/>
                </a:lnTo>
                <a:lnTo>
                  <a:pt x="192" y="327"/>
                </a:lnTo>
                <a:lnTo>
                  <a:pt x="192" y="335"/>
                </a:lnTo>
                <a:lnTo>
                  <a:pt x="183" y="338"/>
                </a:lnTo>
                <a:lnTo>
                  <a:pt x="165" y="336"/>
                </a:lnTo>
                <a:lnTo>
                  <a:pt x="160" y="336"/>
                </a:lnTo>
                <a:lnTo>
                  <a:pt x="155" y="338"/>
                </a:lnTo>
                <a:lnTo>
                  <a:pt x="152" y="341"/>
                </a:lnTo>
                <a:lnTo>
                  <a:pt x="148" y="345"/>
                </a:lnTo>
                <a:lnTo>
                  <a:pt x="143" y="345"/>
                </a:lnTo>
                <a:lnTo>
                  <a:pt x="135" y="345"/>
                </a:lnTo>
                <a:lnTo>
                  <a:pt x="132" y="340"/>
                </a:lnTo>
                <a:lnTo>
                  <a:pt x="127" y="340"/>
                </a:lnTo>
                <a:lnTo>
                  <a:pt x="124" y="338"/>
                </a:lnTo>
                <a:lnTo>
                  <a:pt x="121" y="338"/>
                </a:lnTo>
                <a:lnTo>
                  <a:pt x="116" y="343"/>
                </a:lnTo>
                <a:lnTo>
                  <a:pt x="117" y="345"/>
                </a:lnTo>
                <a:lnTo>
                  <a:pt x="108" y="345"/>
                </a:lnTo>
                <a:lnTo>
                  <a:pt x="86" y="356"/>
                </a:lnTo>
                <a:lnTo>
                  <a:pt x="83" y="358"/>
                </a:lnTo>
                <a:lnTo>
                  <a:pt x="70" y="353"/>
                </a:lnTo>
                <a:lnTo>
                  <a:pt x="62" y="349"/>
                </a:lnTo>
                <a:lnTo>
                  <a:pt x="50" y="346"/>
                </a:lnTo>
                <a:lnTo>
                  <a:pt x="36" y="343"/>
                </a:lnTo>
                <a:lnTo>
                  <a:pt x="39" y="336"/>
                </a:lnTo>
                <a:lnTo>
                  <a:pt x="28" y="336"/>
                </a:lnTo>
                <a:lnTo>
                  <a:pt x="24" y="341"/>
                </a:lnTo>
                <a:lnTo>
                  <a:pt x="0" y="341"/>
                </a:lnTo>
                <a:lnTo>
                  <a:pt x="3" y="331"/>
                </a:lnTo>
                <a:lnTo>
                  <a:pt x="10" y="325"/>
                </a:lnTo>
                <a:lnTo>
                  <a:pt x="13" y="310"/>
                </a:lnTo>
                <a:lnTo>
                  <a:pt x="36" y="307"/>
                </a:lnTo>
                <a:lnTo>
                  <a:pt x="36" y="297"/>
                </a:lnTo>
                <a:lnTo>
                  <a:pt x="67" y="291"/>
                </a:lnTo>
                <a:lnTo>
                  <a:pt x="68" y="278"/>
                </a:lnTo>
                <a:lnTo>
                  <a:pt x="57" y="273"/>
                </a:lnTo>
                <a:lnTo>
                  <a:pt x="63" y="252"/>
                </a:lnTo>
                <a:lnTo>
                  <a:pt x="117" y="255"/>
                </a:lnTo>
                <a:lnTo>
                  <a:pt x="134" y="253"/>
                </a:lnTo>
                <a:lnTo>
                  <a:pt x="143" y="250"/>
                </a:lnTo>
                <a:lnTo>
                  <a:pt x="155" y="235"/>
                </a:lnTo>
                <a:lnTo>
                  <a:pt x="155" y="232"/>
                </a:lnTo>
                <a:lnTo>
                  <a:pt x="147" y="229"/>
                </a:lnTo>
                <a:lnTo>
                  <a:pt x="125" y="225"/>
                </a:lnTo>
                <a:lnTo>
                  <a:pt x="129" y="206"/>
                </a:lnTo>
                <a:lnTo>
                  <a:pt x="145" y="198"/>
                </a:lnTo>
                <a:lnTo>
                  <a:pt x="160" y="188"/>
                </a:lnTo>
                <a:lnTo>
                  <a:pt x="166" y="185"/>
                </a:lnTo>
                <a:lnTo>
                  <a:pt x="196" y="181"/>
                </a:lnTo>
                <a:lnTo>
                  <a:pt x="240" y="191"/>
                </a:lnTo>
                <a:lnTo>
                  <a:pt x="269" y="191"/>
                </a:lnTo>
                <a:lnTo>
                  <a:pt x="294" y="185"/>
                </a:lnTo>
                <a:lnTo>
                  <a:pt x="312" y="167"/>
                </a:lnTo>
                <a:lnTo>
                  <a:pt x="334" y="165"/>
                </a:lnTo>
                <a:lnTo>
                  <a:pt x="347" y="165"/>
                </a:lnTo>
                <a:lnTo>
                  <a:pt x="374" y="167"/>
                </a:lnTo>
                <a:lnTo>
                  <a:pt x="390" y="163"/>
                </a:lnTo>
                <a:lnTo>
                  <a:pt x="393" y="154"/>
                </a:lnTo>
                <a:lnTo>
                  <a:pt x="383" y="144"/>
                </a:lnTo>
                <a:lnTo>
                  <a:pt x="369" y="139"/>
                </a:lnTo>
                <a:lnTo>
                  <a:pt x="367" y="129"/>
                </a:lnTo>
                <a:lnTo>
                  <a:pt x="372" y="113"/>
                </a:lnTo>
                <a:lnTo>
                  <a:pt x="382" y="105"/>
                </a:lnTo>
                <a:lnTo>
                  <a:pt x="390" y="98"/>
                </a:lnTo>
                <a:close/>
              </a:path>
            </a:pathLst>
          </a:custGeom>
          <a:solidFill>
            <a:srgbClr val="00B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Freeform 5"/>
          <p:cNvSpPr>
            <a:spLocks/>
          </p:cNvSpPr>
          <p:nvPr/>
        </p:nvSpPr>
        <p:spPr bwMode="auto">
          <a:xfrm>
            <a:off x="7429310" y="4713231"/>
            <a:ext cx="744250" cy="602137"/>
          </a:xfrm>
          <a:custGeom>
            <a:avLst/>
            <a:gdLst>
              <a:gd name="T0" fmla="*/ 414 w 421"/>
              <a:gd name="T1" fmla="*/ 2 h 237"/>
              <a:gd name="T2" fmla="*/ 416 w 421"/>
              <a:gd name="T3" fmla="*/ 38 h 237"/>
              <a:gd name="T4" fmla="*/ 416 w 421"/>
              <a:gd name="T5" fmla="*/ 59 h 237"/>
              <a:gd name="T6" fmla="*/ 414 w 421"/>
              <a:gd name="T7" fmla="*/ 83 h 237"/>
              <a:gd name="T8" fmla="*/ 401 w 421"/>
              <a:gd name="T9" fmla="*/ 93 h 237"/>
              <a:gd name="T10" fmla="*/ 388 w 421"/>
              <a:gd name="T11" fmla="*/ 98 h 237"/>
              <a:gd name="T12" fmla="*/ 388 w 421"/>
              <a:gd name="T13" fmla="*/ 106 h 237"/>
              <a:gd name="T14" fmla="*/ 383 w 421"/>
              <a:gd name="T15" fmla="*/ 119 h 237"/>
              <a:gd name="T16" fmla="*/ 368 w 421"/>
              <a:gd name="T17" fmla="*/ 127 h 237"/>
              <a:gd name="T18" fmla="*/ 359 w 421"/>
              <a:gd name="T19" fmla="*/ 135 h 237"/>
              <a:gd name="T20" fmla="*/ 349 w 421"/>
              <a:gd name="T21" fmla="*/ 140 h 237"/>
              <a:gd name="T22" fmla="*/ 337 w 421"/>
              <a:gd name="T23" fmla="*/ 142 h 237"/>
              <a:gd name="T24" fmla="*/ 333 w 421"/>
              <a:gd name="T25" fmla="*/ 147 h 237"/>
              <a:gd name="T26" fmla="*/ 326 w 421"/>
              <a:gd name="T27" fmla="*/ 155 h 237"/>
              <a:gd name="T28" fmla="*/ 311 w 421"/>
              <a:gd name="T29" fmla="*/ 160 h 237"/>
              <a:gd name="T30" fmla="*/ 313 w 421"/>
              <a:gd name="T31" fmla="*/ 165 h 237"/>
              <a:gd name="T32" fmla="*/ 308 w 421"/>
              <a:gd name="T33" fmla="*/ 173 h 237"/>
              <a:gd name="T34" fmla="*/ 298 w 421"/>
              <a:gd name="T35" fmla="*/ 175 h 237"/>
              <a:gd name="T36" fmla="*/ 280 w 421"/>
              <a:gd name="T37" fmla="*/ 175 h 237"/>
              <a:gd name="T38" fmla="*/ 284 w 421"/>
              <a:gd name="T39" fmla="*/ 181 h 237"/>
              <a:gd name="T40" fmla="*/ 284 w 421"/>
              <a:gd name="T41" fmla="*/ 193 h 237"/>
              <a:gd name="T42" fmla="*/ 277 w 421"/>
              <a:gd name="T43" fmla="*/ 202 h 237"/>
              <a:gd name="T44" fmla="*/ 279 w 421"/>
              <a:gd name="T45" fmla="*/ 212 h 237"/>
              <a:gd name="T46" fmla="*/ 264 w 421"/>
              <a:gd name="T47" fmla="*/ 215 h 237"/>
              <a:gd name="T48" fmla="*/ 244 w 421"/>
              <a:gd name="T49" fmla="*/ 219 h 237"/>
              <a:gd name="T50" fmla="*/ 205 w 421"/>
              <a:gd name="T51" fmla="*/ 237 h 237"/>
              <a:gd name="T52" fmla="*/ 179 w 421"/>
              <a:gd name="T53" fmla="*/ 224 h 237"/>
              <a:gd name="T54" fmla="*/ 140 w 421"/>
              <a:gd name="T55" fmla="*/ 217 h 237"/>
              <a:gd name="T56" fmla="*/ 119 w 421"/>
              <a:gd name="T57" fmla="*/ 204 h 237"/>
              <a:gd name="T58" fmla="*/ 94 w 421"/>
              <a:gd name="T59" fmla="*/ 197 h 237"/>
              <a:gd name="T60" fmla="*/ 70 w 421"/>
              <a:gd name="T61" fmla="*/ 184 h 237"/>
              <a:gd name="T62" fmla="*/ 80 w 421"/>
              <a:gd name="T63" fmla="*/ 162 h 237"/>
              <a:gd name="T64" fmla="*/ 68 w 421"/>
              <a:gd name="T65" fmla="*/ 152 h 237"/>
              <a:gd name="T66" fmla="*/ 58 w 421"/>
              <a:gd name="T67" fmla="*/ 142 h 237"/>
              <a:gd name="T68" fmla="*/ 39 w 421"/>
              <a:gd name="T69" fmla="*/ 131 h 237"/>
              <a:gd name="T70" fmla="*/ 29 w 421"/>
              <a:gd name="T71" fmla="*/ 121 h 237"/>
              <a:gd name="T72" fmla="*/ 37 w 421"/>
              <a:gd name="T73" fmla="*/ 111 h 237"/>
              <a:gd name="T74" fmla="*/ 45 w 421"/>
              <a:gd name="T75" fmla="*/ 101 h 237"/>
              <a:gd name="T76" fmla="*/ 32 w 421"/>
              <a:gd name="T77" fmla="*/ 98 h 237"/>
              <a:gd name="T78" fmla="*/ 26 w 421"/>
              <a:gd name="T79" fmla="*/ 95 h 237"/>
              <a:gd name="T80" fmla="*/ 4 w 421"/>
              <a:gd name="T81" fmla="*/ 100 h 237"/>
              <a:gd name="T82" fmla="*/ 9 w 421"/>
              <a:gd name="T83" fmla="*/ 90 h 237"/>
              <a:gd name="T84" fmla="*/ 27 w 421"/>
              <a:gd name="T85" fmla="*/ 90 h 237"/>
              <a:gd name="T86" fmla="*/ 42 w 421"/>
              <a:gd name="T87" fmla="*/ 85 h 237"/>
              <a:gd name="T88" fmla="*/ 68 w 421"/>
              <a:gd name="T89" fmla="*/ 82 h 237"/>
              <a:gd name="T90" fmla="*/ 65 w 421"/>
              <a:gd name="T91" fmla="*/ 73 h 237"/>
              <a:gd name="T92" fmla="*/ 66 w 421"/>
              <a:gd name="T93" fmla="*/ 65 h 237"/>
              <a:gd name="T94" fmla="*/ 78 w 421"/>
              <a:gd name="T95" fmla="*/ 57 h 237"/>
              <a:gd name="T96" fmla="*/ 177 w 421"/>
              <a:gd name="T97" fmla="*/ 62 h 237"/>
              <a:gd name="T98" fmla="*/ 269 w 421"/>
              <a:gd name="T99" fmla="*/ 39 h 237"/>
              <a:gd name="T100" fmla="*/ 269 w 421"/>
              <a:gd name="T101" fmla="*/ 21 h 237"/>
              <a:gd name="T102" fmla="*/ 300 w 421"/>
              <a:gd name="T103" fmla="*/ 23 h 237"/>
              <a:gd name="T104" fmla="*/ 398 w 421"/>
              <a:gd name="T105" fmla="*/ 0 h 23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21"/>
              <a:gd name="T160" fmla="*/ 0 h 237"/>
              <a:gd name="T161" fmla="*/ 421 w 421"/>
              <a:gd name="T162" fmla="*/ 237 h 237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21" h="237">
                <a:moveTo>
                  <a:pt x="398" y="0"/>
                </a:moveTo>
                <a:lnTo>
                  <a:pt x="398" y="0"/>
                </a:lnTo>
                <a:lnTo>
                  <a:pt x="414" y="2"/>
                </a:lnTo>
                <a:lnTo>
                  <a:pt x="412" y="8"/>
                </a:lnTo>
                <a:lnTo>
                  <a:pt x="411" y="18"/>
                </a:lnTo>
                <a:lnTo>
                  <a:pt x="416" y="38"/>
                </a:lnTo>
                <a:lnTo>
                  <a:pt x="421" y="47"/>
                </a:lnTo>
                <a:lnTo>
                  <a:pt x="416" y="52"/>
                </a:lnTo>
                <a:lnTo>
                  <a:pt x="416" y="59"/>
                </a:lnTo>
                <a:lnTo>
                  <a:pt x="417" y="77"/>
                </a:lnTo>
                <a:lnTo>
                  <a:pt x="416" y="80"/>
                </a:lnTo>
                <a:lnTo>
                  <a:pt x="414" y="83"/>
                </a:lnTo>
                <a:lnTo>
                  <a:pt x="409" y="85"/>
                </a:lnTo>
                <a:lnTo>
                  <a:pt x="404" y="90"/>
                </a:lnTo>
                <a:lnTo>
                  <a:pt x="401" y="93"/>
                </a:lnTo>
                <a:lnTo>
                  <a:pt x="395" y="93"/>
                </a:lnTo>
                <a:lnTo>
                  <a:pt x="391" y="95"/>
                </a:lnTo>
                <a:lnTo>
                  <a:pt x="388" y="98"/>
                </a:lnTo>
                <a:lnTo>
                  <a:pt x="385" y="101"/>
                </a:lnTo>
                <a:lnTo>
                  <a:pt x="385" y="103"/>
                </a:lnTo>
                <a:lnTo>
                  <a:pt x="388" y="106"/>
                </a:lnTo>
                <a:lnTo>
                  <a:pt x="388" y="108"/>
                </a:lnTo>
                <a:lnTo>
                  <a:pt x="383" y="111"/>
                </a:lnTo>
                <a:lnTo>
                  <a:pt x="383" y="119"/>
                </a:lnTo>
                <a:lnTo>
                  <a:pt x="380" y="122"/>
                </a:lnTo>
                <a:lnTo>
                  <a:pt x="377" y="124"/>
                </a:lnTo>
                <a:lnTo>
                  <a:pt x="368" y="127"/>
                </a:lnTo>
                <a:lnTo>
                  <a:pt x="364" y="129"/>
                </a:lnTo>
                <a:lnTo>
                  <a:pt x="360" y="132"/>
                </a:lnTo>
                <a:lnTo>
                  <a:pt x="359" y="135"/>
                </a:lnTo>
                <a:lnTo>
                  <a:pt x="357" y="135"/>
                </a:lnTo>
                <a:lnTo>
                  <a:pt x="355" y="137"/>
                </a:lnTo>
                <a:lnTo>
                  <a:pt x="349" y="140"/>
                </a:lnTo>
                <a:lnTo>
                  <a:pt x="342" y="140"/>
                </a:lnTo>
                <a:lnTo>
                  <a:pt x="337" y="142"/>
                </a:lnTo>
                <a:lnTo>
                  <a:pt x="337" y="144"/>
                </a:lnTo>
                <a:lnTo>
                  <a:pt x="334" y="147"/>
                </a:lnTo>
                <a:lnTo>
                  <a:pt x="333" y="147"/>
                </a:lnTo>
                <a:lnTo>
                  <a:pt x="329" y="150"/>
                </a:lnTo>
                <a:lnTo>
                  <a:pt x="328" y="153"/>
                </a:lnTo>
                <a:lnTo>
                  <a:pt x="326" y="155"/>
                </a:lnTo>
                <a:lnTo>
                  <a:pt x="321" y="158"/>
                </a:lnTo>
                <a:lnTo>
                  <a:pt x="318" y="160"/>
                </a:lnTo>
                <a:lnTo>
                  <a:pt x="311" y="160"/>
                </a:lnTo>
                <a:lnTo>
                  <a:pt x="310" y="162"/>
                </a:lnTo>
                <a:lnTo>
                  <a:pt x="313" y="165"/>
                </a:lnTo>
                <a:lnTo>
                  <a:pt x="313" y="168"/>
                </a:lnTo>
                <a:lnTo>
                  <a:pt x="311" y="171"/>
                </a:lnTo>
                <a:lnTo>
                  <a:pt x="308" y="173"/>
                </a:lnTo>
                <a:lnTo>
                  <a:pt x="305" y="175"/>
                </a:lnTo>
                <a:lnTo>
                  <a:pt x="303" y="175"/>
                </a:lnTo>
                <a:lnTo>
                  <a:pt x="298" y="175"/>
                </a:lnTo>
                <a:lnTo>
                  <a:pt x="287" y="171"/>
                </a:lnTo>
                <a:lnTo>
                  <a:pt x="282" y="173"/>
                </a:lnTo>
                <a:lnTo>
                  <a:pt x="280" y="175"/>
                </a:lnTo>
                <a:lnTo>
                  <a:pt x="280" y="176"/>
                </a:lnTo>
                <a:lnTo>
                  <a:pt x="284" y="180"/>
                </a:lnTo>
                <a:lnTo>
                  <a:pt x="284" y="181"/>
                </a:lnTo>
                <a:lnTo>
                  <a:pt x="282" y="186"/>
                </a:lnTo>
                <a:lnTo>
                  <a:pt x="284" y="193"/>
                </a:lnTo>
                <a:lnTo>
                  <a:pt x="282" y="197"/>
                </a:lnTo>
                <a:lnTo>
                  <a:pt x="277" y="199"/>
                </a:lnTo>
                <a:lnTo>
                  <a:pt x="277" y="202"/>
                </a:lnTo>
                <a:lnTo>
                  <a:pt x="280" y="207"/>
                </a:lnTo>
                <a:lnTo>
                  <a:pt x="282" y="207"/>
                </a:lnTo>
                <a:lnTo>
                  <a:pt x="279" y="212"/>
                </a:lnTo>
                <a:lnTo>
                  <a:pt x="266" y="212"/>
                </a:lnTo>
                <a:lnTo>
                  <a:pt x="264" y="215"/>
                </a:lnTo>
                <a:lnTo>
                  <a:pt x="254" y="215"/>
                </a:lnTo>
                <a:lnTo>
                  <a:pt x="249" y="217"/>
                </a:lnTo>
                <a:lnTo>
                  <a:pt x="244" y="219"/>
                </a:lnTo>
                <a:lnTo>
                  <a:pt x="243" y="222"/>
                </a:lnTo>
                <a:lnTo>
                  <a:pt x="243" y="230"/>
                </a:lnTo>
                <a:lnTo>
                  <a:pt x="205" y="237"/>
                </a:lnTo>
                <a:lnTo>
                  <a:pt x="204" y="227"/>
                </a:lnTo>
                <a:lnTo>
                  <a:pt x="189" y="227"/>
                </a:lnTo>
                <a:lnTo>
                  <a:pt x="179" y="224"/>
                </a:lnTo>
                <a:lnTo>
                  <a:pt x="169" y="220"/>
                </a:lnTo>
                <a:lnTo>
                  <a:pt x="158" y="220"/>
                </a:lnTo>
                <a:lnTo>
                  <a:pt x="140" y="217"/>
                </a:lnTo>
                <a:lnTo>
                  <a:pt x="133" y="215"/>
                </a:lnTo>
                <a:lnTo>
                  <a:pt x="130" y="206"/>
                </a:lnTo>
                <a:lnTo>
                  <a:pt x="119" y="204"/>
                </a:lnTo>
                <a:lnTo>
                  <a:pt x="107" y="202"/>
                </a:lnTo>
                <a:lnTo>
                  <a:pt x="104" y="199"/>
                </a:lnTo>
                <a:lnTo>
                  <a:pt x="94" y="197"/>
                </a:lnTo>
                <a:lnTo>
                  <a:pt x="86" y="196"/>
                </a:lnTo>
                <a:lnTo>
                  <a:pt x="73" y="189"/>
                </a:lnTo>
                <a:lnTo>
                  <a:pt x="70" y="184"/>
                </a:lnTo>
                <a:lnTo>
                  <a:pt x="73" y="173"/>
                </a:lnTo>
                <a:lnTo>
                  <a:pt x="81" y="173"/>
                </a:lnTo>
                <a:lnTo>
                  <a:pt x="80" y="162"/>
                </a:lnTo>
                <a:lnTo>
                  <a:pt x="76" y="160"/>
                </a:lnTo>
                <a:lnTo>
                  <a:pt x="71" y="155"/>
                </a:lnTo>
                <a:lnTo>
                  <a:pt x="68" y="152"/>
                </a:lnTo>
                <a:lnTo>
                  <a:pt x="66" y="147"/>
                </a:lnTo>
                <a:lnTo>
                  <a:pt x="65" y="144"/>
                </a:lnTo>
                <a:lnTo>
                  <a:pt x="58" y="142"/>
                </a:lnTo>
                <a:lnTo>
                  <a:pt x="57" y="134"/>
                </a:lnTo>
                <a:lnTo>
                  <a:pt x="45" y="129"/>
                </a:lnTo>
                <a:lnTo>
                  <a:pt x="39" y="131"/>
                </a:lnTo>
                <a:lnTo>
                  <a:pt x="34" y="127"/>
                </a:lnTo>
                <a:lnTo>
                  <a:pt x="35" y="122"/>
                </a:lnTo>
                <a:lnTo>
                  <a:pt x="29" y="121"/>
                </a:lnTo>
                <a:lnTo>
                  <a:pt x="31" y="119"/>
                </a:lnTo>
                <a:lnTo>
                  <a:pt x="35" y="114"/>
                </a:lnTo>
                <a:lnTo>
                  <a:pt x="37" y="111"/>
                </a:lnTo>
                <a:lnTo>
                  <a:pt x="39" y="109"/>
                </a:lnTo>
                <a:lnTo>
                  <a:pt x="49" y="106"/>
                </a:lnTo>
                <a:lnTo>
                  <a:pt x="45" y="101"/>
                </a:lnTo>
                <a:lnTo>
                  <a:pt x="32" y="104"/>
                </a:lnTo>
                <a:lnTo>
                  <a:pt x="29" y="100"/>
                </a:lnTo>
                <a:lnTo>
                  <a:pt x="32" y="98"/>
                </a:lnTo>
                <a:lnTo>
                  <a:pt x="34" y="96"/>
                </a:lnTo>
                <a:lnTo>
                  <a:pt x="29" y="95"/>
                </a:lnTo>
                <a:lnTo>
                  <a:pt x="26" y="95"/>
                </a:lnTo>
                <a:lnTo>
                  <a:pt x="21" y="96"/>
                </a:lnTo>
                <a:lnTo>
                  <a:pt x="14" y="98"/>
                </a:lnTo>
                <a:lnTo>
                  <a:pt x="4" y="100"/>
                </a:lnTo>
                <a:lnTo>
                  <a:pt x="0" y="96"/>
                </a:lnTo>
                <a:lnTo>
                  <a:pt x="4" y="93"/>
                </a:lnTo>
                <a:lnTo>
                  <a:pt x="9" y="90"/>
                </a:lnTo>
                <a:lnTo>
                  <a:pt x="14" y="90"/>
                </a:lnTo>
                <a:lnTo>
                  <a:pt x="21" y="90"/>
                </a:lnTo>
                <a:lnTo>
                  <a:pt x="27" y="90"/>
                </a:lnTo>
                <a:lnTo>
                  <a:pt x="32" y="90"/>
                </a:lnTo>
                <a:lnTo>
                  <a:pt x="37" y="86"/>
                </a:lnTo>
                <a:lnTo>
                  <a:pt x="42" y="85"/>
                </a:lnTo>
                <a:lnTo>
                  <a:pt x="53" y="82"/>
                </a:lnTo>
                <a:lnTo>
                  <a:pt x="62" y="82"/>
                </a:lnTo>
                <a:lnTo>
                  <a:pt x="68" y="82"/>
                </a:lnTo>
                <a:lnTo>
                  <a:pt x="70" y="82"/>
                </a:lnTo>
                <a:lnTo>
                  <a:pt x="70" y="75"/>
                </a:lnTo>
                <a:lnTo>
                  <a:pt x="65" y="73"/>
                </a:lnTo>
                <a:lnTo>
                  <a:pt x="63" y="72"/>
                </a:lnTo>
                <a:lnTo>
                  <a:pt x="65" y="67"/>
                </a:lnTo>
                <a:lnTo>
                  <a:pt x="66" y="65"/>
                </a:lnTo>
                <a:lnTo>
                  <a:pt x="73" y="64"/>
                </a:lnTo>
                <a:lnTo>
                  <a:pt x="83" y="62"/>
                </a:lnTo>
                <a:lnTo>
                  <a:pt x="78" y="57"/>
                </a:lnTo>
                <a:lnTo>
                  <a:pt x="125" y="57"/>
                </a:lnTo>
                <a:lnTo>
                  <a:pt x="140" y="65"/>
                </a:lnTo>
                <a:lnTo>
                  <a:pt x="177" y="62"/>
                </a:lnTo>
                <a:lnTo>
                  <a:pt x="186" y="55"/>
                </a:lnTo>
                <a:lnTo>
                  <a:pt x="223" y="42"/>
                </a:lnTo>
                <a:lnTo>
                  <a:pt x="269" y="39"/>
                </a:lnTo>
                <a:lnTo>
                  <a:pt x="279" y="34"/>
                </a:lnTo>
                <a:lnTo>
                  <a:pt x="280" y="29"/>
                </a:lnTo>
                <a:lnTo>
                  <a:pt x="269" y="21"/>
                </a:lnTo>
                <a:lnTo>
                  <a:pt x="274" y="18"/>
                </a:lnTo>
                <a:lnTo>
                  <a:pt x="293" y="18"/>
                </a:lnTo>
                <a:lnTo>
                  <a:pt x="300" y="23"/>
                </a:lnTo>
                <a:lnTo>
                  <a:pt x="329" y="26"/>
                </a:lnTo>
                <a:lnTo>
                  <a:pt x="333" y="18"/>
                </a:lnTo>
                <a:lnTo>
                  <a:pt x="398" y="0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2" name="Freeform 6"/>
          <p:cNvSpPr>
            <a:spLocks/>
          </p:cNvSpPr>
          <p:nvPr/>
        </p:nvSpPr>
        <p:spPr bwMode="auto">
          <a:xfrm>
            <a:off x="6745165" y="4731016"/>
            <a:ext cx="830873" cy="960371"/>
          </a:xfrm>
          <a:custGeom>
            <a:avLst/>
            <a:gdLst>
              <a:gd name="T0" fmla="*/ 161 w 470"/>
              <a:gd name="T1" fmla="*/ 32 h 378"/>
              <a:gd name="T2" fmla="*/ 153 w 470"/>
              <a:gd name="T3" fmla="*/ 42 h 378"/>
              <a:gd name="T4" fmla="*/ 156 w 470"/>
              <a:gd name="T5" fmla="*/ 65 h 378"/>
              <a:gd name="T6" fmla="*/ 174 w 470"/>
              <a:gd name="T7" fmla="*/ 76 h 378"/>
              <a:gd name="T8" fmla="*/ 174 w 470"/>
              <a:gd name="T9" fmla="*/ 106 h 378"/>
              <a:gd name="T10" fmla="*/ 215 w 470"/>
              <a:gd name="T11" fmla="*/ 109 h 378"/>
              <a:gd name="T12" fmla="*/ 269 w 470"/>
              <a:gd name="T13" fmla="*/ 79 h 378"/>
              <a:gd name="T14" fmla="*/ 284 w 470"/>
              <a:gd name="T15" fmla="*/ 70 h 378"/>
              <a:gd name="T16" fmla="*/ 312 w 470"/>
              <a:gd name="T17" fmla="*/ 50 h 378"/>
              <a:gd name="T18" fmla="*/ 321 w 470"/>
              <a:gd name="T19" fmla="*/ 60 h 378"/>
              <a:gd name="T20" fmla="*/ 344 w 470"/>
              <a:gd name="T21" fmla="*/ 71 h 378"/>
              <a:gd name="T22" fmla="*/ 372 w 470"/>
              <a:gd name="T23" fmla="*/ 63 h 378"/>
              <a:gd name="T24" fmla="*/ 421 w 470"/>
              <a:gd name="T25" fmla="*/ 45 h 378"/>
              <a:gd name="T26" fmla="*/ 455 w 470"/>
              <a:gd name="T27" fmla="*/ 44 h 378"/>
              <a:gd name="T28" fmla="*/ 452 w 470"/>
              <a:gd name="T29" fmla="*/ 60 h 378"/>
              <a:gd name="T30" fmla="*/ 455 w 470"/>
              <a:gd name="T31" fmla="*/ 75 h 378"/>
              <a:gd name="T32" fmla="*/ 419 w 470"/>
              <a:gd name="T33" fmla="*/ 83 h 378"/>
              <a:gd name="T34" fmla="*/ 391 w 470"/>
              <a:gd name="T35" fmla="*/ 86 h 378"/>
              <a:gd name="T36" fmla="*/ 413 w 470"/>
              <a:gd name="T37" fmla="*/ 88 h 378"/>
              <a:gd name="T38" fmla="*/ 419 w 470"/>
              <a:gd name="T39" fmla="*/ 97 h 378"/>
              <a:gd name="T40" fmla="*/ 422 w 470"/>
              <a:gd name="T41" fmla="*/ 107 h 378"/>
              <a:gd name="T42" fmla="*/ 426 w 470"/>
              <a:gd name="T43" fmla="*/ 124 h 378"/>
              <a:gd name="T44" fmla="*/ 453 w 470"/>
              <a:gd name="T45" fmla="*/ 140 h 378"/>
              <a:gd name="T46" fmla="*/ 468 w 470"/>
              <a:gd name="T47" fmla="*/ 166 h 378"/>
              <a:gd name="T48" fmla="*/ 418 w 470"/>
              <a:gd name="T49" fmla="*/ 164 h 378"/>
              <a:gd name="T50" fmla="*/ 393 w 470"/>
              <a:gd name="T51" fmla="*/ 179 h 378"/>
              <a:gd name="T52" fmla="*/ 382 w 470"/>
              <a:gd name="T53" fmla="*/ 195 h 378"/>
              <a:gd name="T54" fmla="*/ 374 w 470"/>
              <a:gd name="T55" fmla="*/ 207 h 378"/>
              <a:gd name="T56" fmla="*/ 398 w 470"/>
              <a:gd name="T57" fmla="*/ 208 h 378"/>
              <a:gd name="T58" fmla="*/ 406 w 470"/>
              <a:gd name="T59" fmla="*/ 225 h 378"/>
              <a:gd name="T60" fmla="*/ 416 w 470"/>
              <a:gd name="T61" fmla="*/ 231 h 378"/>
              <a:gd name="T62" fmla="*/ 421 w 470"/>
              <a:gd name="T63" fmla="*/ 244 h 378"/>
              <a:gd name="T64" fmla="*/ 440 w 470"/>
              <a:gd name="T65" fmla="*/ 256 h 378"/>
              <a:gd name="T66" fmla="*/ 447 w 470"/>
              <a:gd name="T67" fmla="*/ 266 h 378"/>
              <a:gd name="T68" fmla="*/ 447 w 470"/>
              <a:gd name="T69" fmla="*/ 274 h 378"/>
              <a:gd name="T70" fmla="*/ 434 w 470"/>
              <a:gd name="T71" fmla="*/ 287 h 378"/>
              <a:gd name="T72" fmla="*/ 453 w 470"/>
              <a:gd name="T73" fmla="*/ 306 h 378"/>
              <a:gd name="T74" fmla="*/ 460 w 470"/>
              <a:gd name="T75" fmla="*/ 319 h 378"/>
              <a:gd name="T76" fmla="*/ 449 w 470"/>
              <a:gd name="T77" fmla="*/ 352 h 378"/>
              <a:gd name="T78" fmla="*/ 406 w 470"/>
              <a:gd name="T79" fmla="*/ 321 h 378"/>
              <a:gd name="T80" fmla="*/ 380 w 470"/>
              <a:gd name="T81" fmla="*/ 352 h 378"/>
              <a:gd name="T82" fmla="*/ 333 w 470"/>
              <a:gd name="T83" fmla="*/ 377 h 378"/>
              <a:gd name="T84" fmla="*/ 315 w 470"/>
              <a:gd name="T85" fmla="*/ 362 h 378"/>
              <a:gd name="T86" fmla="*/ 280 w 470"/>
              <a:gd name="T87" fmla="*/ 342 h 378"/>
              <a:gd name="T88" fmla="*/ 228 w 470"/>
              <a:gd name="T89" fmla="*/ 331 h 378"/>
              <a:gd name="T90" fmla="*/ 124 w 470"/>
              <a:gd name="T91" fmla="*/ 321 h 378"/>
              <a:gd name="T92" fmla="*/ 54 w 470"/>
              <a:gd name="T93" fmla="*/ 326 h 378"/>
              <a:gd name="T94" fmla="*/ 0 w 470"/>
              <a:gd name="T95" fmla="*/ 287 h 378"/>
              <a:gd name="T96" fmla="*/ 101 w 470"/>
              <a:gd name="T97" fmla="*/ 210 h 378"/>
              <a:gd name="T98" fmla="*/ 156 w 470"/>
              <a:gd name="T99" fmla="*/ 168 h 378"/>
              <a:gd name="T100" fmla="*/ 90 w 470"/>
              <a:gd name="T101" fmla="*/ 112 h 378"/>
              <a:gd name="T102" fmla="*/ 5 w 470"/>
              <a:gd name="T103" fmla="*/ 97 h 378"/>
              <a:gd name="T104" fmla="*/ 5 w 470"/>
              <a:gd name="T105" fmla="*/ 55 h 378"/>
              <a:gd name="T106" fmla="*/ 34 w 470"/>
              <a:gd name="T107" fmla="*/ 37 h 378"/>
              <a:gd name="T108" fmla="*/ 59 w 470"/>
              <a:gd name="T109" fmla="*/ 37 h 378"/>
              <a:gd name="T110" fmla="*/ 65 w 470"/>
              <a:gd name="T111" fmla="*/ 11 h 378"/>
              <a:gd name="T112" fmla="*/ 80 w 470"/>
              <a:gd name="T113" fmla="*/ 4 h 378"/>
              <a:gd name="T114" fmla="*/ 125 w 470"/>
              <a:gd name="T115" fmla="*/ 0 h 378"/>
              <a:gd name="T116" fmla="*/ 122 w 470"/>
              <a:gd name="T117" fmla="*/ 16 h 378"/>
              <a:gd name="T118" fmla="*/ 130 w 470"/>
              <a:gd name="T119" fmla="*/ 11 h 37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70"/>
              <a:gd name="T181" fmla="*/ 0 h 378"/>
              <a:gd name="T182" fmla="*/ 470 w 470"/>
              <a:gd name="T183" fmla="*/ 378 h 37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70" h="378">
                <a:moveTo>
                  <a:pt x="148" y="19"/>
                </a:moveTo>
                <a:lnTo>
                  <a:pt x="153" y="24"/>
                </a:lnTo>
                <a:lnTo>
                  <a:pt x="155" y="26"/>
                </a:lnTo>
                <a:lnTo>
                  <a:pt x="158" y="29"/>
                </a:lnTo>
                <a:lnTo>
                  <a:pt x="161" y="32"/>
                </a:lnTo>
                <a:lnTo>
                  <a:pt x="166" y="34"/>
                </a:lnTo>
                <a:lnTo>
                  <a:pt x="163" y="35"/>
                </a:lnTo>
                <a:lnTo>
                  <a:pt x="161" y="39"/>
                </a:lnTo>
                <a:lnTo>
                  <a:pt x="160" y="42"/>
                </a:lnTo>
                <a:lnTo>
                  <a:pt x="153" y="42"/>
                </a:lnTo>
                <a:lnTo>
                  <a:pt x="152" y="47"/>
                </a:lnTo>
                <a:lnTo>
                  <a:pt x="152" y="52"/>
                </a:lnTo>
                <a:lnTo>
                  <a:pt x="153" y="58"/>
                </a:lnTo>
                <a:lnTo>
                  <a:pt x="155" y="63"/>
                </a:lnTo>
                <a:lnTo>
                  <a:pt x="156" y="65"/>
                </a:lnTo>
                <a:lnTo>
                  <a:pt x="161" y="66"/>
                </a:lnTo>
                <a:lnTo>
                  <a:pt x="170" y="66"/>
                </a:lnTo>
                <a:lnTo>
                  <a:pt x="178" y="66"/>
                </a:lnTo>
                <a:lnTo>
                  <a:pt x="176" y="71"/>
                </a:lnTo>
                <a:lnTo>
                  <a:pt x="174" y="76"/>
                </a:lnTo>
                <a:lnTo>
                  <a:pt x="173" y="81"/>
                </a:lnTo>
                <a:lnTo>
                  <a:pt x="171" y="88"/>
                </a:lnTo>
                <a:lnTo>
                  <a:pt x="166" y="94"/>
                </a:lnTo>
                <a:lnTo>
                  <a:pt x="158" y="106"/>
                </a:lnTo>
                <a:lnTo>
                  <a:pt x="174" y="106"/>
                </a:lnTo>
                <a:lnTo>
                  <a:pt x="183" y="104"/>
                </a:lnTo>
                <a:lnTo>
                  <a:pt x="199" y="106"/>
                </a:lnTo>
                <a:lnTo>
                  <a:pt x="207" y="102"/>
                </a:lnTo>
                <a:lnTo>
                  <a:pt x="214" y="102"/>
                </a:lnTo>
                <a:lnTo>
                  <a:pt x="215" y="109"/>
                </a:lnTo>
                <a:lnTo>
                  <a:pt x="230" y="107"/>
                </a:lnTo>
                <a:lnTo>
                  <a:pt x="245" y="101"/>
                </a:lnTo>
                <a:lnTo>
                  <a:pt x="253" y="96"/>
                </a:lnTo>
                <a:lnTo>
                  <a:pt x="263" y="81"/>
                </a:lnTo>
                <a:lnTo>
                  <a:pt x="269" y="79"/>
                </a:lnTo>
                <a:lnTo>
                  <a:pt x="274" y="81"/>
                </a:lnTo>
                <a:lnTo>
                  <a:pt x="276" y="78"/>
                </a:lnTo>
                <a:lnTo>
                  <a:pt x="271" y="75"/>
                </a:lnTo>
                <a:lnTo>
                  <a:pt x="280" y="68"/>
                </a:lnTo>
                <a:lnTo>
                  <a:pt x="284" y="70"/>
                </a:lnTo>
                <a:lnTo>
                  <a:pt x="289" y="68"/>
                </a:lnTo>
                <a:lnTo>
                  <a:pt x="292" y="60"/>
                </a:lnTo>
                <a:lnTo>
                  <a:pt x="298" y="57"/>
                </a:lnTo>
                <a:lnTo>
                  <a:pt x="305" y="52"/>
                </a:lnTo>
                <a:lnTo>
                  <a:pt x="312" y="50"/>
                </a:lnTo>
                <a:lnTo>
                  <a:pt x="316" y="48"/>
                </a:lnTo>
                <a:lnTo>
                  <a:pt x="323" y="48"/>
                </a:lnTo>
                <a:lnTo>
                  <a:pt x="323" y="50"/>
                </a:lnTo>
                <a:lnTo>
                  <a:pt x="320" y="52"/>
                </a:lnTo>
                <a:lnTo>
                  <a:pt x="321" y="60"/>
                </a:lnTo>
                <a:lnTo>
                  <a:pt x="323" y="62"/>
                </a:lnTo>
                <a:lnTo>
                  <a:pt x="326" y="60"/>
                </a:lnTo>
                <a:lnTo>
                  <a:pt x="329" y="60"/>
                </a:lnTo>
                <a:lnTo>
                  <a:pt x="329" y="65"/>
                </a:lnTo>
                <a:lnTo>
                  <a:pt x="344" y="71"/>
                </a:lnTo>
                <a:lnTo>
                  <a:pt x="346" y="68"/>
                </a:lnTo>
                <a:lnTo>
                  <a:pt x="347" y="65"/>
                </a:lnTo>
                <a:lnTo>
                  <a:pt x="351" y="63"/>
                </a:lnTo>
                <a:lnTo>
                  <a:pt x="362" y="63"/>
                </a:lnTo>
                <a:lnTo>
                  <a:pt x="372" y="63"/>
                </a:lnTo>
                <a:lnTo>
                  <a:pt x="385" y="63"/>
                </a:lnTo>
                <a:lnTo>
                  <a:pt x="395" y="60"/>
                </a:lnTo>
                <a:lnTo>
                  <a:pt x="405" y="55"/>
                </a:lnTo>
                <a:lnTo>
                  <a:pt x="413" y="50"/>
                </a:lnTo>
                <a:lnTo>
                  <a:pt x="421" y="45"/>
                </a:lnTo>
                <a:lnTo>
                  <a:pt x="426" y="42"/>
                </a:lnTo>
                <a:lnTo>
                  <a:pt x="432" y="40"/>
                </a:lnTo>
                <a:lnTo>
                  <a:pt x="440" y="40"/>
                </a:lnTo>
                <a:lnTo>
                  <a:pt x="449" y="40"/>
                </a:lnTo>
                <a:lnTo>
                  <a:pt x="455" y="44"/>
                </a:lnTo>
                <a:lnTo>
                  <a:pt x="465" y="50"/>
                </a:lnTo>
                <a:lnTo>
                  <a:pt x="470" y="55"/>
                </a:lnTo>
                <a:lnTo>
                  <a:pt x="460" y="57"/>
                </a:lnTo>
                <a:lnTo>
                  <a:pt x="453" y="58"/>
                </a:lnTo>
                <a:lnTo>
                  <a:pt x="452" y="60"/>
                </a:lnTo>
                <a:lnTo>
                  <a:pt x="450" y="65"/>
                </a:lnTo>
                <a:lnTo>
                  <a:pt x="452" y="66"/>
                </a:lnTo>
                <a:lnTo>
                  <a:pt x="457" y="68"/>
                </a:lnTo>
                <a:lnTo>
                  <a:pt x="457" y="75"/>
                </a:lnTo>
                <a:lnTo>
                  <a:pt x="455" y="75"/>
                </a:lnTo>
                <a:lnTo>
                  <a:pt x="449" y="75"/>
                </a:lnTo>
                <a:lnTo>
                  <a:pt x="440" y="75"/>
                </a:lnTo>
                <a:lnTo>
                  <a:pt x="429" y="78"/>
                </a:lnTo>
                <a:lnTo>
                  <a:pt x="424" y="79"/>
                </a:lnTo>
                <a:lnTo>
                  <a:pt x="419" y="83"/>
                </a:lnTo>
                <a:lnTo>
                  <a:pt x="414" y="83"/>
                </a:lnTo>
                <a:lnTo>
                  <a:pt x="408" y="83"/>
                </a:lnTo>
                <a:lnTo>
                  <a:pt x="401" y="83"/>
                </a:lnTo>
                <a:lnTo>
                  <a:pt x="396" y="83"/>
                </a:lnTo>
                <a:lnTo>
                  <a:pt x="391" y="86"/>
                </a:lnTo>
                <a:lnTo>
                  <a:pt x="387" y="89"/>
                </a:lnTo>
                <a:lnTo>
                  <a:pt x="391" y="93"/>
                </a:lnTo>
                <a:lnTo>
                  <a:pt x="401" y="91"/>
                </a:lnTo>
                <a:lnTo>
                  <a:pt x="408" y="89"/>
                </a:lnTo>
                <a:lnTo>
                  <a:pt x="413" y="88"/>
                </a:lnTo>
                <a:lnTo>
                  <a:pt x="416" y="88"/>
                </a:lnTo>
                <a:lnTo>
                  <a:pt x="421" y="89"/>
                </a:lnTo>
                <a:lnTo>
                  <a:pt x="419" y="91"/>
                </a:lnTo>
                <a:lnTo>
                  <a:pt x="416" y="93"/>
                </a:lnTo>
                <a:lnTo>
                  <a:pt x="419" y="97"/>
                </a:lnTo>
                <a:lnTo>
                  <a:pt x="432" y="94"/>
                </a:lnTo>
                <a:lnTo>
                  <a:pt x="436" y="99"/>
                </a:lnTo>
                <a:lnTo>
                  <a:pt x="426" y="102"/>
                </a:lnTo>
                <a:lnTo>
                  <a:pt x="424" y="104"/>
                </a:lnTo>
                <a:lnTo>
                  <a:pt x="422" y="107"/>
                </a:lnTo>
                <a:lnTo>
                  <a:pt x="418" y="112"/>
                </a:lnTo>
                <a:lnTo>
                  <a:pt x="416" y="114"/>
                </a:lnTo>
                <a:lnTo>
                  <a:pt x="422" y="115"/>
                </a:lnTo>
                <a:lnTo>
                  <a:pt x="421" y="120"/>
                </a:lnTo>
                <a:lnTo>
                  <a:pt x="426" y="124"/>
                </a:lnTo>
                <a:lnTo>
                  <a:pt x="432" y="122"/>
                </a:lnTo>
                <a:lnTo>
                  <a:pt x="444" y="127"/>
                </a:lnTo>
                <a:lnTo>
                  <a:pt x="445" y="135"/>
                </a:lnTo>
                <a:lnTo>
                  <a:pt x="452" y="137"/>
                </a:lnTo>
                <a:lnTo>
                  <a:pt x="453" y="140"/>
                </a:lnTo>
                <a:lnTo>
                  <a:pt x="455" y="145"/>
                </a:lnTo>
                <a:lnTo>
                  <a:pt x="458" y="148"/>
                </a:lnTo>
                <a:lnTo>
                  <a:pt x="463" y="153"/>
                </a:lnTo>
                <a:lnTo>
                  <a:pt x="467" y="155"/>
                </a:lnTo>
                <a:lnTo>
                  <a:pt x="468" y="166"/>
                </a:lnTo>
                <a:lnTo>
                  <a:pt x="460" y="166"/>
                </a:lnTo>
                <a:lnTo>
                  <a:pt x="449" y="164"/>
                </a:lnTo>
                <a:lnTo>
                  <a:pt x="442" y="166"/>
                </a:lnTo>
                <a:lnTo>
                  <a:pt x="432" y="166"/>
                </a:lnTo>
                <a:lnTo>
                  <a:pt x="418" y="164"/>
                </a:lnTo>
                <a:lnTo>
                  <a:pt x="411" y="163"/>
                </a:lnTo>
                <a:lnTo>
                  <a:pt x="409" y="168"/>
                </a:lnTo>
                <a:lnTo>
                  <a:pt x="406" y="173"/>
                </a:lnTo>
                <a:lnTo>
                  <a:pt x="400" y="177"/>
                </a:lnTo>
                <a:lnTo>
                  <a:pt x="393" y="179"/>
                </a:lnTo>
                <a:lnTo>
                  <a:pt x="387" y="181"/>
                </a:lnTo>
                <a:lnTo>
                  <a:pt x="380" y="189"/>
                </a:lnTo>
                <a:lnTo>
                  <a:pt x="388" y="192"/>
                </a:lnTo>
                <a:lnTo>
                  <a:pt x="388" y="194"/>
                </a:lnTo>
                <a:lnTo>
                  <a:pt x="382" y="195"/>
                </a:lnTo>
                <a:lnTo>
                  <a:pt x="382" y="199"/>
                </a:lnTo>
                <a:lnTo>
                  <a:pt x="385" y="200"/>
                </a:lnTo>
                <a:lnTo>
                  <a:pt x="383" y="202"/>
                </a:lnTo>
                <a:lnTo>
                  <a:pt x="380" y="205"/>
                </a:lnTo>
                <a:lnTo>
                  <a:pt x="374" y="207"/>
                </a:lnTo>
                <a:lnTo>
                  <a:pt x="374" y="210"/>
                </a:lnTo>
                <a:lnTo>
                  <a:pt x="378" y="210"/>
                </a:lnTo>
                <a:lnTo>
                  <a:pt x="388" y="208"/>
                </a:lnTo>
                <a:lnTo>
                  <a:pt x="391" y="210"/>
                </a:lnTo>
                <a:lnTo>
                  <a:pt x="398" y="208"/>
                </a:lnTo>
                <a:lnTo>
                  <a:pt x="403" y="213"/>
                </a:lnTo>
                <a:lnTo>
                  <a:pt x="405" y="215"/>
                </a:lnTo>
                <a:lnTo>
                  <a:pt x="409" y="217"/>
                </a:lnTo>
                <a:lnTo>
                  <a:pt x="409" y="221"/>
                </a:lnTo>
                <a:lnTo>
                  <a:pt x="406" y="225"/>
                </a:lnTo>
                <a:lnTo>
                  <a:pt x="405" y="228"/>
                </a:lnTo>
                <a:lnTo>
                  <a:pt x="405" y="230"/>
                </a:lnTo>
                <a:lnTo>
                  <a:pt x="409" y="230"/>
                </a:lnTo>
                <a:lnTo>
                  <a:pt x="414" y="230"/>
                </a:lnTo>
                <a:lnTo>
                  <a:pt x="416" y="231"/>
                </a:lnTo>
                <a:lnTo>
                  <a:pt x="419" y="233"/>
                </a:lnTo>
                <a:lnTo>
                  <a:pt x="421" y="236"/>
                </a:lnTo>
                <a:lnTo>
                  <a:pt x="418" y="238"/>
                </a:lnTo>
                <a:lnTo>
                  <a:pt x="419" y="241"/>
                </a:lnTo>
                <a:lnTo>
                  <a:pt x="421" y="244"/>
                </a:lnTo>
                <a:lnTo>
                  <a:pt x="419" y="248"/>
                </a:lnTo>
                <a:lnTo>
                  <a:pt x="421" y="249"/>
                </a:lnTo>
                <a:lnTo>
                  <a:pt x="426" y="251"/>
                </a:lnTo>
                <a:lnTo>
                  <a:pt x="434" y="252"/>
                </a:lnTo>
                <a:lnTo>
                  <a:pt x="440" y="256"/>
                </a:lnTo>
                <a:lnTo>
                  <a:pt x="444" y="259"/>
                </a:lnTo>
                <a:lnTo>
                  <a:pt x="444" y="261"/>
                </a:lnTo>
                <a:lnTo>
                  <a:pt x="445" y="262"/>
                </a:lnTo>
                <a:lnTo>
                  <a:pt x="452" y="264"/>
                </a:lnTo>
                <a:lnTo>
                  <a:pt x="447" y="266"/>
                </a:lnTo>
                <a:lnTo>
                  <a:pt x="450" y="269"/>
                </a:lnTo>
                <a:lnTo>
                  <a:pt x="455" y="267"/>
                </a:lnTo>
                <a:lnTo>
                  <a:pt x="458" y="270"/>
                </a:lnTo>
                <a:lnTo>
                  <a:pt x="453" y="274"/>
                </a:lnTo>
                <a:lnTo>
                  <a:pt x="447" y="274"/>
                </a:lnTo>
                <a:lnTo>
                  <a:pt x="442" y="275"/>
                </a:lnTo>
                <a:lnTo>
                  <a:pt x="442" y="277"/>
                </a:lnTo>
                <a:lnTo>
                  <a:pt x="449" y="280"/>
                </a:lnTo>
                <a:lnTo>
                  <a:pt x="447" y="282"/>
                </a:lnTo>
                <a:lnTo>
                  <a:pt x="434" y="287"/>
                </a:lnTo>
                <a:lnTo>
                  <a:pt x="439" y="292"/>
                </a:lnTo>
                <a:lnTo>
                  <a:pt x="442" y="292"/>
                </a:lnTo>
                <a:lnTo>
                  <a:pt x="449" y="295"/>
                </a:lnTo>
                <a:lnTo>
                  <a:pt x="445" y="298"/>
                </a:lnTo>
                <a:lnTo>
                  <a:pt x="453" y="306"/>
                </a:lnTo>
                <a:lnTo>
                  <a:pt x="465" y="306"/>
                </a:lnTo>
                <a:lnTo>
                  <a:pt x="465" y="310"/>
                </a:lnTo>
                <a:lnTo>
                  <a:pt x="462" y="313"/>
                </a:lnTo>
                <a:lnTo>
                  <a:pt x="462" y="316"/>
                </a:lnTo>
                <a:lnTo>
                  <a:pt x="460" y="319"/>
                </a:lnTo>
                <a:lnTo>
                  <a:pt x="458" y="323"/>
                </a:lnTo>
                <a:lnTo>
                  <a:pt x="460" y="326"/>
                </a:lnTo>
                <a:lnTo>
                  <a:pt x="462" y="331"/>
                </a:lnTo>
                <a:lnTo>
                  <a:pt x="460" y="336"/>
                </a:lnTo>
                <a:lnTo>
                  <a:pt x="449" y="352"/>
                </a:lnTo>
                <a:lnTo>
                  <a:pt x="444" y="349"/>
                </a:lnTo>
                <a:lnTo>
                  <a:pt x="431" y="347"/>
                </a:lnTo>
                <a:lnTo>
                  <a:pt x="421" y="341"/>
                </a:lnTo>
                <a:lnTo>
                  <a:pt x="413" y="326"/>
                </a:lnTo>
                <a:lnTo>
                  <a:pt x="406" y="321"/>
                </a:lnTo>
                <a:lnTo>
                  <a:pt x="378" y="331"/>
                </a:lnTo>
                <a:lnTo>
                  <a:pt x="380" y="337"/>
                </a:lnTo>
                <a:lnTo>
                  <a:pt x="364" y="342"/>
                </a:lnTo>
                <a:lnTo>
                  <a:pt x="367" y="347"/>
                </a:lnTo>
                <a:lnTo>
                  <a:pt x="380" y="352"/>
                </a:lnTo>
                <a:lnTo>
                  <a:pt x="383" y="360"/>
                </a:lnTo>
                <a:lnTo>
                  <a:pt x="367" y="363"/>
                </a:lnTo>
                <a:lnTo>
                  <a:pt x="344" y="367"/>
                </a:lnTo>
                <a:lnTo>
                  <a:pt x="344" y="375"/>
                </a:lnTo>
                <a:lnTo>
                  <a:pt x="333" y="377"/>
                </a:lnTo>
                <a:lnTo>
                  <a:pt x="323" y="378"/>
                </a:lnTo>
                <a:lnTo>
                  <a:pt x="297" y="377"/>
                </a:lnTo>
                <a:lnTo>
                  <a:pt x="290" y="375"/>
                </a:lnTo>
                <a:lnTo>
                  <a:pt x="298" y="363"/>
                </a:lnTo>
                <a:lnTo>
                  <a:pt x="315" y="362"/>
                </a:lnTo>
                <a:lnTo>
                  <a:pt x="318" y="359"/>
                </a:lnTo>
                <a:lnTo>
                  <a:pt x="321" y="355"/>
                </a:lnTo>
                <a:lnTo>
                  <a:pt x="331" y="352"/>
                </a:lnTo>
                <a:lnTo>
                  <a:pt x="302" y="341"/>
                </a:lnTo>
                <a:lnTo>
                  <a:pt x="280" y="342"/>
                </a:lnTo>
                <a:lnTo>
                  <a:pt x="271" y="339"/>
                </a:lnTo>
                <a:lnTo>
                  <a:pt x="264" y="341"/>
                </a:lnTo>
                <a:lnTo>
                  <a:pt x="254" y="344"/>
                </a:lnTo>
                <a:lnTo>
                  <a:pt x="241" y="341"/>
                </a:lnTo>
                <a:lnTo>
                  <a:pt x="228" y="331"/>
                </a:lnTo>
                <a:lnTo>
                  <a:pt x="197" y="321"/>
                </a:lnTo>
                <a:lnTo>
                  <a:pt x="178" y="319"/>
                </a:lnTo>
                <a:lnTo>
                  <a:pt x="148" y="314"/>
                </a:lnTo>
                <a:lnTo>
                  <a:pt x="139" y="314"/>
                </a:lnTo>
                <a:lnTo>
                  <a:pt x="124" y="321"/>
                </a:lnTo>
                <a:lnTo>
                  <a:pt x="109" y="328"/>
                </a:lnTo>
                <a:lnTo>
                  <a:pt x="103" y="329"/>
                </a:lnTo>
                <a:lnTo>
                  <a:pt x="83" y="313"/>
                </a:lnTo>
                <a:lnTo>
                  <a:pt x="78" y="313"/>
                </a:lnTo>
                <a:lnTo>
                  <a:pt x="54" y="326"/>
                </a:lnTo>
                <a:lnTo>
                  <a:pt x="41" y="319"/>
                </a:lnTo>
                <a:lnTo>
                  <a:pt x="31" y="316"/>
                </a:lnTo>
                <a:lnTo>
                  <a:pt x="13" y="303"/>
                </a:lnTo>
                <a:lnTo>
                  <a:pt x="5" y="298"/>
                </a:lnTo>
                <a:lnTo>
                  <a:pt x="0" y="287"/>
                </a:lnTo>
                <a:lnTo>
                  <a:pt x="57" y="272"/>
                </a:lnTo>
                <a:lnTo>
                  <a:pt x="78" y="261"/>
                </a:lnTo>
                <a:lnTo>
                  <a:pt x="124" y="231"/>
                </a:lnTo>
                <a:lnTo>
                  <a:pt x="93" y="218"/>
                </a:lnTo>
                <a:lnTo>
                  <a:pt x="101" y="210"/>
                </a:lnTo>
                <a:lnTo>
                  <a:pt x="90" y="199"/>
                </a:lnTo>
                <a:lnTo>
                  <a:pt x="139" y="186"/>
                </a:lnTo>
                <a:lnTo>
                  <a:pt x="171" y="184"/>
                </a:lnTo>
                <a:lnTo>
                  <a:pt x="181" y="176"/>
                </a:lnTo>
                <a:lnTo>
                  <a:pt x="156" y="168"/>
                </a:lnTo>
                <a:lnTo>
                  <a:pt x="139" y="163"/>
                </a:lnTo>
                <a:lnTo>
                  <a:pt x="143" y="146"/>
                </a:lnTo>
                <a:lnTo>
                  <a:pt x="109" y="135"/>
                </a:lnTo>
                <a:lnTo>
                  <a:pt x="93" y="130"/>
                </a:lnTo>
                <a:lnTo>
                  <a:pt x="90" y="112"/>
                </a:lnTo>
                <a:lnTo>
                  <a:pt x="93" y="106"/>
                </a:lnTo>
                <a:lnTo>
                  <a:pt x="78" y="102"/>
                </a:lnTo>
                <a:lnTo>
                  <a:pt x="59" y="104"/>
                </a:lnTo>
                <a:lnTo>
                  <a:pt x="28" y="107"/>
                </a:lnTo>
                <a:lnTo>
                  <a:pt x="5" y="97"/>
                </a:lnTo>
                <a:lnTo>
                  <a:pt x="1" y="71"/>
                </a:lnTo>
                <a:lnTo>
                  <a:pt x="3" y="65"/>
                </a:lnTo>
                <a:lnTo>
                  <a:pt x="5" y="62"/>
                </a:lnTo>
                <a:lnTo>
                  <a:pt x="5" y="58"/>
                </a:lnTo>
                <a:lnTo>
                  <a:pt x="5" y="55"/>
                </a:lnTo>
                <a:lnTo>
                  <a:pt x="6" y="52"/>
                </a:lnTo>
                <a:lnTo>
                  <a:pt x="11" y="48"/>
                </a:lnTo>
                <a:lnTo>
                  <a:pt x="19" y="45"/>
                </a:lnTo>
                <a:lnTo>
                  <a:pt x="26" y="42"/>
                </a:lnTo>
                <a:lnTo>
                  <a:pt x="34" y="37"/>
                </a:lnTo>
                <a:lnTo>
                  <a:pt x="42" y="35"/>
                </a:lnTo>
                <a:lnTo>
                  <a:pt x="47" y="35"/>
                </a:lnTo>
                <a:lnTo>
                  <a:pt x="49" y="37"/>
                </a:lnTo>
                <a:lnTo>
                  <a:pt x="52" y="40"/>
                </a:lnTo>
                <a:lnTo>
                  <a:pt x="59" y="37"/>
                </a:lnTo>
                <a:lnTo>
                  <a:pt x="57" y="34"/>
                </a:lnTo>
                <a:lnTo>
                  <a:pt x="57" y="31"/>
                </a:lnTo>
                <a:lnTo>
                  <a:pt x="57" y="27"/>
                </a:lnTo>
                <a:lnTo>
                  <a:pt x="60" y="19"/>
                </a:lnTo>
                <a:lnTo>
                  <a:pt x="65" y="11"/>
                </a:lnTo>
                <a:lnTo>
                  <a:pt x="65" y="8"/>
                </a:lnTo>
                <a:lnTo>
                  <a:pt x="70" y="8"/>
                </a:lnTo>
                <a:lnTo>
                  <a:pt x="73" y="11"/>
                </a:lnTo>
                <a:lnTo>
                  <a:pt x="80" y="9"/>
                </a:lnTo>
                <a:lnTo>
                  <a:pt x="80" y="4"/>
                </a:lnTo>
                <a:lnTo>
                  <a:pt x="93" y="3"/>
                </a:lnTo>
                <a:lnTo>
                  <a:pt x="94" y="4"/>
                </a:lnTo>
                <a:lnTo>
                  <a:pt x="103" y="3"/>
                </a:lnTo>
                <a:lnTo>
                  <a:pt x="112" y="1"/>
                </a:lnTo>
                <a:lnTo>
                  <a:pt x="125" y="0"/>
                </a:lnTo>
                <a:lnTo>
                  <a:pt x="129" y="1"/>
                </a:lnTo>
                <a:lnTo>
                  <a:pt x="129" y="4"/>
                </a:lnTo>
                <a:lnTo>
                  <a:pt x="124" y="9"/>
                </a:lnTo>
                <a:lnTo>
                  <a:pt x="122" y="13"/>
                </a:lnTo>
                <a:lnTo>
                  <a:pt x="122" y="16"/>
                </a:lnTo>
                <a:lnTo>
                  <a:pt x="124" y="19"/>
                </a:lnTo>
                <a:lnTo>
                  <a:pt x="129" y="19"/>
                </a:lnTo>
                <a:lnTo>
                  <a:pt x="132" y="17"/>
                </a:lnTo>
                <a:lnTo>
                  <a:pt x="132" y="14"/>
                </a:lnTo>
                <a:lnTo>
                  <a:pt x="130" y="11"/>
                </a:lnTo>
                <a:lnTo>
                  <a:pt x="135" y="11"/>
                </a:lnTo>
                <a:lnTo>
                  <a:pt x="140" y="16"/>
                </a:lnTo>
                <a:lnTo>
                  <a:pt x="143" y="19"/>
                </a:lnTo>
                <a:lnTo>
                  <a:pt x="148" y="19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Freeform 7"/>
          <p:cNvSpPr>
            <a:spLocks/>
          </p:cNvSpPr>
          <p:nvPr/>
        </p:nvSpPr>
        <p:spPr bwMode="auto">
          <a:xfrm>
            <a:off x="655045" y="3394626"/>
            <a:ext cx="1173829" cy="597056"/>
          </a:xfrm>
          <a:custGeom>
            <a:avLst/>
            <a:gdLst>
              <a:gd name="T0" fmla="*/ 377 w 664"/>
              <a:gd name="T1" fmla="*/ 29 h 235"/>
              <a:gd name="T2" fmla="*/ 432 w 664"/>
              <a:gd name="T3" fmla="*/ 13 h 235"/>
              <a:gd name="T4" fmla="*/ 481 w 664"/>
              <a:gd name="T5" fmla="*/ 36 h 235"/>
              <a:gd name="T6" fmla="*/ 515 w 664"/>
              <a:gd name="T7" fmla="*/ 29 h 235"/>
              <a:gd name="T8" fmla="*/ 546 w 664"/>
              <a:gd name="T9" fmla="*/ 8 h 235"/>
              <a:gd name="T10" fmla="*/ 556 w 664"/>
              <a:gd name="T11" fmla="*/ 5 h 235"/>
              <a:gd name="T12" fmla="*/ 577 w 664"/>
              <a:gd name="T13" fmla="*/ 28 h 235"/>
              <a:gd name="T14" fmla="*/ 594 w 664"/>
              <a:gd name="T15" fmla="*/ 38 h 235"/>
              <a:gd name="T16" fmla="*/ 608 w 664"/>
              <a:gd name="T17" fmla="*/ 44 h 235"/>
              <a:gd name="T18" fmla="*/ 644 w 664"/>
              <a:gd name="T19" fmla="*/ 69 h 235"/>
              <a:gd name="T20" fmla="*/ 664 w 664"/>
              <a:gd name="T21" fmla="*/ 72 h 235"/>
              <a:gd name="T22" fmla="*/ 620 w 664"/>
              <a:gd name="T23" fmla="*/ 80 h 235"/>
              <a:gd name="T24" fmla="*/ 579 w 664"/>
              <a:gd name="T25" fmla="*/ 80 h 235"/>
              <a:gd name="T26" fmla="*/ 559 w 664"/>
              <a:gd name="T27" fmla="*/ 96 h 235"/>
              <a:gd name="T28" fmla="*/ 564 w 664"/>
              <a:gd name="T29" fmla="*/ 116 h 235"/>
              <a:gd name="T30" fmla="*/ 567 w 664"/>
              <a:gd name="T31" fmla="*/ 132 h 235"/>
              <a:gd name="T32" fmla="*/ 579 w 664"/>
              <a:gd name="T33" fmla="*/ 149 h 235"/>
              <a:gd name="T34" fmla="*/ 558 w 664"/>
              <a:gd name="T35" fmla="*/ 152 h 235"/>
              <a:gd name="T36" fmla="*/ 546 w 664"/>
              <a:gd name="T37" fmla="*/ 153 h 235"/>
              <a:gd name="T38" fmla="*/ 525 w 664"/>
              <a:gd name="T39" fmla="*/ 150 h 235"/>
              <a:gd name="T40" fmla="*/ 509 w 664"/>
              <a:gd name="T41" fmla="*/ 140 h 235"/>
              <a:gd name="T42" fmla="*/ 479 w 664"/>
              <a:gd name="T43" fmla="*/ 144 h 235"/>
              <a:gd name="T44" fmla="*/ 455 w 664"/>
              <a:gd name="T45" fmla="*/ 153 h 235"/>
              <a:gd name="T46" fmla="*/ 412 w 664"/>
              <a:gd name="T47" fmla="*/ 157 h 235"/>
              <a:gd name="T48" fmla="*/ 360 w 664"/>
              <a:gd name="T49" fmla="*/ 160 h 235"/>
              <a:gd name="T50" fmla="*/ 332 w 664"/>
              <a:gd name="T51" fmla="*/ 157 h 235"/>
              <a:gd name="T52" fmla="*/ 306 w 664"/>
              <a:gd name="T53" fmla="*/ 157 h 235"/>
              <a:gd name="T54" fmla="*/ 292 w 664"/>
              <a:gd name="T55" fmla="*/ 176 h 235"/>
              <a:gd name="T56" fmla="*/ 259 w 664"/>
              <a:gd name="T57" fmla="*/ 181 h 235"/>
              <a:gd name="T58" fmla="*/ 210 w 664"/>
              <a:gd name="T59" fmla="*/ 166 h 235"/>
              <a:gd name="T60" fmla="*/ 159 w 664"/>
              <a:gd name="T61" fmla="*/ 157 h 235"/>
              <a:gd name="T62" fmla="*/ 156 w 664"/>
              <a:gd name="T63" fmla="*/ 186 h 235"/>
              <a:gd name="T64" fmla="*/ 155 w 664"/>
              <a:gd name="T65" fmla="*/ 204 h 235"/>
              <a:gd name="T66" fmla="*/ 127 w 664"/>
              <a:gd name="T67" fmla="*/ 186 h 235"/>
              <a:gd name="T68" fmla="*/ 102 w 664"/>
              <a:gd name="T69" fmla="*/ 183 h 235"/>
              <a:gd name="T70" fmla="*/ 44 w 664"/>
              <a:gd name="T71" fmla="*/ 222 h 235"/>
              <a:gd name="T72" fmla="*/ 14 w 664"/>
              <a:gd name="T73" fmla="*/ 235 h 235"/>
              <a:gd name="T74" fmla="*/ 34 w 664"/>
              <a:gd name="T75" fmla="*/ 204 h 235"/>
              <a:gd name="T76" fmla="*/ 24 w 664"/>
              <a:gd name="T77" fmla="*/ 157 h 235"/>
              <a:gd name="T78" fmla="*/ 0 w 664"/>
              <a:gd name="T79" fmla="*/ 147 h 235"/>
              <a:gd name="T80" fmla="*/ 27 w 664"/>
              <a:gd name="T81" fmla="*/ 135 h 235"/>
              <a:gd name="T82" fmla="*/ 79 w 664"/>
              <a:gd name="T83" fmla="*/ 147 h 235"/>
              <a:gd name="T84" fmla="*/ 104 w 664"/>
              <a:gd name="T85" fmla="*/ 140 h 235"/>
              <a:gd name="T86" fmla="*/ 155 w 664"/>
              <a:gd name="T87" fmla="*/ 114 h 235"/>
              <a:gd name="T88" fmla="*/ 158 w 664"/>
              <a:gd name="T89" fmla="*/ 98 h 235"/>
              <a:gd name="T90" fmla="*/ 171 w 664"/>
              <a:gd name="T91" fmla="*/ 91 h 235"/>
              <a:gd name="T92" fmla="*/ 184 w 664"/>
              <a:gd name="T93" fmla="*/ 80 h 235"/>
              <a:gd name="T94" fmla="*/ 176 w 664"/>
              <a:gd name="T95" fmla="*/ 67 h 235"/>
              <a:gd name="T96" fmla="*/ 190 w 664"/>
              <a:gd name="T97" fmla="*/ 54 h 235"/>
              <a:gd name="T98" fmla="*/ 218 w 664"/>
              <a:gd name="T99" fmla="*/ 39 h 235"/>
              <a:gd name="T100" fmla="*/ 226 w 664"/>
              <a:gd name="T101" fmla="*/ 24 h 235"/>
              <a:gd name="T102" fmla="*/ 257 w 664"/>
              <a:gd name="T103" fmla="*/ 16 h 235"/>
              <a:gd name="T104" fmla="*/ 292 w 664"/>
              <a:gd name="T105" fmla="*/ 15 h 23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64"/>
              <a:gd name="T160" fmla="*/ 0 h 235"/>
              <a:gd name="T161" fmla="*/ 664 w 664"/>
              <a:gd name="T162" fmla="*/ 235 h 23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64" h="235">
                <a:moveTo>
                  <a:pt x="328" y="11"/>
                </a:moveTo>
                <a:lnTo>
                  <a:pt x="336" y="20"/>
                </a:lnTo>
                <a:lnTo>
                  <a:pt x="344" y="21"/>
                </a:lnTo>
                <a:lnTo>
                  <a:pt x="339" y="26"/>
                </a:lnTo>
                <a:lnTo>
                  <a:pt x="377" y="29"/>
                </a:lnTo>
                <a:lnTo>
                  <a:pt x="378" y="33"/>
                </a:lnTo>
                <a:lnTo>
                  <a:pt x="388" y="31"/>
                </a:lnTo>
                <a:lnTo>
                  <a:pt x="411" y="15"/>
                </a:lnTo>
                <a:lnTo>
                  <a:pt x="422" y="13"/>
                </a:lnTo>
                <a:lnTo>
                  <a:pt x="432" y="13"/>
                </a:lnTo>
                <a:lnTo>
                  <a:pt x="443" y="20"/>
                </a:lnTo>
                <a:lnTo>
                  <a:pt x="437" y="26"/>
                </a:lnTo>
                <a:lnTo>
                  <a:pt x="443" y="31"/>
                </a:lnTo>
                <a:lnTo>
                  <a:pt x="465" y="29"/>
                </a:lnTo>
                <a:lnTo>
                  <a:pt x="481" y="36"/>
                </a:lnTo>
                <a:lnTo>
                  <a:pt x="499" y="31"/>
                </a:lnTo>
                <a:lnTo>
                  <a:pt x="504" y="26"/>
                </a:lnTo>
                <a:lnTo>
                  <a:pt x="509" y="26"/>
                </a:lnTo>
                <a:lnTo>
                  <a:pt x="514" y="29"/>
                </a:lnTo>
                <a:lnTo>
                  <a:pt x="515" y="29"/>
                </a:lnTo>
                <a:lnTo>
                  <a:pt x="518" y="21"/>
                </a:lnTo>
                <a:lnTo>
                  <a:pt x="525" y="20"/>
                </a:lnTo>
                <a:lnTo>
                  <a:pt x="532" y="15"/>
                </a:lnTo>
                <a:lnTo>
                  <a:pt x="543" y="11"/>
                </a:lnTo>
                <a:lnTo>
                  <a:pt x="546" y="8"/>
                </a:lnTo>
                <a:lnTo>
                  <a:pt x="548" y="0"/>
                </a:lnTo>
                <a:lnTo>
                  <a:pt x="546" y="0"/>
                </a:lnTo>
                <a:lnTo>
                  <a:pt x="553" y="2"/>
                </a:lnTo>
                <a:lnTo>
                  <a:pt x="554" y="3"/>
                </a:lnTo>
                <a:lnTo>
                  <a:pt x="556" y="5"/>
                </a:lnTo>
                <a:lnTo>
                  <a:pt x="551" y="11"/>
                </a:lnTo>
                <a:lnTo>
                  <a:pt x="553" y="15"/>
                </a:lnTo>
                <a:lnTo>
                  <a:pt x="563" y="16"/>
                </a:lnTo>
                <a:lnTo>
                  <a:pt x="564" y="16"/>
                </a:lnTo>
                <a:lnTo>
                  <a:pt x="577" y="28"/>
                </a:lnTo>
                <a:lnTo>
                  <a:pt x="585" y="31"/>
                </a:lnTo>
                <a:lnTo>
                  <a:pt x="582" y="34"/>
                </a:lnTo>
                <a:lnTo>
                  <a:pt x="584" y="38"/>
                </a:lnTo>
                <a:lnTo>
                  <a:pt x="594" y="38"/>
                </a:lnTo>
                <a:lnTo>
                  <a:pt x="594" y="42"/>
                </a:lnTo>
                <a:lnTo>
                  <a:pt x="595" y="44"/>
                </a:lnTo>
                <a:lnTo>
                  <a:pt x="597" y="46"/>
                </a:lnTo>
                <a:lnTo>
                  <a:pt x="603" y="44"/>
                </a:lnTo>
                <a:lnTo>
                  <a:pt x="608" y="44"/>
                </a:lnTo>
                <a:lnTo>
                  <a:pt x="623" y="52"/>
                </a:lnTo>
                <a:lnTo>
                  <a:pt x="629" y="52"/>
                </a:lnTo>
                <a:lnTo>
                  <a:pt x="629" y="57"/>
                </a:lnTo>
                <a:lnTo>
                  <a:pt x="639" y="67"/>
                </a:lnTo>
                <a:lnTo>
                  <a:pt x="644" y="69"/>
                </a:lnTo>
                <a:lnTo>
                  <a:pt x="649" y="69"/>
                </a:lnTo>
                <a:lnTo>
                  <a:pt x="652" y="69"/>
                </a:lnTo>
                <a:lnTo>
                  <a:pt x="656" y="69"/>
                </a:lnTo>
                <a:lnTo>
                  <a:pt x="660" y="72"/>
                </a:lnTo>
                <a:lnTo>
                  <a:pt x="664" y="72"/>
                </a:lnTo>
                <a:lnTo>
                  <a:pt x="662" y="75"/>
                </a:lnTo>
                <a:lnTo>
                  <a:pt x="657" y="80"/>
                </a:lnTo>
                <a:lnTo>
                  <a:pt x="649" y="78"/>
                </a:lnTo>
                <a:lnTo>
                  <a:pt x="641" y="80"/>
                </a:lnTo>
                <a:lnTo>
                  <a:pt x="620" y="80"/>
                </a:lnTo>
                <a:lnTo>
                  <a:pt x="618" y="77"/>
                </a:lnTo>
                <a:lnTo>
                  <a:pt x="612" y="75"/>
                </a:lnTo>
                <a:lnTo>
                  <a:pt x="607" y="78"/>
                </a:lnTo>
                <a:lnTo>
                  <a:pt x="597" y="78"/>
                </a:lnTo>
                <a:lnTo>
                  <a:pt x="579" y="80"/>
                </a:lnTo>
                <a:lnTo>
                  <a:pt x="564" y="80"/>
                </a:lnTo>
                <a:lnTo>
                  <a:pt x="563" y="85"/>
                </a:lnTo>
                <a:lnTo>
                  <a:pt x="567" y="87"/>
                </a:lnTo>
                <a:lnTo>
                  <a:pt x="569" y="91"/>
                </a:lnTo>
                <a:lnTo>
                  <a:pt x="559" y="96"/>
                </a:lnTo>
                <a:lnTo>
                  <a:pt x="563" y="100"/>
                </a:lnTo>
                <a:lnTo>
                  <a:pt x="566" y="103"/>
                </a:lnTo>
                <a:lnTo>
                  <a:pt x="564" y="108"/>
                </a:lnTo>
                <a:lnTo>
                  <a:pt x="563" y="113"/>
                </a:lnTo>
                <a:lnTo>
                  <a:pt x="564" y="116"/>
                </a:lnTo>
                <a:lnTo>
                  <a:pt x="567" y="119"/>
                </a:lnTo>
                <a:lnTo>
                  <a:pt x="566" y="122"/>
                </a:lnTo>
                <a:lnTo>
                  <a:pt x="558" y="122"/>
                </a:lnTo>
                <a:lnTo>
                  <a:pt x="564" y="131"/>
                </a:lnTo>
                <a:lnTo>
                  <a:pt x="567" y="132"/>
                </a:lnTo>
                <a:lnTo>
                  <a:pt x="584" y="132"/>
                </a:lnTo>
                <a:lnTo>
                  <a:pt x="585" y="135"/>
                </a:lnTo>
                <a:lnTo>
                  <a:pt x="584" y="140"/>
                </a:lnTo>
                <a:lnTo>
                  <a:pt x="582" y="145"/>
                </a:lnTo>
                <a:lnTo>
                  <a:pt x="579" y="149"/>
                </a:lnTo>
                <a:lnTo>
                  <a:pt x="574" y="152"/>
                </a:lnTo>
                <a:lnTo>
                  <a:pt x="569" y="153"/>
                </a:lnTo>
                <a:lnTo>
                  <a:pt x="567" y="155"/>
                </a:lnTo>
                <a:lnTo>
                  <a:pt x="559" y="155"/>
                </a:lnTo>
                <a:lnTo>
                  <a:pt x="558" y="152"/>
                </a:lnTo>
                <a:lnTo>
                  <a:pt x="558" y="149"/>
                </a:lnTo>
                <a:lnTo>
                  <a:pt x="556" y="147"/>
                </a:lnTo>
                <a:lnTo>
                  <a:pt x="553" y="147"/>
                </a:lnTo>
                <a:lnTo>
                  <a:pt x="550" y="150"/>
                </a:lnTo>
                <a:lnTo>
                  <a:pt x="546" y="153"/>
                </a:lnTo>
                <a:lnTo>
                  <a:pt x="540" y="155"/>
                </a:lnTo>
                <a:lnTo>
                  <a:pt x="533" y="155"/>
                </a:lnTo>
                <a:lnTo>
                  <a:pt x="523" y="157"/>
                </a:lnTo>
                <a:lnTo>
                  <a:pt x="520" y="153"/>
                </a:lnTo>
                <a:lnTo>
                  <a:pt x="525" y="150"/>
                </a:lnTo>
                <a:lnTo>
                  <a:pt x="528" y="149"/>
                </a:lnTo>
                <a:lnTo>
                  <a:pt x="532" y="144"/>
                </a:lnTo>
                <a:lnTo>
                  <a:pt x="527" y="144"/>
                </a:lnTo>
                <a:lnTo>
                  <a:pt x="518" y="144"/>
                </a:lnTo>
                <a:lnTo>
                  <a:pt x="509" y="140"/>
                </a:lnTo>
                <a:lnTo>
                  <a:pt x="505" y="140"/>
                </a:lnTo>
                <a:lnTo>
                  <a:pt x="499" y="142"/>
                </a:lnTo>
                <a:lnTo>
                  <a:pt x="492" y="142"/>
                </a:lnTo>
                <a:lnTo>
                  <a:pt x="487" y="145"/>
                </a:lnTo>
                <a:lnTo>
                  <a:pt x="479" y="144"/>
                </a:lnTo>
                <a:lnTo>
                  <a:pt x="474" y="144"/>
                </a:lnTo>
                <a:lnTo>
                  <a:pt x="468" y="147"/>
                </a:lnTo>
                <a:lnTo>
                  <a:pt x="465" y="157"/>
                </a:lnTo>
                <a:lnTo>
                  <a:pt x="460" y="155"/>
                </a:lnTo>
                <a:lnTo>
                  <a:pt x="455" y="153"/>
                </a:lnTo>
                <a:lnTo>
                  <a:pt x="447" y="153"/>
                </a:lnTo>
                <a:lnTo>
                  <a:pt x="439" y="155"/>
                </a:lnTo>
                <a:lnTo>
                  <a:pt x="427" y="160"/>
                </a:lnTo>
                <a:lnTo>
                  <a:pt x="421" y="160"/>
                </a:lnTo>
                <a:lnTo>
                  <a:pt x="412" y="157"/>
                </a:lnTo>
                <a:lnTo>
                  <a:pt x="396" y="163"/>
                </a:lnTo>
                <a:lnTo>
                  <a:pt x="385" y="166"/>
                </a:lnTo>
                <a:lnTo>
                  <a:pt x="377" y="165"/>
                </a:lnTo>
                <a:lnTo>
                  <a:pt x="368" y="162"/>
                </a:lnTo>
                <a:lnTo>
                  <a:pt x="360" y="160"/>
                </a:lnTo>
                <a:lnTo>
                  <a:pt x="355" y="162"/>
                </a:lnTo>
                <a:lnTo>
                  <a:pt x="349" y="163"/>
                </a:lnTo>
                <a:lnTo>
                  <a:pt x="342" y="162"/>
                </a:lnTo>
                <a:lnTo>
                  <a:pt x="339" y="160"/>
                </a:lnTo>
                <a:lnTo>
                  <a:pt x="332" y="157"/>
                </a:lnTo>
                <a:lnTo>
                  <a:pt x="328" y="158"/>
                </a:lnTo>
                <a:lnTo>
                  <a:pt x="323" y="162"/>
                </a:lnTo>
                <a:lnTo>
                  <a:pt x="323" y="165"/>
                </a:lnTo>
                <a:lnTo>
                  <a:pt x="305" y="160"/>
                </a:lnTo>
                <a:lnTo>
                  <a:pt x="306" y="157"/>
                </a:lnTo>
                <a:lnTo>
                  <a:pt x="290" y="152"/>
                </a:lnTo>
                <a:lnTo>
                  <a:pt x="283" y="160"/>
                </a:lnTo>
                <a:lnTo>
                  <a:pt x="285" y="165"/>
                </a:lnTo>
                <a:lnTo>
                  <a:pt x="287" y="173"/>
                </a:lnTo>
                <a:lnTo>
                  <a:pt x="292" y="176"/>
                </a:lnTo>
                <a:lnTo>
                  <a:pt x="295" y="183"/>
                </a:lnTo>
                <a:lnTo>
                  <a:pt x="293" y="188"/>
                </a:lnTo>
                <a:lnTo>
                  <a:pt x="283" y="194"/>
                </a:lnTo>
                <a:lnTo>
                  <a:pt x="259" y="191"/>
                </a:lnTo>
                <a:lnTo>
                  <a:pt x="259" y="181"/>
                </a:lnTo>
                <a:lnTo>
                  <a:pt x="251" y="178"/>
                </a:lnTo>
                <a:lnTo>
                  <a:pt x="235" y="175"/>
                </a:lnTo>
                <a:lnTo>
                  <a:pt x="231" y="171"/>
                </a:lnTo>
                <a:lnTo>
                  <a:pt x="226" y="168"/>
                </a:lnTo>
                <a:lnTo>
                  <a:pt x="210" y="166"/>
                </a:lnTo>
                <a:lnTo>
                  <a:pt x="204" y="165"/>
                </a:lnTo>
                <a:lnTo>
                  <a:pt x="197" y="160"/>
                </a:lnTo>
                <a:lnTo>
                  <a:pt x="194" y="160"/>
                </a:lnTo>
                <a:lnTo>
                  <a:pt x="159" y="157"/>
                </a:lnTo>
                <a:lnTo>
                  <a:pt x="158" y="160"/>
                </a:lnTo>
                <a:lnTo>
                  <a:pt x="158" y="170"/>
                </a:lnTo>
                <a:lnTo>
                  <a:pt x="158" y="178"/>
                </a:lnTo>
                <a:lnTo>
                  <a:pt x="153" y="184"/>
                </a:lnTo>
                <a:lnTo>
                  <a:pt x="156" y="186"/>
                </a:lnTo>
                <a:lnTo>
                  <a:pt x="169" y="194"/>
                </a:lnTo>
                <a:lnTo>
                  <a:pt x="177" y="199"/>
                </a:lnTo>
                <a:lnTo>
                  <a:pt x="173" y="204"/>
                </a:lnTo>
                <a:lnTo>
                  <a:pt x="161" y="207"/>
                </a:lnTo>
                <a:lnTo>
                  <a:pt x="155" y="204"/>
                </a:lnTo>
                <a:lnTo>
                  <a:pt x="153" y="196"/>
                </a:lnTo>
                <a:lnTo>
                  <a:pt x="153" y="194"/>
                </a:lnTo>
                <a:lnTo>
                  <a:pt x="145" y="191"/>
                </a:lnTo>
                <a:lnTo>
                  <a:pt x="135" y="193"/>
                </a:lnTo>
                <a:lnTo>
                  <a:pt x="127" y="186"/>
                </a:lnTo>
                <a:lnTo>
                  <a:pt x="117" y="176"/>
                </a:lnTo>
                <a:lnTo>
                  <a:pt x="110" y="175"/>
                </a:lnTo>
                <a:lnTo>
                  <a:pt x="106" y="176"/>
                </a:lnTo>
                <a:lnTo>
                  <a:pt x="104" y="181"/>
                </a:lnTo>
                <a:lnTo>
                  <a:pt x="102" y="183"/>
                </a:lnTo>
                <a:lnTo>
                  <a:pt x="104" y="197"/>
                </a:lnTo>
                <a:lnTo>
                  <a:pt x="101" y="209"/>
                </a:lnTo>
                <a:lnTo>
                  <a:pt x="93" y="212"/>
                </a:lnTo>
                <a:lnTo>
                  <a:pt x="53" y="219"/>
                </a:lnTo>
                <a:lnTo>
                  <a:pt x="44" y="222"/>
                </a:lnTo>
                <a:lnTo>
                  <a:pt x="44" y="224"/>
                </a:lnTo>
                <a:lnTo>
                  <a:pt x="40" y="228"/>
                </a:lnTo>
                <a:lnTo>
                  <a:pt x="37" y="230"/>
                </a:lnTo>
                <a:lnTo>
                  <a:pt x="34" y="230"/>
                </a:lnTo>
                <a:lnTo>
                  <a:pt x="14" y="235"/>
                </a:lnTo>
                <a:lnTo>
                  <a:pt x="11" y="232"/>
                </a:lnTo>
                <a:lnTo>
                  <a:pt x="13" y="222"/>
                </a:lnTo>
                <a:lnTo>
                  <a:pt x="26" y="222"/>
                </a:lnTo>
                <a:lnTo>
                  <a:pt x="27" y="214"/>
                </a:lnTo>
                <a:lnTo>
                  <a:pt x="34" y="204"/>
                </a:lnTo>
                <a:lnTo>
                  <a:pt x="34" y="199"/>
                </a:lnTo>
                <a:lnTo>
                  <a:pt x="32" y="194"/>
                </a:lnTo>
                <a:lnTo>
                  <a:pt x="35" y="181"/>
                </a:lnTo>
                <a:lnTo>
                  <a:pt x="27" y="170"/>
                </a:lnTo>
                <a:lnTo>
                  <a:pt x="24" y="157"/>
                </a:lnTo>
                <a:lnTo>
                  <a:pt x="16" y="157"/>
                </a:lnTo>
                <a:lnTo>
                  <a:pt x="19" y="150"/>
                </a:lnTo>
                <a:lnTo>
                  <a:pt x="4" y="150"/>
                </a:lnTo>
                <a:lnTo>
                  <a:pt x="0" y="147"/>
                </a:lnTo>
                <a:lnTo>
                  <a:pt x="1" y="140"/>
                </a:lnTo>
                <a:lnTo>
                  <a:pt x="9" y="137"/>
                </a:lnTo>
                <a:lnTo>
                  <a:pt x="13" y="135"/>
                </a:lnTo>
                <a:lnTo>
                  <a:pt x="16" y="135"/>
                </a:lnTo>
                <a:lnTo>
                  <a:pt x="27" y="135"/>
                </a:lnTo>
                <a:lnTo>
                  <a:pt x="40" y="137"/>
                </a:lnTo>
                <a:lnTo>
                  <a:pt x="60" y="132"/>
                </a:lnTo>
                <a:lnTo>
                  <a:pt x="68" y="132"/>
                </a:lnTo>
                <a:lnTo>
                  <a:pt x="75" y="137"/>
                </a:lnTo>
                <a:lnTo>
                  <a:pt x="79" y="147"/>
                </a:lnTo>
                <a:lnTo>
                  <a:pt x="84" y="150"/>
                </a:lnTo>
                <a:lnTo>
                  <a:pt x="104" y="147"/>
                </a:lnTo>
                <a:lnTo>
                  <a:pt x="106" y="145"/>
                </a:lnTo>
                <a:lnTo>
                  <a:pt x="104" y="142"/>
                </a:lnTo>
                <a:lnTo>
                  <a:pt x="104" y="140"/>
                </a:lnTo>
                <a:lnTo>
                  <a:pt x="112" y="137"/>
                </a:lnTo>
                <a:lnTo>
                  <a:pt x="114" y="122"/>
                </a:lnTo>
                <a:lnTo>
                  <a:pt x="117" y="119"/>
                </a:lnTo>
                <a:lnTo>
                  <a:pt x="148" y="114"/>
                </a:lnTo>
                <a:lnTo>
                  <a:pt x="155" y="114"/>
                </a:lnTo>
                <a:lnTo>
                  <a:pt x="161" y="113"/>
                </a:lnTo>
                <a:lnTo>
                  <a:pt x="166" y="108"/>
                </a:lnTo>
                <a:lnTo>
                  <a:pt x="159" y="104"/>
                </a:lnTo>
                <a:lnTo>
                  <a:pt x="161" y="100"/>
                </a:lnTo>
                <a:lnTo>
                  <a:pt x="158" y="98"/>
                </a:lnTo>
                <a:lnTo>
                  <a:pt x="159" y="91"/>
                </a:lnTo>
                <a:lnTo>
                  <a:pt x="161" y="91"/>
                </a:lnTo>
                <a:lnTo>
                  <a:pt x="166" y="91"/>
                </a:lnTo>
                <a:lnTo>
                  <a:pt x="168" y="91"/>
                </a:lnTo>
                <a:lnTo>
                  <a:pt x="171" y="91"/>
                </a:lnTo>
                <a:lnTo>
                  <a:pt x="174" y="90"/>
                </a:lnTo>
                <a:lnTo>
                  <a:pt x="176" y="88"/>
                </a:lnTo>
                <a:lnTo>
                  <a:pt x="176" y="83"/>
                </a:lnTo>
                <a:lnTo>
                  <a:pt x="177" y="82"/>
                </a:lnTo>
                <a:lnTo>
                  <a:pt x="184" y="80"/>
                </a:lnTo>
                <a:lnTo>
                  <a:pt x="186" y="80"/>
                </a:lnTo>
                <a:lnTo>
                  <a:pt x="181" y="78"/>
                </a:lnTo>
                <a:lnTo>
                  <a:pt x="184" y="73"/>
                </a:lnTo>
                <a:lnTo>
                  <a:pt x="182" y="70"/>
                </a:lnTo>
                <a:lnTo>
                  <a:pt x="176" y="67"/>
                </a:lnTo>
                <a:lnTo>
                  <a:pt x="174" y="64"/>
                </a:lnTo>
                <a:lnTo>
                  <a:pt x="179" y="57"/>
                </a:lnTo>
                <a:lnTo>
                  <a:pt x="184" y="55"/>
                </a:lnTo>
                <a:lnTo>
                  <a:pt x="190" y="55"/>
                </a:lnTo>
                <a:lnTo>
                  <a:pt x="190" y="54"/>
                </a:lnTo>
                <a:lnTo>
                  <a:pt x="195" y="49"/>
                </a:lnTo>
                <a:lnTo>
                  <a:pt x="197" y="46"/>
                </a:lnTo>
                <a:lnTo>
                  <a:pt x="208" y="38"/>
                </a:lnTo>
                <a:lnTo>
                  <a:pt x="213" y="38"/>
                </a:lnTo>
                <a:lnTo>
                  <a:pt x="218" y="39"/>
                </a:lnTo>
                <a:lnTo>
                  <a:pt x="223" y="39"/>
                </a:lnTo>
                <a:lnTo>
                  <a:pt x="226" y="36"/>
                </a:lnTo>
                <a:lnTo>
                  <a:pt x="233" y="34"/>
                </a:lnTo>
                <a:lnTo>
                  <a:pt x="231" y="31"/>
                </a:lnTo>
                <a:lnTo>
                  <a:pt x="226" y="24"/>
                </a:lnTo>
                <a:lnTo>
                  <a:pt x="231" y="21"/>
                </a:lnTo>
                <a:lnTo>
                  <a:pt x="235" y="20"/>
                </a:lnTo>
                <a:lnTo>
                  <a:pt x="243" y="20"/>
                </a:lnTo>
                <a:lnTo>
                  <a:pt x="251" y="16"/>
                </a:lnTo>
                <a:lnTo>
                  <a:pt x="257" y="16"/>
                </a:lnTo>
                <a:lnTo>
                  <a:pt x="259" y="18"/>
                </a:lnTo>
                <a:lnTo>
                  <a:pt x="269" y="15"/>
                </a:lnTo>
                <a:lnTo>
                  <a:pt x="277" y="11"/>
                </a:lnTo>
                <a:lnTo>
                  <a:pt x="287" y="13"/>
                </a:lnTo>
                <a:lnTo>
                  <a:pt x="292" y="15"/>
                </a:lnTo>
                <a:lnTo>
                  <a:pt x="288" y="23"/>
                </a:lnTo>
                <a:lnTo>
                  <a:pt x="297" y="24"/>
                </a:lnTo>
                <a:lnTo>
                  <a:pt x="310" y="16"/>
                </a:lnTo>
                <a:lnTo>
                  <a:pt x="328" y="11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5709226" y="3414952"/>
            <a:ext cx="1012958" cy="886692"/>
          </a:xfrm>
          <a:custGeom>
            <a:avLst/>
            <a:gdLst>
              <a:gd name="T0" fmla="*/ 525 w 573"/>
              <a:gd name="T1" fmla="*/ 92 h 349"/>
              <a:gd name="T2" fmla="*/ 509 w 573"/>
              <a:gd name="T3" fmla="*/ 111 h 349"/>
              <a:gd name="T4" fmla="*/ 501 w 573"/>
              <a:gd name="T5" fmla="*/ 137 h 349"/>
              <a:gd name="T6" fmla="*/ 486 w 573"/>
              <a:gd name="T7" fmla="*/ 162 h 349"/>
              <a:gd name="T8" fmla="*/ 503 w 573"/>
              <a:gd name="T9" fmla="*/ 175 h 349"/>
              <a:gd name="T10" fmla="*/ 524 w 573"/>
              <a:gd name="T11" fmla="*/ 201 h 349"/>
              <a:gd name="T12" fmla="*/ 530 w 573"/>
              <a:gd name="T13" fmla="*/ 224 h 349"/>
              <a:gd name="T14" fmla="*/ 519 w 573"/>
              <a:gd name="T15" fmla="*/ 242 h 349"/>
              <a:gd name="T16" fmla="*/ 507 w 573"/>
              <a:gd name="T17" fmla="*/ 273 h 349"/>
              <a:gd name="T18" fmla="*/ 519 w 573"/>
              <a:gd name="T19" fmla="*/ 294 h 349"/>
              <a:gd name="T20" fmla="*/ 503 w 573"/>
              <a:gd name="T21" fmla="*/ 320 h 349"/>
              <a:gd name="T22" fmla="*/ 421 w 573"/>
              <a:gd name="T23" fmla="*/ 346 h 349"/>
              <a:gd name="T24" fmla="*/ 365 w 573"/>
              <a:gd name="T25" fmla="*/ 323 h 349"/>
              <a:gd name="T26" fmla="*/ 343 w 573"/>
              <a:gd name="T27" fmla="*/ 297 h 349"/>
              <a:gd name="T28" fmla="*/ 316 w 573"/>
              <a:gd name="T29" fmla="*/ 325 h 349"/>
              <a:gd name="T30" fmla="*/ 256 w 573"/>
              <a:gd name="T31" fmla="*/ 349 h 349"/>
              <a:gd name="T32" fmla="*/ 217 w 573"/>
              <a:gd name="T33" fmla="*/ 340 h 349"/>
              <a:gd name="T34" fmla="*/ 158 w 573"/>
              <a:gd name="T35" fmla="*/ 335 h 349"/>
              <a:gd name="T36" fmla="*/ 147 w 573"/>
              <a:gd name="T37" fmla="*/ 323 h 349"/>
              <a:gd name="T38" fmla="*/ 90 w 573"/>
              <a:gd name="T39" fmla="*/ 327 h 349"/>
              <a:gd name="T40" fmla="*/ 37 w 573"/>
              <a:gd name="T41" fmla="*/ 312 h 349"/>
              <a:gd name="T42" fmla="*/ 23 w 573"/>
              <a:gd name="T43" fmla="*/ 278 h 349"/>
              <a:gd name="T44" fmla="*/ 19 w 573"/>
              <a:gd name="T45" fmla="*/ 222 h 349"/>
              <a:gd name="T46" fmla="*/ 16 w 573"/>
              <a:gd name="T47" fmla="*/ 207 h 349"/>
              <a:gd name="T48" fmla="*/ 67 w 573"/>
              <a:gd name="T49" fmla="*/ 207 h 349"/>
              <a:gd name="T50" fmla="*/ 99 w 573"/>
              <a:gd name="T51" fmla="*/ 193 h 349"/>
              <a:gd name="T52" fmla="*/ 93 w 573"/>
              <a:gd name="T53" fmla="*/ 178 h 349"/>
              <a:gd name="T54" fmla="*/ 55 w 573"/>
              <a:gd name="T55" fmla="*/ 180 h 349"/>
              <a:gd name="T56" fmla="*/ 55 w 573"/>
              <a:gd name="T57" fmla="*/ 163 h 349"/>
              <a:gd name="T58" fmla="*/ 75 w 573"/>
              <a:gd name="T59" fmla="*/ 150 h 349"/>
              <a:gd name="T60" fmla="*/ 103 w 573"/>
              <a:gd name="T61" fmla="*/ 121 h 349"/>
              <a:gd name="T62" fmla="*/ 134 w 573"/>
              <a:gd name="T63" fmla="*/ 103 h 349"/>
              <a:gd name="T64" fmla="*/ 161 w 573"/>
              <a:gd name="T65" fmla="*/ 72 h 349"/>
              <a:gd name="T66" fmla="*/ 155 w 573"/>
              <a:gd name="T67" fmla="*/ 44 h 349"/>
              <a:gd name="T68" fmla="*/ 181 w 573"/>
              <a:gd name="T69" fmla="*/ 21 h 349"/>
              <a:gd name="T70" fmla="*/ 196 w 573"/>
              <a:gd name="T71" fmla="*/ 13 h 349"/>
              <a:gd name="T72" fmla="*/ 204 w 573"/>
              <a:gd name="T73" fmla="*/ 18 h 349"/>
              <a:gd name="T74" fmla="*/ 232 w 573"/>
              <a:gd name="T75" fmla="*/ 7 h 349"/>
              <a:gd name="T76" fmla="*/ 268 w 573"/>
              <a:gd name="T77" fmla="*/ 8 h 349"/>
              <a:gd name="T78" fmla="*/ 287 w 573"/>
              <a:gd name="T79" fmla="*/ 15 h 349"/>
              <a:gd name="T80" fmla="*/ 316 w 573"/>
              <a:gd name="T81" fmla="*/ 7 h 349"/>
              <a:gd name="T82" fmla="*/ 338 w 573"/>
              <a:gd name="T83" fmla="*/ 0 h 349"/>
              <a:gd name="T84" fmla="*/ 349 w 573"/>
              <a:gd name="T85" fmla="*/ 5 h 349"/>
              <a:gd name="T86" fmla="*/ 347 w 573"/>
              <a:gd name="T87" fmla="*/ 20 h 349"/>
              <a:gd name="T88" fmla="*/ 370 w 573"/>
              <a:gd name="T89" fmla="*/ 20 h 349"/>
              <a:gd name="T90" fmla="*/ 395 w 573"/>
              <a:gd name="T91" fmla="*/ 21 h 349"/>
              <a:gd name="T92" fmla="*/ 416 w 573"/>
              <a:gd name="T93" fmla="*/ 20 h 349"/>
              <a:gd name="T94" fmla="*/ 458 w 573"/>
              <a:gd name="T95" fmla="*/ 28 h 349"/>
              <a:gd name="T96" fmla="*/ 512 w 573"/>
              <a:gd name="T97" fmla="*/ 33 h 349"/>
              <a:gd name="T98" fmla="*/ 537 w 573"/>
              <a:gd name="T99" fmla="*/ 38 h 349"/>
              <a:gd name="T100" fmla="*/ 560 w 573"/>
              <a:gd name="T101" fmla="*/ 44 h 349"/>
              <a:gd name="T102" fmla="*/ 558 w 573"/>
              <a:gd name="T103" fmla="*/ 61 h 349"/>
              <a:gd name="T104" fmla="*/ 527 w 573"/>
              <a:gd name="T105" fmla="*/ 79 h 34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573"/>
              <a:gd name="T160" fmla="*/ 0 h 349"/>
              <a:gd name="T161" fmla="*/ 573 w 573"/>
              <a:gd name="T162" fmla="*/ 349 h 34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573" h="349">
                <a:moveTo>
                  <a:pt x="561" y="92"/>
                </a:moveTo>
                <a:lnTo>
                  <a:pt x="561" y="95"/>
                </a:lnTo>
                <a:lnTo>
                  <a:pt x="552" y="98"/>
                </a:lnTo>
                <a:lnTo>
                  <a:pt x="537" y="95"/>
                </a:lnTo>
                <a:lnTo>
                  <a:pt x="525" y="92"/>
                </a:lnTo>
                <a:lnTo>
                  <a:pt x="524" y="96"/>
                </a:lnTo>
                <a:lnTo>
                  <a:pt x="519" y="100"/>
                </a:lnTo>
                <a:lnTo>
                  <a:pt x="517" y="105"/>
                </a:lnTo>
                <a:lnTo>
                  <a:pt x="517" y="108"/>
                </a:lnTo>
                <a:lnTo>
                  <a:pt x="509" y="111"/>
                </a:lnTo>
                <a:lnTo>
                  <a:pt x="509" y="114"/>
                </a:lnTo>
                <a:lnTo>
                  <a:pt x="512" y="119"/>
                </a:lnTo>
                <a:lnTo>
                  <a:pt x="511" y="126"/>
                </a:lnTo>
                <a:lnTo>
                  <a:pt x="506" y="136"/>
                </a:lnTo>
                <a:lnTo>
                  <a:pt x="501" y="137"/>
                </a:lnTo>
                <a:lnTo>
                  <a:pt x="494" y="141"/>
                </a:lnTo>
                <a:lnTo>
                  <a:pt x="481" y="152"/>
                </a:lnTo>
                <a:lnTo>
                  <a:pt x="483" y="155"/>
                </a:lnTo>
                <a:lnTo>
                  <a:pt x="478" y="157"/>
                </a:lnTo>
                <a:lnTo>
                  <a:pt x="486" y="162"/>
                </a:lnTo>
                <a:lnTo>
                  <a:pt x="491" y="160"/>
                </a:lnTo>
                <a:lnTo>
                  <a:pt x="499" y="163"/>
                </a:lnTo>
                <a:lnTo>
                  <a:pt x="501" y="167"/>
                </a:lnTo>
                <a:lnTo>
                  <a:pt x="499" y="172"/>
                </a:lnTo>
                <a:lnTo>
                  <a:pt x="503" y="175"/>
                </a:lnTo>
                <a:lnTo>
                  <a:pt x="493" y="181"/>
                </a:lnTo>
                <a:lnTo>
                  <a:pt x="493" y="183"/>
                </a:lnTo>
                <a:lnTo>
                  <a:pt x="507" y="186"/>
                </a:lnTo>
                <a:lnTo>
                  <a:pt x="517" y="196"/>
                </a:lnTo>
                <a:lnTo>
                  <a:pt x="524" y="201"/>
                </a:lnTo>
                <a:lnTo>
                  <a:pt x="527" y="207"/>
                </a:lnTo>
                <a:lnTo>
                  <a:pt x="529" y="212"/>
                </a:lnTo>
                <a:lnTo>
                  <a:pt x="532" y="217"/>
                </a:lnTo>
                <a:lnTo>
                  <a:pt x="534" y="219"/>
                </a:lnTo>
                <a:lnTo>
                  <a:pt x="530" y="224"/>
                </a:lnTo>
                <a:lnTo>
                  <a:pt x="527" y="227"/>
                </a:lnTo>
                <a:lnTo>
                  <a:pt x="525" y="230"/>
                </a:lnTo>
                <a:lnTo>
                  <a:pt x="525" y="234"/>
                </a:lnTo>
                <a:lnTo>
                  <a:pt x="524" y="237"/>
                </a:lnTo>
                <a:lnTo>
                  <a:pt x="519" y="242"/>
                </a:lnTo>
                <a:lnTo>
                  <a:pt x="514" y="247"/>
                </a:lnTo>
                <a:lnTo>
                  <a:pt x="509" y="255"/>
                </a:lnTo>
                <a:lnTo>
                  <a:pt x="503" y="261"/>
                </a:lnTo>
                <a:lnTo>
                  <a:pt x="509" y="263"/>
                </a:lnTo>
                <a:lnTo>
                  <a:pt x="507" y="273"/>
                </a:lnTo>
                <a:lnTo>
                  <a:pt x="512" y="276"/>
                </a:lnTo>
                <a:lnTo>
                  <a:pt x="520" y="279"/>
                </a:lnTo>
                <a:lnTo>
                  <a:pt x="517" y="283"/>
                </a:lnTo>
                <a:lnTo>
                  <a:pt x="525" y="287"/>
                </a:lnTo>
                <a:lnTo>
                  <a:pt x="519" y="294"/>
                </a:lnTo>
                <a:lnTo>
                  <a:pt x="530" y="297"/>
                </a:lnTo>
                <a:lnTo>
                  <a:pt x="532" y="300"/>
                </a:lnTo>
                <a:lnTo>
                  <a:pt x="529" y="307"/>
                </a:lnTo>
                <a:lnTo>
                  <a:pt x="512" y="309"/>
                </a:lnTo>
                <a:lnTo>
                  <a:pt x="503" y="320"/>
                </a:lnTo>
                <a:lnTo>
                  <a:pt x="493" y="318"/>
                </a:lnTo>
                <a:lnTo>
                  <a:pt x="472" y="318"/>
                </a:lnTo>
                <a:lnTo>
                  <a:pt x="460" y="322"/>
                </a:lnTo>
                <a:lnTo>
                  <a:pt x="434" y="330"/>
                </a:lnTo>
                <a:lnTo>
                  <a:pt x="421" y="346"/>
                </a:lnTo>
                <a:lnTo>
                  <a:pt x="408" y="346"/>
                </a:lnTo>
                <a:lnTo>
                  <a:pt x="403" y="341"/>
                </a:lnTo>
                <a:lnTo>
                  <a:pt x="377" y="338"/>
                </a:lnTo>
                <a:lnTo>
                  <a:pt x="367" y="330"/>
                </a:lnTo>
                <a:lnTo>
                  <a:pt x="365" y="323"/>
                </a:lnTo>
                <a:lnTo>
                  <a:pt x="370" y="317"/>
                </a:lnTo>
                <a:lnTo>
                  <a:pt x="365" y="312"/>
                </a:lnTo>
                <a:lnTo>
                  <a:pt x="367" y="304"/>
                </a:lnTo>
                <a:lnTo>
                  <a:pt x="354" y="297"/>
                </a:lnTo>
                <a:lnTo>
                  <a:pt x="343" y="297"/>
                </a:lnTo>
                <a:lnTo>
                  <a:pt x="331" y="297"/>
                </a:lnTo>
                <a:lnTo>
                  <a:pt x="325" y="304"/>
                </a:lnTo>
                <a:lnTo>
                  <a:pt x="333" y="314"/>
                </a:lnTo>
                <a:lnTo>
                  <a:pt x="326" y="318"/>
                </a:lnTo>
                <a:lnTo>
                  <a:pt x="316" y="325"/>
                </a:lnTo>
                <a:lnTo>
                  <a:pt x="303" y="325"/>
                </a:lnTo>
                <a:lnTo>
                  <a:pt x="290" y="335"/>
                </a:lnTo>
                <a:lnTo>
                  <a:pt x="284" y="338"/>
                </a:lnTo>
                <a:lnTo>
                  <a:pt x="276" y="341"/>
                </a:lnTo>
                <a:lnTo>
                  <a:pt x="256" y="349"/>
                </a:lnTo>
                <a:lnTo>
                  <a:pt x="246" y="348"/>
                </a:lnTo>
                <a:lnTo>
                  <a:pt x="254" y="335"/>
                </a:lnTo>
                <a:lnTo>
                  <a:pt x="241" y="335"/>
                </a:lnTo>
                <a:lnTo>
                  <a:pt x="230" y="340"/>
                </a:lnTo>
                <a:lnTo>
                  <a:pt x="217" y="340"/>
                </a:lnTo>
                <a:lnTo>
                  <a:pt x="204" y="340"/>
                </a:lnTo>
                <a:lnTo>
                  <a:pt x="194" y="338"/>
                </a:lnTo>
                <a:lnTo>
                  <a:pt x="178" y="345"/>
                </a:lnTo>
                <a:lnTo>
                  <a:pt x="160" y="345"/>
                </a:lnTo>
                <a:lnTo>
                  <a:pt x="158" y="335"/>
                </a:lnTo>
                <a:lnTo>
                  <a:pt x="140" y="336"/>
                </a:lnTo>
                <a:lnTo>
                  <a:pt x="140" y="331"/>
                </a:lnTo>
                <a:lnTo>
                  <a:pt x="157" y="330"/>
                </a:lnTo>
                <a:lnTo>
                  <a:pt x="157" y="325"/>
                </a:lnTo>
                <a:lnTo>
                  <a:pt x="147" y="323"/>
                </a:lnTo>
                <a:lnTo>
                  <a:pt x="130" y="328"/>
                </a:lnTo>
                <a:lnTo>
                  <a:pt x="121" y="328"/>
                </a:lnTo>
                <a:lnTo>
                  <a:pt x="106" y="341"/>
                </a:lnTo>
                <a:lnTo>
                  <a:pt x="93" y="336"/>
                </a:lnTo>
                <a:lnTo>
                  <a:pt x="90" y="327"/>
                </a:lnTo>
                <a:lnTo>
                  <a:pt x="65" y="328"/>
                </a:lnTo>
                <a:lnTo>
                  <a:pt x="59" y="330"/>
                </a:lnTo>
                <a:lnTo>
                  <a:pt x="46" y="327"/>
                </a:lnTo>
                <a:lnTo>
                  <a:pt x="44" y="318"/>
                </a:lnTo>
                <a:lnTo>
                  <a:pt x="37" y="312"/>
                </a:lnTo>
                <a:lnTo>
                  <a:pt x="21" y="307"/>
                </a:lnTo>
                <a:lnTo>
                  <a:pt x="26" y="294"/>
                </a:lnTo>
                <a:lnTo>
                  <a:pt x="37" y="292"/>
                </a:lnTo>
                <a:lnTo>
                  <a:pt x="37" y="287"/>
                </a:lnTo>
                <a:lnTo>
                  <a:pt x="23" y="278"/>
                </a:lnTo>
                <a:lnTo>
                  <a:pt x="6" y="271"/>
                </a:lnTo>
                <a:lnTo>
                  <a:pt x="8" y="250"/>
                </a:lnTo>
                <a:lnTo>
                  <a:pt x="33" y="250"/>
                </a:lnTo>
                <a:lnTo>
                  <a:pt x="31" y="222"/>
                </a:lnTo>
                <a:lnTo>
                  <a:pt x="19" y="222"/>
                </a:lnTo>
                <a:lnTo>
                  <a:pt x="13" y="222"/>
                </a:lnTo>
                <a:lnTo>
                  <a:pt x="8" y="220"/>
                </a:lnTo>
                <a:lnTo>
                  <a:pt x="0" y="219"/>
                </a:lnTo>
                <a:lnTo>
                  <a:pt x="3" y="212"/>
                </a:lnTo>
                <a:lnTo>
                  <a:pt x="16" y="207"/>
                </a:lnTo>
                <a:lnTo>
                  <a:pt x="36" y="206"/>
                </a:lnTo>
                <a:lnTo>
                  <a:pt x="46" y="211"/>
                </a:lnTo>
                <a:lnTo>
                  <a:pt x="59" y="214"/>
                </a:lnTo>
                <a:lnTo>
                  <a:pt x="64" y="211"/>
                </a:lnTo>
                <a:lnTo>
                  <a:pt x="67" y="207"/>
                </a:lnTo>
                <a:lnTo>
                  <a:pt x="75" y="204"/>
                </a:lnTo>
                <a:lnTo>
                  <a:pt x="83" y="203"/>
                </a:lnTo>
                <a:lnTo>
                  <a:pt x="93" y="201"/>
                </a:lnTo>
                <a:lnTo>
                  <a:pt x="98" y="199"/>
                </a:lnTo>
                <a:lnTo>
                  <a:pt x="99" y="193"/>
                </a:lnTo>
                <a:lnTo>
                  <a:pt x="103" y="188"/>
                </a:lnTo>
                <a:lnTo>
                  <a:pt x="98" y="185"/>
                </a:lnTo>
                <a:lnTo>
                  <a:pt x="108" y="180"/>
                </a:lnTo>
                <a:lnTo>
                  <a:pt x="99" y="176"/>
                </a:lnTo>
                <a:lnTo>
                  <a:pt x="93" y="178"/>
                </a:lnTo>
                <a:lnTo>
                  <a:pt x="88" y="175"/>
                </a:lnTo>
                <a:lnTo>
                  <a:pt x="86" y="172"/>
                </a:lnTo>
                <a:lnTo>
                  <a:pt x="68" y="172"/>
                </a:lnTo>
                <a:lnTo>
                  <a:pt x="62" y="178"/>
                </a:lnTo>
                <a:lnTo>
                  <a:pt x="55" y="180"/>
                </a:lnTo>
                <a:lnTo>
                  <a:pt x="50" y="176"/>
                </a:lnTo>
                <a:lnTo>
                  <a:pt x="52" y="173"/>
                </a:lnTo>
                <a:lnTo>
                  <a:pt x="59" y="173"/>
                </a:lnTo>
                <a:lnTo>
                  <a:pt x="59" y="165"/>
                </a:lnTo>
                <a:lnTo>
                  <a:pt x="55" y="163"/>
                </a:lnTo>
                <a:lnTo>
                  <a:pt x="47" y="158"/>
                </a:lnTo>
                <a:lnTo>
                  <a:pt x="50" y="154"/>
                </a:lnTo>
                <a:lnTo>
                  <a:pt x="50" y="152"/>
                </a:lnTo>
                <a:lnTo>
                  <a:pt x="46" y="147"/>
                </a:lnTo>
                <a:lnTo>
                  <a:pt x="75" y="150"/>
                </a:lnTo>
                <a:lnTo>
                  <a:pt x="91" y="152"/>
                </a:lnTo>
                <a:lnTo>
                  <a:pt x="91" y="129"/>
                </a:lnTo>
                <a:lnTo>
                  <a:pt x="86" y="126"/>
                </a:lnTo>
                <a:lnTo>
                  <a:pt x="96" y="124"/>
                </a:lnTo>
                <a:lnTo>
                  <a:pt x="103" y="121"/>
                </a:lnTo>
                <a:lnTo>
                  <a:pt x="112" y="119"/>
                </a:lnTo>
                <a:lnTo>
                  <a:pt x="117" y="118"/>
                </a:lnTo>
                <a:lnTo>
                  <a:pt x="121" y="113"/>
                </a:lnTo>
                <a:lnTo>
                  <a:pt x="127" y="106"/>
                </a:lnTo>
                <a:lnTo>
                  <a:pt x="134" y="103"/>
                </a:lnTo>
                <a:lnTo>
                  <a:pt x="140" y="100"/>
                </a:lnTo>
                <a:lnTo>
                  <a:pt x="148" y="95"/>
                </a:lnTo>
                <a:lnTo>
                  <a:pt x="153" y="92"/>
                </a:lnTo>
                <a:lnTo>
                  <a:pt x="160" y="92"/>
                </a:lnTo>
                <a:lnTo>
                  <a:pt x="161" y="72"/>
                </a:lnTo>
                <a:lnTo>
                  <a:pt x="157" y="61"/>
                </a:lnTo>
                <a:lnTo>
                  <a:pt x="153" y="59"/>
                </a:lnTo>
                <a:lnTo>
                  <a:pt x="147" y="56"/>
                </a:lnTo>
                <a:lnTo>
                  <a:pt x="150" y="47"/>
                </a:lnTo>
                <a:lnTo>
                  <a:pt x="155" y="44"/>
                </a:lnTo>
                <a:lnTo>
                  <a:pt x="163" y="43"/>
                </a:lnTo>
                <a:lnTo>
                  <a:pt x="170" y="39"/>
                </a:lnTo>
                <a:lnTo>
                  <a:pt x="176" y="34"/>
                </a:lnTo>
                <a:lnTo>
                  <a:pt x="170" y="30"/>
                </a:lnTo>
                <a:lnTo>
                  <a:pt x="181" y="21"/>
                </a:lnTo>
                <a:lnTo>
                  <a:pt x="192" y="26"/>
                </a:lnTo>
                <a:lnTo>
                  <a:pt x="196" y="25"/>
                </a:lnTo>
                <a:lnTo>
                  <a:pt x="194" y="21"/>
                </a:lnTo>
                <a:lnTo>
                  <a:pt x="196" y="18"/>
                </a:lnTo>
                <a:lnTo>
                  <a:pt x="196" y="13"/>
                </a:lnTo>
                <a:lnTo>
                  <a:pt x="199" y="12"/>
                </a:lnTo>
                <a:lnTo>
                  <a:pt x="202" y="10"/>
                </a:lnTo>
                <a:lnTo>
                  <a:pt x="207" y="12"/>
                </a:lnTo>
                <a:lnTo>
                  <a:pt x="206" y="15"/>
                </a:lnTo>
                <a:lnTo>
                  <a:pt x="204" y="18"/>
                </a:lnTo>
                <a:lnTo>
                  <a:pt x="209" y="20"/>
                </a:lnTo>
                <a:lnTo>
                  <a:pt x="215" y="15"/>
                </a:lnTo>
                <a:lnTo>
                  <a:pt x="223" y="10"/>
                </a:lnTo>
                <a:lnTo>
                  <a:pt x="228" y="5"/>
                </a:lnTo>
                <a:lnTo>
                  <a:pt x="232" y="7"/>
                </a:lnTo>
                <a:lnTo>
                  <a:pt x="238" y="8"/>
                </a:lnTo>
                <a:lnTo>
                  <a:pt x="251" y="8"/>
                </a:lnTo>
                <a:lnTo>
                  <a:pt x="259" y="8"/>
                </a:lnTo>
                <a:lnTo>
                  <a:pt x="263" y="7"/>
                </a:lnTo>
                <a:lnTo>
                  <a:pt x="268" y="8"/>
                </a:lnTo>
                <a:lnTo>
                  <a:pt x="266" y="12"/>
                </a:lnTo>
                <a:lnTo>
                  <a:pt x="268" y="15"/>
                </a:lnTo>
                <a:lnTo>
                  <a:pt x="274" y="20"/>
                </a:lnTo>
                <a:lnTo>
                  <a:pt x="282" y="20"/>
                </a:lnTo>
                <a:lnTo>
                  <a:pt x="287" y="15"/>
                </a:lnTo>
                <a:lnTo>
                  <a:pt x="292" y="16"/>
                </a:lnTo>
                <a:lnTo>
                  <a:pt x="300" y="15"/>
                </a:lnTo>
                <a:lnTo>
                  <a:pt x="305" y="12"/>
                </a:lnTo>
                <a:lnTo>
                  <a:pt x="308" y="3"/>
                </a:lnTo>
                <a:lnTo>
                  <a:pt x="316" y="7"/>
                </a:lnTo>
                <a:lnTo>
                  <a:pt x="321" y="7"/>
                </a:lnTo>
                <a:lnTo>
                  <a:pt x="328" y="8"/>
                </a:lnTo>
                <a:lnTo>
                  <a:pt x="331" y="5"/>
                </a:lnTo>
                <a:lnTo>
                  <a:pt x="334" y="2"/>
                </a:lnTo>
                <a:lnTo>
                  <a:pt x="338" y="0"/>
                </a:lnTo>
                <a:lnTo>
                  <a:pt x="343" y="0"/>
                </a:lnTo>
                <a:lnTo>
                  <a:pt x="347" y="2"/>
                </a:lnTo>
                <a:lnTo>
                  <a:pt x="351" y="0"/>
                </a:lnTo>
                <a:lnTo>
                  <a:pt x="352" y="3"/>
                </a:lnTo>
                <a:lnTo>
                  <a:pt x="349" y="5"/>
                </a:lnTo>
                <a:lnTo>
                  <a:pt x="344" y="8"/>
                </a:lnTo>
                <a:lnTo>
                  <a:pt x="343" y="12"/>
                </a:lnTo>
                <a:lnTo>
                  <a:pt x="346" y="15"/>
                </a:lnTo>
                <a:lnTo>
                  <a:pt x="347" y="16"/>
                </a:lnTo>
                <a:lnTo>
                  <a:pt x="347" y="20"/>
                </a:lnTo>
                <a:lnTo>
                  <a:pt x="352" y="21"/>
                </a:lnTo>
                <a:lnTo>
                  <a:pt x="357" y="16"/>
                </a:lnTo>
                <a:lnTo>
                  <a:pt x="361" y="12"/>
                </a:lnTo>
                <a:lnTo>
                  <a:pt x="370" y="13"/>
                </a:lnTo>
                <a:lnTo>
                  <a:pt x="370" y="20"/>
                </a:lnTo>
                <a:lnTo>
                  <a:pt x="369" y="23"/>
                </a:lnTo>
                <a:lnTo>
                  <a:pt x="372" y="23"/>
                </a:lnTo>
                <a:lnTo>
                  <a:pt x="380" y="25"/>
                </a:lnTo>
                <a:lnTo>
                  <a:pt x="390" y="23"/>
                </a:lnTo>
                <a:lnTo>
                  <a:pt x="395" y="21"/>
                </a:lnTo>
                <a:lnTo>
                  <a:pt x="398" y="16"/>
                </a:lnTo>
                <a:lnTo>
                  <a:pt x="401" y="16"/>
                </a:lnTo>
                <a:lnTo>
                  <a:pt x="405" y="20"/>
                </a:lnTo>
                <a:lnTo>
                  <a:pt x="410" y="20"/>
                </a:lnTo>
                <a:lnTo>
                  <a:pt x="416" y="20"/>
                </a:lnTo>
                <a:lnTo>
                  <a:pt x="427" y="20"/>
                </a:lnTo>
                <a:lnTo>
                  <a:pt x="432" y="21"/>
                </a:lnTo>
                <a:lnTo>
                  <a:pt x="442" y="25"/>
                </a:lnTo>
                <a:lnTo>
                  <a:pt x="454" y="28"/>
                </a:lnTo>
                <a:lnTo>
                  <a:pt x="458" y="28"/>
                </a:lnTo>
                <a:lnTo>
                  <a:pt x="467" y="26"/>
                </a:lnTo>
                <a:lnTo>
                  <a:pt x="475" y="25"/>
                </a:lnTo>
                <a:lnTo>
                  <a:pt x="481" y="28"/>
                </a:lnTo>
                <a:lnTo>
                  <a:pt x="494" y="28"/>
                </a:lnTo>
                <a:lnTo>
                  <a:pt x="512" y="33"/>
                </a:lnTo>
                <a:lnTo>
                  <a:pt x="524" y="36"/>
                </a:lnTo>
                <a:lnTo>
                  <a:pt x="527" y="34"/>
                </a:lnTo>
                <a:lnTo>
                  <a:pt x="532" y="31"/>
                </a:lnTo>
                <a:lnTo>
                  <a:pt x="538" y="34"/>
                </a:lnTo>
                <a:lnTo>
                  <a:pt x="537" y="38"/>
                </a:lnTo>
                <a:lnTo>
                  <a:pt x="537" y="39"/>
                </a:lnTo>
                <a:lnTo>
                  <a:pt x="538" y="41"/>
                </a:lnTo>
                <a:lnTo>
                  <a:pt x="543" y="43"/>
                </a:lnTo>
                <a:lnTo>
                  <a:pt x="550" y="44"/>
                </a:lnTo>
                <a:lnTo>
                  <a:pt x="560" y="44"/>
                </a:lnTo>
                <a:lnTo>
                  <a:pt x="569" y="51"/>
                </a:lnTo>
                <a:lnTo>
                  <a:pt x="573" y="56"/>
                </a:lnTo>
                <a:lnTo>
                  <a:pt x="563" y="54"/>
                </a:lnTo>
                <a:lnTo>
                  <a:pt x="556" y="56"/>
                </a:lnTo>
                <a:lnTo>
                  <a:pt x="558" y="61"/>
                </a:lnTo>
                <a:lnTo>
                  <a:pt x="555" y="61"/>
                </a:lnTo>
                <a:lnTo>
                  <a:pt x="538" y="64"/>
                </a:lnTo>
                <a:lnTo>
                  <a:pt x="538" y="74"/>
                </a:lnTo>
                <a:lnTo>
                  <a:pt x="542" y="77"/>
                </a:lnTo>
                <a:lnTo>
                  <a:pt x="527" y="79"/>
                </a:lnTo>
                <a:lnTo>
                  <a:pt x="522" y="82"/>
                </a:lnTo>
                <a:lnTo>
                  <a:pt x="525" y="83"/>
                </a:lnTo>
                <a:lnTo>
                  <a:pt x="535" y="87"/>
                </a:lnTo>
                <a:lnTo>
                  <a:pt x="561" y="92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1995048" y="3453062"/>
            <a:ext cx="892746" cy="840960"/>
          </a:xfrm>
          <a:custGeom>
            <a:avLst/>
            <a:gdLst>
              <a:gd name="T0" fmla="*/ 253 w 505"/>
              <a:gd name="T1" fmla="*/ 32 h 331"/>
              <a:gd name="T2" fmla="*/ 252 w 505"/>
              <a:gd name="T3" fmla="*/ 68 h 331"/>
              <a:gd name="T4" fmla="*/ 286 w 505"/>
              <a:gd name="T5" fmla="*/ 73 h 331"/>
              <a:gd name="T6" fmla="*/ 297 w 505"/>
              <a:gd name="T7" fmla="*/ 86 h 331"/>
              <a:gd name="T8" fmla="*/ 332 w 505"/>
              <a:gd name="T9" fmla="*/ 135 h 331"/>
              <a:gd name="T10" fmla="*/ 402 w 505"/>
              <a:gd name="T11" fmla="*/ 188 h 331"/>
              <a:gd name="T12" fmla="*/ 438 w 505"/>
              <a:gd name="T13" fmla="*/ 210 h 331"/>
              <a:gd name="T14" fmla="*/ 472 w 505"/>
              <a:gd name="T15" fmla="*/ 222 h 331"/>
              <a:gd name="T16" fmla="*/ 501 w 505"/>
              <a:gd name="T17" fmla="*/ 248 h 331"/>
              <a:gd name="T18" fmla="*/ 477 w 505"/>
              <a:gd name="T19" fmla="*/ 266 h 331"/>
              <a:gd name="T20" fmla="*/ 438 w 505"/>
              <a:gd name="T21" fmla="*/ 282 h 331"/>
              <a:gd name="T22" fmla="*/ 384 w 505"/>
              <a:gd name="T23" fmla="*/ 292 h 331"/>
              <a:gd name="T24" fmla="*/ 325 w 505"/>
              <a:gd name="T25" fmla="*/ 310 h 331"/>
              <a:gd name="T26" fmla="*/ 250 w 505"/>
              <a:gd name="T27" fmla="*/ 320 h 331"/>
              <a:gd name="T28" fmla="*/ 175 w 505"/>
              <a:gd name="T29" fmla="*/ 326 h 331"/>
              <a:gd name="T30" fmla="*/ 162 w 505"/>
              <a:gd name="T31" fmla="*/ 315 h 331"/>
              <a:gd name="T32" fmla="*/ 136 w 505"/>
              <a:gd name="T33" fmla="*/ 313 h 331"/>
              <a:gd name="T34" fmla="*/ 129 w 505"/>
              <a:gd name="T35" fmla="*/ 308 h 331"/>
              <a:gd name="T36" fmla="*/ 126 w 505"/>
              <a:gd name="T37" fmla="*/ 299 h 331"/>
              <a:gd name="T38" fmla="*/ 147 w 505"/>
              <a:gd name="T39" fmla="*/ 295 h 331"/>
              <a:gd name="T40" fmla="*/ 142 w 505"/>
              <a:gd name="T41" fmla="*/ 282 h 331"/>
              <a:gd name="T42" fmla="*/ 133 w 505"/>
              <a:gd name="T43" fmla="*/ 272 h 331"/>
              <a:gd name="T44" fmla="*/ 82 w 505"/>
              <a:gd name="T45" fmla="*/ 272 h 331"/>
              <a:gd name="T46" fmla="*/ 82 w 505"/>
              <a:gd name="T47" fmla="*/ 259 h 331"/>
              <a:gd name="T48" fmla="*/ 89 w 505"/>
              <a:gd name="T49" fmla="*/ 241 h 331"/>
              <a:gd name="T50" fmla="*/ 93 w 505"/>
              <a:gd name="T51" fmla="*/ 228 h 331"/>
              <a:gd name="T52" fmla="*/ 84 w 505"/>
              <a:gd name="T53" fmla="*/ 217 h 331"/>
              <a:gd name="T54" fmla="*/ 97 w 505"/>
              <a:gd name="T55" fmla="*/ 197 h 331"/>
              <a:gd name="T56" fmla="*/ 93 w 505"/>
              <a:gd name="T57" fmla="*/ 192 h 331"/>
              <a:gd name="T58" fmla="*/ 62 w 505"/>
              <a:gd name="T59" fmla="*/ 188 h 331"/>
              <a:gd name="T60" fmla="*/ 71 w 505"/>
              <a:gd name="T61" fmla="*/ 181 h 331"/>
              <a:gd name="T62" fmla="*/ 53 w 505"/>
              <a:gd name="T63" fmla="*/ 176 h 331"/>
              <a:gd name="T64" fmla="*/ 33 w 505"/>
              <a:gd name="T65" fmla="*/ 166 h 331"/>
              <a:gd name="T66" fmla="*/ 12 w 505"/>
              <a:gd name="T67" fmla="*/ 166 h 331"/>
              <a:gd name="T68" fmla="*/ 0 w 505"/>
              <a:gd name="T69" fmla="*/ 153 h 331"/>
              <a:gd name="T70" fmla="*/ 7 w 505"/>
              <a:gd name="T71" fmla="*/ 142 h 331"/>
              <a:gd name="T72" fmla="*/ 28 w 505"/>
              <a:gd name="T73" fmla="*/ 132 h 331"/>
              <a:gd name="T74" fmla="*/ 49 w 505"/>
              <a:gd name="T75" fmla="*/ 121 h 331"/>
              <a:gd name="T76" fmla="*/ 87 w 505"/>
              <a:gd name="T77" fmla="*/ 112 h 331"/>
              <a:gd name="T78" fmla="*/ 106 w 505"/>
              <a:gd name="T79" fmla="*/ 111 h 331"/>
              <a:gd name="T80" fmla="*/ 110 w 505"/>
              <a:gd name="T81" fmla="*/ 106 h 331"/>
              <a:gd name="T82" fmla="*/ 92 w 505"/>
              <a:gd name="T83" fmla="*/ 98 h 331"/>
              <a:gd name="T84" fmla="*/ 79 w 505"/>
              <a:gd name="T85" fmla="*/ 88 h 331"/>
              <a:gd name="T86" fmla="*/ 74 w 505"/>
              <a:gd name="T87" fmla="*/ 73 h 331"/>
              <a:gd name="T88" fmla="*/ 89 w 505"/>
              <a:gd name="T89" fmla="*/ 57 h 331"/>
              <a:gd name="T90" fmla="*/ 111 w 505"/>
              <a:gd name="T91" fmla="*/ 54 h 331"/>
              <a:gd name="T92" fmla="*/ 120 w 505"/>
              <a:gd name="T93" fmla="*/ 47 h 331"/>
              <a:gd name="T94" fmla="*/ 92 w 505"/>
              <a:gd name="T95" fmla="*/ 39 h 331"/>
              <a:gd name="T96" fmla="*/ 106 w 505"/>
              <a:gd name="T97" fmla="*/ 26 h 331"/>
              <a:gd name="T98" fmla="*/ 108 w 505"/>
              <a:gd name="T99" fmla="*/ 18 h 331"/>
              <a:gd name="T100" fmla="*/ 123 w 505"/>
              <a:gd name="T101" fmla="*/ 11 h 331"/>
              <a:gd name="T102" fmla="*/ 151 w 505"/>
              <a:gd name="T103" fmla="*/ 10 h 331"/>
              <a:gd name="T104" fmla="*/ 154 w 505"/>
              <a:gd name="T105" fmla="*/ 13 h 331"/>
              <a:gd name="T106" fmla="*/ 162 w 505"/>
              <a:gd name="T107" fmla="*/ 11 h 331"/>
              <a:gd name="T108" fmla="*/ 172 w 505"/>
              <a:gd name="T109" fmla="*/ 11 h 331"/>
              <a:gd name="T110" fmla="*/ 162 w 505"/>
              <a:gd name="T111" fmla="*/ 5 h 331"/>
              <a:gd name="T112" fmla="*/ 164 w 505"/>
              <a:gd name="T113" fmla="*/ 0 h 331"/>
              <a:gd name="T114" fmla="*/ 185 w 505"/>
              <a:gd name="T115" fmla="*/ 8 h 331"/>
              <a:gd name="T116" fmla="*/ 200 w 505"/>
              <a:gd name="T117" fmla="*/ 16 h 331"/>
              <a:gd name="T118" fmla="*/ 235 w 505"/>
              <a:gd name="T119" fmla="*/ 10 h 33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05"/>
              <a:gd name="T181" fmla="*/ 0 h 331"/>
              <a:gd name="T182" fmla="*/ 505 w 505"/>
              <a:gd name="T183" fmla="*/ 331 h 33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05" h="331">
                <a:moveTo>
                  <a:pt x="245" y="6"/>
                </a:moveTo>
                <a:lnTo>
                  <a:pt x="248" y="15"/>
                </a:lnTo>
                <a:lnTo>
                  <a:pt x="253" y="32"/>
                </a:lnTo>
                <a:lnTo>
                  <a:pt x="253" y="46"/>
                </a:lnTo>
                <a:lnTo>
                  <a:pt x="247" y="54"/>
                </a:lnTo>
                <a:lnTo>
                  <a:pt x="252" y="68"/>
                </a:lnTo>
                <a:lnTo>
                  <a:pt x="257" y="73"/>
                </a:lnTo>
                <a:lnTo>
                  <a:pt x="265" y="75"/>
                </a:lnTo>
                <a:lnTo>
                  <a:pt x="286" y="73"/>
                </a:lnTo>
                <a:lnTo>
                  <a:pt x="294" y="77"/>
                </a:lnTo>
                <a:lnTo>
                  <a:pt x="297" y="81"/>
                </a:lnTo>
                <a:lnTo>
                  <a:pt x="297" y="86"/>
                </a:lnTo>
                <a:lnTo>
                  <a:pt x="294" y="98"/>
                </a:lnTo>
                <a:lnTo>
                  <a:pt x="309" y="116"/>
                </a:lnTo>
                <a:lnTo>
                  <a:pt x="332" y="135"/>
                </a:lnTo>
                <a:lnTo>
                  <a:pt x="356" y="157"/>
                </a:lnTo>
                <a:lnTo>
                  <a:pt x="379" y="171"/>
                </a:lnTo>
                <a:lnTo>
                  <a:pt x="402" y="188"/>
                </a:lnTo>
                <a:lnTo>
                  <a:pt x="410" y="197"/>
                </a:lnTo>
                <a:lnTo>
                  <a:pt x="430" y="202"/>
                </a:lnTo>
                <a:lnTo>
                  <a:pt x="438" y="210"/>
                </a:lnTo>
                <a:lnTo>
                  <a:pt x="449" y="212"/>
                </a:lnTo>
                <a:lnTo>
                  <a:pt x="470" y="215"/>
                </a:lnTo>
                <a:lnTo>
                  <a:pt x="472" y="222"/>
                </a:lnTo>
                <a:lnTo>
                  <a:pt x="477" y="227"/>
                </a:lnTo>
                <a:lnTo>
                  <a:pt x="482" y="237"/>
                </a:lnTo>
                <a:lnTo>
                  <a:pt x="501" y="248"/>
                </a:lnTo>
                <a:lnTo>
                  <a:pt x="505" y="250"/>
                </a:lnTo>
                <a:lnTo>
                  <a:pt x="490" y="268"/>
                </a:lnTo>
                <a:lnTo>
                  <a:pt x="477" y="266"/>
                </a:lnTo>
                <a:lnTo>
                  <a:pt x="452" y="268"/>
                </a:lnTo>
                <a:lnTo>
                  <a:pt x="443" y="272"/>
                </a:lnTo>
                <a:lnTo>
                  <a:pt x="438" y="282"/>
                </a:lnTo>
                <a:lnTo>
                  <a:pt x="428" y="285"/>
                </a:lnTo>
                <a:lnTo>
                  <a:pt x="405" y="295"/>
                </a:lnTo>
                <a:lnTo>
                  <a:pt x="384" y="292"/>
                </a:lnTo>
                <a:lnTo>
                  <a:pt x="353" y="302"/>
                </a:lnTo>
                <a:lnTo>
                  <a:pt x="350" y="305"/>
                </a:lnTo>
                <a:lnTo>
                  <a:pt x="325" y="310"/>
                </a:lnTo>
                <a:lnTo>
                  <a:pt x="297" y="328"/>
                </a:lnTo>
                <a:lnTo>
                  <a:pt x="286" y="331"/>
                </a:lnTo>
                <a:lnTo>
                  <a:pt x="250" y="320"/>
                </a:lnTo>
                <a:lnTo>
                  <a:pt x="226" y="323"/>
                </a:lnTo>
                <a:lnTo>
                  <a:pt x="188" y="331"/>
                </a:lnTo>
                <a:lnTo>
                  <a:pt x="175" y="326"/>
                </a:lnTo>
                <a:lnTo>
                  <a:pt x="170" y="321"/>
                </a:lnTo>
                <a:lnTo>
                  <a:pt x="169" y="318"/>
                </a:lnTo>
                <a:lnTo>
                  <a:pt x="162" y="315"/>
                </a:lnTo>
                <a:lnTo>
                  <a:pt x="154" y="318"/>
                </a:lnTo>
                <a:lnTo>
                  <a:pt x="138" y="316"/>
                </a:lnTo>
                <a:lnTo>
                  <a:pt x="136" y="313"/>
                </a:lnTo>
                <a:lnTo>
                  <a:pt x="131" y="313"/>
                </a:lnTo>
                <a:lnTo>
                  <a:pt x="129" y="310"/>
                </a:lnTo>
                <a:lnTo>
                  <a:pt x="129" y="308"/>
                </a:lnTo>
                <a:lnTo>
                  <a:pt x="126" y="305"/>
                </a:lnTo>
                <a:lnTo>
                  <a:pt x="124" y="302"/>
                </a:lnTo>
                <a:lnTo>
                  <a:pt x="126" y="299"/>
                </a:lnTo>
                <a:lnTo>
                  <a:pt x="136" y="299"/>
                </a:lnTo>
                <a:lnTo>
                  <a:pt x="139" y="294"/>
                </a:lnTo>
                <a:lnTo>
                  <a:pt x="147" y="295"/>
                </a:lnTo>
                <a:lnTo>
                  <a:pt x="154" y="289"/>
                </a:lnTo>
                <a:lnTo>
                  <a:pt x="152" y="285"/>
                </a:lnTo>
                <a:lnTo>
                  <a:pt x="142" y="282"/>
                </a:lnTo>
                <a:lnTo>
                  <a:pt x="139" y="281"/>
                </a:lnTo>
                <a:lnTo>
                  <a:pt x="136" y="277"/>
                </a:lnTo>
                <a:lnTo>
                  <a:pt x="133" y="272"/>
                </a:lnTo>
                <a:lnTo>
                  <a:pt x="115" y="269"/>
                </a:lnTo>
                <a:lnTo>
                  <a:pt x="92" y="266"/>
                </a:lnTo>
                <a:lnTo>
                  <a:pt x="82" y="272"/>
                </a:lnTo>
                <a:lnTo>
                  <a:pt x="74" y="271"/>
                </a:lnTo>
                <a:lnTo>
                  <a:pt x="72" y="264"/>
                </a:lnTo>
                <a:lnTo>
                  <a:pt x="82" y="259"/>
                </a:lnTo>
                <a:lnTo>
                  <a:pt x="84" y="250"/>
                </a:lnTo>
                <a:lnTo>
                  <a:pt x="87" y="243"/>
                </a:lnTo>
                <a:lnTo>
                  <a:pt x="89" y="241"/>
                </a:lnTo>
                <a:lnTo>
                  <a:pt x="90" y="238"/>
                </a:lnTo>
                <a:lnTo>
                  <a:pt x="92" y="233"/>
                </a:lnTo>
                <a:lnTo>
                  <a:pt x="93" y="228"/>
                </a:lnTo>
                <a:lnTo>
                  <a:pt x="93" y="223"/>
                </a:lnTo>
                <a:lnTo>
                  <a:pt x="92" y="220"/>
                </a:lnTo>
                <a:lnTo>
                  <a:pt x="84" y="217"/>
                </a:lnTo>
                <a:lnTo>
                  <a:pt x="89" y="202"/>
                </a:lnTo>
                <a:lnTo>
                  <a:pt x="92" y="201"/>
                </a:lnTo>
                <a:lnTo>
                  <a:pt x="97" y="197"/>
                </a:lnTo>
                <a:lnTo>
                  <a:pt x="100" y="196"/>
                </a:lnTo>
                <a:lnTo>
                  <a:pt x="100" y="192"/>
                </a:lnTo>
                <a:lnTo>
                  <a:pt x="93" y="192"/>
                </a:lnTo>
                <a:lnTo>
                  <a:pt x="85" y="192"/>
                </a:lnTo>
                <a:lnTo>
                  <a:pt x="71" y="189"/>
                </a:lnTo>
                <a:lnTo>
                  <a:pt x="62" y="188"/>
                </a:lnTo>
                <a:lnTo>
                  <a:pt x="62" y="186"/>
                </a:lnTo>
                <a:lnTo>
                  <a:pt x="71" y="183"/>
                </a:lnTo>
                <a:lnTo>
                  <a:pt x="71" y="181"/>
                </a:lnTo>
                <a:lnTo>
                  <a:pt x="69" y="178"/>
                </a:lnTo>
                <a:lnTo>
                  <a:pt x="64" y="178"/>
                </a:lnTo>
                <a:lnTo>
                  <a:pt x="53" y="176"/>
                </a:lnTo>
                <a:lnTo>
                  <a:pt x="38" y="178"/>
                </a:lnTo>
                <a:lnTo>
                  <a:pt x="36" y="170"/>
                </a:lnTo>
                <a:lnTo>
                  <a:pt x="33" y="166"/>
                </a:lnTo>
                <a:lnTo>
                  <a:pt x="28" y="166"/>
                </a:lnTo>
                <a:lnTo>
                  <a:pt x="18" y="170"/>
                </a:lnTo>
                <a:lnTo>
                  <a:pt x="12" y="166"/>
                </a:lnTo>
                <a:lnTo>
                  <a:pt x="12" y="163"/>
                </a:lnTo>
                <a:lnTo>
                  <a:pt x="12" y="157"/>
                </a:lnTo>
                <a:lnTo>
                  <a:pt x="0" y="153"/>
                </a:lnTo>
                <a:lnTo>
                  <a:pt x="2" y="147"/>
                </a:lnTo>
                <a:lnTo>
                  <a:pt x="5" y="143"/>
                </a:lnTo>
                <a:lnTo>
                  <a:pt x="7" y="142"/>
                </a:lnTo>
                <a:lnTo>
                  <a:pt x="17" y="137"/>
                </a:lnTo>
                <a:lnTo>
                  <a:pt x="25" y="134"/>
                </a:lnTo>
                <a:lnTo>
                  <a:pt x="28" y="132"/>
                </a:lnTo>
                <a:lnTo>
                  <a:pt x="33" y="127"/>
                </a:lnTo>
                <a:lnTo>
                  <a:pt x="35" y="122"/>
                </a:lnTo>
                <a:lnTo>
                  <a:pt x="49" y="121"/>
                </a:lnTo>
                <a:lnTo>
                  <a:pt x="64" y="119"/>
                </a:lnTo>
                <a:lnTo>
                  <a:pt x="72" y="117"/>
                </a:lnTo>
                <a:lnTo>
                  <a:pt x="87" y="112"/>
                </a:lnTo>
                <a:lnTo>
                  <a:pt x="87" y="104"/>
                </a:lnTo>
                <a:lnTo>
                  <a:pt x="95" y="104"/>
                </a:lnTo>
                <a:lnTo>
                  <a:pt x="106" y="111"/>
                </a:lnTo>
                <a:lnTo>
                  <a:pt x="110" y="109"/>
                </a:lnTo>
                <a:lnTo>
                  <a:pt x="110" y="108"/>
                </a:lnTo>
                <a:lnTo>
                  <a:pt x="110" y="106"/>
                </a:lnTo>
                <a:lnTo>
                  <a:pt x="106" y="103"/>
                </a:lnTo>
                <a:lnTo>
                  <a:pt x="102" y="99"/>
                </a:lnTo>
                <a:lnTo>
                  <a:pt x="92" y="98"/>
                </a:lnTo>
                <a:lnTo>
                  <a:pt x="87" y="96"/>
                </a:lnTo>
                <a:lnTo>
                  <a:pt x="82" y="93"/>
                </a:lnTo>
                <a:lnTo>
                  <a:pt x="79" y="88"/>
                </a:lnTo>
                <a:lnTo>
                  <a:pt x="75" y="80"/>
                </a:lnTo>
                <a:lnTo>
                  <a:pt x="75" y="78"/>
                </a:lnTo>
                <a:lnTo>
                  <a:pt x="74" y="73"/>
                </a:lnTo>
                <a:lnTo>
                  <a:pt x="72" y="65"/>
                </a:lnTo>
                <a:lnTo>
                  <a:pt x="72" y="62"/>
                </a:lnTo>
                <a:lnTo>
                  <a:pt x="89" y="57"/>
                </a:lnTo>
                <a:lnTo>
                  <a:pt x="93" y="57"/>
                </a:lnTo>
                <a:lnTo>
                  <a:pt x="100" y="57"/>
                </a:lnTo>
                <a:lnTo>
                  <a:pt x="111" y="54"/>
                </a:lnTo>
                <a:lnTo>
                  <a:pt x="121" y="52"/>
                </a:lnTo>
                <a:lnTo>
                  <a:pt x="123" y="49"/>
                </a:lnTo>
                <a:lnTo>
                  <a:pt x="120" y="47"/>
                </a:lnTo>
                <a:lnTo>
                  <a:pt x="103" y="46"/>
                </a:lnTo>
                <a:lnTo>
                  <a:pt x="93" y="44"/>
                </a:lnTo>
                <a:lnTo>
                  <a:pt x="92" y="39"/>
                </a:lnTo>
                <a:lnTo>
                  <a:pt x="92" y="34"/>
                </a:lnTo>
                <a:lnTo>
                  <a:pt x="95" y="28"/>
                </a:lnTo>
                <a:lnTo>
                  <a:pt x="106" y="26"/>
                </a:lnTo>
                <a:lnTo>
                  <a:pt x="98" y="23"/>
                </a:lnTo>
                <a:lnTo>
                  <a:pt x="103" y="18"/>
                </a:lnTo>
                <a:lnTo>
                  <a:pt x="108" y="18"/>
                </a:lnTo>
                <a:lnTo>
                  <a:pt x="111" y="16"/>
                </a:lnTo>
                <a:lnTo>
                  <a:pt x="115" y="15"/>
                </a:lnTo>
                <a:lnTo>
                  <a:pt x="123" y="11"/>
                </a:lnTo>
                <a:lnTo>
                  <a:pt x="123" y="8"/>
                </a:lnTo>
                <a:lnTo>
                  <a:pt x="128" y="6"/>
                </a:lnTo>
                <a:lnTo>
                  <a:pt x="151" y="10"/>
                </a:lnTo>
                <a:lnTo>
                  <a:pt x="155" y="10"/>
                </a:lnTo>
                <a:lnTo>
                  <a:pt x="157" y="10"/>
                </a:lnTo>
                <a:lnTo>
                  <a:pt x="154" y="13"/>
                </a:lnTo>
                <a:lnTo>
                  <a:pt x="155" y="15"/>
                </a:lnTo>
                <a:lnTo>
                  <a:pt x="159" y="15"/>
                </a:lnTo>
                <a:lnTo>
                  <a:pt x="162" y="11"/>
                </a:lnTo>
                <a:lnTo>
                  <a:pt x="165" y="11"/>
                </a:lnTo>
                <a:lnTo>
                  <a:pt x="170" y="13"/>
                </a:lnTo>
                <a:lnTo>
                  <a:pt x="172" y="11"/>
                </a:lnTo>
                <a:lnTo>
                  <a:pt x="172" y="10"/>
                </a:lnTo>
                <a:lnTo>
                  <a:pt x="165" y="6"/>
                </a:lnTo>
                <a:lnTo>
                  <a:pt x="162" y="5"/>
                </a:lnTo>
                <a:lnTo>
                  <a:pt x="160" y="3"/>
                </a:lnTo>
                <a:lnTo>
                  <a:pt x="162" y="1"/>
                </a:lnTo>
                <a:lnTo>
                  <a:pt x="164" y="0"/>
                </a:lnTo>
                <a:lnTo>
                  <a:pt x="167" y="0"/>
                </a:lnTo>
                <a:lnTo>
                  <a:pt x="173" y="5"/>
                </a:lnTo>
                <a:lnTo>
                  <a:pt x="185" y="8"/>
                </a:lnTo>
                <a:lnTo>
                  <a:pt x="183" y="16"/>
                </a:lnTo>
                <a:lnTo>
                  <a:pt x="193" y="19"/>
                </a:lnTo>
                <a:lnTo>
                  <a:pt x="200" y="16"/>
                </a:lnTo>
                <a:lnTo>
                  <a:pt x="203" y="16"/>
                </a:lnTo>
                <a:lnTo>
                  <a:pt x="229" y="11"/>
                </a:lnTo>
                <a:lnTo>
                  <a:pt x="235" y="10"/>
                </a:lnTo>
                <a:lnTo>
                  <a:pt x="245" y="6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>
            <a:off x="7243689" y="3460684"/>
            <a:ext cx="1168525" cy="693601"/>
          </a:xfrm>
          <a:custGeom>
            <a:avLst/>
            <a:gdLst>
              <a:gd name="T0" fmla="*/ 517 w 661"/>
              <a:gd name="T1" fmla="*/ 0 h 273"/>
              <a:gd name="T2" fmla="*/ 514 w 661"/>
              <a:gd name="T3" fmla="*/ 12 h 273"/>
              <a:gd name="T4" fmla="*/ 491 w 661"/>
              <a:gd name="T5" fmla="*/ 29 h 273"/>
              <a:gd name="T6" fmla="*/ 514 w 661"/>
              <a:gd name="T7" fmla="*/ 43 h 273"/>
              <a:gd name="T8" fmla="*/ 542 w 661"/>
              <a:gd name="T9" fmla="*/ 51 h 273"/>
              <a:gd name="T10" fmla="*/ 563 w 661"/>
              <a:gd name="T11" fmla="*/ 41 h 273"/>
              <a:gd name="T12" fmla="*/ 601 w 661"/>
              <a:gd name="T13" fmla="*/ 51 h 273"/>
              <a:gd name="T14" fmla="*/ 606 w 661"/>
              <a:gd name="T15" fmla="*/ 72 h 273"/>
              <a:gd name="T16" fmla="*/ 599 w 661"/>
              <a:gd name="T17" fmla="*/ 82 h 273"/>
              <a:gd name="T18" fmla="*/ 611 w 661"/>
              <a:gd name="T19" fmla="*/ 90 h 273"/>
              <a:gd name="T20" fmla="*/ 632 w 661"/>
              <a:gd name="T21" fmla="*/ 85 h 273"/>
              <a:gd name="T22" fmla="*/ 638 w 661"/>
              <a:gd name="T23" fmla="*/ 111 h 273"/>
              <a:gd name="T24" fmla="*/ 583 w 661"/>
              <a:gd name="T25" fmla="*/ 124 h 273"/>
              <a:gd name="T26" fmla="*/ 571 w 661"/>
              <a:gd name="T27" fmla="*/ 144 h 273"/>
              <a:gd name="T28" fmla="*/ 522 w 661"/>
              <a:gd name="T29" fmla="*/ 167 h 273"/>
              <a:gd name="T30" fmla="*/ 527 w 661"/>
              <a:gd name="T31" fmla="*/ 198 h 273"/>
              <a:gd name="T32" fmla="*/ 490 w 661"/>
              <a:gd name="T33" fmla="*/ 204 h 273"/>
              <a:gd name="T34" fmla="*/ 428 w 661"/>
              <a:gd name="T35" fmla="*/ 198 h 273"/>
              <a:gd name="T36" fmla="*/ 372 w 661"/>
              <a:gd name="T37" fmla="*/ 202 h 273"/>
              <a:gd name="T38" fmla="*/ 341 w 661"/>
              <a:gd name="T39" fmla="*/ 217 h 273"/>
              <a:gd name="T40" fmla="*/ 327 w 661"/>
              <a:gd name="T41" fmla="*/ 235 h 273"/>
              <a:gd name="T42" fmla="*/ 263 w 661"/>
              <a:gd name="T43" fmla="*/ 235 h 273"/>
              <a:gd name="T44" fmla="*/ 198 w 661"/>
              <a:gd name="T45" fmla="*/ 248 h 273"/>
              <a:gd name="T46" fmla="*/ 136 w 661"/>
              <a:gd name="T47" fmla="*/ 250 h 273"/>
              <a:gd name="T48" fmla="*/ 78 w 661"/>
              <a:gd name="T49" fmla="*/ 232 h 273"/>
              <a:gd name="T50" fmla="*/ 31 w 661"/>
              <a:gd name="T51" fmla="*/ 234 h 273"/>
              <a:gd name="T52" fmla="*/ 0 w 661"/>
              <a:gd name="T53" fmla="*/ 248 h 273"/>
              <a:gd name="T54" fmla="*/ 20 w 661"/>
              <a:gd name="T55" fmla="*/ 198 h 273"/>
              <a:gd name="T56" fmla="*/ 8 w 661"/>
              <a:gd name="T57" fmla="*/ 171 h 273"/>
              <a:gd name="T58" fmla="*/ 5 w 661"/>
              <a:gd name="T59" fmla="*/ 157 h 273"/>
              <a:gd name="T60" fmla="*/ 20 w 661"/>
              <a:gd name="T61" fmla="*/ 154 h 273"/>
              <a:gd name="T62" fmla="*/ 12 w 661"/>
              <a:gd name="T63" fmla="*/ 139 h 273"/>
              <a:gd name="T64" fmla="*/ 31 w 661"/>
              <a:gd name="T65" fmla="*/ 134 h 273"/>
              <a:gd name="T66" fmla="*/ 44 w 661"/>
              <a:gd name="T67" fmla="*/ 129 h 273"/>
              <a:gd name="T68" fmla="*/ 18 w 661"/>
              <a:gd name="T69" fmla="*/ 119 h 273"/>
              <a:gd name="T70" fmla="*/ 25 w 661"/>
              <a:gd name="T71" fmla="*/ 96 h 273"/>
              <a:gd name="T72" fmla="*/ 43 w 661"/>
              <a:gd name="T73" fmla="*/ 72 h 273"/>
              <a:gd name="T74" fmla="*/ 16 w 661"/>
              <a:gd name="T75" fmla="*/ 57 h 273"/>
              <a:gd name="T76" fmla="*/ 21 w 661"/>
              <a:gd name="T77" fmla="*/ 38 h 273"/>
              <a:gd name="T78" fmla="*/ 38 w 661"/>
              <a:gd name="T79" fmla="*/ 29 h 273"/>
              <a:gd name="T80" fmla="*/ 62 w 661"/>
              <a:gd name="T81" fmla="*/ 28 h 273"/>
              <a:gd name="T82" fmla="*/ 78 w 661"/>
              <a:gd name="T83" fmla="*/ 33 h 273"/>
              <a:gd name="T84" fmla="*/ 103 w 661"/>
              <a:gd name="T85" fmla="*/ 49 h 273"/>
              <a:gd name="T86" fmla="*/ 111 w 661"/>
              <a:gd name="T87" fmla="*/ 62 h 273"/>
              <a:gd name="T88" fmla="*/ 124 w 661"/>
              <a:gd name="T89" fmla="*/ 62 h 273"/>
              <a:gd name="T90" fmla="*/ 191 w 661"/>
              <a:gd name="T91" fmla="*/ 49 h 273"/>
              <a:gd name="T92" fmla="*/ 211 w 661"/>
              <a:gd name="T93" fmla="*/ 28 h 273"/>
              <a:gd name="T94" fmla="*/ 216 w 661"/>
              <a:gd name="T95" fmla="*/ 31 h 273"/>
              <a:gd name="T96" fmla="*/ 224 w 661"/>
              <a:gd name="T97" fmla="*/ 34 h 273"/>
              <a:gd name="T98" fmla="*/ 217 w 661"/>
              <a:gd name="T99" fmla="*/ 41 h 273"/>
              <a:gd name="T100" fmla="*/ 234 w 661"/>
              <a:gd name="T101" fmla="*/ 43 h 273"/>
              <a:gd name="T102" fmla="*/ 248 w 661"/>
              <a:gd name="T103" fmla="*/ 46 h 273"/>
              <a:gd name="T104" fmla="*/ 263 w 661"/>
              <a:gd name="T105" fmla="*/ 46 h 273"/>
              <a:gd name="T106" fmla="*/ 286 w 661"/>
              <a:gd name="T107" fmla="*/ 47 h 273"/>
              <a:gd name="T108" fmla="*/ 291 w 661"/>
              <a:gd name="T109" fmla="*/ 61 h 273"/>
              <a:gd name="T110" fmla="*/ 289 w 661"/>
              <a:gd name="T111" fmla="*/ 70 h 273"/>
              <a:gd name="T112" fmla="*/ 304 w 661"/>
              <a:gd name="T113" fmla="*/ 80 h 273"/>
              <a:gd name="T114" fmla="*/ 322 w 661"/>
              <a:gd name="T115" fmla="*/ 75 h 273"/>
              <a:gd name="T116" fmla="*/ 340 w 661"/>
              <a:gd name="T117" fmla="*/ 62 h 273"/>
              <a:gd name="T118" fmla="*/ 358 w 661"/>
              <a:gd name="T119" fmla="*/ 49 h 273"/>
              <a:gd name="T120" fmla="*/ 398 w 661"/>
              <a:gd name="T121" fmla="*/ 59 h 273"/>
              <a:gd name="T122" fmla="*/ 424 w 661"/>
              <a:gd name="T123" fmla="*/ 36 h 27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1"/>
              <a:gd name="T187" fmla="*/ 0 h 273"/>
              <a:gd name="T188" fmla="*/ 661 w 661"/>
              <a:gd name="T189" fmla="*/ 273 h 27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1" h="273">
                <a:moveTo>
                  <a:pt x="424" y="36"/>
                </a:moveTo>
                <a:lnTo>
                  <a:pt x="434" y="41"/>
                </a:lnTo>
                <a:lnTo>
                  <a:pt x="517" y="0"/>
                </a:lnTo>
                <a:lnTo>
                  <a:pt x="522" y="3"/>
                </a:lnTo>
                <a:lnTo>
                  <a:pt x="516" y="8"/>
                </a:lnTo>
                <a:lnTo>
                  <a:pt x="514" y="12"/>
                </a:lnTo>
                <a:lnTo>
                  <a:pt x="511" y="13"/>
                </a:lnTo>
                <a:lnTo>
                  <a:pt x="511" y="21"/>
                </a:lnTo>
                <a:lnTo>
                  <a:pt x="491" y="29"/>
                </a:lnTo>
                <a:lnTo>
                  <a:pt x="501" y="39"/>
                </a:lnTo>
                <a:lnTo>
                  <a:pt x="514" y="41"/>
                </a:lnTo>
                <a:lnTo>
                  <a:pt x="514" y="43"/>
                </a:lnTo>
                <a:lnTo>
                  <a:pt x="532" y="44"/>
                </a:lnTo>
                <a:lnTo>
                  <a:pt x="539" y="46"/>
                </a:lnTo>
                <a:lnTo>
                  <a:pt x="542" y="51"/>
                </a:lnTo>
                <a:lnTo>
                  <a:pt x="548" y="47"/>
                </a:lnTo>
                <a:lnTo>
                  <a:pt x="557" y="44"/>
                </a:lnTo>
                <a:lnTo>
                  <a:pt x="563" y="41"/>
                </a:lnTo>
                <a:lnTo>
                  <a:pt x="571" y="39"/>
                </a:lnTo>
                <a:lnTo>
                  <a:pt x="599" y="49"/>
                </a:lnTo>
                <a:lnTo>
                  <a:pt x="601" y="51"/>
                </a:lnTo>
                <a:lnTo>
                  <a:pt x="601" y="54"/>
                </a:lnTo>
                <a:lnTo>
                  <a:pt x="606" y="57"/>
                </a:lnTo>
                <a:lnTo>
                  <a:pt x="606" y="72"/>
                </a:lnTo>
                <a:lnTo>
                  <a:pt x="599" y="75"/>
                </a:lnTo>
                <a:lnTo>
                  <a:pt x="596" y="78"/>
                </a:lnTo>
                <a:lnTo>
                  <a:pt x="599" y="82"/>
                </a:lnTo>
                <a:lnTo>
                  <a:pt x="606" y="85"/>
                </a:lnTo>
                <a:lnTo>
                  <a:pt x="607" y="90"/>
                </a:lnTo>
                <a:lnTo>
                  <a:pt x="611" y="90"/>
                </a:lnTo>
                <a:lnTo>
                  <a:pt x="614" y="88"/>
                </a:lnTo>
                <a:lnTo>
                  <a:pt x="622" y="87"/>
                </a:lnTo>
                <a:lnTo>
                  <a:pt x="632" y="85"/>
                </a:lnTo>
                <a:lnTo>
                  <a:pt x="661" y="111"/>
                </a:lnTo>
                <a:lnTo>
                  <a:pt x="645" y="116"/>
                </a:lnTo>
                <a:lnTo>
                  <a:pt x="638" y="111"/>
                </a:lnTo>
                <a:lnTo>
                  <a:pt x="611" y="119"/>
                </a:lnTo>
                <a:lnTo>
                  <a:pt x="594" y="129"/>
                </a:lnTo>
                <a:lnTo>
                  <a:pt x="583" y="124"/>
                </a:lnTo>
                <a:lnTo>
                  <a:pt x="575" y="127"/>
                </a:lnTo>
                <a:lnTo>
                  <a:pt x="570" y="134"/>
                </a:lnTo>
                <a:lnTo>
                  <a:pt x="571" y="144"/>
                </a:lnTo>
                <a:lnTo>
                  <a:pt x="566" y="150"/>
                </a:lnTo>
                <a:lnTo>
                  <a:pt x="539" y="160"/>
                </a:lnTo>
                <a:lnTo>
                  <a:pt x="522" y="167"/>
                </a:lnTo>
                <a:lnTo>
                  <a:pt x="516" y="171"/>
                </a:lnTo>
                <a:lnTo>
                  <a:pt x="514" y="178"/>
                </a:lnTo>
                <a:lnTo>
                  <a:pt x="527" y="198"/>
                </a:lnTo>
                <a:lnTo>
                  <a:pt x="527" y="202"/>
                </a:lnTo>
                <a:lnTo>
                  <a:pt x="508" y="204"/>
                </a:lnTo>
                <a:lnTo>
                  <a:pt x="490" y="204"/>
                </a:lnTo>
                <a:lnTo>
                  <a:pt x="464" y="204"/>
                </a:lnTo>
                <a:lnTo>
                  <a:pt x="447" y="202"/>
                </a:lnTo>
                <a:lnTo>
                  <a:pt x="428" y="198"/>
                </a:lnTo>
                <a:lnTo>
                  <a:pt x="413" y="194"/>
                </a:lnTo>
                <a:lnTo>
                  <a:pt x="392" y="193"/>
                </a:lnTo>
                <a:lnTo>
                  <a:pt x="372" y="202"/>
                </a:lnTo>
                <a:lnTo>
                  <a:pt x="351" y="211"/>
                </a:lnTo>
                <a:lnTo>
                  <a:pt x="341" y="214"/>
                </a:lnTo>
                <a:lnTo>
                  <a:pt x="341" y="217"/>
                </a:lnTo>
                <a:lnTo>
                  <a:pt x="358" y="222"/>
                </a:lnTo>
                <a:lnTo>
                  <a:pt x="356" y="227"/>
                </a:lnTo>
                <a:lnTo>
                  <a:pt x="327" y="235"/>
                </a:lnTo>
                <a:lnTo>
                  <a:pt x="315" y="238"/>
                </a:lnTo>
                <a:lnTo>
                  <a:pt x="305" y="242"/>
                </a:lnTo>
                <a:lnTo>
                  <a:pt x="263" y="235"/>
                </a:lnTo>
                <a:lnTo>
                  <a:pt x="232" y="247"/>
                </a:lnTo>
                <a:lnTo>
                  <a:pt x="201" y="242"/>
                </a:lnTo>
                <a:lnTo>
                  <a:pt x="198" y="248"/>
                </a:lnTo>
                <a:lnTo>
                  <a:pt x="196" y="273"/>
                </a:lnTo>
                <a:lnTo>
                  <a:pt x="158" y="265"/>
                </a:lnTo>
                <a:lnTo>
                  <a:pt x="136" y="250"/>
                </a:lnTo>
                <a:lnTo>
                  <a:pt x="119" y="238"/>
                </a:lnTo>
                <a:lnTo>
                  <a:pt x="98" y="242"/>
                </a:lnTo>
                <a:lnTo>
                  <a:pt x="78" y="232"/>
                </a:lnTo>
                <a:lnTo>
                  <a:pt x="72" y="232"/>
                </a:lnTo>
                <a:lnTo>
                  <a:pt x="52" y="224"/>
                </a:lnTo>
                <a:lnTo>
                  <a:pt x="31" y="234"/>
                </a:lnTo>
                <a:lnTo>
                  <a:pt x="36" y="247"/>
                </a:lnTo>
                <a:lnTo>
                  <a:pt x="28" y="248"/>
                </a:lnTo>
                <a:lnTo>
                  <a:pt x="0" y="248"/>
                </a:lnTo>
                <a:lnTo>
                  <a:pt x="10" y="227"/>
                </a:lnTo>
                <a:lnTo>
                  <a:pt x="18" y="206"/>
                </a:lnTo>
                <a:lnTo>
                  <a:pt x="20" y="198"/>
                </a:lnTo>
                <a:lnTo>
                  <a:pt x="25" y="189"/>
                </a:lnTo>
                <a:lnTo>
                  <a:pt x="8" y="183"/>
                </a:lnTo>
                <a:lnTo>
                  <a:pt x="8" y="171"/>
                </a:lnTo>
                <a:lnTo>
                  <a:pt x="3" y="171"/>
                </a:lnTo>
                <a:lnTo>
                  <a:pt x="3" y="162"/>
                </a:lnTo>
                <a:lnTo>
                  <a:pt x="5" y="157"/>
                </a:lnTo>
                <a:lnTo>
                  <a:pt x="10" y="155"/>
                </a:lnTo>
                <a:lnTo>
                  <a:pt x="16" y="157"/>
                </a:lnTo>
                <a:lnTo>
                  <a:pt x="20" y="154"/>
                </a:lnTo>
                <a:lnTo>
                  <a:pt x="8" y="149"/>
                </a:lnTo>
                <a:lnTo>
                  <a:pt x="8" y="145"/>
                </a:lnTo>
                <a:lnTo>
                  <a:pt x="12" y="139"/>
                </a:lnTo>
                <a:lnTo>
                  <a:pt x="20" y="137"/>
                </a:lnTo>
                <a:lnTo>
                  <a:pt x="26" y="134"/>
                </a:lnTo>
                <a:lnTo>
                  <a:pt x="31" y="134"/>
                </a:lnTo>
                <a:lnTo>
                  <a:pt x="39" y="136"/>
                </a:lnTo>
                <a:lnTo>
                  <a:pt x="41" y="134"/>
                </a:lnTo>
                <a:lnTo>
                  <a:pt x="44" y="129"/>
                </a:lnTo>
                <a:lnTo>
                  <a:pt x="39" y="127"/>
                </a:lnTo>
                <a:lnTo>
                  <a:pt x="34" y="126"/>
                </a:lnTo>
                <a:lnTo>
                  <a:pt x="18" y="119"/>
                </a:lnTo>
                <a:lnTo>
                  <a:pt x="20" y="108"/>
                </a:lnTo>
                <a:lnTo>
                  <a:pt x="21" y="103"/>
                </a:lnTo>
                <a:lnTo>
                  <a:pt x="25" y="96"/>
                </a:lnTo>
                <a:lnTo>
                  <a:pt x="26" y="85"/>
                </a:lnTo>
                <a:lnTo>
                  <a:pt x="38" y="77"/>
                </a:lnTo>
                <a:lnTo>
                  <a:pt x="43" y="72"/>
                </a:lnTo>
                <a:lnTo>
                  <a:pt x="30" y="69"/>
                </a:lnTo>
                <a:lnTo>
                  <a:pt x="28" y="59"/>
                </a:lnTo>
                <a:lnTo>
                  <a:pt x="16" y="57"/>
                </a:lnTo>
                <a:lnTo>
                  <a:pt x="10" y="54"/>
                </a:lnTo>
                <a:lnTo>
                  <a:pt x="15" y="46"/>
                </a:lnTo>
                <a:lnTo>
                  <a:pt x="21" y="38"/>
                </a:lnTo>
                <a:lnTo>
                  <a:pt x="20" y="36"/>
                </a:lnTo>
                <a:lnTo>
                  <a:pt x="28" y="33"/>
                </a:lnTo>
                <a:lnTo>
                  <a:pt x="38" y="29"/>
                </a:lnTo>
                <a:lnTo>
                  <a:pt x="47" y="26"/>
                </a:lnTo>
                <a:lnTo>
                  <a:pt x="52" y="25"/>
                </a:lnTo>
                <a:lnTo>
                  <a:pt x="62" y="28"/>
                </a:lnTo>
                <a:lnTo>
                  <a:pt x="70" y="26"/>
                </a:lnTo>
                <a:lnTo>
                  <a:pt x="77" y="26"/>
                </a:lnTo>
                <a:lnTo>
                  <a:pt x="78" y="33"/>
                </a:lnTo>
                <a:lnTo>
                  <a:pt x="85" y="36"/>
                </a:lnTo>
                <a:lnTo>
                  <a:pt x="101" y="41"/>
                </a:lnTo>
                <a:lnTo>
                  <a:pt x="103" y="49"/>
                </a:lnTo>
                <a:lnTo>
                  <a:pt x="103" y="61"/>
                </a:lnTo>
                <a:lnTo>
                  <a:pt x="105" y="62"/>
                </a:lnTo>
                <a:lnTo>
                  <a:pt x="111" y="62"/>
                </a:lnTo>
                <a:lnTo>
                  <a:pt x="119" y="59"/>
                </a:lnTo>
                <a:lnTo>
                  <a:pt x="124" y="57"/>
                </a:lnTo>
                <a:lnTo>
                  <a:pt x="124" y="62"/>
                </a:lnTo>
                <a:lnTo>
                  <a:pt x="155" y="72"/>
                </a:lnTo>
                <a:lnTo>
                  <a:pt x="181" y="51"/>
                </a:lnTo>
                <a:lnTo>
                  <a:pt x="191" y="49"/>
                </a:lnTo>
                <a:lnTo>
                  <a:pt x="198" y="47"/>
                </a:lnTo>
                <a:lnTo>
                  <a:pt x="207" y="41"/>
                </a:lnTo>
                <a:lnTo>
                  <a:pt x="211" y="28"/>
                </a:lnTo>
                <a:lnTo>
                  <a:pt x="216" y="26"/>
                </a:lnTo>
                <a:lnTo>
                  <a:pt x="217" y="28"/>
                </a:lnTo>
                <a:lnTo>
                  <a:pt x="216" y="31"/>
                </a:lnTo>
                <a:lnTo>
                  <a:pt x="220" y="31"/>
                </a:lnTo>
                <a:lnTo>
                  <a:pt x="225" y="29"/>
                </a:lnTo>
                <a:lnTo>
                  <a:pt x="224" y="34"/>
                </a:lnTo>
                <a:lnTo>
                  <a:pt x="220" y="36"/>
                </a:lnTo>
                <a:lnTo>
                  <a:pt x="219" y="38"/>
                </a:lnTo>
                <a:lnTo>
                  <a:pt x="217" y="41"/>
                </a:lnTo>
                <a:lnTo>
                  <a:pt x="222" y="43"/>
                </a:lnTo>
                <a:lnTo>
                  <a:pt x="232" y="43"/>
                </a:lnTo>
                <a:lnTo>
                  <a:pt x="234" y="43"/>
                </a:lnTo>
                <a:lnTo>
                  <a:pt x="235" y="46"/>
                </a:lnTo>
                <a:lnTo>
                  <a:pt x="242" y="46"/>
                </a:lnTo>
                <a:lnTo>
                  <a:pt x="248" y="46"/>
                </a:lnTo>
                <a:lnTo>
                  <a:pt x="251" y="47"/>
                </a:lnTo>
                <a:lnTo>
                  <a:pt x="256" y="47"/>
                </a:lnTo>
                <a:lnTo>
                  <a:pt x="263" y="46"/>
                </a:lnTo>
                <a:lnTo>
                  <a:pt x="271" y="47"/>
                </a:lnTo>
                <a:lnTo>
                  <a:pt x="279" y="49"/>
                </a:lnTo>
                <a:lnTo>
                  <a:pt x="286" y="47"/>
                </a:lnTo>
                <a:lnTo>
                  <a:pt x="294" y="52"/>
                </a:lnTo>
                <a:lnTo>
                  <a:pt x="287" y="56"/>
                </a:lnTo>
                <a:lnTo>
                  <a:pt x="291" y="61"/>
                </a:lnTo>
                <a:lnTo>
                  <a:pt x="284" y="65"/>
                </a:lnTo>
                <a:lnTo>
                  <a:pt x="292" y="69"/>
                </a:lnTo>
                <a:lnTo>
                  <a:pt x="289" y="70"/>
                </a:lnTo>
                <a:lnTo>
                  <a:pt x="287" y="83"/>
                </a:lnTo>
                <a:lnTo>
                  <a:pt x="299" y="82"/>
                </a:lnTo>
                <a:lnTo>
                  <a:pt x="304" y="80"/>
                </a:lnTo>
                <a:lnTo>
                  <a:pt x="309" y="78"/>
                </a:lnTo>
                <a:lnTo>
                  <a:pt x="315" y="77"/>
                </a:lnTo>
                <a:lnTo>
                  <a:pt x="322" y="75"/>
                </a:lnTo>
                <a:lnTo>
                  <a:pt x="330" y="72"/>
                </a:lnTo>
                <a:lnTo>
                  <a:pt x="335" y="67"/>
                </a:lnTo>
                <a:lnTo>
                  <a:pt x="340" y="62"/>
                </a:lnTo>
                <a:lnTo>
                  <a:pt x="344" y="59"/>
                </a:lnTo>
                <a:lnTo>
                  <a:pt x="349" y="54"/>
                </a:lnTo>
                <a:lnTo>
                  <a:pt x="358" y="49"/>
                </a:lnTo>
                <a:lnTo>
                  <a:pt x="379" y="57"/>
                </a:lnTo>
                <a:lnTo>
                  <a:pt x="387" y="59"/>
                </a:lnTo>
                <a:lnTo>
                  <a:pt x="398" y="59"/>
                </a:lnTo>
                <a:lnTo>
                  <a:pt x="411" y="47"/>
                </a:lnTo>
                <a:lnTo>
                  <a:pt x="408" y="46"/>
                </a:lnTo>
                <a:lnTo>
                  <a:pt x="424" y="36"/>
                </a:lnTo>
                <a:close/>
              </a:path>
            </a:pathLst>
          </a:custGeom>
          <a:solidFill>
            <a:srgbClr val="FF00FF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6554242" y="3460684"/>
            <a:ext cx="781374" cy="904476"/>
          </a:xfrm>
          <a:custGeom>
            <a:avLst/>
            <a:gdLst>
              <a:gd name="T0" fmla="*/ 379 w 442"/>
              <a:gd name="T1" fmla="*/ 0 h 356"/>
              <a:gd name="T2" fmla="*/ 442 w 442"/>
              <a:gd name="T3" fmla="*/ 25 h 356"/>
              <a:gd name="T4" fmla="*/ 418 w 442"/>
              <a:gd name="T5" fmla="*/ 33 h 356"/>
              <a:gd name="T6" fmla="*/ 405 w 442"/>
              <a:gd name="T7" fmla="*/ 46 h 356"/>
              <a:gd name="T8" fmla="*/ 418 w 442"/>
              <a:gd name="T9" fmla="*/ 59 h 356"/>
              <a:gd name="T10" fmla="*/ 428 w 442"/>
              <a:gd name="T11" fmla="*/ 77 h 356"/>
              <a:gd name="T12" fmla="*/ 411 w 442"/>
              <a:gd name="T13" fmla="*/ 103 h 356"/>
              <a:gd name="T14" fmla="*/ 424 w 442"/>
              <a:gd name="T15" fmla="*/ 126 h 356"/>
              <a:gd name="T16" fmla="*/ 431 w 442"/>
              <a:gd name="T17" fmla="*/ 134 h 356"/>
              <a:gd name="T18" fmla="*/ 416 w 442"/>
              <a:gd name="T19" fmla="*/ 134 h 356"/>
              <a:gd name="T20" fmla="*/ 398 w 442"/>
              <a:gd name="T21" fmla="*/ 145 h 356"/>
              <a:gd name="T22" fmla="*/ 406 w 442"/>
              <a:gd name="T23" fmla="*/ 157 h 356"/>
              <a:gd name="T24" fmla="*/ 393 w 442"/>
              <a:gd name="T25" fmla="*/ 162 h 356"/>
              <a:gd name="T26" fmla="*/ 398 w 442"/>
              <a:gd name="T27" fmla="*/ 183 h 356"/>
              <a:gd name="T28" fmla="*/ 408 w 442"/>
              <a:gd name="T29" fmla="*/ 206 h 356"/>
              <a:gd name="T30" fmla="*/ 418 w 442"/>
              <a:gd name="T31" fmla="*/ 248 h 356"/>
              <a:gd name="T32" fmla="*/ 382 w 442"/>
              <a:gd name="T33" fmla="*/ 269 h 356"/>
              <a:gd name="T34" fmla="*/ 351 w 442"/>
              <a:gd name="T35" fmla="*/ 274 h 356"/>
              <a:gd name="T36" fmla="*/ 323 w 442"/>
              <a:gd name="T37" fmla="*/ 294 h 356"/>
              <a:gd name="T38" fmla="*/ 328 w 442"/>
              <a:gd name="T39" fmla="*/ 309 h 356"/>
              <a:gd name="T40" fmla="*/ 323 w 442"/>
              <a:gd name="T41" fmla="*/ 320 h 356"/>
              <a:gd name="T42" fmla="*/ 320 w 442"/>
              <a:gd name="T43" fmla="*/ 327 h 356"/>
              <a:gd name="T44" fmla="*/ 362 w 442"/>
              <a:gd name="T45" fmla="*/ 327 h 356"/>
              <a:gd name="T46" fmla="*/ 295 w 442"/>
              <a:gd name="T47" fmla="*/ 343 h 356"/>
              <a:gd name="T48" fmla="*/ 251 w 442"/>
              <a:gd name="T49" fmla="*/ 351 h 356"/>
              <a:gd name="T50" fmla="*/ 204 w 442"/>
              <a:gd name="T51" fmla="*/ 335 h 356"/>
              <a:gd name="T52" fmla="*/ 150 w 442"/>
              <a:gd name="T53" fmla="*/ 302 h 356"/>
              <a:gd name="T54" fmla="*/ 93 w 442"/>
              <a:gd name="T55" fmla="*/ 309 h 356"/>
              <a:gd name="T56" fmla="*/ 52 w 442"/>
              <a:gd name="T57" fmla="*/ 279 h 356"/>
              <a:gd name="T58" fmla="*/ 39 w 442"/>
              <a:gd name="T59" fmla="*/ 265 h 356"/>
              <a:gd name="T60" fmla="*/ 29 w 442"/>
              <a:gd name="T61" fmla="*/ 255 h 356"/>
              <a:gd name="T62" fmla="*/ 31 w 442"/>
              <a:gd name="T63" fmla="*/ 237 h 356"/>
              <a:gd name="T64" fmla="*/ 46 w 442"/>
              <a:gd name="T65" fmla="*/ 219 h 356"/>
              <a:gd name="T66" fmla="*/ 49 w 442"/>
              <a:gd name="T67" fmla="*/ 209 h 356"/>
              <a:gd name="T68" fmla="*/ 54 w 442"/>
              <a:gd name="T69" fmla="*/ 199 h 356"/>
              <a:gd name="T70" fmla="*/ 46 w 442"/>
              <a:gd name="T71" fmla="*/ 183 h 356"/>
              <a:gd name="T72" fmla="*/ 15 w 442"/>
              <a:gd name="T73" fmla="*/ 165 h 356"/>
              <a:gd name="T74" fmla="*/ 21 w 442"/>
              <a:gd name="T75" fmla="*/ 154 h 356"/>
              <a:gd name="T76" fmla="*/ 13 w 442"/>
              <a:gd name="T77" fmla="*/ 142 h 356"/>
              <a:gd name="T78" fmla="*/ 5 w 442"/>
              <a:gd name="T79" fmla="*/ 137 h 356"/>
              <a:gd name="T80" fmla="*/ 23 w 442"/>
              <a:gd name="T81" fmla="*/ 119 h 356"/>
              <a:gd name="T82" fmla="*/ 34 w 442"/>
              <a:gd name="T83" fmla="*/ 101 h 356"/>
              <a:gd name="T84" fmla="*/ 39 w 442"/>
              <a:gd name="T85" fmla="*/ 90 h 356"/>
              <a:gd name="T86" fmla="*/ 46 w 442"/>
              <a:gd name="T87" fmla="*/ 78 h 356"/>
              <a:gd name="T88" fmla="*/ 74 w 442"/>
              <a:gd name="T89" fmla="*/ 80 h 356"/>
              <a:gd name="T90" fmla="*/ 96 w 442"/>
              <a:gd name="T91" fmla="*/ 75 h 356"/>
              <a:gd name="T92" fmla="*/ 152 w 442"/>
              <a:gd name="T93" fmla="*/ 56 h 356"/>
              <a:gd name="T94" fmla="*/ 212 w 442"/>
              <a:gd name="T95" fmla="*/ 57 h 356"/>
              <a:gd name="T96" fmla="*/ 299 w 442"/>
              <a:gd name="T97" fmla="*/ 25 h 356"/>
              <a:gd name="T98" fmla="*/ 349 w 442"/>
              <a:gd name="T99" fmla="*/ 0 h 3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42"/>
              <a:gd name="T151" fmla="*/ 0 h 356"/>
              <a:gd name="T152" fmla="*/ 442 w 442"/>
              <a:gd name="T153" fmla="*/ 356 h 3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42" h="356">
                <a:moveTo>
                  <a:pt x="349" y="0"/>
                </a:moveTo>
                <a:lnTo>
                  <a:pt x="356" y="5"/>
                </a:lnTo>
                <a:lnTo>
                  <a:pt x="379" y="0"/>
                </a:lnTo>
                <a:lnTo>
                  <a:pt x="395" y="10"/>
                </a:lnTo>
                <a:lnTo>
                  <a:pt x="418" y="7"/>
                </a:lnTo>
                <a:lnTo>
                  <a:pt x="442" y="25"/>
                </a:lnTo>
                <a:lnTo>
                  <a:pt x="437" y="26"/>
                </a:lnTo>
                <a:lnTo>
                  <a:pt x="428" y="29"/>
                </a:lnTo>
                <a:lnTo>
                  <a:pt x="418" y="33"/>
                </a:lnTo>
                <a:lnTo>
                  <a:pt x="410" y="36"/>
                </a:lnTo>
                <a:lnTo>
                  <a:pt x="411" y="38"/>
                </a:lnTo>
                <a:lnTo>
                  <a:pt x="405" y="46"/>
                </a:lnTo>
                <a:lnTo>
                  <a:pt x="400" y="54"/>
                </a:lnTo>
                <a:lnTo>
                  <a:pt x="406" y="57"/>
                </a:lnTo>
                <a:lnTo>
                  <a:pt x="418" y="59"/>
                </a:lnTo>
                <a:lnTo>
                  <a:pt x="420" y="69"/>
                </a:lnTo>
                <a:lnTo>
                  <a:pt x="433" y="72"/>
                </a:lnTo>
                <a:lnTo>
                  <a:pt x="428" y="77"/>
                </a:lnTo>
                <a:lnTo>
                  <a:pt x="416" y="85"/>
                </a:lnTo>
                <a:lnTo>
                  <a:pt x="415" y="96"/>
                </a:lnTo>
                <a:lnTo>
                  <a:pt x="411" y="103"/>
                </a:lnTo>
                <a:lnTo>
                  <a:pt x="410" y="108"/>
                </a:lnTo>
                <a:lnTo>
                  <a:pt x="408" y="119"/>
                </a:lnTo>
                <a:lnTo>
                  <a:pt x="424" y="126"/>
                </a:lnTo>
                <a:lnTo>
                  <a:pt x="429" y="127"/>
                </a:lnTo>
                <a:lnTo>
                  <a:pt x="434" y="129"/>
                </a:lnTo>
                <a:lnTo>
                  <a:pt x="431" y="134"/>
                </a:lnTo>
                <a:lnTo>
                  <a:pt x="429" y="136"/>
                </a:lnTo>
                <a:lnTo>
                  <a:pt x="421" y="134"/>
                </a:lnTo>
                <a:lnTo>
                  <a:pt x="416" y="134"/>
                </a:lnTo>
                <a:lnTo>
                  <a:pt x="410" y="137"/>
                </a:lnTo>
                <a:lnTo>
                  <a:pt x="402" y="139"/>
                </a:lnTo>
                <a:lnTo>
                  <a:pt x="398" y="145"/>
                </a:lnTo>
                <a:lnTo>
                  <a:pt x="398" y="149"/>
                </a:lnTo>
                <a:lnTo>
                  <a:pt x="410" y="154"/>
                </a:lnTo>
                <a:lnTo>
                  <a:pt x="406" y="157"/>
                </a:lnTo>
                <a:lnTo>
                  <a:pt x="400" y="155"/>
                </a:lnTo>
                <a:lnTo>
                  <a:pt x="395" y="157"/>
                </a:lnTo>
                <a:lnTo>
                  <a:pt x="393" y="162"/>
                </a:lnTo>
                <a:lnTo>
                  <a:pt x="393" y="171"/>
                </a:lnTo>
                <a:lnTo>
                  <a:pt x="398" y="171"/>
                </a:lnTo>
                <a:lnTo>
                  <a:pt x="398" y="183"/>
                </a:lnTo>
                <a:lnTo>
                  <a:pt x="415" y="189"/>
                </a:lnTo>
                <a:lnTo>
                  <a:pt x="410" y="198"/>
                </a:lnTo>
                <a:lnTo>
                  <a:pt x="408" y="206"/>
                </a:lnTo>
                <a:lnTo>
                  <a:pt x="400" y="227"/>
                </a:lnTo>
                <a:lnTo>
                  <a:pt x="390" y="248"/>
                </a:lnTo>
                <a:lnTo>
                  <a:pt x="418" y="248"/>
                </a:lnTo>
                <a:lnTo>
                  <a:pt x="420" y="256"/>
                </a:lnTo>
                <a:lnTo>
                  <a:pt x="410" y="260"/>
                </a:lnTo>
                <a:lnTo>
                  <a:pt x="382" y="269"/>
                </a:lnTo>
                <a:lnTo>
                  <a:pt x="379" y="268"/>
                </a:lnTo>
                <a:lnTo>
                  <a:pt x="364" y="268"/>
                </a:lnTo>
                <a:lnTo>
                  <a:pt x="351" y="274"/>
                </a:lnTo>
                <a:lnTo>
                  <a:pt x="335" y="282"/>
                </a:lnTo>
                <a:lnTo>
                  <a:pt x="317" y="284"/>
                </a:lnTo>
                <a:lnTo>
                  <a:pt x="323" y="294"/>
                </a:lnTo>
                <a:lnTo>
                  <a:pt x="328" y="299"/>
                </a:lnTo>
                <a:lnTo>
                  <a:pt x="330" y="304"/>
                </a:lnTo>
                <a:lnTo>
                  <a:pt x="328" y="309"/>
                </a:lnTo>
                <a:lnTo>
                  <a:pt x="330" y="312"/>
                </a:lnTo>
                <a:lnTo>
                  <a:pt x="330" y="315"/>
                </a:lnTo>
                <a:lnTo>
                  <a:pt x="323" y="320"/>
                </a:lnTo>
                <a:lnTo>
                  <a:pt x="313" y="322"/>
                </a:lnTo>
                <a:lnTo>
                  <a:pt x="317" y="323"/>
                </a:lnTo>
                <a:lnTo>
                  <a:pt x="320" y="327"/>
                </a:lnTo>
                <a:lnTo>
                  <a:pt x="328" y="327"/>
                </a:lnTo>
                <a:lnTo>
                  <a:pt x="356" y="322"/>
                </a:lnTo>
                <a:lnTo>
                  <a:pt x="362" y="327"/>
                </a:lnTo>
                <a:lnTo>
                  <a:pt x="362" y="328"/>
                </a:lnTo>
                <a:lnTo>
                  <a:pt x="299" y="336"/>
                </a:lnTo>
                <a:lnTo>
                  <a:pt x="295" y="343"/>
                </a:lnTo>
                <a:lnTo>
                  <a:pt x="279" y="354"/>
                </a:lnTo>
                <a:lnTo>
                  <a:pt x="264" y="356"/>
                </a:lnTo>
                <a:lnTo>
                  <a:pt x="251" y="351"/>
                </a:lnTo>
                <a:lnTo>
                  <a:pt x="237" y="353"/>
                </a:lnTo>
                <a:lnTo>
                  <a:pt x="220" y="331"/>
                </a:lnTo>
                <a:lnTo>
                  <a:pt x="204" y="335"/>
                </a:lnTo>
                <a:lnTo>
                  <a:pt x="170" y="310"/>
                </a:lnTo>
                <a:lnTo>
                  <a:pt x="155" y="310"/>
                </a:lnTo>
                <a:lnTo>
                  <a:pt x="150" y="302"/>
                </a:lnTo>
                <a:lnTo>
                  <a:pt x="118" y="312"/>
                </a:lnTo>
                <a:lnTo>
                  <a:pt x="106" y="305"/>
                </a:lnTo>
                <a:lnTo>
                  <a:pt x="93" y="309"/>
                </a:lnTo>
                <a:lnTo>
                  <a:pt x="51" y="289"/>
                </a:lnTo>
                <a:lnTo>
                  <a:pt x="54" y="282"/>
                </a:lnTo>
                <a:lnTo>
                  <a:pt x="52" y="279"/>
                </a:lnTo>
                <a:lnTo>
                  <a:pt x="41" y="276"/>
                </a:lnTo>
                <a:lnTo>
                  <a:pt x="47" y="269"/>
                </a:lnTo>
                <a:lnTo>
                  <a:pt x="39" y="265"/>
                </a:lnTo>
                <a:lnTo>
                  <a:pt x="42" y="261"/>
                </a:lnTo>
                <a:lnTo>
                  <a:pt x="34" y="258"/>
                </a:lnTo>
                <a:lnTo>
                  <a:pt x="29" y="255"/>
                </a:lnTo>
                <a:lnTo>
                  <a:pt x="31" y="245"/>
                </a:lnTo>
                <a:lnTo>
                  <a:pt x="25" y="243"/>
                </a:lnTo>
                <a:lnTo>
                  <a:pt x="31" y="237"/>
                </a:lnTo>
                <a:lnTo>
                  <a:pt x="36" y="229"/>
                </a:lnTo>
                <a:lnTo>
                  <a:pt x="41" y="224"/>
                </a:lnTo>
                <a:lnTo>
                  <a:pt x="46" y="219"/>
                </a:lnTo>
                <a:lnTo>
                  <a:pt x="47" y="216"/>
                </a:lnTo>
                <a:lnTo>
                  <a:pt x="47" y="212"/>
                </a:lnTo>
                <a:lnTo>
                  <a:pt x="49" y="209"/>
                </a:lnTo>
                <a:lnTo>
                  <a:pt x="52" y="206"/>
                </a:lnTo>
                <a:lnTo>
                  <a:pt x="56" y="201"/>
                </a:lnTo>
                <a:lnTo>
                  <a:pt x="54" y="199"/>
                </a:lnTo>
                <a:lnTo>
                  <a:pt x="51" y="194"/>
                </a:lnTo>
                <a:lnTo>
                  <a:pt x="49" y="189"/>
                </a:lnTo>
                <a:lnTo>
                  <a:pt x="46" y="183"/>
                </a:lnTo>
                <a:lnTo>
                  <a:pt x="39" y="178"/>
                </a:lnTo>
                <a:lnTo>
                  <a:pt x="29" y="168"/>
                </a:lnTo>
                <a:lnTo>
                  <a:pt x="15" y="165"/>
                </a:lnTo>
                <a:lnTo>
                  <a:pt x="15" y="163"/>
                </a:lnTo>
                <a:lnTo>
                  <a:pt x="25" y="157"/>
                </a:lnTo>
                <a:lnTo>
                  <a:pt x="21" y="154"/>
                </a:lnTo>
                <a:lnTo>
                  <a:pt x="23" y="149"/>
                </a:lnTo>
                <a:lnTo>
                  <a:pt x="21" y="145"/>
                </a:lnTo>
                <a:lnTo>
                  <a:pt x="13" y="142"/>
                </a:lnTo>
                <a:lnTo>
                  <a:pt x="8" y="144"/>
                </a:lnTo>
                <a:lnTo>
                  <a:pt x="0" y="139"/>
                </a:lnTo>
                <a:lnTo>
                  <a:pt x="5" y="137"/>
                </a:lnTo>
                <a:lnTo>
                  <a:pt x="3" y="134"/>
                </a:lnTo>
                <a:lnTo>
                  <a:pt x="16" y="123"/>
                </a:lnTo>
                <a:lnTo>
                  <a:pt x="23" y="119"/>
                </a:lnTo>
                <a:lnTo>
                  <a:pt x="28" y="118"/>
                </a:lnTo>
                <a:lnTo>
                  <a:pt x="33" y="108"/>
                </a:lnTo>
                <a:lnTo>
                  <a:pt x="34" y="101"/>
                </a:lnTo>
                <a:lnTo>
                  <a:pt x="31" y="96"/>
                </a:lnTo>
                <a:lnTo>
                  <a:pt x="31" y="93"/>
                </a:lnTo>
                <a:lnTo>
                  <a:pt x="39" y="90"/>
                </a:lnTo>
                <a:lnTo>
                  <a:pt x="39" y="87"/>
                </a:lnTo>
                <a:lnTo>
                  <a:pt x="41" y="82"/>
                </a:lnTo>
                <a:lnTo>
                  <a:pt x="46" y="78"/>
                </a:lnTo>
                <a:lnTo>
                  <a:pt x="47" y="74"/>
                </a:lnTo>
                <a:lnTo>
                  <a:pt x="59" y="77"/>
                </a:lnTo>
                <a:lnTo>
                  <a:pt x="74" y="80"/>
                </a:lnTo>
                <a:lnTo>
                  <a:pt x="83" y="77"/>
                </a:lnTo>
                <a:lnTo>
                  <a:pt x="83" y="74"/>
                </a:lnTo>
                <a:lnTo>
                  <a:pt x="96" y="75"/>
                </a:lnTo>
                <a:lnTo>
                  <a:pt x="116" y="62"/>
                </a:lnTo>
                <a:lnTo>
                  <a:pt x="114" y="57"/>
                </a:lnTo>
                <a:lnTo>
                  <a:pt x="152" y="56"/>
                </a:lnTo>
                <a:lnTo>
                  <a:pt x="167" y="57"/>
                </a:lnTo>
                <a:lnTo>
                  <a:pt x="186" y="67"/>
                </a:lnTo>
                <a:lnTo>
                  <a:pt x="212" y="57"/>
                </a:lnTo>
                <a:lnTo>
                  <a:pt x="240" y="49"/>
                </a:lnTo>
                <a:lnTo>
                  <a:pt x="266" y="36"/>
                </a:lnTo>
                <a:lnTo>
                  <a:pt x="299" y="25"/>
                </a:lnTo>
                <a:lnTo>
                  <a:pt x="304" y="16"/>
                </a:lnTo>
                <a:lnTo>
                  <a:pt x="318" y="12"/>
                </a:lnTo>
                <a:lnTo>
                  <a:pt x="349" y="0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3980304" y="3491172"/>
            <a:ext cx="1203882" cy="820635"/>
          </a:xfrm>
          <a:custGeom>
            <a:avLst/>
            <a:gdLst>
              <a:gd name="T0" fmla="*/ 462 w 681"/>
              <a:gd name="T1" fmla="*/ 6 h 323"/>
              <a:gd name="T2" fmla="*/ 558 w 681"/>
              <a:gd name="T3" fmla="*/ 16 h 323"/>
              <a:gd name="T4" fmla="*/ 596 w 681"/>
              <a:gd name="T5" fmla="*/ 26 h 323"/>
              <a:gd name="T6" fmla="*/ 640 w 681"/>
              <a:gd name="T7" fmla="*/ 29 h 323"/>
              <a:gd name="T8" fmla="*/ 673 w 681"/>
              <a:gd name="T9" fmla="*/ 57 h 323"/>
              <a:gd name="T10" fmla="*/ 669 w 681"/>
              <a:gd name="T11" fmla="*/ 78 h 323"/>
              <a:gd name="T12" fmla="*/ 589 w 681"/>
              <a:gd name="T13" fmla="*/ 80 h 323"/>
              <a:gd name="T14" fmla="*/ 593 w 681"/>
              <a:gd name="T15" fmla="*/ 119 h 323"/>
              <a:gd name="T16" fmla="*/ 539 w 681"/>
              <a:gd name="T17" fmla="*/ 138 h 323"/>
              <a:gd name="T18" fmla="*/ 526 w 681"/>
              <a:gd name="T19" fmla="*/ 169 h 323"/>
              <a:gd name="T20" fmla="*/ 467 w 681"/>
              <a:gd name="T21" fmla="*/ 228 h 323"/>
              <a:gd name="T22" fmla="*/ 459 w 681"/>
              <a:gd name="T23" fmla="*/ 257 h 323"/>
              <a:gd name="T24" fmla="*/ 384 w 681"/>
              <a:gd name="T25" fmla="*/ 275 h 323"/>
              <a:gd name="T26" fmla="*/ 379 w 681"/>
              <a:gd name="T27" fmla="*/ 306 h 323"/>
              <a:gd name="T28" fmla="*/ 354 w 681"/>
              <a:gd name="T29" fmla="*/ 311 h 323"/>
              <a:gd name="T30" fmla="*/ 317 w 681"/>
              <a:gd name="T31" fmla="*/ 323 h 323"/>
              <a:gd name="T32" fmla="*/ 250 w 681"/>
              <a:gd name="T33" fmla="*/ 301 h 323"/>
              <a:gd name="T34" fmla="*/ 216 w 681"/>
              <a:gd name="T35" fmla="*/ 316 h 323"/>
              <a:gd name="T36" fmla="*/ 196 w 681"/>
              <a:gd name="T37" fmla="*/ 310 h 323"/>
              <a:gd name="T38" fmla="*/ 193 w 681"/>
              <a:gd name="T39" fmla="*/ 295 h 323"/>
              <a:gd name="T40" fmla="*/ 168 w 681"/>
              <a:gd name="T41" fmla="*/ 274 h 323"/>
              <a:gd name="T42" fmla="*/ 123 w 681"/>
              <a:gd name="T43" fmla="*/ 261 h 323"/>
              <a:gd name="T44" fmla="*/ 70 w 681"/>
              <a:gd name="T45" fmla="*/ 262 h 323"/>
              <a:gd name="T46" fmla="*/ 46 w 681"/>
              <a:gd name="T47" fmla="*/ 228 h 323"/>
              <a:gd name="T48" fmla="*/ 0 w 681"/>
              <a:gd name="T49" fmla="*/ 217 h 323"/>
              <a:gd name="T50" fmla="*/ 18 w 681"/>
              <a:gd name="T51" fmla="*/ 199 h 323"/>
              <a:gd name="T52" fmla="*/ 8 w 681"/>
              <a:gd name="T53" fmla="*/ 194 h 323"/>
              <a:gd name="T54" fmla="*/ 5 w 681"/>
              <a:gd name="T55" fmla="*/ 177 h 323"/>
              <a:gd name="T56" fmla="*/ 75 w 681"/>
              <a:gd name="T57" fmla="*/ 140 h 323"/>
              <a:gd name="T58" fmla="*/ 20 w 681"/>
              <a:gd name="T59" fmla="*/ 109 h 323"/>
              <a:gd name="T60" fmla="*/ 0 w 681"/>
              <a:gd name="T61" fmla="*/ 60 h 323"/>
              <a:gd name="T62" fmla="*/ 39 w 681"/>
              <a:gd name="T63" fmla="*/ 53 h 323"/>
              <a:gd name="T64" fmla="*/ 79 w 681"/>
              <a:gd name="T65" fmla="*/ 60 h 323"/>
              <a:gd name="T66" fmla="*/ 108 w 681"/>
              <a:gd name="T67" fmla="*/ 66 h 323"/>
              <a:gd name="T68" fmla="*/ 123 w 681"/>
              <a:gd name="T69" fmla="*/ 55 h 323"/>
              <a:gd name="T70" fmla="*/ 142 w 681"/>
              <a:gd name="T71" fmla="*/ 47 h 323"/>
              <a:gd name="T72" fmla="*/ 165 w 681"/>
              <a:gd name="T73" fmla="*/ 49 h 323"/>
              <a:gd name="T74" fmla="*/ 177 w 681"/>
              <a:gd name="T75" fmla="*/ 58 h 323"/>
              <a:gd name="T76" fmla="*/ 191 w 681"/>
              <a:gd name="T77" fmla="*/ 75 h 323"/>
              <a:gd name="T78" fmla="*/ 225 w 681"/>
              <a:gd name="T79" fmla="*/ 78 h 323"/>
              <a:gd name="T80" fmla="*/ 240 w 681"/>
              <a:gd name="T81" fmla="*/ 68 h 323"/>
              <a:gd name="T82" fmla="*/ 265 w 681"/>
              <a:gd name="T83" fmla="*/ 53 h 323"/>
              <a:gd name="T84" fmla="*/ 296 w 681"/>
              <a:gd name="T85" fmla="*/ 37 h 323"/>
              <a:gd name="T86" fmla="*/ 330 w 681"/>
              <a:gd name="T87" fmla="*/ 24 h 323"/>
              <a:gd name="T88" fmla="*/ 351 w 681"/>
              <a:gd name="T89" fmla="*/ 13 h 323"/>
              <a:gd name="T90" fmla="*/ 367 w 681"/>
              <a:gd name="T91" fmla="*/ 3 h 323"/>
              <a:gd name="T92" fmla="*/ 385 w 681"/>
              <a:gd name="T93" fmla="*/ 0 h 3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81"/>
              <a:gd name="T142" fmla="*/ 0 h 323"/>
              <a:gd name="T143" fmla="*/ 681 w 681"/>
              <a:gd name="T144" fmla="*/ 323 h 32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81" h="323">
                <a:moveTo>
                  <a:pt x="390" y="0"/>
                </a:moveTo>
                <a:lnTo>
                  <a:pt x="408" y="0"/>
                </a:lnTo>
                <a:lnTo>
                  <a:pt x="462" y="6"/>
                </a:lnTo>
                <a:lnTo>
                  <a:pt x="495" y="13"/>
                </a:lnTo>
                <a:lnTo>
                  <a:pt x="524" y="14"/>
                </a:lnTo>
                <a:lnTo>
                  <a:pt x="558" y="16"/>
                </a:lnTo>
                <a:lnTo>
                  <a:pt x="567" y="24"/>
                </a:lnTo>
                <a:lnTo>
                  <a:pt x="581" y="27"/>
                </a:lnTo>
                <a:lnTo>
                  <a:pt x="596" y="26"/>
                </a:lnTo>
                <a:lnTo>
                  <a:pt x="619" y="19"/>
                </a:lnTo>
                <a:lnTo>
                  <a:pt x="627" y="24"/>
                </a:lnTo>
                <a:lnTo>
                  <a:pt x="640" y="29"/>
                </a:lnTo>
                <a:lnTo>
                  <a:pt x="655" y="34"/>
                </a:lnTo>
                <a:lnTo>
                  <a:pt x="651" y="53"/>
                </a:lnTo>
                <a:lnTo>
                  <a:pt x="673" y="57"/>
                </a:lnTo>
                <a:lnTo>
                  <a:pt x="681" y="60"/>
                </a:lnTo>
                <a:lnTo>
                  <a:pt x="681" y="63"/>
                </a:lnTo>
                <a:lnTo>
                  <a:pt x="669" y="78"/>
                </a:lnTo>
                <a:lnTo>
                  <a:pt x="660" y="81"/>
                </a:lnTo>
                <a:lnTo>
                  <a:pt x="643" y="83"/>
                </a:lnTo>
                <a:lnTo>
                  <a:pt x="589" y="80"/>
                </a:lnTo>
                <a:lnTo>
                  <a:pt x="583" y="101"/>
                </a:lnTo>
                <a:lnTo>
                  <a:pt x="594" y="106"/>
                </a:lnTo>
                <a:lnTo>
                  <a:pt x="593" y="119"/>
                </a:lnTo>
                <a:lnTo>
                  <a:pt x="562" y="125"/>
                </a:lnTo>
                <a:lnTo>
                  <a:pt x="562" y="135"/>
                </a:lnTo>
                <a:lnTo>
                  <a:pt x="539" y="138"/>
                </a:lnTo>
                <a:lnTo>
                  <a:pt x="536" y="153"/>
                </a:lnTo>
                <a:lnTo>
                  <a:pt x="529" y="159"/>
                </a:lnTo>
                <a:lnTo>
                  <a:pt x="526" y="169"/>
                </a:lnTo>
                <a:lnTo>
                  <a:pt x="524" y="205"/>
                </a:lnTo>
                <a:lnTo>
                  <a:pt x="485" y="207"/>
                </a:lnTo>
                <a:lnTo>
                  <a:pt x="467" y="228"/>
                </a:lnTo>
                <a:lnTo>
                  <a:pt x="464" y="238"/>
                </a:lnTo>
                <a:lnTo>
                  <a:pt x="469" y="256"/>
                </a:lnTo>
                <a:lnTo>
                  <a:pt x="459" y="257"/>
                </a:lnTo>
                <a:lnTo>
                  <a:pt x="425" y="267"/>
                </a:lnTo>
                <a:lnTo>
                  <a:pt x="423" y="275"/>
                </a:lnTo>
                <a:lnTo>
                  <a:pt x="384" y="275"/>
                </a:lnTo>
                <a:lnTo>
                  <a:pt x="382" y="288"/>
                </a:lnTo>
                <a:lnTo>
                  <a:pt x="389" y="295"/>
                </a:lnTo>
                <a:lnTo>
                  <a:pt x="379" y="306"/>
                </a:lnTo>
                <a:lnTo>
                  <a:pt x="382" y="316"/>
                </a:lnTo>
                <a:lnTo>
                  <a:pt x="361" y="316"/>
                </a:lnTo>
                <a:lnTo>
                  <a:pt x="354" y="311"/>
                </a:lnTo>
                <a:lnTo>
                  <a:pt x="333" y="316"/>
                </a:lnTo>
                <a:lnTo>
                  <a:pt x="330" y="321"/>
                </a:lnTo>
                <a:lnTo>
                  <a:pt x="317" y="323"/>
                </a:lnTo>
                <a:lnTo>
                  <a:pt x="297" y="300"/>
                </a:lnTo>
                <a:lnTo>
                  <a:pt x="255" y="301"/>
                </a:lnTo>
                <a:lnTo>
                  <a:pt x="250" y="301"/>
                </a:lnTo>
                <a:lnTo>
                  <a:pt x="247" y="303"/>
                </a:lnTo>
                <a:lnTo>
                  <a:pt x="216" y="316"/>
                </a:lnTo>
                <a:lnTo>
                  <a:pt x="212" y="316"/>
                </a:lnTo>
                <a:lnTo>
                  <a:pt x="204" y="315"/>
                </a:lnTo>
                <a:lnTo>
                  <a:pt x="196" y="310"/>
                </a:lnTo>
                <a:lnTo>
                  <a:pt x="191" y="308"/>
                </a:lnTo>
                <a:lnTo>
                  <a:pt x="172" y="300"/>
                </a:lnTo>
                <a:lnTo>
                  <a:pt x="193" y="295"/>
                </a:lnTo>
                <a:lnTo>
                  <a:pt x="183" y="285"/>
                </a:lnTo>
                <a:lnTo>
                  <a:pt x="180" y="275"/>
                </a:lnTo>
                <a:lnTo>
                  <a:pt x="168" y="274"/>
                </a:lnTo>
                <a:lnTo>
                  <a:pt x="162" y="269"/>
                </a:lnTo>
                <a:lnTo>
                  <a:pt x="144" y="269"/>
                </a:lnTo>
                <a:lnTo>
                  <a:pt x="123" y="261"/>
                </a:lnTo>
                <a:lnTo>
                  <a:pt x="103" y="272"/>
                </a:lnTo>
                <a:lnTo>
                  <a:pt x="84" y="272"/>
                </a:lnTo>
                <a:lnTo>
                  <a:pt x="70" y="262"/>
                </a:lnTo>
                <a:lnTo>
                  <a:pt x="44" y="246"/>
                </a:lnTo>
                <a:lnTo>
                  <a:pt x="36" y="238"/>
                </a:lnTo>
                <a:lnTo>
                  <a:pt x="46" y="228"/>
                </a:lnTo>
                <a:lnTo>
                  <a:pt x="46" y="215"/>
                </a:lnTo>
                <a:lnTo>
                  <a:pt x="17" y="217"/>
                </a:lnTo>
                <a:lnTo>
                  <a:pt x="0" y="217"/>
                </a:lnTo>
                <a:lnTo>
                  <a:pt x="4" y="212"/>
                </a:lnTo>
                <a:lnTo>
                  <a:pt x="13" y="208"/>
                </a:lnTo>
                <a:lnTo>
                  <a:pt x="18" y="199"/>
                </a:lnTo>
                <a:lnTo>
                  <a:pt x="38" y="192"/>
                </a:lnTo>
                <a:lnTo>
                  <a:pt x="31" y="189"/>
                </a:lnTo>
                <a:lnTo>
                  <a:pt x="8" y="194"/>
                </a:lnTo>
                <a:lnTo>
                  <a:pt x="2" y="187"/>
                </a:lnTo>
                <a:lnTo>
                  <a:pt x="8" y="184"/>
                </a:lnTo>
                <a:lnTo>
                  <a:pt x="5" y="177"/>
                </a:lnTo>
                <a:lnTo>
                  <a:pt x="39" y="156"/>
                </a:lnTo>
                <a:lnTo>
                  <a:pt x="64" y="153"/>
                </a:lnTo>
                <a:lnTo>
                  <a:pt x="75" y="140"/>
                </a:lnTo>
                <a:lnTo>
                  <a:pt x="54" y="130"/>
                </a:lnTo>
                <a:lnTo>
                  <a:pt x="25" y="120"/>
                </a:lnTo>
                <a:lnTo>
                  <a:pt x="20" y="109"/>
                </a:lnTo>
                <a:lnTo>
                  <a:pt x="23" y="96"/>
                </a:lnTo>
                <a:lnTo>
                  <a:pt x="25" y="86"/>
                </a:lnTo>
                <a:lnTo>
                  <a:pt x="0" y="60"/>
                </a:lnTo>
                <a:lnTo>
                  <a:pt x="13" y="55"/>
                </a:lnTo>
                <a:lnTo>
                  <a:pt x="23" y="53"/>
                </a:lnTo>
                <a:lnTo>
                  <a:pt x="39" y="53"/>
                </a:lnTo>
                <a:lnTo>
                  <a:pt x="57" y="55"/>
                </a:lnTo>
                <a:lnTo>
                  <a:pt x="67" y="57"/>
                </a:lnTo>
                <a:lnTo>
                  <a:pt x="79" y="60"/>
                </a:lnTo>
                <a:lnTo>
                  <a:pt x="85" y="63"/>
                </a:lnTo>
                <a:lnTo>
                  <a:pt x="100" y="66"/>
                </a:lnTo>
                <a:lnTo>
                  <a:pt x="108" y="66"/>
                </a:lnTo>
                <a:lnTo>
                  <a:pt x="115" y="63"/>
                </a:lnTo>
                <a:lnTo>
                  <a:pt x="119" y="60"/>
                </a:lnTo>
                <a:lnTo>
                  <a:pt x="123" y="55"/>
                </a:lnTo>
                <a:lnTo>
                  <a:pt x="129" y="52"/>
                </a:lnTo>
                <a:lnTo>
                  <a:pt x="136" y="50"/>
                </a:lnTo>
                <a:lnTo>
                  <a:pt x="142" y="47"/>
                </a:lnTo>
                <a:lnTo>
                  <a:pt x="150" y="47"/>
                </a:lnTo>
                <a:lnTo>
                  <a:pt x="157" y="47"/>
                </a:lnTo>
                <a:lnTo>
                  <a:pt x="165" y="49"/>
                </a:lnTo>
                <a:lnTo>
                  <a:pt x="170" y="50"/>
                </a:lnTo>
                <a:lnTo>
                  <a:pt x="175" y="53"/>
                </a:lnTo>
                <a:lnTo>
                  <a:pt x="177" y="58"/>
                </a:lnTo>
                <a:lnTo>
                  <a:pt x="178" y="63"/>
                </a:lnTo>
                <a:lnTo>
                  <a:pt x="181" y="68"/>
                </a:lnTo>
                <a:lnTo>
                  <a:pt x="191" y="75"/>
                </a:lnTo>
                <a:lnTo>
                  <a:pt x="206" y="78"/>
                </a:lnTo>
                <a:lnTo>
                  <a:pt x="221" y="80"/>
                </a:lnTo>
                <a:lnTo>
                  <a:pt x="225" y="78"/>
                </a:lnTo>
                <a:lnTo>
                  <a:pt x="232" y="75"/>
                </a:lnTo>
                <a:lnTo>
                  <a:pt x="237" y="71"/>
                </a:lnTo>
                <a:lnTo>
                  <a:pt x="240" y="68"/>
                </a:lnTo>
                <a:lnTo>
                  <a:pt x="245" y="65"/>
                </a:lnTo>
                <a:lnTo>
                  <a:pt x="255" y="58"/>
                </a:lnTo>
                <a:lnTo>
                  <a:pt x="265" y="53"/>
                </a:lnTo>
                <a:lnTo>
                  <a:pt x="276" y="47"/>
                </a:lnTo>
                <a:lnTo>
                  <a:pt x="288" y="42"/>
                </a:lnTo>
                <a:lnTo>
                  <a:pt x="296" y="37"/>
                </a:lnTo>
                <a:lnTo>
                  <a:pt x="310" y="31"/>
                </a:lnTo>
                <a:lnTo>
                  <a:pt x="320" y="27"/>
                </a:lnTo>
                <a:lnTo>
                  <a:pt x="330" y="24"/>
                </a:lnTo>
                <a:lnTo>
                  <a:pt x="340" y="21"/>
                </a:lnTo>
                <a:lnTo>
                  <a:pt x="346" y="16"/>
                </a:lnTo>
                <a:lnTo>
                  <a:pt x="351" y="13"/>
                </a:lnTo>
                <a:lnTo>
                  <a:pt x="358" y="8"/>
                </a:lnTo>
                <a:lnTo>
                  <a:pt x="361" y="6"/>
                </a:lnTo>
                <a:lnTo>
                  <a:pt x="367" y="3"/>
                </a:lnTo>
                <a:lnTo>
                  <a:pt x="374" y="0"/>
                </a:lnTo>
                <a:lnTo>
                  <a:pt x="381" y="0"/>
                </a:lnTo>
                <a:lnTo>
                  <a:pt x="385" y="0"/>
                </a:lnTo>
                <a:lnTo>
                  <a:pt x="390" y="0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Freeform 13"/>
          <p:cNvSpPr>
            <a:spLocks/>
          </p:cNvSpPr>
          <p:nvPr/>
        </p:nvSpPr>
        <p:spPr bwMode="auto">
          <a:xfrm>
            <a:off x="1109373" y="3585176"/>
            <a:ext cx="1062456" cy="604678"/>
          </a:xfrm>
          <a:custGeom>
            <a:avLst/>
            <a:gdLst>
              <a:gd name="T0" fmla="*/ 503 w 601"/>
              <a:gd name="T1" fmla="*/ 95 h 238"/>
              <a:gd name="T2" fmla="*/ 513 w 601"/>
              <a:gd name="T3" fmla="*/ 114 h 238"/>
              <a:gd name="T4" fmla="*/ 537 w 601"/>
              <a:gd name="T5" fmla="*/ 118 h 238"/>
              <a:gd name="T6" fmla="*/ 570 w 601"/>
              <a:gd name="T7" fmla="*/ 126 h 238"/>
              <a:gd name="T8" fmla="*/ 563 w 601"/>
              <a:gd name="T9" fmla="*/ 136 h 238"/>
              <a:gd name="T10" fmla="*/ 601 w 601"/>
              <a:gd name="T11" fmla="*/ 140 h 238"/>
              <a:gd name="T12" fmla="*/ 590 w 601"/>
              <a:gd name="T13" fmla="*/ 150 h 238"/>
              <a:gd name="T14" fmla="*/ 594 w 601"/>
              <a:gd name="T15" fmla="*/ 176 h 238"/>
              <a:gd name="T16" fmla="*/ 588 w 601"/>
              <a:gd name="T17" fmla="*/ 191 h 238"/>
              <a:gd name="T18" fmla="*/ 541 w 601"/>
              <a:gd name="T19" fmla="*/ 198 h 238"/>
              <a:gd name="T20" fmla="*/ 467 w 601"/>
              <a:gd name="T21" fmla="*/ 209 h 238"/>
              <a:gd name="T22" fmla="*/ 369 w 601"/>
              <a:gd name="T23" fmla="*/ 233 h 238"/>
              <a:gd name="T24" fmla="*/ 317 w 601"/>
              <a:gd name="T25" fmla="*/ 235 h 238"/>
              <a:gd name="T26" fmla="*/ 286 w 601"/>
              <a:gd name="T27" fmla="*/ 232 h 238"/>
              <a:gd name="T28" fmla="*/ 268 w 601"/>
              <a:gd name="T29" fmla="*/ 209 h 238"/>
              <a:gd name="T30" fmla="*/ 271 w 601"/>
              <a:gd name="T31" fmla="*/ 188 h 238"/>
              <a:gd name="T32" fmla="*/ 255 w 601"/>
              <a:gd name="T33" fmla="*/ 204 h 238"/>
              <a:gd name="T34" fmla="*/ 235 w 601"/>
              <a:gd name="T35" fmla="*/ 211 h 238"/>
              <a:gd name="T36" fmla="*/ 224 w 601"/>
              <a:gd name="T37" fmla="*/ 216 h 238"/>
              <a:gd name="T38" fmla="*/ 209 w 601"/>
              <a:gd name="T39" fmla="*/ 219 h 238"/>
              <a:gd name="T40" fmla="*/ 183 w 601"/>
              <a:gd name="T41" fmla="*/ 220 h 238"/>
              <a:gd name="T42" fmla="*/ 167 w 601"/>
              <a:gd name="T43" fmla="*/ 204 h 238"/>
              <a:gd name="T44" fmla="*/ 147 w 601"/>
              <a:gd name="T45" fmla="*/ 194 h 238"/>
              <a:gd name="T46" fmla="*/ 118 w 601"/>
              <a:gd name="T47" fmla="*/ 193 h 238"/>
              <a:gd name="T48" fmla="*/ 98 w 601"/>
              <a:gd name="T49" fmla="*/ 198 h 238"/>
              <a:gd name="T50" fmla="*/ 85 w 601"/>
              <a:gd name="T51" fmla="*/ 194 h 238"/>
              <a:gd name="T52" fmla="*/ 74 w 601"/>
              <a:gd name="T53" fmla="*/ 171 h 238"/>
              <a:gd name="T54" fmla="*/ 15 w 601"/>
              <a:gd name="T55" fmla="*/ 145 h 238"/>
              <a:gd name="T56" fmla="*/ 2 w 601"/>
              <a:gd name="T57" fmla="*/ 116 h 238"/>
              <a:gd name="T58" fmla="*/ 35 w 601"/>
              <a:gd name="T59" fmla="*/ 101 h 238"/>
              <a:gd name="T60" fmla="*/ 33 w 601"/>
              <a:gd name="T61" fmla="*/ 77 h 238"/>
              <a:gd name="T62" fmla="*/ 66 w 601"/>
              <a:gd name="T63" fmla="*/ 87 h 238"/>
              <a:gd name="T64" fmla="*/ 85 w 601"/>
              <a:gd name="T65" fmla="*/ 87 h 238"/>
              <a:gd name="T66" fmla="*/ 111 w 601"/>
              <a:gd name="T67" fmla="*/ 87 h 238"/>
              <a:gd name="T68" fmla="*/ 155 w 601"/>
              <a:gd name="T69" fmla="*/ 82 h 238"/>
              <a:gd name="T70" fmla="*/ 190 w 601"/>
              <a:gd name="T71" fmla="*/ 78 h 238"/>
              <a:gd name="T72" fmla="*/ 211 w 601"/>
              <a:gd name="T73" fmla="*/ 72 h 238"/>
              <a:gd name="T74" fmla="*/ 235 w 601"/>
              <a:gd name="T75" fmla="*/ 67 h 238"/>
              <a:gd name="T76" fmla="*/ 261 w 601"/>
              <a:gd name="T77" fmla="*/ 69 h 238"/>
              <a:gd name="T78" fmla="*/ 268 w 601"/>
              <a:gd name="T79" fmla="*/ 75 h 238"/>
              <a:gd name="T80" fmla="*/ 283 w 601"/>
              <a:gd name="T81" fmla="*/ 80 h 238"/>
              <a:gd name="T82" fmla="*/ 299 w 601"/>
              <a:gd name="T83" fmla="*/ 72 h 238"/>
              <a:gd name="T84" fmla="*/ 310 w 601"/>
              <a:gd name="T85" fmla="*/ 80 h 238"/>
              <a:gd name="T86" fmla="*/ 325 w 601"/>
              <a:gd name="T87" fmla="*/ 70 h 238"/>
              <a:gd name="T88" fmla="*/ 310 w 601"/>
              <a:gd name="T89" fmla="*/ 57 h 238"/>
              <a:gd name="T90" fmla="*/ 310 w 601"/>
              <a:gd name="T91" fmla="*/ 44 h 238"/>
              <a:gd name="T92" fmla="*/ 309 w 601"/>
              <a:gd name="T93" fmla="*/ 28 h 238"/>
              <a:gd name="T94" fmla="*/ 310 w 601"/>
              <a:gd name="T95" fmla="*/ 12 h 238"/>
              <a:gd name="T96" fmla="*/ 340 w 601"/>
              <a:gd name="T97" fmla="*/ 3 h 238"/>
              <a:gd name="T98" fmla="*/ 363 w 601"/>
              <a:gd name="T99" fmla="*/ 5 h 238"/>
              <a:gd name="T100" fmla="*/ 402 w 601"/>
              <a:gd name="T101" fmla="*/ 8 h 238"/>
              <a:gd name="T102" fmla="*/ 412 w 601"/>
              <a:gd name="T103" fmla="*/ 34 h 238"/>
              <a:gd name="T104" fmla="*/ 423 w 601"/>
              <a:gd name="T105" fmla="*/ 44 h 238"/>
              <a:gd name="T106" fmla="*/ 483 w 601"/>
              <a:gd name="T107" fmla="*/ 57 h 238"/>
              <a:gd name="T108" fmla="*/ 495 w 601"/>
              <a:gd name="T109" fmla="*/ 64 h 2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1"/>
              <a:gd name="T166" fmla="*/ 0 h 238"/>
              <a:gd name="T167" fmla="*/ 601 w 601"/>
              <a:gd name="T168" fmla="*/ 238 h 2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1" h="238">
                <a:moveTo>
                  <a:pt x="518" y="85"/>
                </a:moveTo>
                <a:lnTo>
                  <a:pt x="508" y="90"/>
                </a:lnTo>
                <a:lnTo>
                  <a:pt x="506" y="91"/>
                </a:lnTo>
                <a:lnTo>
                  <a:pt x="503" y="95"/>
                </a:lnTo>
                <a:lnTo>
                  <a:pt x="501" y="101"/>
                </a:lnTo>
                <a:lnTo>
                  <a:pt x="513" y="105"/>
                </a:lnTo>
                <a:lnTo>
                  <a:pt x="513" y="111"/>
                </a:lnTo>
                <a:lnTo>
                  <a:pt x="513" y="114"/>
                </a:lnTo>
                <a:lnTo>
                  <a:pt x="519" y="118"/>
                </a:lnTo>
                <a:lnTo>
                  <a:pt x="529" y="114"/>
                </a:lnTo>
                <a:lnTo>
                  <a:pt x="534" y="114"/>
                </a:lnTo>
                <a:lnTo>
                  <a:pt x="537" y="118"/>
                </a:lnTo>
                <a:lnTo>
                  <a:pt x="539" y="126"/>
                </a:lnTo>
                <a:lnTo>
                  <a:pt x="554" y="124"/>
                </a:lnTo>
                <a:lnTo>
                  <a:pt x="565" y="126"/>
                </a:lnTo>
                <a:lnTo>
                  <a:pt x="570" y="126"/>
                </a:lnTo>
                <a:lnTo>
                  <a:pt x="572" y="129"/>
                </a:lnTo>
                <a:lnTo>
                  <a:pt x="572" y="131"/>
                </a:lnTo>
                <a:lnTo>
                  <a:pt x="563" y="134"/>
                </a:lnTo>
                <a:lnTo>
                  <a:pt x="563" y="136"/>
                </a:lnTo>
                <a:lnTo>
                  <a:pt x="572" y="137"/>
                </a:lnTo>
                <a:lnTo>
                  <a:pt x="586" y="140"/>
                </a:lnTo>
                <a:lnTo>
                  <a:pt x="594" y="140"/>
                </a:lnTo>
                <a:lnTo>
                  <a:pt x="601" y="140"/>
                </a:lnTo>
                <a:lnTo>
                  <a:pt x="601" y="144"/>
                </a:lnTo>
                <a:lnTo>
                  <a:pt x="598" y="145"/>
                </a:lnTo>
                <a:lnTo>
                  <a:pt x="593" y="149"/>
                </a:lnTo>
                <a:lnTo>
                  <a:pt x="590" y="150"/>
                </a:lnTo>
                <a:lnTo>
                  <a:pt x="585" y="165"/>
                </a:lnTo>
                <a:lnTo>
                  <a:pt x="593" y="168"/>
                </a:lnTo>
                <a:lnTo>
                  <a:pt x="594" y="171"/>
                </a:lnTo>
                <a:lnTo>
                  <a:pt x="594" y="176"/>
                </a:lnTo>
                <a:lnTo>
                  <a:pt x="593" y="181"/>
                </a:lnTo>
                <a:lnTo>
                  <a:pt x="591" y="186"/>
                </a:lnTo>
                <a:lnTo>
                  <a:pt x="590" y="189"/>
                </a:lnTo>
                <a:lnTo>
                  <a:pt x="588" y="191"/>
                </a:lnTo>
                <a:lnTo>
                  <a:pt x="585" y="198"/>
                </a:lnTo>
                <a:lnTo>
                  <a:pt x="575" y="198"/>
                </a:lnTo>
                <a:lnTo>
                  <a:pt x="542" y="204"/>
                </a:lnTo>
                <a:lnTo>
                  <a:pt x="541" y="198"/>
                </a:lnTo>
                <a:lnTo>
                  <a:pt x="521" y="196"/>
                </a:lnTo>
                <a:lnTo>
                  <a:pt x="503" y="199"/>
                </a:lnTo>
                <a:lnTo>
                  <a:pt x="477" y="204"/>
                </a:lnTo>
                <a:lnTo>
                  <a:pt x="467" y="209"/>
                </a:lnTo>
                <a:lnTo>
                  <a:pt x="461" y="216"/>
                </a:lnTo>
                <a:lnTo>
                  <a:pt x="425" y="227"/>
                </a:lnTo>
                <a:lnTo>
                  <a:pt x="377" y="238"/>
                </a:lnTo>
                <a:lnTo>
                  <a:pt x="369" y="233"/>
                </a:lnTo>
                <a:lnTo>
                  <a:pt x="351" y="233"/>
                </a:lnTo>
                <a:lnTo>
                  <a:pt x="345" y="232"/>
                </a:lnTo>
                <a:lnTo>
                  <a:pt x="324" y="235"/>
                </a:lnTo>
                <a:lnTo>
                  <a:pt x="317" y="235"/>
                </a:lnTo>
                <a:lnTo>
                  <a:pt x="307" y="235"/>
                </a:lnTo>
                <a:lnTo>
                  <a:pt x="297" y="232"/>
                </a:lnTo>
                <a:lnTo>
                  <a:pt x="289" y="233"/>
                </a:lnTo>
                <a:lnTo>
                  <a:pt x="286" y="232"/>
                </a:lnTo>
                <a:lnTo>
                  <a:pt x="284" y="227"/>
                </a:lnTo>
                <a:lnTo>
                  <a:pt x="279" y="222"/>
                </a:lnTo>
                <a:lnTo>
                  <a:pt x="275" y="211"/>
                </a:lnTo>
                <a:lnTo>
                  <a:pt x="268" y="209"/>
                </a:lnTo>
                <a:lnTo>
                  <a:pt x="268" y="202"/>
                </a:lnTo>
                <a:lnTo>
                  <a:pt x="268" y="198"/>
                </a:lnTo>
                <a:lnTo>
                  <a:pt x="270" y="193"/>
                </a:lnTo>
                <a:lnTo>
                  <a:pt x="271" y="188"/>
                </a:lnTo>
                <a:lnTo>
                  <a:pt x="266" y="186"/>
                </a:lnTo>
                <a:lnTo>
                  <a:pt x="257" y="185"/>
                </a:lnTo>
                <a:lnTo>
                  <a:pt x="257" y="199"/>
                </a:lnTo>
                <a:lnTo>
                  <a:pt x="255" y="204"/>
                </a:lnTo>
                <a:lnTo>
                  <a:pt x="250" y="207"/>
                </a:lnTo>
                <a:lnTo>
                  <a:pt x="245" y="209"/>
                </a:lnTo>
                <a:lnTo>
                  <a:pt x="240" y="211"/>
                </a:lnTo>
                <a:lnTo>
                  <a:pt x="235" y="211"/>
                </a:lnTo>
                <a:lnTo>
                  <a:pt x="230" y="214"/>
                </a:lnTo>
                <a:lnTo>
                  <a:pt x="229" y="216"/>
                </a:lnTo>
                <a:lnTo>
                  <a:pt x="226" y="217"/>
                </a:lnTo>
                <a:lnTo>
                  <a:pt x="224" y="216"/>
                </a:lnTo>
                <a:lnTo>
                  <a:pt x="222" y="211"/>
                </a:lnTo>
                <a:lnTo>
                  <a:pt x="219" y="209"/>
                </a:lnTo>
                <a:lnTo>
                  <a:pt x="214" y="211"/>
                </a:lnTo>
                <a:lnTo>
                  <a:pt x="209" y="219"/>
                </a:lnTo>
                <a:lnTo>
                  <a:pt x="206" y="222"/>
                </a:lnTo>
                <a:lnTo>
                  <a:pt x="198" y="225"/>
                </a:lnTo>
                <a:lnTo>
                  <a:pt x="193" y="225"/>
                </a:lnTo>
                <a:lnTo>
                  <a:pt x="183" y="220"/>
                </a:lnTo>
                <a:lnTo>
                  <a:pt x="177" y="219"/>
                </a:lnTo>
                <a:lnTo>
                  <a:pt x="167" y="217"/>
                </a:lnTo>
                <a:lnTo>
                  <a:pt x="167" y="209"/>
                </a:lnTo>
                <a:lnTo>
                  <a:pt x="167" y="204"/>
                </a:lnTo>
                <a:lnTo>
                  <a:pt x="165" y="198"/>
                </a:lnTo>
                <a:lnTo>
                  <a:pt x="159" y="194"/>
                </a:lnTo>
                <a:lnTo>
                  <a:pt x="154" y="194"/>
                </a:lnTo>
                <a:lnTo>
                  <a:pt x="147" y="194"/>
                </a:lnTo>
                <a:lnTo>
                  <a:pt x="139" y="194"/>
                </a:lnTo>
                <a:lnTo>
                  <a:pt x="136" y="189"/>
                </a:lnTo>
                <a:lnTo>
                  <a:pt x="124" y="191"/>
                </a:lnTo>
                <a:lnTo>
                  <a:pt x="118" y="193"/>
                </a:lnTo>
                <a:lnTo>
                  <a:pt x="115" y="199"/>
                </a:lnTo>
                <a:lnTo>
                  <a:pt x="111" y="201"/>
                </a:lnTo>
                <a:lnTo>
                  <a:pt x="103" y="201"/>
                </a:lnTo>
                <a:lnTo>
                  <a:pt x="98" y="198"/>
                </a:lnTo>
                <a:lnTo>
                  <a:pt x="93" y="198"/>
                </a:lnTo>
                <a:lnTo>
                  <a:pt x="90" y="199"/>
                </a:lnTo>
                <a:lnTo>
                  <a:pt x="88" y="198"/>
                </a:lnTo>
                <a:lnTo>
                  <a:pt x="85" y="194"/>
                </a:lnTo>
                <a:lnTo>
                  <a:pt x="82" y="188"/>
                </a:lnTo>
                <a:lnTo>
                  <a:pt x="75" y="180"/>
                </a:lnTo>
                <a:lnTo>
                  <a:pt x="74" y="176"/>
                </a:lnTo>
                <a:lnTo>
                  <a:pt x="74" y="171"/>
                </a:lnTo>
                <a:lnTo>
                  <a:pt x="75" y="163"/>
                </a:lnTo>
                <a:lnTo>
                  <a:pt x="75" y="150"/>
                </a:lnTo>
                <a:lnTo>
                  <a:pt x="41" y="149"/>
                </a:lnTo>
                <a:lnTo>
                  <a:pt x="15" y="145"/>
                </a:lnTo>
                <a:lnTo>
                  <a:pt x="9" y="140"/>
                </a:lnTo>
                <a:lnTo>
                  <a:pt x="0" y="129"/>
                </a:lnTo>
                <a:lnTo>
                  <a:pt x="2" y="118"/>
                </a:lnTo>
                <a:lnTo>
                  <a:pt x="2" y="116"/>
                </a:lnTo>
                <a:lnTo>
                  <a:pt x="26" y="119"/>
                </a:lnTo>
                <a:lnTo>
                  <a:pt x="36" y="113"/>
                </a:lnTo>
                <a:lnTo>
                  <a:pt x="38" y="108"/>
                </a:lnTo>
                <a:lnTo>
                  <a:pt x="35" y="101"/>
                </a:lnTo>
                <a:lnTo>
                  <a:pt x="30" y="98"/>
                </a:lnTo>
                <a:lnTo>
                  <a:pt x="28" y="90"/>
                </a:lnTo>
                <a:lnTo>
                  <a:pt x="26" y="85"/>
                </a:lnTo>
                <a:lnTo>
                  <a:pt x="33" y="77"/>
                </a:lnTo>
                <a:lnTo>
                  <a:pt x="49" y="82"/>
                </a:lnTo>
                <a:lnTo>
                  <a:pt x="48" y="85"/>
                </a:lnTo>
                <a:lnTo>
                  <a:pt x="66" y="90"/>
                </a:lnTo>
                <a:lnTo>
                  <a:pt x="66" y="87"/>
                </a:lnTo>
                <a:lnTo>
                  <a:pt x="71" y="83"/>
                </a:lnTo>
                <a:lnTo>
                  <a:pt x="75" y="82"/>
                </a:lnTo>
                <a:lnTo>
                  <a:pt x="82" y="85"/>
                </a:lnTo>
                <a:lnTo>
                  <a:pt x="85" y="87"/>
                </a:lnTo>
                <a:lnTo>
                  <a:pt x="92" y="88"/>
                </a:lnTo>
                <a:lnTo>
                  <a:pt x="98" y="87"/>
                </a:lnTo>
                <a:lnTo>
                  <a:pt x="103" y="85"/>
                </a:lnTo>
                <a:lnTo>
                  <a:pt x="111" y="87"/>
                </a:lnTo>
                <a:lnTo>
                  <a:pt x="120" y="90"/>
                </a:lnTo>
                <a:lnTo>
                  <a:pt x="128" y="91"/>
                </a:lnTo>
                <a:lnTo>
                  <a:pt x="139" y="88"/>
                </a:lnTo>
                <a:lnTo>
                  <a:pt x="155" y="82"/>
                </a:lnTo>
                <a:lnTo>
                  <a:pt x="164" y="85"/>
                </a:lnTo>
                <a:lnTo>
                  <a:pt x="170" y="85"/>
                </a:lnTo>
                <a:lnTo>
                  <a:pt x="182" y="80"/>
                </a:lnTo>
                <a:lnTo>
                  <a:pt x="190" y="78"/>
                </a:lnTo>
                <a:lnTo>
                  <a:pt x="198" y="78"/>
                </a:lnTo>
                <a:lnTo>
                  <a:pt x="203" y="80"/>
                </a:lnTo>
                <a:lnTo>
                  <a:pt x="208" y="82"/>
                </a:lnTo>
                <a:lnTo>
                  <a:pt x="211" y="72"/>
                </a:lnTo>
                <a:lnTo>
                  <a:pt x="217" y="69"/>
                </a:lnTo>
                <a:lnTo>
                  <a:pt x="222" y="69"/>
                </a:lnTo>
                <a:lnTo>
                  <a:pt x="230" y="70"/>
                </a:lnTo>
                <a:lnTo>
                  <a:pt x="235" y="67"/>
                </a:lnTo>
                <a:lnTo>
                  <a:pt x="242" y="67"/>
                </a:lnTo>
                <a:lnTo>
                  <a:pt x="248" y="65"/>
                </a:lnTo>
                <a:lnTo>
                  <a:pt x="252" y="65"/>
                </a:lnTo>
                <a:lnTo>
                  <a:pt x="261" y="69"/>
                </a:lnTo>
                <a:lnTo>
                  <a:pt x="270" y="69"/>
                </a:lnTo>
                <a:lnTo>
                  <a:pt x="275" y="69"/>
                </a:lnTo>
                <a:lnTo>
                  <a:pt x="271" y="74"/>
                </a:lnTo>
                <a:lnTo>
                  <a:pt x="268" y="75"/>
                </a:lnTo>
                <a:lnTo>
                  <a:pt x="263" y="78"/>
                </a:lnTo>
                <a:lnTo>
                  <a:pt x="266" y="82"/>
                </a:lnTo>
                <a:lnTo>
                  <a:pt x="276" y="80"/>
                </a:lnTo>
                <a:lnTo>
                  <a:pt x="283" y="80"/>
                </a:lnTo>
                <a:lnTo>
                  <a:pt x="289" y="78"/>
                </a:lnTo>
                <a:lnTo>
                  <a:pt x="293" y="75"/>
                </a:lnTo>
                <a:lnTo>
                  <a:pt x="296" y="72"/>
                </a:lnTo>
                <a:lnTo>
                  <a:pt x="299" y="72"/>
                </a:lnTo>
                <a:lnTo>
                  <a:pt x="301" y="74"/>
                </a:lnTo>
                <a:lnTo>
                  <a:pt x="301" y="77"/>
                </a:lnTo>
                <a:lnTo>
                  <a:pt x="302" y="80"/>
                </a:lnTo>
                <a:lnTo>
                  <a:pt x="310" y="80"/>
                </a:lnTo>
                <a:lnTo>
                  <a:pt x="312" y="78"/>
                </a:lnTo>
                <a:lnTo>
                  <a:pt x="317" y="77"/>
                </a:lnTo>
                <a:lnTo>
                  <a:pt x="322" y="74"/>
                </a:lnTo>
                <a:lnTo>
                  <a:pt x="325" y="70"/>
                </a:lnTo>
                <a:lnTo>
                  <a:pt x="327" y="65"/>
                </a:lnTo>
                <a:lnTo>
                  <a:pt x="328" y="60"/>
                </a:lnTo>
                <a:lnTo>
                  <a:pt x="327" y="57"/>
                </a:lnTo>
                <a:lnTo>
                  <a:pt x="310" y="57"/>
                </a:lnTo>
                <a:lnTo>
                  <a:pt x="307" y="56"/>
                </a:lnTo>
                <a:lnTo>
                  <a:pt x="301" y="47"/>
                </a:lnTo>
                <a:lnTo>
                  <a:pt x="309" y="47"/>
                </a:lnTo>
                <a:lnTo>
                  <a:pt x="310" y="44"/>
                </a:lnTo>
                <a:lnTo>
                  <a:pt x="307" y="41"/>
                </a:lnTo>
                <a:lnTo>
                  <a:pt x="306" y="38"/>
                </a:lnTo>
                <a:lnTo>
                  <a:pt x="307" y="33"/>
                </a:lnTo>
                <a:lnTo>
                  <a:pt x="309" y="28"/>
                </a:lnTo>
                <a:lnTo>
                  <a:pt x="306" y="25"/>
                </a:lnTo>
                <a:lnTo>
                  <a:pt x="302" y="21"/>
                </a:lnTo>
                <a:lnTo>
                  <a:pt x="312" y="16"/>
                </a:lnTo>
                <a:lnTo>
                  <a:pt x="310" y="12"/>
                </a:lnTo>
                <a:lnTo>
                  <a:pt x="306" y="10"/>
                </a:lnTo>
                <a:lnTo>
                  <a:pt x="307" y="5"/>
                </a:lnTo>
                <a:lnTo>
                  <a:pt x="322" y="5"/>
                </a:lnTo>
                <a:lnTo>
                  <a:pt x="340" y="3"/>
                </a:lnTo>
                <a:lnTo>
                  <a:pt x="350" y="3"/>
                </a:lnTo>
                <a:lnTo>
                  <a:pt x="355" y="0"/>
                </a:lnTo>
                <a:lnTo>
                  <a:pt x="361" y="2"/>
                </a:lnTo>
                <a:lnTo>
                  <a:pt x="363" y="5"/>
                </a:lnTo>
                <a:lnTo>
                  <a:pt x="384" y="5"/>
                </a:lnTo>
                <a:lnTo>
                  <a:pt x="392" y="3"/>
                </a:lnTo>
                <a:lnTo>
                  <a:pt x="400" y="5"/>
                </a:lnTo>
                <a:lnTo>
                  <a:pt x="402" y="8"/>
                </a:lnTo>
                <a:lnTo>
                  <a:pt x="405" y="13"/>
                </a:lnTo>
                <a:lnTo>
                  <a:pt x="405" y="18"/>
                </a:lnTo>
                <a:lnTo>
                  <a:pt x="410" y="28"/>
                </a:lnTo>
                <a:lnTo>
                  <a:pt x="412" y="34"/>
                </a:lnTo>
                <a:lnTo>
                  <a:pt x="413" y="36"/>
                </a:lnTo>
                <a:lnTo>
                  <a:pt x="420" y="38"/>
                </a:lnTo>
                <a:lnTo>
                  <a:pt x="420" y="41"/>
                </a:lnTo>
                <a:lnTo>
                  <a:pt x="423" y="44"/>
                </a:lnTo>
                <a:lnTo>
                  <a:pt x="421" y="51"/>
                </a:lnTo>
                <a:lnTo>
                  <a:pt x="423" y="54"/>
                </a:lnTo>
                <a:lnTo>
                  <a:pt x="454" y="52"/>
                </a:lnTo>
                <a:lnTo>
                  <a:pt x="483" y="57"/>
                </a:lnTo>
                <a:lnTo>
                  <a:pt x="477" y="67"/>
                </a:lnTo>
                <a:lnTo>
                  <a:pt x="482" y="69"/>
                </a:lnTo>
                <a:lnTo>
                  <a:pt x="488" y="67"/>
                </a:lnTo>
                <a:lnTo>
                  <a:pt x="495" y="64"/>
                </a:lnTo>
                <a:lnTo>
                  <a:pt x="513" y="65"/>
                </a:lnTo>
                <a:lnTo>
                  <a:pt x="510" y="82"/>
                </a:lnTo>
                <a:lnTo>
                  <a:pt x="518" y="85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0" name="Freeform 14"/>
          <p:cNvSpPr>
            <a:spLocks/>
          </p:cNvSpPr>
          <p:nvPr/>
        </p:nvSpPr>
        <p:spPr bwMode="auto">
          <a:xfrm>
            <a:off x="3163574" y="3623286"/>
            <a:ext cx="1157918" cy="1006103"/>
          </a:xfrm>
          <a:custGeom>
            <a:avLst/>
            <a:gdLst>
              <a:gd name="T0" fmla="*/ 284 w 655"/>
              <a:gd name="T1" fmla="*/ 36 h 396"/>
              <a:gd name="T2" fmla="*/ 327 w 655"/>
              <a:gd name="T3" fmla="*/ 14 h 396"/>
              <a:gd name="T4" fmla="*/ 351 w 655"/>
              <a:gd name="T5" fmla="*/ 21 h 396"/>
              <a:gd name="T6" fmla="*/ 404 w 655"/>
              <a:gd name="T7" fmla="*/ 0 h 396"/>
              <a:gd name="T8" fmla="*/ 436 w 655"/>
              <a:gd name="T9" fmla="*/ 16 h 396"/>
              <a:gd name="T10" fmla="*/ 482 w 655"/>
              <a:gd name="T11" fmla="*/ 57 h 396"/>
              <a:gd name="T12" fmla="*/ 526 w 655"/>
              <a:gd name="T13" fmla="*/ 101 h 396"/>
              <a:gd name="T14" fmla="*/ 464 w 655"/>
              <a:gd name="T15" fmla="*/ 135 h 396"/>
              <a:gd name="T16" fmla="*/ 480 w 655"/>
              <a:gd name="T17" fmla="*/ 147 h 396"/>
              <a:gd name="T18" fmla="*/ 479 w 655"/>
              <a:gd name="T19" fmla="*/ 165 h 396"/>
              <a:gd name="T20" fmla="*/ 506 w 655"/>
              <a:gd name="T21" fmla="*/ 194 h 396"/>
              <a:gd name="T22" fmla="*/ 585 w 655"/>
              <a:gd name="T23" fmla="*/ 209 h 396"/>
              <a:gd name="T24" fmla="*/ 642 w 655"/>
              <a:gd name="T25" fmla="*/ 223 h 396"/>
              <a:gd name="T26" fmla="*/ 653 w 655"/>
              <a:gd name="T27" fmla="*/ 256 h 396"/>
              <a:gd name="T28" fmla="*/ 604 w 655"/>
              <a:gd name="T29" fmla="*/ 271 h 396"/>
              <a:gd name="T30" fmla="*/ 603 w 655"/>
              <a:gd name="T31" fmla="*/ 292 h 396"/>
              <a:gd name="T32" fmla="*/ 603 w 655"/>
              <a:gd name="T33" fmla="*/ 326 h 396"/>
              <a:gd name="T34" fmla="*/ 583 w 655"/>
              <a:gd name="T35" fmla="*/ 342 h 396"/>
              <a:gd name="T36" fmla="*/ 622 w 655"/>
              <a:gd name="T37" fmla="*/ 339 h 396"/>
              <a:gd name="T38" fmla="*/ 617 w 655"/>
              <a:gd name="T39" fmla="*/ 375 h 396"/>
              <a:gd name="T40" fmla="*/ 475 w 655"/>
              <a:gd name="T41" fmla="*/ 387 h 396"/>
              <a:gd name="T42" fmla="*/ 415 w 655"/>
              <a:gd name="T43" fmla="*/ 393 h 396"/>
              <a:gd name="T44" fmla="*/ 394 w 655"/>
              <a:gd name="T45" fmla="*/ 377 h 396"/>
              <a:gd name="T46" fmla="*/ 400 w 655"/>
              <a:gd name="T47" fmla="*/ 367 h 396"/>
              <a:gd name="T48" fmla="*/ 369 w 655"/>
              <a:gd name="T49" fmla="*/ 349 h 396"/>
              <a:gd name="T50" fmla="*/ 358 w 655"/>
              <a:gd name="T51" fmla="*/ 346 h 396"/>
              <a:gd name="T52" fmla="*/ 332 w 655"/>
              <a:gd name="T53" fmla="*/ 349 h 396"/>
              <a:gd name="T54" fmla="*/ 337 w 655"/>
              <a:gd name="T55" fmla="*/ 341 h 396"/>
              <a:gd name="T56" fmla="*/ 341 w 655"/>
              <a:gd name="T57" fmla="*/ 328 h 396"/>
              <a:gd name="T58" fmla="*/ 341 w 655"/>
              <a:gd name="T59" fmla="*/ 320 h 396"/>
              <a:gd name="T60" fmla="*/ 332 w 655"/>
              <a:gd name="T61" fmla="*/ 311 h 396"/>
              <a:gd name="T62" fmla="*/ 345 w 655"/>
              <a:gd name="T63" fmla="*/ 305 h 396"/>
              <a:gd name="T64" fmla="*/ 351 w 655"/>
              <a:gd name="T65" fmla="*/ 297 h 396"/>
              <a:gd name="T66" fmla="*/ 335 w 655"/>
              <a:gd name="T67" fmla="*/ 297 h 396"/>
              <a:gd name="T68" fmla="*/ 322 w 655"/>
              <a:gd name="T69" fmla="*/ 297 h 396"/>
              <a:gd name="T70" fmla="*/ 312 w 655"/>
              <a:gd name="T71" fmla="*/ 292 h 396"/>
              <a:gd name="T72" fmla="*/ 314 w 655"/>
              <a:gd name="T73" fmla="*/ 279 h 396"/>
              <a:gd name="T74" fmla="*/ 268 w 655"/>
              <a:gd name="T75" fmla="*/ 280 h 396"/>
              <a:gd name="T76" fmla="*/ 232 w 655"/>
              <a:gd name="T77" fmla="*/ 276 h 396"/>
              <a:gd name="T78" fmla="*/ 204 w 655"/>
              <a:gd name="T79" fmla="*/ 282 h 396"/>
              <a:gd name="T80" fmla="*/ 183 w 655"/>
              <a:gd name="T81" fmla="*/ 274 h 396"/>
              <a:gd name="T82" fmla="*/ 162 w 655"/>
              <a:gd name="T83" fmla="*/ 266 h 396"/>
              <a:gd name="T84" fmla="*/ 152 w 655"/>
              <a:gd name="T85" fmla="*/ 259 h 396"/>
              <a:gd name="T86" fmla="*/ 141 w 655"/>
              <a:gd name="T87" fmla="*/ 266 h 396"/>
              <a:gd name="T88" fmla="*/ 108 w 655"/>
              <a:gd name="T89" fmla="*/ 253 h 396"/>
              <a:gd name="T90" fmla="*/ 67 w 655"/>
              <a:gd name="T91" fmla="*/ 217 h 396"/>
              <a:gd name="T92" fmla="*/ 23 w 655"/>
              <a:gd name="T93" fmla="*/ 170 h 396"/>
              <a:gd name="T94" fmla="*/ 5 w 655"/>
              <a:gd name="T95" fmla="*/ 72 h 396"/>
              <a:gd name="T96" fmla="*/ 62 w 655"/>
              <a:gd name="T97" fmla="*/ 52 h 396"/>
              <a:gd name="T98" fmla="*/ 100 w 655"/>
              <a:gd name="T99" fmla="*/ 50 h 396"/>
              <a:gd name="T100" fmla="*/ 198 w 655"/>
              <a:gd name="T101" fmla="*/ 47 h 3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5"/>
              <a:gd name="T154" fmla="*/ 0 h 396"/>
              <a:gd name="T155" fmla="*/ 655 w 655"/>
              <a:gd name="T156" fmla="*/ 396 h 3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5" h="396">
                <a:moveTo>
                  <a:pt x="204" y="42"/>
                </a:moveTo>
                <a:lnTo>
                  <a:pt x="226" y="41"/>
                </a:lnTo>
                <a:lnTo>
                  <a:pt x="273" y="41"/>
                </a:lnTo>
                <a:lnTo>
                  <a:pt x="284" y="36"/>
                </a:lnTo>
                <a:lnTo>
                  <a:pt x="271" y="21"/>
                </a:lnTo>
                <a:lnTo>
                  <a:pt x="291" y="19"/>
                </a:lnTo>
                <a:lnTo>
                  <a:pt x="315" y="10"/>
                </a:lnTo>
                <a:lnTo>
                  <a:pt x="327" y="14"/>
                </a:lnTo>
                <a:lnTo>
                  <a:pt x="332" y="16"/>
                </a:lnTo>
                <a:lnTo>
                  <a:pt x="348" y="10"/>
                </a:lnTo>
                <a:lnTo>
                  <a:pt x="348" y="16"/>
                </a:lnTo>
                <a:lnTo>
                  <a:pt x="351" y="21"/>
                </a:lnTo>
                <a:lnTo>
                  <a:pt x="359" y="23"/>
                </a:lnTo>
                <a:lnTo>
                  <a:pt x="373" y="18"/>
                </a:lnTo>
                <a:lnTo>
                  <a:pt x="395" y="0"/>
                </a:lnTo>
                <a:lnTo>
                  <a:pt x="404" y="0"/>
                </a:lnTo>
                <a:lnTo>
                  <a:pt x="405" y="6"/>
                </a:lnTo>
                <a:lnTo>
                  <a:pt x="410" y="10"/>
                </a:lnTo>
                <a:lnTo>
                  <a:pt x="421" y="14"/>
                </a:lnTo>
                <a:lnTo>
                  <a:pt x="436" y="16"/>
                </a:lnTo>
                <a:lnTo>
                  <a:pt x="462" y="8"/>
                </a:lnTo>
                <a:lnTo>
                  <a:pt x="487" y="34"/>
                </a:lnTo>
                <a:lnTo>
                  <a:pt x="485" y="44"/>
                </a:lnTo>
                <a:lnTo>
                  <a:pt x="482" y="57"/>
                </a:lnTo>
                <a:lnTo>
                  <a:pt x="487" y="68"/>
                </a:lnTo>
                <a:lnTo>
                  <a:pt x="516" y="78"/>
                </a:lnTo>
                <a:lnTo>
                  <a:pt x="537" y="88"/>
                </a:lnTo>
                <a:lnTo>
                  <a:pt x="526" y="101"/>
                </a:lnTo>
                <a:lnTo>
                  <a:pt x="501" y="104"/>
                </a:lnTo>
                <a:lnTo>
                  <a:pt x="467" y="125"/>
                </a:lnTo>
                <a:lnTo>
                  <a:pt x="470" y="132"/>
                </a:lnTo>
                <a:lnTo>
                  <a:pt x="464" y="135"/>
                </a:lnTo>
                <a:lnTo>
                  <a:pt x="470" y="142"/>
                </a:lnTo>
                <a:lnTo>
                  <a:pt x="493" y="137"/>
                </a:lnTo>
                <a:lnTo>
                  <a:pt x="500" y="140"/>
                </a:lnTo>
                <a:lnTo>
                  <a:pt x="480" y="147"/>
                </a:lnTo>
                <a:lnTo>
                  <a:pt x="475" y="156"/>
                </a:lnTo>
                <a:lnTo>
                  <a:pt x="466" y="160"/>
                </a:lnTo>
                <a:lnTo>
                  <a:pt x="462" y="165"/>
                </a:lnTo>
                <a:lnTo>
                  <a:pt x="479" y="165"/>
                </a:lnTo>
                <a:lnTo>
                  <a:pt x="508" y="163"/>
                </a:lnTo>
                <a:lnTo>
                  <a:pt x="508" y="176"/>
                </a:lnTo>
                <a:lnTo>
                  <a:pt x="498" y="186"/>
                </a:lnTo>
                <a:lnTo>
                  <a:pt x="506" y="194"/>
                </a:lnTo>
                <a:lnTo>
                  <a:pt x="532" y="210"/>
                </a:lnTo>
                <a:lnTo>
                  <a:pt x="546" y="220"/>
                </a:lnTo>
                <a:lnTo>
                  <a:pt x="565" y="220"/>
                </a:lnTo>
                <a:lnTo>
                  <a:pt x="585" y="209"/>
                </a:lnTo>
                <a:lnTo>
                  <a:pt x="606" y="217"/>
                </a:lnTo>
                <a:lnTo>
                  <a:pt x="624" y="217"/>
                </a:lnTo>
                <a:lnTo>
                  <a:pt x="630" y="222"/>
                </a:lnTo>
                <a:lnTo>
                  <a:pt x="642" y="223"/>
                </a:lnTo>
                <a:lnTo>
                  <a:pt x="645" y="233"/>
                </a:lnTo>
                <a:lnTo>
                  <a:pt x="655" y="243"/>
                </a:lnTo>
                <a:lnTo>
                  <a:pt x="634" y="248"/>
                </a:lnTo>
                <a:lnTo>
                  <a:pt x="653" y="256"/>
                </a:lnTo>
                <a:lnTo>
                  <a:pt x="637" y="261"/>
                </a:lnTo>
                <a:lnTo>
                  <a:pt x="632" y="266"/>
                </a:lnTo>
                <a:lnTo>
                  <a:pt x="616" y="272"/>
                </a:lnTo>
                <a:lnTo>
                  <a:pt x="604" y="271"/>
                </a:lnTo>
                <a:lnTo>
                  <a:pt x="594" y="267"/>
                </a:lnTo>
                <a:lnTo>
                  <a:pt x="588" y="272"/>
                </a:lnTo>
                <a:lnTo>
                  <a:pt x="591" y="279"/>
                </a:lnTo>
                <a:lnTo>
                  <a:pt x="603" y="292"/>
                </a:lnTo>
                <a:lnTo>
                  <a:pt x="616" y="305"/>
                </a:lnTo>
                <a:lnTo>
                  <a:pt x="627" y="315"/>
                </a:lnTo>
                <a:lnTo>
                  <a:pt x="614" y="320"/>
                </a:lnTo>
                <a:lnTo>
                  <a:pt x="603" y="326"/>
                </a:lnTo>
                <a:lnTo>
                  <a:pt x="596" y="334"/>
                </a:lnTo>
                <a:lnTo>
                  <a:pt x="585" y="333"/>
                </a:lnTo>
                <a:lnTo>
                  <a:pt x="581" y="336"/>
                </a:lnTo>
                <a:lnTo>
                  <a:pt x="583" y="342"/>
                </a:lnTo>
                <a:lnTo>
                  <a:pt x="590" y="346"/>
                </a:lnTo>
                <a:lnTo>
                  <a:pt x="603" y="344"/>
                </a:lnTo>
                <a:lnTo>
                  <a:pt x="614" y="341"/>
                </a:lnTo>
                <a:lnTo>
                  <a:pt x="622" y="339"/>
                </a:lnTo>
                <a:lnTo>
                  <a:pt x="621" y="351"/>
                </a:lnTo>
                <a:lnTo>
                  <a:pt x="629" y="356"/>
                </a:lnTo>
                <a:lnTo>
                  <a:pt x="621" y="365"/>
                </a:lnTo>
                <a:lnTo>
                  <a:pt x="617" y="375"/>
                </a:lnTo>
                <a:lnTo>
                  <a:pt x="598" y="374"/>
                </a:lnTo>
                <a:lnTo>
                  <a:pt x="539" y="372"/>
                </a:lnTo>
                <a:lnTo>
                  <a:pt x="495" y="382"/>
                </a:lnTo>
                <a:lnTo>
                  <a:pt x="475" y="387"/>
                </a:lnTo>
                <a:lnTo>
                  <a:pt x="457" y="396"/>
                </a:lnTo>
                <a:lnTo>
                  <a:pt x="428" y="396"/>
                </a:lnTo>
                <a:lnTo>
                  <a:pt x="420" y="395"/>
                </a:lnTo>
                <a:lnTo>
                  <a:pt x="415" y="393"/>
                </a:lnTo>
                <a:lnTo>
                  <a:pt x="408" y="388"/>
                </a:lnTo>
                <a:lnTo>
                  <a:pt x="402" y="383"/>
                </a:lnTo>
                <a:lnTo>
                  <a:pt x="397" y="378"/>
                </a:lnTo>
                <a:lnTo>
                  <a:pt x="394" y="377"/>
                </a:lnTo>
                <a:lnTo>
                  <a:pt x="392" y="374"/>
                </a:lnTo>
                <a:lnTo>
                  <a:pt x="394" y="370"/>
                </a:lnTo>
                <a:lnTo>
                  <a:pt x="397" y="369"/>
                </a:lnTo>
                <a:lnTo>
                  <a:pt x="400" y="367"/>
                </a:lnTo>
                <a:lnTo>
                  <a:pt x="402" y="364"/>
                </a:lnTo>
                <a:lnTo>
                  <a:pt x="400" y="362"/>
                </a:lnTo>
                <a:lnTo>
                  <a:pt x="390" y="357"/>
                </a:lnTo>
                <a:lnTo>
                  <a:pt x="369" y="349"/>
                </a:lnTo>
                <a:lnTo>
                  <a:pt x="363" y="351"/>
                </a:lnTo>
                <a:lnTo>
                  <a:pt x="358" y="351"/>
                </a:lnTo>
                <a:lnTo>
                  <a:pt x="358" y="347"/>
                </a:lnTo>
                <a:lnTo>
                  <a:pt x="358" y="346"/>
                </a:lnTo>
                <a:lnTo>
                  <a:pt x="353" y="346"/>
                </a:lnTo>
                <a:lnTo>
                  <a:pt x="343" y="346"/>
                </a:lnTo>
                <a:lnTo>
                  <a:pt x="337" y="347"/>
                </a:lnTo>
                <a:lnTo>
                  <a:pt x="332" y="349"/>
                </a:lnTo>
                <a:lnTo>
                  <a:pt x="327" y="349"/>
                </a:lnTo>
                <a:lnTo>
                  <a:pt x="327" y="347"/>
                </a:lnTo>
                <a:lnTo>
                  <a:pt x="330" y="344"/>
                </a:lnTo>
                <a:lnTo>
                  <a:pt x="337" y="341"/>
                </a:lnTo>
                <a:lnTo>
                  <a:pt x="340" y="338"/>
                </a:lnTo>
                <a:lnTo>
                  <a:pt x="337" y="334"/>
                </a:lnTo>
                <a:lnTo>
                  <a:pt x="340" y="331"/>
                </a:lnTo>
                <a:lnTo>
                  <a:pt x="341" y="328"/>
                </a:lnTo>
                <a:lnTo>
                  <a:pt x="340" y="326"/>
                </a:lnTo>
                <a:lnTo>
                  <a:pt x="338" y="325"/>
                </a:lnTo>
                <a:lnTo>
                  <a:pt x="340" y="321"/>
                </a:lnTo>
                <a:lnTo>
                  <a:pt x="341" y="320"/>
                </a:lnTo>
                <a:lnTo>
                  <a:pt x="343" y="316"/>
                </a:lnTo>
                <a:lnTo>
                  <a:pt x="345" y="313"/>
                </a:lnTo>
                <a:lnTo>
                  <a:pt x="337" y="313"/>
                </a:lnTo>
                <a:lnTo>
                  <a:pt x="332" y="311"/>
                </a:lnTo>
                <a:lnTo>
                  <a:pt x="335" y="310"/>
                </a:lnTo>
                <a:lnTo>
                  <a:pt x="343" y="308"/>
                </a:lnTo>
                <a:lnTo>
                  <a:pt x="346" y="307"/>
                </a:lnTo>
                <a:lnTo>
                  <a:pt x="345" y="305"/>
                </a:lnTo>
                <a:lnTo>
                  <a:pt x="346" y="302"/>
                </a:lnTo>
                <a:lnTo>
                  <a:pt x="348" y="300"/>
                </a:lnTo>
                <a:lnTo>
                  <a:pt x="350" y="300"/>
                </a:lnTo>
                <a:lnTo>
                  <a:pt x="351" y="297"/>
                </a:lnTo>
                <a:lnTo>
                  <a:pt x="351" y="295"/>
                </a:lnTo>
                <a:lnTo>
                  <a:pt x="350" y="292"/>
                </a:lnTo>
                <a:lnTo>
                  <a:pt x="341" y="295"/>
                </a:lnTo>
                <a:lnTo>
                  <a:pt x="335" y="297"/>
                </a:lnTo>
                <a:lnTo>
                  <a:pt x="330" y="298"/>
                </a:lnTo>
                <a:lnTo>
                  <a:pt x="327" y="297"/>
                </a:lnTo>
                <a:lnTo>
                  <a:pt x="327" y="295"/>
                </a:lnTo>
                <a:lnTo>
                  <a:pt x="322" y="297"/>
                </a:lnTo>
                <a:lnTo>
                  <a:pt x="317" y="298"/>
                </a:lnTo>
                <a:lnTo>
                  <a:pt x="314" y="297"/>
                </a:lnTo>
                <a:lnTo>
                  <a:pt x="312" y="294"/>
                </a:lnTo>
                <a:lnTo>
                  <a:pt x="312" y="292"/>
                </a:lnTo>
                <a:lnTo>
                  <a:pt x="325" y="290"/>
                </a:lnTo>
                <a:lnTo>
                  <a:pt x="324" y="282"/>
                </a:lnTo>
                <a:lnTo>
                  <a:pt x="317" y="282"/>
                </a:lnTo>
                <a:lnTo>
                  <a:pt x="314" y="279"/>
                </a:lnTo>
                <a:lnTo>
                  <a:pt x="291" y="277"/>
                </a:lnTo>
                <a:lnTo>
                  <a:pt x="288" y="280"/>
                </a:lnTo>
                <a:lnTo>
                  <a:pt x="279" y="280"/>
                </a:lnTo>
                <a:lnTo>
                  <a:pt x="268" y="280"/>
                </a:lnTo>
                <a:lnTo>
                  <a:pt x="252" y="282"/>
                </a:lnTo>
                <a:lnTo>
                  <a:pt x="245" y="280"/>
                </a:lnTo>
                <a:lnTo>
                  <a:pt x="239" y="277"/>
                </a:lnTo>
                <a:lnTo>
                  <a:pt x="232" y="276"/>
                </a:lnTo>
                <a:lnTo>
                  <a:pt x="224" y="277"/>
                </a:lnTo>
                <a:lnTo>
                  <a:pt x="214" y="277"/>
                </a:lnTo>
                <a:lnTo>
                  <a:pt x="213" y="280"/>
                </a:lnTo>
                <a:lnTo>
                  <a:pt x="204" y="282"/>
                </a:lnTo>
                <a:lnTo>
                  <a:pt x="198" y="284"/>
                </a:lnTo>
                <a:lnTo>
                  <a:pt x="196" y="282"/>
                </a:lnTo>
                <a:lnTo>
                  <a:pt x="188" y="276"/>
                </a:lnTo>
                <a:lnTo>
                  <a:pt x="183" y="274"/>
                </a:lnTo>
                <a:lnTo>
                  <a:pt x="180" y="272"/>
                </a:lnTo>
                <a:lnTo>
                  <a:pt x="170" y="271"/>
                </a:lnTo>
                <a:lnTo>
                  <a:pt x="164" y="269"/>
                </a:lnTo>
                <a:lnTo>
                  <a:pt x="162" y="266"/>
                </a:lnTo>
                <a:lnTo>
                  <a:pt x="164" y="263"/>
                </a:lnTo>
                <a:lnTo>
                  <a:pt x="168" y="259"/>
                </a:lnTo>
                <a:lnTo>
                  <a:pt x="157" y="256"/>
                </a:lnTo>
                <a:lnTo>
                  <a:pt x="152" y="259"/>
                </a:lnTo>
                <a:lnTo>
                  <a:pt x="149" y="261"/>
                </a:lnTo>
                <a:lnTo>
                  <a:pt x="147" y="264"/>
                </a:lnTo>
                <a:lnTo>
                  <a:pt x="144" y="267"/>
                </a:lnTo>
                <a:lnTo>
                  <a:pt x="141" y="266"/>
                </a:lnTo>
                <a:lnTo>
                  <a:pt x="136" y="264"/>
                </a:lnTo>
                <a:lnTo>
                  <a:pt x="133" y="261"/>
                </a:lnTo>
                <a:lnTo>
                  <a:pt x="128" y="261"/>
                </a:lnTo>
                <a:lnTo>
                  <a:pt x="108" y="253"/>
                </a:lnTo>
                <a:lnTo>
                  <a:pt x="90" y="264"/>
                </a:lnTo>
                <a:lnTo>
                  <a:pt x="71" y="266"/>
                </a:lnTo>
                <a:lnTo>
                  <a:pt x="58" y="259"/>
                </a:lnTo>
                <a:lnTo>
                  <a:pt x="67" y="217"/>
                </a:lnTo>
                <a:lnTo>
                  <a:pt x="61" y="209"/>
                </a:lnTo>
                <a:lnTo>
                  <a:pt x="56" y="197"/>
                </a:lnTo>
                <a:lnTo>
                  <a:pt x="43" y="186"/>
                </a:lnTo>
                <a:lnTo>
                  <a:pt x="23" y="170"/>
                </a:lnTo>
                <a:lnTo>
                  <a:pt x="7" y="121"/>
                </a:lnTo>
                <a:lnTo>
                  <a:pt x="10" y="109"/>
                </a:lnTo>
                <a:lnTo>
                  <a:pt x="0" y="96"/>
                </a:lnTo>
                <a:lnTo>
                  <a:pt x="5" y="72"/>
                </a:lnTo>
                <a:lnTo>
                  <a:pt x="35" y="67"/>
                </a:lnTo>
                <a:lnTo>
                  <a:pt x="38" y="72"/>
                </a:lnTo>
                <a:lnTo>
                  <a:pt x="53" y="70"/>
                </a:lnTo>
                <a:lnTo>
                  <a:pt x="62" y="52"/>
                </a:lnTo>
                <a:lnTo>
                  <a:pt x="74" y="42"/>
                </a:lnTo>
                <a:lnTo>
                  <a:pt x="87" y="41"/>
                </a:lnTo>
                <a:lnTo>
                  <a:pt x="102" y="44"/>
                </a:lnTo>
                <a:lnTo>
                  <a:pt x="100" y="50"/>
                </a:lnTo>
                <a:lnTo>
                  <a:pt x="116" y="54"/>
                </a:lnTo>
                <a:lnTo>
                  <a:pt x="128" y="47"/>
                </a:lnTo>
                <a:lnTo>
                  <a:pt x="165" y="55"/>
                </a:lnTo>
                <a:lnTo>
                  <a:pt x="198" y="47"/>
                </a:lnTo>
                <a:lnTo>
                  <a:pt x="204" y="42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1" name="Freeform 15"/>
          <p:cNvSpPr>
            <a:spLocks/>
          </p:cNvSpPr>
          <p:nvPr/>
        </p:nvSpPr>
        <p:spPr bwMode="auto">
          <a:xfrm>
            <a:off x="3517137" y="1346851"/>
            <a:ext cx="837944" cy="800309"/>
          </a:xfrm>
          <a:custGeom>
            <a:avLst/>
            <a:gdLst>
              <a:gd name="T0" fmla="*/ 163 w 474"/>
              <a:gd name="T1" fmla="*/ 47 h 315"/>
              <a:gd name="T2" fmla="*/ 177 w 474"/>
              <a:gd name="T3" fmla="*/ 13 h 315"/>
              <a:gd name="T4" fmla="*/ 221 w 474"/>
              <a:gd name="T5" fmla="*/ 29 h 315"/>
              <a:gd name="T6" fmla="*/ 264 w 474"/>
              <a:gd name="T7" fmla="*/ 31 h 315"/>
              <a:gd name="T8" fmla="*/ 277 w 474"/>
              <a:gd name="T9" fmla="*/ 10 h 315"/>
              <a:gd name="T10" fmla="*/ 274 w 474"/>
              <a:gd name="T11" fmla="*/ 1 h 315"/>
              <a:gd name="T12" fmla="*/ 321 w 474"/>
              <a:gd name="T13" fmla="*/ 13 h 315"/>
              <a:gd name="T14" fmla="*/ 331 w 474"/>
              <a:gd name="T15" fmla="*/ 28 h 315"/>
              <a:gd name="T16" fmla="*/ 346 w 474"/>
              <a:gd name="T17" fmla="*/ 59 h 315"/>
              <a:gd name="T18" fmla="*/ 373 w 474"/>
              <a:gd name="T19" fmla="*/ 50 h 315"/>
              <a:gd name="T20" fmla="*/ 396 w 474"/>
              <a:gd name="T21" fmla="*/ 44 h 315"/>
              <a:gd name="T22" fmla="*/ 393 w 474"/>
              <a:gd name="T23" fmla="*/ 59 h 315"/>
              <a:gd name="T24" fmla="*/ 365 w 474"/>
              <a:gd name="T25" fmla="*/ 85 h 315"/>
              <a:gd name="T26" fmla="*/ 378 w 474"/>
              <a:gd name="T27" fmla="*/ 94 h 315"/>
              <a:gd name="T28" fmla="*/ 396 w 474"/>
              <a:gd name="T29" fmla="*/ 103 h 315"/>
              <a:gd name="T30" fmla="*/ 409 w 474"/>
              <a:gd name="T31" fmla="*/ 106 h 315"/>
              <a:gd name="T32" fmla="*/ 419 w 474"/>
              <a:gd name="T33" fmla="*/ 111 h 315"/>
              <a:gd name="T34" fmla="*/ 434 w 474"/>
              <a:gd name="T35" fmla="*/ 121 h 315"/>
              <a:gd name="T36" fmla="*/ 408 w 474"/>
              <a:gd name="T37" fmla="*/ 135 h 315"/>
              <a:gd name="T38" fmla="*/ 425 w 474"/>
              <a:gd name="T39" fmla="*/ 168 h 315"/>
              <a:gd name="T40" fmla="*/ 461 w 474"/>
              <a:gd name="T41" fmla="*/ 199 h 315"/>
              <a:gd name="T42" fmla="*/ 463 w 474"/>
              <a:gd name="T43" fmla="*/ 207 h 315"/>
              <a:gd name="T44" fmla="*/ 417 w 474"/>
              <a:gd name="T45" fmla="*/ 223 h 315"/>
              <a:gd name="T46" fmla="*/ 390 w 474"/>
              <a:gd name="T47" fmla="*/ 249 h 315"/>
              <a:gd name="T48" fmla="*/ 386 w 474"/>
              <a:gd name="T49" fmla="*/ 274 h 315"/>
              <a:gd name="T50" fmla="*/ 372 w 474"/>
              <a:gd name="T51" fmla="*/ 284 h 315"/>
              <a:gd name="T52" fmla="*/ 347 w 474"/>
              <a:gd name="T53" fmla="*/ 285 h 315"/>
              <a:gd name="T54" fmla="*/ 293 w 474"/>
              <a:gd name="T55" fmla="*/ 298 h 315"/>
              <a:gd name="T56" fmla="*/ 261 w 474"/>
              <a:gd name="T57" fmla="*/ 305 h 315"/>
              <a:gd name="T58" fmla="*/ 221 w 474"/>
              <a:gd name="T59" fmla="*/ 310 h 315"/>
              <a:gd name="T60" fmla="*/ 156 w 474"/>
              <a:gd name="T61" fmla="*/ 310 h 315"/>
              <a:gd name="T62" fmla="*/ 150 w 474"/>
              <a:gd name="T63" fmla="*/ 300 h 315"/>
              <a:gd name="T64" fmla="*/ 133 w 474"/>
              <a:gd name="T65" fmla="*/ 284 h 315"/>
              <a:gd name="T66" fmla="*/ 96 w 474"/>
              <a:gd name="T67" fmla="*/ 281 h 315"/>
              <a:gd name="T68" fmla="*/ 62 w 474"/>
              <a:gd name="T69" fmla="*/ 277 h 315"/>
              <a:gd name="T70" fmla="*/ 29 w 474"/>
              <a:gd name="T71" fmla="*/ 251 h 315"/>
              <a:gd name="T72" fmla="*/ 14 w 474"/>
              <a:gd name="T73" fmla="*/ 251 h 315"/>
              <a:gd name="T74" fmla="*/ 0 w 474"/>
              <a:gd name="T75" fmla="*/ 259 h 315"/>
              <a:gd name="T76" fmla="*/ 19 w 474"/>
              <a:gd name="T77" fmla="*/ 241 h 315"/>
              <a:gd name="T78" fmla="*/ 47 w 474"/>
              <a:gd name="T79" fmla="*/ 238 h 315"/>
              <a:gd name="T80" fmla="*/ 70 w 474"/>
              <a:gd name="T81" fmla="*/ 236 h 315"/>
              <a:gd name="T82" fmla="*/ 93 w 474"/>
              <a:gd name="T83" fmla="*/ 228 h 315"/>
              <a:gd name="T84" fmla="*/ 93 w 474"/>
              <a:gd name="T85" fmla="*/ 217 h 315"/>
              <a:gd name="T86" fmla="*/ 104 w 474"/>
              <a:gd name="T87" fmla="*/ 197 h 315"/>
              <a:gd name="T88" fmla="*/ 114 w 474"/>
              <a:gd name="T89" fmla="*/ 186 h 315"/>
              <a:gd name="T90" fmla="*/ 83 w 474"/>
              <a:gd name="T91" fmla="*/ 163 h 315"/>
              <a:gd name="T92" fmla="*/ 79 w 474"/>
              <a:gd name="T93" fmla="*/ 148 h 315"/>
              <a:gd name="T94" fmla="*/ 83 w 474"/>
              <a:gd name="T95" fmla="*/ 135 h 315"/>
              <a:gd name="T96" fmla="*/ 94 w 474"/>
              <a:gd name="T97" fmla="*/ 122 h 315"/>
              <a:gd name="T98" fmla="*/ 114 w 474"/>
              <a:gd name="T99" fmla="*/ 119 h 315"/>
              <a:gd name="T100" fmla="*/ 138 w 474"/>
              <a:gd name="T101" fmla="*/ 109 h 315"/>
              <a:gd name="T102" fmla="*/ 186 w 474"/>
              <a:gd name="T103" fmla="*/ 83 h 315"/>
              <a:gd name="T104" fmla="*/ 200 w 474"/>
              <a:gd name="T105" fmla="*/ 63 h 315"/>
              <a:gd name="T106" fmla="*/ 91 w 474"/>
              <a:gd name="T107" fmla="*/ 52 h 315"/>
              <a:gd name="T108" fmla="*/ 102 w 474"/>
              <a:gd name="T109" fmla="*/ 42 h 31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74"/>
              <a:gd name="T166" fmla="*/ 0 h 315"/>
              <a:gd name="T167" fmla="*/ 474 w 474"/>
              <a:gd name="T168" fmla="*/ 315 h 31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74" h="315">
                <a:moveTo>
                  <a:pt x="112" y="44"/>
                </a:moveTo>
                <a:lnTo>
                  <a:pt x="140" y="47"/>
                </a:lnTo>
                <a:lnTo>
                  <a:pt x="163" y="47"/>
                </a:lnTo>
                <a:lnTo>
                  <a:pt x="164" y="31"/>
                </a:lnTo>
                <a:lnTo>
                  <a:pt x="176" y="31"/>
                </a:lnTo>
                <a:lnTo>
                  <a:pt x="177" y="13"/>
                </a:lnTo>
                <a:lnTo>
                  <a:pt x="208" y="13"/>
                </a:lnTo>
                <a:lnTo>
                  <a:pt x="213" y="16"/>
                </a:lnTo>
                <a:lnTo>
                  <a:pt x="221" y="29"/>
                </a:lnTo>
                <a:lnTo>
                  <a:pt x="243" y="29"/>
                </a:lnTo>
                <a:lnTo>
                  <a:pt x="251" y="31"/>
                </a:lnTo>
                <a:lnTo>
                  <a:pt x="264" y="31"/>
                </a:lnTo>
                <a:lnTo>
                  <a:pt x="256" y="26"/>
                </a:lnTo>
                <a:lnTo>
                  <a:pt x="280" y="13"/>
                </a:lnTo>
                <a:lnTo>
                  <a:pt x="277" y="10"/>
                </a:lnTo>
                <a:lnTo>
                  <a:pt x="274" y="6"/>
                </a:lnTo>
                <a:lnTo>
                  <a:pt x="272" y="1"/>
                </a:lnTo>
                <a:lnTo>
                  <a:pt x="274" y="1"/>
                </a:lnTo>
                <a:lnTo>
                  <a:pt x="277" y="0"/>
                </a:lnTo>
                <a:lnTo>
                  <a:pt x="303" y="0"/>
                </a:lnTo>
                <a:lnTo>
                  <a:pt x="321" y="13"/>
                </a:lnTo>
                <a:lnTo>
                  <a:pt x="321" y="16"/>
                </a:lnTo>
                <a:lnTo>
                  <a:pt x="310" y="28"/>
                </a:lnTo>
                <a:lnTo>
                  <a:pt x="331" y="28"/>
                </a:lnTo>
                <a:lnTo>
                  <a:pt x="363" y="49"/>
                </a:lnTo>
                <a:lnTo>
                  <a:pt x="347" y="50"/>
                </a:lnTo>
                <a:lnTo>
                  <a:pt x="346" y="59"/>
                </a:lnTo>
                <a:lnTo>
                  <a:pt x="359" y="67"/>
                </a:lnTo>
                <a:lnTo>
                  <a:pt x="378" y="55"/>
                </a:lnTo>
                <a:lnTo>
                  <a:pt x="373" y="50"/>
                </a:lnTo>
                <a:lnTo>
                  <a:pt x="370" y="47"/>
                </a:lnTo>
                <a:lnTo>
                  <a:pt x="375" y="44"/>
                </a:lnTo>
                <a:lnTo>
                  <a:pt x="396" y="44"/>
                </a:lnTo>
                <a:lnTo>
                  <a:pt x="404" y="45"/>
                </a:lnTo>
                <a:lnTo>
                  <a:pt x="403" y="49"/>
                </a:lnTo>
                <a:lnTo>
                  <a:pt x="393" y="59"/>
                </a:lnTo>
                <a:lnTo>
                  <a:pt x="377" y="72"/>
                </a:lnTo>
                <a:lnTo>
                  <a:pt x="373" y="75"/>
                </a:lnTo>
                <a:lnTo>
                  <a:pt x="365" y="85"/>
                </a:lnTo>
                <a:lnTo>
                  <a:pt x="378" y="91"/>
                </a:lnTo>
                <a:lnTo>
                  <a:pt x="375" y="93"/>
                </a:lnTo>
                <a:lnTo>
                  <a:pt x="378" y="94"/>
                </a:lnTo>
                <a:lnTo>
                  <a:pt x="386" y="96"/>
                </a:lnTo>
                <a:lnTo>
                  <a:pt x="394" y="101"/>
                </a:lnTo>
                <a:lnTo>
                  <a:pt x="396" y="103"/>
                </a:lnTo>
                <a:lnTo>
                  <a:pt x="404" y="103"/>
                </a:lnTo>
                <a:lnTo>
                  <a:pt x="408" y="104"/>
                </a:lnTo>
                <a:lnTo>
                  <a:pt x="409" y="106"/>
                </a:lnTo>
                <a:lnTo>
                  <a:pt x="409" y="108"/>
                </a:lnTo>
                <a:lnTo>
                  <a:pt x="411" y="109"/>
                </a:lnTo>
                <a:lnTo>
                  <a:pt x="419" y="111"/>
                </a:lnTo>
                <a:lnTo>
                  <a:pt x="427" y="116"/>
                </a:lnTo>
                <a:lnTo>
                  <a:pt x="422" y="117"/>
                </a:lnTo>
                <a:lnTo>
                  <a:pt x="434" y="121"/>
                </a:lnTo>
                <a:lnTo>
                  <a:pt x="430" y="124"/>
                </a:lnTo>
                <a:lnTo>
                  <a:pt x="417" y="127"/>
                </a:lnTo>
                <a:lnTo>
                  <a:pt x="408" y="135"/>
                </a:lnTo>
                <a:lnTo>
                  <a:pt x="411" y="143"/>
                </a:lnTo>
                <a:lnTo>
                  <a:pt x="417" y="153"/>
                </a:lnTo>
                <a:lnTo>
                  <a:pt x="425" y="168"/>
                </a:lnTo>
                <a:lnTo>
                  <a:pt x="435" y="179"/>
                </a:lnTo>
                <a:lnTo>
                  <a:pt x="455" y="197"/>
                </a:lnTo>
                <a:lnTo>
                  <a:pt x="461" y="199"/>
                </a:lnTo>
                <a:lnTo>
                  <a:pt x="468" y="196"/>
                </a:lnTo>
                <a:lnTo>
                  <a:pt x="474" y="199"/>
                </a:lnTo>
                <a:lnTo>
                  <a:pt x="463" y="207"/>
                </a:lnTo>
                <a:lnTo>
                  <a:pt x="439" y="223"/>
                </a:lnTo>
                <a:lnTo>
                  <a:pt x="429" y="222"/>
                </a:lnTo>
                <a:lnTo>
                  <a:pt x="417" y="223"/>
                </a:lnTo>
                <a:lnTo>
                  <a:pt x="414" y="230"/>
                </a:lnTo>
                <a:lnTo>
                  <a:pt x="390" y="241"/>
                </a:lnTo>
                <a:lnTo>
                  <a:pt x="390" y="249"/>
                </a:lnTo>
                <a:lnTo>
                  <a:pt x="388" y="254"/>
                </a:lnTo>
                <a:lnTo>
                  <a:pt x="386" y="261"/>
                </a:lnTo>
                <a:lnTo>
                  <a:pt x="386" y="274"/>
                </a:lnTo>
                <a:lnTo>
                  <a:pt x="385" y="277"/>
                </a:lnTo>
                <a:lnTo>
                  <a:pt x="378" y="282"/>
                </a:lnTo>
                <a:lnTo>
                  <a:pt x="372" y="284"/>
                </a:lnTo>
                <a:lnTo>
                  <a:pt x="363" y="284"/>
                </a:lnTo>
                <a:lnTo>
                  <a:pt x="354" y="281"/>
                </a:lnTo>
                <a:lnTo>
                  <a:pt x="347" y="285"/>
                </a:lnTo>
                <a:lnTo>
                  <a:pt x="339" y="284"/>
                </a:lnTo>
                <a:lnTo>
                  <a:pt x="300" y="292"/>
                </a:lnTo>
                <a:lnTo>
                  <a:pt x="293" y="298"/>
                </a:lnTo>
                <a:lnTo>
                  <a:pt x="287" y="295"/>
                </a:lnTo>
                <a:lnTo>
                  <a:pt x="279" y="300"/>
                </a:lnTo>
                <a:lnTo>
                  <a:pt x="261" y="305"/>
                </a:lnTo>
                <a:lnTo>
                  <a:pt x="228" y="315"/>
                </a:lnTo>
                <a:lnTo>
                  <a:pt x="221" y="315"/>
                </a:lnTo>
                <a:lnTo>
                  <a:pt x="221" y="310"/>
                </a:lnTo>
                <a:lnTo>
                  <a:pt x="200" y="310"/>
                </a:lnTo>
                <a:lnTo>
                  <a:pt x="159" y="308"/>
                </a:lnTo>
                <a:lnTo>
                  <a:pt x="156" y="310"/>
                </a:lnTo>
                <a:lnTo>
                  <a:pt x="153" y="307"/>
                </a:lnTo>
                <a:lnTo>
                  <a:pt x="148" y="302"/>
                </a:lnTo>
                <a:lnTo>
                  <a:pt x="150" y="300"/>
                </a:lnTo>
                <a:lnTo>
                  <a:pt x="141" y="294"/>
                </a:lnTo>
                <a:lnTo>
                  <a:pt x="133" y="287"/>
                </a:lnTo>
                <a:lnTo>
                  <a:pt x="133" y="284"/>
                </a:lnTo>
                <a:lnTo>
                  <a:pt x="133" y="279"/>
                </a:lnTo>
                <a:lnTo>
                  <a:pt x="99" y="277"/>
                </a:lnTo>
                <a:lnTo>
                  <a:pt x="96" y="281"/>
                </a:lnTo>
                <a:lnTo>
                  <a:pt x="75" y="279"/>
                </a:lnTo>
                <a:lnTo>
                  <a:pt x="75" y="277"/>
                </a:lnTo>
                <a:lnTo>
                  <a:pt x="62" y="277"/>
                </a:lnTo>
                <a:lnTo>
                  <a:pt x="34" y="259"/>
                </a:lnTo>
                <a:lnTo>
                  <a:pt x="37" y="254"/>
                </a:lnTo>
                <a:lnTo>
                  <a:pt x="29" y="251"/>
                </a:lnTo>
                <a:lnTo>
                  <a:pt x="27" y="248"/>
                </a:lnTo>
                <a:lnTo>
                  <a:pt x="16" y="249"/>
                </a:lnTo>
                <a:lnTo>
                  <a:pt x="14" y="251"/>
                </a:lnTo>
                <a:lnTo>
                  <a:pt x="13" y="256"/>
                </a:lnTo>
                <a:lnTo>
                  <a:pt x="13" y="259"/>
                </a:lnTo>
                <a:lnTo>
                  <a:pt x="0" y="259"/>
                </a:lnTo>
                <a:lnTo>
                  <a:pt x="8" y="251"/>
                </a:lnTo>
                <a:lnTo>
                  <a:pt x="4" y="245"/>
                </a:lnTo>
                <a:lnTo>
                  <a:pt x="19" y="241"/>
                </a:lnTo>
                <a:lnTo>
                  <a:pt x="27" y="240"/>
                </a:lnTo>
                <a:lnTo>
                  <a:pt x="42" y="236"/>
                </a:lnTo>
                <a:lnTo>
                  <a:pt x="47" y="238"/>
                </a:lnTo>
                <a:lnTo>
                  <a:pt x="53" y="240"/>
                </a:lnTo>
                <a:lnTo>
                  <a:pt x="62" y="238"/>
                </a:lnTo>
                <a:lnTo>
                  <a:pt x="70" y="236"/>
                </a:lnTo>
                <a:lnTo>
                  <a:pt x="79" y="233"/>
                </a:lnTo>
                <a:lnTo>
                  <a:pt x="86" y="230"/>
                </a:lnTo>
                <a:lnTo>
                  <a:pt x="93" y="228"/>
                </a:lnTo>
                <a:lnTo>
                  <a:pt x="94" y="225"/>
                </a:lnTo>
                <a:lnTo>
                  <a:pt x="96" y="220"/>
                </a:lnTo>
                <a:lnTo>
                  <a:pt x="93" y="217"/>
                </a:lnTo>
                <a:lnTo>
                  <a:pt x="84" y="210"/>
                </a:lnTo>
                <a:lnTo>
                  <a:pt x="93" y="199"/>
                </a:lnTo>
                <a:lnTo>
                  <a:pt x="104" y="197"/>
                </a:lnTo>
                <a:lnTo>
                  <a:pt x="117" y="196"/>
                </a:lnTo>
                <a:lnTo>
                  <a:pt x="120" y="192"/>
                </a:lnTo>
                <a:lnTo>
                  <a:pt x="114" y="186"/>
                </a:lnTo>
                <a:lnTo>
                  <a:pt x="107" y="179"/>
                </a:lnTo>
                <a:lnTo>
                  <a:pt x="96" y="171"/>
                </a:lnTo>
                <a:lnTo>
                  <a:pt x="83" y="163"/>
                </a:lnTo>
                <a:lnTo>
                  <a:pt x="88" y="158"/>
                </a:lnTo>
                <a:lnTo>
                  <a:pt x="91" y="150"/>
                </a:lnTo>
                <a:lnTo>
                  <a:pt x="79" y="148"/>
                </a:lnTo>
                <a:lnTo>
                  <a:pt x="81" y="142"/>
                </a:lnTo>
                <a:lnTo>
                  <a:pt x="79" y="139"/>
                </a:lnTo>
                <a:lnTo>
                  <a:pt x="83" y="135"/>
                </a:lnTo>
                <a:lnTo>
                  <a:pt x="91" y="134"/>
                </a:lnTo>
                <a:lnTo>
                  <a:pt x="93" y="125"/>
                </a:lnTo>
                <a:lnTo>
                  <a:pt x="94" y="122"/>
                </a:lnTo>
                <a:lnTo>
                  <a:pt x="99" y="122"/>
                </a:lnTo>
                <a:lnTo>
                  <a:pt x="112" y="121"/>
                </a:lnTo>
                <a:lnTo>
                  <a:pt x="114" y="119"/>
                </a:lnTo>
                <a:lnTo>
                  <a:pt x="109" y="112"/>
                </a:lnTo>
                <a:lnTo>
                  <a:pt x="128" y="111"/>
                </a:lnTo>
                <a:lnTo>
                  <a:pt x="138" y="109"/>
                </a:lnTo>
                <a:lnTo>
                  <a:pt x="161" y="101"/>
                </a:lnTo>
                <a:lnTo>
                  <a:pt x="168" y="96"/>
                </a:lnTo>
                <a:lnTo>
                  <a:pt x="186" y="83"/>
                </a:lnTo>
                <a:lnTo>
                  <a:pt x="195" y="80"/>
                </a:lnTo>
                <a:lnTo>
                  <a:pt x="192" y="67"/>
                </a:lnTo>
                <a:lnTo>
                  <a:pt x="200" y="63"/>
                </a:lnTo>
                <a:lnTo>
                  <a:pt x="176" y="57"/>
                </a:lnTo>
                <a:lnTo>
                  <a:pt x="132" y="54"/>
                </a:lnTo>
                <a:lnTo>
                  <a:pt x="91" y="52"/>
                </a:lnTo>
                <a:lnTo>
                  <a:pt x="93" y="44"/>
                </a:lnTo>
                <a:lnTo>
                  <a:pt x="96" y="42"/>
                </a:lnTo>
                <a:lnTo>
                  <a:pt x="102" y="42"/>
                </a:lnTo>
                <a:lnTo>
                  <a:pt x="112" y="44"/>
                </a:lnTo>
                <a:close/>
              </a:path>
            </a:pathLst>
          </a:custGeom>
          <a:solidFill>
            <a:srgbClr val="00B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2" name="Freeform 16"/>
          <p:cNvSpPr>
            <a:spLocks/>
          </p:cNvSpPr>
          <p:nvPr/>
        </p:nvSpPr>
        <p:spPr bwMode="auto">
          <a:xfrm>
            <a:off x="6822949" y="1575511"/>
            <a:ext cx="1292272" cy="1275413"/>
          </a:xfrm>
          <a:custGeom>
            <a:avLst/>
            <a:gdLst>
              <a:gd name="T0" fmla="*/ 150 w 731"/>
              <a:gd name="T1" fmla="*/ 122 h 502"/>
              <a:gd name="T2" fmla="*/ 163 w 731"/>
              <a:gd name="T3" fmla="*/ 107 h 502"/>
              <a:gd name="T4" fmla="*/ 227 w 731"/>
              <a:gd name="T5" fmla="*/ 109 h 502"/>
              <a:gd name="T6" fmla="*/ 290 w 731"/>
              <a:gd name="T7" fmla="*/ 57 h 502"/>
              <a:gd name="T8" fmla="*/ 235 w 731"/>
              <a:gd name="T9" fmla="*/ 35 h 502"/>
              <a:gd name="T10" fmla="*/ 272 w 731"/>
              <a:gd name="T11" fmla="*/ 40 h 502"/>
              <a:gd name="T12" fmla="*/ 281 w 731"/>
              <a:gd name="T13" fmla="*/ 4 h 502"/>
              <a:gd name="T14" fmla="*/ 364 w 731"/>
              <a:gd name="T15" fmla="*/ 9 h 502"/>
              <a:gd name="T16" fmla="*/ 427 w 731"/>
              <a:gd name="T17" fmla="*/ 21 h 502"/>
              <a:gd name="T18" fmla="*/ 383 w 731"/>
              <a:gd name="T19" fmla="*/ 63 h 502"/>
              <a:gd name="T20" fmla="*/ 326 w 731"/>
              <a:gd name="T21" fmla="*/ 104 h 502"/>
              <a:gd name="T22" fmla="*/ 302 w 731"/>
              <a:gd name="T23" fmla="*/ 133 h 502"/>
              <a:gd name="T24" fmla="*/ 290 w 731"/>
              <a:gd name="T25" fmla="*/ 146 h 502"/>
              <a:gd name="T26" fmla="*/ 300 w 731"/>
              <a:gd name="T27" fmla="*/ 156 h 502"/>
              <a:gd name="T28" fmla="*/ 310 w 731"/>
              <a:gd name="T29" fmla="*/ 168 h 502"/>
              <a:gd name="T30" fmla="*/ 316 w 731"/>
              <a:gd name="T31" fmla="*/ 199 h 502"/>
              <a:gd name="T32" fmla="*/ 295 w 731"/>
              <a:gd name="T33" fmla="*/ 208 h 502"/>
              <a:gd name="T34" fmla="*/ 313 w 731"/>
              <a:gd name="T35" fmla="*/ 231 h 502"/>
              <a:gd name="T36" fmla="*/ 338 w 731"/>
              <a:gd name="T37" fmla="*/ 253 h 502"/>
              <a:gd name="T38" fmla="*/ 352 w 731"/>
              <a:gd name="T39" fmla="*/ 267 h 502"/>
              <a:gd name="T40" fmla="*/ 367 w 731"/>
              <a:gd name="T41" fmla="*/ 262 h 502"/>
              <a:gd name="T42" fmla="*/ 405 w 731"/>
              <a:gd name="T43" fmla="*/ 262 h 502"/>
              <a:gd name="T44" fmla="*/ 362 w 731"/>
              <a:gd name="T45" fmla="*/ 290 h 502"/>
              <a:gd name="T46" fmla="*/ 385 w 731"/>
              <a:gd name="T47" fmla="*/ 288 h 502"/>
              <a:gd name="T48" fmla="*/ 447 w 731"/>
              <a:gd name="T49" fmla="*/ 310 h 502"/>
              <a:gd name="T50" fmla="*/ 480 w 731"/>
              <a:gd name="T51" fmla="*/ 323 h 502"/>
              <a:gd name="T52" fmla="*/ 516 w 731"/>
              <a:gd name="T53" fmla="*/ 332 h 502"/>
              <a:gd name="T54" fmla="*/ 574 w 731"/>
              <a:gd name="T55" fmla="*/ 339 h 502"/>
              <a:gd name="T56" fmla="*/ 566 w 731"/>
              <a:gd name="T57" fmla="*/ 311 h 502"/>
              <a:gd name="T58" fmla="*/ 545 w 731"/>
              <a:gd name="T59" fmla="*/ 239 h 502"/>
              <a:gd name="T60" fmla="*/ 529 w 731"/>
              <a:gd name="T61" fmla="*/ 213 h 502"/>
              <a:gd name="T62" fmla="*/ 631 w 731"/>
              <a:gd name="T63" fmla="*/ 194 h 502"/>
              <a:gd name="T64" fmla="*/ 705 w 731"/>
              <a:gd name="T65" fmla="*/ 215 h 502"/>
              <a:gd name="T66" fmla="*/ 713 w 731"/>
              <a:gd name="T67" fmla="*/ 254 h 502"/>
              <a:gd name="T68" fmla="*/ 728 w 731"/>
              <a:gd name="T69" fmla="*/ 295 h 502"/>
              <a:gd name="T70" fmla="*/ 671 w 731"/>
              <a:gd name="T71" fmla="*/ 305 h 502"/>
              <a:gd name="T72" fmla="*/ 633 w 731"/>
              <a:gd name="T73" fmla="*/ 354 h 502"/>
              <a:gd name="T74" fmla="*/ 617 w 731"/>
              <a:gd name="T75" fmla="*/ 380 h 502"/>
              <a:gd name="T76" fmla="*/ 599 w 731"/>
              <a:gd name="T77" fmla="*/ 395 h 502"/>
              <a:gd name="T78" fmla="*/ 530 w 731"/>
              <a:gd name="T79" fmla="*/ 416 h 502"/>
              <a:gd name="T80" fmla="*/ 514 w 731"/>
              <a:gd name="T81" fmla="*/ 434 h 502"/>
              <a:gd name="T82" fmla="*/ 463 w 731"/>
              <a:gd name="T83" fmla="*/ 447 h 502"/>
              <a:gd name="T84" fmla="*/ 501 w 731"/>
              <a:gd name="T85" fmla="*/ 488 h 502"/>
              <a:gd name="T86" fmla="*/ 401 w 731"/>
              <a:gd name="T87" fmla="*/ 502 h 502"/>
              <a:gd name="T88" fmla="*/ 223 w 731"/>
              <a:gd name="T89" fmla="*/ 437 h 502"/>
              <a:gd name="T90" fmla="*/ 145 w 731"/>
              <a:gd name="T91" fmla="*/ 429 h 502"/>
              <a:gd name="T92" fmla="*/ 122 w 731"/>
              <a:gd name="T93" fmla="*/ 421 h 502"/>
              <a:gd name="T94" fmla="*/ 145 w 731"/>
              <a:gd name="T95" fmla="*/ 398 h 502"/>
              <a:gd name="T96" fmla="*/ 142 w 731"/>
              <a:gd name="T97" fmla="*/ 362 h 502"/>
              <a:gd name="T98" fmla="*/ 119 w 731"/>
              <a:gd name="T99" fmla="*/ 318 h 502"/>
              <a:gd name="T100" fmla="*/ 165 w 731"/>
              <a:gd name="T101" fmla="*/ 315 h 502"/>
              <a:gd name="T102" fmla="*/ 217 w 731"/>
              <a:gd name="T103" fmla="*/ 329 h 502"/>
              <a:gd name="T104" fmla="*/ 197 w 731"/>
              <a:gd name="T105" fmla="*/ 305 h 502"/>
              <a:gd name="T106" fmla="*/ 232 w 731"/>
              <a:gd name="T107" fmla="*/ 284 h 502"/>
              <a:gd name="T108" fmla="*/ 209 w 731"/>
              <a:gd name="T109" fmla="*/ 261 h 502"/>
              <a:gd name="T110" fmla="*/ 139 w 731"/>
              <a:gd name="T111" fmla="*/ 244 h 502"/>
              <a:gd name="T112" fmla="*/ 73 w 731"/>
              <a:gd name="T113" fmla="*/ 223 h 502"/>
              <a:gd name="T114" fmla="*/ 15 w 731"/>
              <a:gd name="T115" fmla="*/ 226 h 502"/>
              <a:gd name="T116" fmla="*/ 31 w 731"/>
              <a:gd name="T117" fmla="*/ 187 h 502"/>
              <a:gd name="T118" fmla="*/ 88 w 731"/>
              <a:gd name="T119" fmla="*/ 171 h 502"/>
              <a:gd name="T120" fmla="*/ 112 w 731"/>
              <a:gd name="T121" fmla="*/ 159 h 5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31"/>
              <a:gd name="T184" fmla="*/ 0 h 502"/>
              <a:gd name="T185" fmla="*/ 731 w 731"/>
              <a:gd name="T186" fmla="*/ 502 h 5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31" h="502">
                <a:moveTo>
                  <a:pt x="132" y="133"/>
                </a:moveTo>
                <a:lnTo>
                  <a:pt x="152" y="135"/>
                </a:lnTo>
                <a:lnTo>
                  <a:pt x="155" y="127"/>
                </a:lnTo>
                <a:lnTo>
                  <a:pt x="153" y="124"/>
                </a:lnTo>
                <a:lnTo>
                  <a:pt x="153" y="122"/>
                </a:lnTo>
                <a:lnTo>
                  <a:pt x="150" y="122"/>
                </a:lnTo>
                <a:lnTo>
                  <a:pt x="137" y="122"/>
                </a:lnTo>
                <a:lnTo>
                  <a:pt x="139" y="117"/>
                </a:lnTo>
                <a:lnTo>
                  <a:pt x="150" y="119"/>
                </a:lnTo>
                <a:lnTo>
                  <a:pt x="161" y="120"/>
                </a:lnTo>
                <a:lnTo>
                  <a:pt x="165" y="112"/>
                </a:lnTo>
                <a:lnTo>
                  <a:pt x="163" y="107"/>
                </a:lnTo>
                <a:lnTo>
                  <a:pt x="183" y="106"/>
                </a:lnTo>
                <a:lnTo>
                  <a:pt x="188" y="106"/>
                </a:lnTo>
                <a:lnTo>
                  <a:pt x="201" y="122"/>
                </a:lnTo>
                <a:lnTo>
                  <a:pt x="223" y="117"/>
                </a:lnTo>
                <a:lnTo>
                  <a:pt x="227" y="115"/>
                </a:lnTo>
                <a:lnTo>
                  <a:pt x="227" y="109"/>
                </a:lnTo>
                <a:lnTo>
                  <a:pt x="235" y="107"/>
                </a:lnTo>
                <a:lnTo>
                  <a:pt x="251" y="104"/>
                </a:lnTo>
                <a:lnTo>
                  <a:pt x="263" y="106"/>
                </a:lnTo>
                <a:lnTo>
                  <a:pt x="269" y="96"/>
                </a:lnTo>
                <a:lnTo>
                  <a:pt x="276" y="78"/>
                </a:lnTo>
                <a:lnTo>
                  <a:pt x="290" y="57"/>
                </a:lnTo>
                <a:lnTo>
                  <a:pt x="274" y="57"/>
                </a:lnTo>
                <a:lnTo>
                  <a:pt x="276" y="50"/>
                </a:lnTo>
                <a:lnTo>
                  <a:pt x="253" y="47"/>
                </a:lnTo>
                <a:lnTo>
                  <a:pt x="240" y="42"/>
                </a:lnTo>
                <a:lnTo>
                  <a:pt x="238" y="39"/>
                </a:lnTo>
                <a:lnTo>
                  <a:pt x="235" y="35"/>
                </a:lnTo>
                <a:lnTo>
                  <a:pt x="235" y="24"/>
                </a:lnTo>
                <a:lnTo>
                  <a:pt x="245" y="26"/>
                </a:lnTo>
                <a:lnTo>
                  <a:pt x="245" y="32"/>
                </a:lnTo>
                <a:lnTo>
                  <a:pt x="245" y="35"/>
                </a:lnTo>
                <a:lnTo>
                  <a:pt x="248" y="39"/>
                </a:lnTo>
                <a:lnTo>
                  <a:pt x="272" y="40"/>
                </a:lnTo>
                <a:lnTo>
                  <a:pt x="274" y="39"/>
                </a:lnTo>
                <a:lnTo>
                  <a:pt x="279" y="29"/>
                </a:lnTo>
                <a:lnTo>
                  <a:pt x="282" y="18"/>
                </a:lnTo>
                <a:lnTo>
                  <a:pt x="285" y="9"/>
                </a:lnTo>
                <a:lnTo>
                  <a:pt x="277" y="9"/>
                </a:lnTo>
                <a:lnTo>
                  <a:pt x="281" y="4"/>
                </a:lnTo>
                <a:lnTo>
                  <a:pt x="285" y="1"/>
                </a:lnTo>
                <a:lnTo>
                  <a:pt x="289" y="0"/>
                </a:lnTo>
                <a:lnTo>
                  <a:pt x="328" y="4"/>
                </a:lnTo>
                <a:lnTo>
                  <a:pt x="339" y="6"/>
                </a:lnTo>
                <a:lnTo>
                  <a:pt x="356" y="9"/>
                </a:lnTo>
                <a:lnTo>
                  <a:pt x="364" y="9"/>
                </a:lnTo>
                <a:lnTo>
                  <a:pt x="374" y="13"/>
                </a:lnTo>
                <a:lnTo>
                  <a:pt x="393" y="18"/>
                </a:lnTo>
                <a:lnTo>
                  <a:pt x="401" y="14"/>
                </a:lnTo>
                <a:lnTo>
                  <a:pt x="418" y="16"/>
                </a:lnTo>
                <a:lnTo>
                  <a:pt x="429" y="14"/>
                </a:lnTo>
                <a:lnTo>
                  <a:pt x="427" y="21"/>
                </a:lnTo>
                <a:lnTo>
                  <a:pt x="416" y="21"/>
                </a:lnTo>
                <a:lnTo>
                  <a:pt x="414" y="26"/>
                </a:lnTo>
                <a:lnTo>
                  <a:pt x="390" y="42"/>
                </a:lnTo>
                <a:lnTo>
                  <a:pt x="388" y="45"/>
                </a:lnTo>
                <a:lnTo>
                  <a:pt x="387" y="50"/>
                </a:lnTo>
                <a:lnTo>
                  <a:pt x="383" y="63"/>
                </a:lnTo>
                <a:lnTo>
                  <a:pt x="383" y="66"/>
                </a:lnTo>
                <a:lnTo>
                  <a:pt x="347" y="68"/>
                </a:lnTo>
                <a:lnTo>
                  <a:pt x="344" y="75"/>
                </a:lnTo>
                <a:lnTo>
                  <a:pt x="334" y="88"/>
                </a:lnTo>
                <a:lnTo>
                  <a:pt x="331" y="93"/>
                </a:lnTo>
                <a:lnTo>
                  <a:pt x="326" y="104"/>
                </a:lnTo>
                <a:lnTo>
                  <a:pt x="318" y="112"/>
                </a:lnTo>
                <a:lnTo>
                  <a:pt x="312" y="112"/>
                </a:lnTo>
                <a:lnTo>
                  <a:pt x="303" y="117"/>
                </a:lnTo>
                <a:lnTo>
                  <a:pt x="302" y="124"/>
                </a:lnTo>
                <a:lnTo>
                  <a:pt x="295" y="132"/>
                </a:lnTo>
                <a:lnTo>
                  <a:pt x="302" y="133"/>
                </a:lnTo>
                <a:lnTo>
                  <a:pt x="295" y="138"/>
                </a:lnTo>
                <a:lnTo>
                  <a:pt x="295" y="142"/>
                </a:lnTo>
                <a:lnTo>
                  <a:pt x="299" y="142"/>
                </a:lnTo>
                <a:lnTo>
                  <a:pt x="302" y="143"/>
                </a:lnTo>
                <a:lnTo>
                  <a:pt x="302" y="145"/>
                </a:lnTo>
                <a:lnTo>
                  <a:pt x="290" y="146"/>
                </a:lnTo>
                <a:lnTo>
                  <a:pt x="290" y="150"/>
                </a:lnTo>
                <a:lnTo>
                  <a:pt x="290" y="151"/>
                </a:lnTo>
                <a:lnTo>
                  <a:pt x="295" y="151"/>
                </a:lnTo>
                <a:lnTo>
                  <a:pt x="302" y="153"/>
                </a:lnTo>
                <a:lnTo>
                  <a:pt x="305" y="153"/>
                </a:lnTo>
                <a:lnTo>
                  <a:pt x="300" y="156"/>
                </a:lnTo>
                <a:lnTo>
                  <a:pt x="302" y="158"/>
                </a:lnTo>
                <a:lnTo>
                  <a:pt x="307" y="159"/>
                </a:lnTo>
                <a:lnTo>
                  <a:pt x="307" y="161"/>
                </a:lnTo>
                <a:lnTo>
                  <a:pt x="307" y="163"/>
                </a:lnTo>
                <a:lnTo>
                  <a:pt x="312" y="164"/>
                </a:lnTo>
                <a:lnTo>
                  <a:pt x="310" y="168"/>
                </a:lnTo>
                <a:lnTo>
                  <a:pt x="297" y="182"/>
                </a:lnTo>
                <a:lnTo>
                  <a:pt x="287" y="184"/>
                </a:lnTo>
                <a:lnTo>
                  <a:pt x="292" y="189"/>
                </a:lnTo>
                <a:lnTo>
                  <a:pt x="313" y="184"/>
                </a:lnTo>
                <a:lnTo>
                  <a:pt x="315" y="187"/>
                </a:lnTo>
                <a:lnTo>
                  <a:pt x="316" y="199"/>
                </a:lnTo>
                <a:lnTo>
                  <a:pt x="321" y="204"/>
                </a:lnTo>
                <a:lnTo>
                  <a:pt x="315" y="205"/>
                </a:lnTo>
                <a:lnTo>
                  <a:pt x="310" y="200"/>
                </a:lnTo>
                <a:lnTo>
                  <a:pt x="307" y="192"/>
                </a:lnTo>
                <a:lnTo>
                  <a:pt x="299" y="194"/>
                </a:lnTo>
                <a:lnTo>
                  <a:pt x="295" y="208"/>
                </a:lnTo>
                <a:lnTo>
                  <a:pt x="307" y="208"/>
                </a:lnTo>
                <a:lnTo>
                  <a:pt x="308" y="215"/>
                </a:lnTo>
                <a:lnTo>
                  <a:pt x="294" y="215"/>
                </a:lnTo>
                <a:lnTo>
                  <a:pt x="294" y="217"/>
                </a:lnTo>
                <a:lnTo>
                  <a:pt x="303" y="226"/>
                </a:lnTo>
                <a:lnTo>
                  <a:pt x="313" y="231"/>
                </a:lnTo>
                <a:lnTo>
                  <a:pt x="325" y="231"/>
                </a:lnTo>
                <a:lnTo>
                  <a:pt x="334" y="231"/>
                </a:lnTo>
                <a:lnTo>
                  <a:pt x="339" y="236"/>
                </a:lnTo>
                <a:lnTo>
                  <a:pt x="339" y="244"/>
                </a:lnTo>
                <a:lnTo>
                  <a:pt x="338" y="248"/>
                </a:lnTo>
                <a:lnTo>
                  <a:pt x="338" y="253"/>
                </a:lnTo>
                <a:lnTo>
                  <a:pt x="330" y="253"/>
                </a:lnTo>
                <a:lnTo>
                  <a:pt x="333" y="256"/>
                </a:lnTo>
                <a:lnTo>
                  <a:pt x="333" y="261"/>
                </a:lnTo>
                <a:lnTo>
                  <a:pt x="336" y="264"/>
                </a:lnTo>
                <a:lnTo>
                  <a:pt x="341" y="264"/>
                </a:lnTo>
                <a:lnTo>
                  <a:pt x="352" y="267"/>
                </a:lnTo>
                <a:lnTo>
                  <a:pt x="343" y="251"/>
                </a:lnTo>
                <a:lnTo>
                  <a:pt x="351" y="246"/>
                </a:lnTo>
                <a:lnTo>
                  <a:pt x="354" y="249"/>
                </a:lnTo>
                <a:lnTo>
                  <a:pt x="364" y="256"/>
                </a:lnTo>
                <a:lnTo>
                  <a:pt x="359" y="259"/>
                </a:lnTo>
                <a:lnTo>
                  <a:pt x="367" y="262"/>
                </a:lnTo>
                <a:lnTo>
                  <a:pt x="362" y="267"/>
                </a:lnTo>
                <a:lnTo>
                  <a:pt x="367" y="270"/>
                </a:lnTo>
                <a:lnTo>
                  <a:pt x="383" y="266"/>
                </a:lnTo>
                <a:lnTo>
                  <a:pt x="390" y="261"/>
                </a:lnTo>
                <a:lnTo>
                  <a:pt x="393" y="256"/>
                </a:lnTo>
                <a:lnTo>
                  <a:pt x="405" y="262"/>
                </a:lnTo>
                <a:lnTo>
                  <a:pt x="408" y="267"/>
                </a:lnTo>
                <a:lnTo>
                  <a:pt x="406" y="272"/>
                </a:lnTo>
                <a:lnTo>
                  <a:pt x="393" y="267"/>
                </a:lnTo>
                <a:lnTo>
                  <a:pt x="377" y="272"/>
                </a:lnTo>
                <a:lnTo>
                  <a:pt x="365" y="284"/>
                </a:lnTo>
                <a:lnTo>
                  <a:pt x="362" y="290"/>
                </a:lnTo>
                <a:lnTo>
                  <a:pt x="372" y="300"/>
                </a:lnTo>
                <a:lnTo>
                  <a:pt x="393" y="308"/>
                </a:lnTo>
                <a:lnTo>
                  <a:pt x="398" y="305"/>
                </a:lnTo>
                <a:lnTo>
                  <a:pt x="401" y="303"/>
                </a:lnTo>
                <a:lnTo>
                  <a:pt x="388" y="295"/>
                </a:lnTo>
                <a:lnTo>
                  <a:pt x="385" y="288"/>
                </a:lnTo>
                <a:lnTo>
                  <a:pt x="403" y="285"/>
                </a:lnTo>
                <a:lnTo>
                  <a:pt x="419" y="277"/>
                </a:lnTo>
                <a:lnTo>
                  <a:pt x="426" y="274"/>
                </a:lnTo>
                <a:lnTo>
                  <a:pt x="449" y="293"/>
                </a:lnTo>
                <a:lnTo>
                  <a:pt x="447" y="306"/>
                </a:lnTo>
                <a:lnTo>
                  <a:pt x="447" y="310"/>
                </a:lnTo>
                <a:lnTo>
                  <a:pt x="455" y="311"/>
                </a:lnTo>
                <a:lnTo>
                  <a:pt x="460" y="316"/>
                </a:lnTo>
                <a:lnTo>
                  <a:pt x="470" y="311"/>
                </a:lnTo>
                <a:lnTo>
                  <a:pt x="475" y="315"/>
                </a:lnTo>
                <a:lnTo>
                  <a:pt x="470" y="316"/>
                </a:lnTo>
                <a:lnTo>
                  <a:pt x="480" y="323"/>
                </a:lnTo>
                <a:lnTo>
                  <a:pt x="485" y="324"/>
                </a:lnTo>
                <a:lnTo>
                  <a:pt x="509" y="315"/>
                </a:lnTo>
                <a:lnTo>
                  <a:pt x="511" y="315"/>
                </a:lnTo>
                <a:lnTo>
                  <a:pt x="507" y="324"/>
                </a:lnTo>
                <a:lnTo>
                  <a:pt x="509" y="326"/>
                </a:lnTo>
                <a:lnTo>
                  <a:pt x="516" y="332"/>
                </a:lnTo>
                <a:lnTo>
                  <a:pt x="520" y="337"/>
                </a:lnTo>
                <a:lnTo>
                  <a:pt x="525" y="339"/>
                </a:lnTo>
                <a:lnTo>
                  <a:pt x="543" y="337"/>
                </a:lnTo>
                <a:lnTo>
                  <a:pt x="555" y="344"/>
                </a:lnTo>
                <a:lnTo>
                  <a:pt x="560" y="344"/>
                </a:lnTo>
                <a:lnTo>
                  <a:pt x="574" y="339"/>
                </a:lnTo>
                <a:lnTo>
                  <a:pt x="581" y="336"/>
                </a:lnTo>
                <a:lnTo>
                  <a:pt x="578" y="329"/>
                </a:lnTo>
                <a:lnTo>
                  <a:pt x="586" y="326"/>
                </a:lnTo>
                <a:lnTo>
                  <a:pt x="582" y="324"/>
                </a:lnTo>
                <a:lnTo>
                  <a:pt x="576" y="313"/>
                </a:lnTo>
                <a:lnTo>
                  <a:pt x="566" y="311"/>
                </a:lnTo>
                <a:lnTo>
                  <a:pt x="576" y="298"/>
                </a:lnTo>
                <a:lnTo>
                  <a:pt x="578" y="295"/>
                </a:lnTo>
                <a:lnTo>
                  <a:pt x="573" y="284"/>
                </a:lnTo>
                <a:lnTo>
                  <a:pt x="568" y="274"/>
                </a:lnTo>
                <a:lnTo>
                  <a:pt x="553" y="249"/>
                </a:lnTo>
                <a:lnTo>
                  <a:pt x="545" y="239"/>
                </a:lnTo>
                <a:lnTo>
                  <a:pt x="527" y="230"/>
                </a:lnTo>
                <a:lnTo>
                  <a:pt x="493" y="220"/>
                </a:lnTo>
                <a:lnTo>
                  <a:pt x="494" y="215"/>
                </a:lnTo>
                <a:lnTo>
                  <a:pt x="504" y="210"/>
                </a:lnTo>
                <a:lnTo>
                  <a:pt x="517" y="212"/>
                </a:lnTo>
                <a:lnTo>
                  <a:pt x="529" y="213"/>
                </a:lnTo>
                <a:lnTo>
                  <a:pt x="537" y="213"/>
                </a:lnTo>
                <a:lnTo>
                  <a:pt x="551" y="208"/>
                </a:lnTo>
                <a:lnTo>
                  <a:pt x="556" y="208"/>
                </a:lnTo>
                <a:lnTo>
                  <a:pt x="566" y="212"/>
                </a:lnTo>
                <a:lnTo>
                  <a:pt x="602" y="202"/>
                </a:lnTo>
                <a:lnTo>
                  <a:pt x="631" y="194"/>
                </a:lnTo>
                <a:lnTo>
                  <a:pt x="640" y="199"/>
                </a:lnTo>
                <a:lnTo>
                  <a:pt x="643" y="208"/>
                </a:lnTo>
                <a:lnTo>
                  <a:pt x="651" y="215"/>
                </a:lnTo>
                <a:lnTo>
                  <a:pt x="658" y="220"/>
                </a:lnTo>
                <a:lnTo>
                  <a:pt x="697" y="215"/>
                </a:lnTo>
                <a:lnTo>
                  <a:pt x="705" y="215"/>
                </a:lnTo>
                <a:lnTo>
                  <a:pt x="731" y="222"/>
                </a:lnTo>
                <a:lnTo>
                  <a:pt x="728" y="226"/>
                </a:lnTo>
                <a:lnTo>
                  <a:pt x="728" y="231"/>
                </a:lnTo>
                <a:lnTo>
                  <a:pt x="715" y="238"/>
                </a:lnTo>
                <a:lnTo>
                  <a:pt x="713" y="254"/>
                </a:lnTo>
                <a:lnTo>
                  <a:pt x="715" y="259"/>
                </a:lnTo>
                <a:lnTo>
                  <a:pt x="729" y="261"/>
                </a:lnTo>
                <a:lnTo>
                  <a:pt x="731" y="272"/>
                </a:lnTo>
                <a:lnTo>
                  <a:pt x="729" y="284"/>
                </a:lnTo>
                <a:lnTo>
                  <a:pt x="728" y="288"/>
                </a:lnTo>
                <a:lnTo>
                  <a:pt x="728" y="295"/>
                </a:lnTo>
                <a:lnTo>
                  <a:pt x="724" y="303"/>
                </a:lnTo>
                <a:lnTo>
                  <a:pt x="697" y="308"/>
                </a:lnTo>
                <a:lnTo>
                  <a:pt x="685" y="305"/>
                </a:lnTo>
                <a:lnTo>
                  <a:pt x="672" y="292"/>
                </a:lnTo>
                <a:lnTo>
                  <a:pt x="666" y="303"/>
                </a:lnTo>
                <a:lnTo>
                  <a:pt x="671" y="305"/>
                </a:lnTo>
                <a:lnTo>
                  <a:pt x="666" y="310"/>
                </a:lnTo>
                <a:lnTo>
                  <a:pt x="654" y="324"/>
                </a:lnTo>
                <a:lnTo>
                  <a:pt x="641" y="336"/>
                </a:lnTo>
                <a:lnTo>
                  <a:pt x="638" y="341"/>
                </a:lnTo>
                <a:lnTo>
                  <a:pt x="641" y="342"/>
                </a:lnTo>
                <a:lnTo>
                  <a:pt x="633" y="354"/>
                </a:lnTo>
                <a:lnTo>
                  <a:pt x="645" y="359"/>
                </a:lnTo>
                <a:lnTo>
                  <a:pt x="656" y="363"/>
                </a:lnTo>
                <a:lnTo>
                  <a:pt x="654" y="368"/>
                </a:lnTo>
                <a:lnTo>
                  <a:pt x="643" y="377"/>
                </a:lnTo>
                <a:lnTo>
                  <a:pt x="630" y="380"/>
                </a:lnTo>
                <a:lnTo>
                  <a:pt x="617" y="380"/>
                </a:lnTo>
                <a:lnTo>
                  <a:pt x="609" y="383"/>
                </a:lnTo>
                <a:lnTo>
                  <a:pt x="600" y="380"/>
                </a:lnTo>
                <a:lnTo>
                  <a:pt x="592" y="377"/>
                </a:lnTo>
                <a:lnTo>
                  <a:pt x="582" y="383"/>
                </a:lnTo>
                <a:lnTo>
                  <a:pt x="602" y="390"/>
                </a:lnTo>
                <a:lnTo>
                  <a:pt x="599" y="395"/>
                </a:lnTo>
                <a:lnTo>
                  <a:pt x="578" y="401"/>
                </a:lnTo>
                <a:lnTo>
                  <a:pt x="566" y="406"/>
                </a:lnTo>
                <a:lnTo>
                  <a:pt x="558" y="403"/>
                </a:lnTo>
                <a:lnTo>
                  <a:pt x="550" y="408"/>
                </a:lnTo>
                <a:lnTo>
                  <a:pt x="538" y="412"/>
                </a:lnTo>
                <a:lnTo>
                  <a:pt x="530" y="416"/>
                </a:lnTo>
                <a:lnTo>
                  <a:pt x="532" y="421"/>
                </a:lnTo>
                <a:lnTo>
                  <a:pt x="532" y="426"/>
                </a:lnTo>
                <a:lnTo>
                  <a:pt x="527" y="429"/>
                </a:lnTo>
                <a:lnTo>
                  <a:pt x="522" y="430"/>
                </a:lnTo>
                <a:lnTo>
                  <a:pt x="520" y="432"/>
                </a:lnTo>
                <a:lnTo>
                  <a:pt x="514" y="434"/>
                </a:lnTo>
                <a:lnTo>
                  <a:pt x="511" y="434"/>
                </a:lnTo>
                <a:lnTo>
                  <a:pt x="503" y="434"/>
                </a:lnTo>
                <a:lnTo>
                  <a:pt x="491" y="435"/>
                </a:lnTo>
                <a:lnTo>
                  <a:pt x="481" y="437"/>
                </a:lnTo>
                <a:lnTo>
                  <a:pt x="468" y="439"/>
                </a:lnTo>
                <a:lnTo>
                  <a:pt x="463" y="447"/>
                </a:lnTo>
                <a:lnTo>
                  <a:pt x="467" y="453"/>
                </a:lnTo>
                <a:lnTo>
                  <a:pt x="481" y="468"/>
                </a:lnTo>
                <a:lnTo>
                  <a:pt x="501" y="468"/>
                </a:lnTo>
                <a:lnTo>
                  <a:pt x="494" y="478"/>
                </a:lnTo>
                <a:lnTo>
                  <a:pt x="499" y="481"/>
                </a:lnTo>
                <a:lnTo>
                  <a:pt x="501" y="488"/>
                </a:lnTo>
                <a:lnTo>
                  <a:pt x="525" y="488"/>
                </a:lnTo>
                <a:lnTo>
                  <a:pt x="542" y="489"/>
                </a:lnTo>
                <a:lnTo>
                  <a:pt x="568" y="491"/>
                </a:lnTo>
                <a:lnTo>
                  <a:pt x="475" y="492"/>
                </a:lnTo>
                <a:lnTo>
                  <a:pt x="411" y="488"/>
                </a:lnTo>
                <a:lnTo>
                  <a:pt x="401" y="502"/>
                </a:lnTo>
                <a:lnTo>
                  <a:pt x="392" y="501"/>
                </a:lnTo>
                <a:lnTo>
                  <a:pt x="344" y="479"/>
                </a:lnTo>
                <a:lnTo>
                  <a:pt x="344" y="474"/>
                </a:lnTo>
                <a:lnTo>
                  <a:pt x="297" y="463"/>
                </a:lnTo>
                <a:lnTo>
                  <a:pt x="303" y="453"/>
                </a:lnTo>
                <a:lnTo>
                  <a:pt x="223" y="437"/>
                </a:lnTo>
                <a:lnTo>
                  <a:pt x="209" y="443"/>
                </a:lnTo>
                <a:lnTo>
                  <a:pt x="174" y="430"/>
                </a:lnTo>
                <a:lnTo>
                  <a:pt x="155" y="434"/>
                </a:lnTo>
                <a:lnTo>
                  <a:pt x="152" y="432"/>
                </a:lnTo>
                <a:lnTo>
                  <a:pt x="148" y="430"/>
                </a:lnTo>
                <a:lnTo>
                  <a:pt x="145" y="429"/>
                </a:lnTo>
                <a:lnTo>
                  <a:pt x="145" y="427"/>
                </a:lnTo>
                <a:lnTo>
                  <a:pt x="142" y="424"/>
                </a:lnTo>
                <a:lnTo>
                  <a:pt x="134" y="424"/>
                </a:lnTo>
                <a:lnTo>
                  <a:pt x="135" y="419"/>
                </a:lnTo>
                <a:lnTo>
                  <a:pt x="129" y="417"/>
                </a:lnTo>
                <a:lnTo>
                  <a:pt x="122" y="421"/>
                </a:lnTo>
                <a:lnTo>
                  <a:pt x="112" y="417"/>
                </a:lnTo>
                <a:lnTo>
                  <a:pt x="119" y="403"/>
                </a:lnTo>
                <a:lnTo>
                  <a:pt x="129" y="404"/>
                </a:lnTo>
                <a:lnTo>
                  <a:pt x="134" y="396"/>
                </a:lnTo>
                <a:lnTo>
                  <a:pt x="135" y="396"/>
                </a:lnTo>
                <a:lnTo>
                  <a:pt x="145" y="398"/>
                </a:lnTo>
                <a:lnTo>
                  <a:pt x="140" y="390"/>
                </a:lnTo>
                <a:lnTo>
                  <a:pt x="134" y="383"/>
                </a:lnTo>
                <a:lnTo>
                  <a:pt x="143" y="381"/>
                </a:lnTo>
                <a:lnTo>
                  <a:pt x="147" y="377"/>
                </a:lnTo>
                <a:lnTo>
                  <a:pt x="142" y="375"/>
                </a:lnTo>
                <a:lnTo>
                  <a:pt x="142" y="362"/>
                </a:lnTo>
                <a:lnTo>
                  <a:pt x="147" y="342"/>
                </a:lnTo>
                <a:lnTo>
                  <a:pt x="139" y="341"/>
                </a:lnTo>
                <a:lnTo>
                  <a:pt x="130" y="329"/>
                </a:lnTo>
                <a:lnTo>
                  <a:pt x="139" y="328"/>
                </a:lnTo>
                <a:lnTo>
                  <a:pt x="139" y="319"/>
                </a:lnTo>
                <a:lnTo>
                  <a:pt x="119" y="318"/>
                </a:lnTo>
                <a:lnTo>
                  <a:pt x="122" y="311"/>
                </a:lnTo>
                <a:lnTo>
                  <a:pt x="121" y="305"/>
                </a:lnTo>
                <a:lnTo>
                  <a:pt x="111" y="297"/>
                </a:lnTo>
                <a:lnTo>
                  <a:pt x="139" y="298"/>
                </a:lnTo>
                <a:lnTo>
                  <a:pt x="140" y="305"/>
                </a:lnTo>
                <a:lnTo>
                  <a:pt x="165" y="315"/>
                </a:lnTo>
                <a:lnTo>
                  <a:pt x="170" y="316"/>
                </a:lnTo>
                <a:lnTo>
                  <a:pt x="173" y="324"/>
                </a:lnTo>
                <a:lnTo>
                  <a:pt x="186" y="331"/>
                </a:lnTo>
                <a:lnTo>
                  <a:pt x="191" y="331"/>
                </a:lnTo>
                <a:lnTo>
                  <a:pt x="210" y="334"/>
                </a:lnTo>
                <a:lnTo>
                  <a:pt x="217" y="329"/>
                </a:lnTo>
                <a:lnTo>
                  <a:pt x="225" y="321"/>
                </a:lnTo>
                <a:lnTo>
                  <a:pt x="227" y="316"/>
                </a:lnTo>
                <a:lnTo>
                  <a:pt x="230" y="308"/>
                </a:lnTo>
                <a:lnTo>
                  <a:pt x="228" y="306"/>
                </a:lnTo>
                <a:lnTo>
                  <a:pt x="217" y="308"/>
                </a:lnTo>
                <a:lnTo>
                  <a:pt x="197" y="305"/>
                </a:lnTo>
                <a:lnTo>
                  <a:pt x="191" y="305"/>
                </a:lnTo>
                <a:lnTo>
                  <a:pt x="194" y="301"/>
                </a:lnTo>
                <a:lnTo>
                  <a:pt x="205" y="293"/>
                </a:lnTo>
                <a:lnTo>
                  <a:pt x="214" y="288"/>
                </a:lnTo>
                <a:lnTo>
                  <a:pt x="225" y="285"/>
                </a:lnTo>
                <a:lnTo>
                  <a:pt x="232" y="284"/>
                </a:lnTo>
                <a:lnTo>
                  <a:pt x="238" y="277"/>
                </a:lnTo>
                <a:lnTo>
                  <a:pt x="227" y="272"/>
                </a:lnTo>
                <a:lnTo>
                  <a:pt x="207" y="270"/>
                </a:lnTo>
                <a:lnTo>
                  <a:pt x="201" y="269"/>
                </a:lnTo>
                <a:lnTo>
                  <a:pt x="201" y="262"/>
                </a:lnTo>
                <a:lnTo>
                  <a:pt x="209" y="261"/>
                </a:lnTo>
                <a:lnTo>
                  <a:pt x="210" y="256"/>
                </a:lnTo>
                <a:lnTo>
                  <a:pt x="184" y="249"/>
                </a:lnTo>
                <a:lnTo>
                  <a:pt x="181" y="244"/>
                </a:lnTo>
                <a:lnTo>
                  <a:pt x="174" y="246"/>
                </a:lnTo>
                <a:lnTo>
                  <a:pt x="153" y="248"/>
                </a:lnTo>
                <a:lnTo>
                  <a:pt x="139" y="244"/>
                </a:lnTo>
                <a:lnTo>
                  <a:pt x="132" y="235"/>
                </a:lnTo>
                <a:lnTo>
                  <a:pt x="129" y="233"/>
                </a:lnTo>
                <a:lnTo>
                  <a:pt x="117" y="233"/>
                </a:lnTo>
                <a:lnTo>
                  <a:pt x="91" y="233"/>
                </a:lnTo>
                <a:lnTo>
                  <a:pt x="86" y="233"/>
                </a:lnTo>
                <a:lnTo>
                  <a:pt x="73" y="223"/>
                </a:lnTo>
                <a:lnTo>
                  <a:pt x="59" y="236"/>
                </a:lnTo>
                <a:lnTo>
                  <a:pt x="52" y="230"/>
                </a:lnTo>
                <a:lnTo>
                  <a:pt x="42" y="233"/>
                </a:lnTo>
                <a:lnTo>
                  <a:pt x="28" y="231"/>
                </a:lnTo>
                <a:lnTo>
                  <a:pt x="23" y="225"/>
                </a:lnTo>
                <a:lnTo>
                  <a:pt x="15" y="226"/>
                </a:lnTo>
                <a:lnTo>
                  <a:pt x="1" y="226"/>
                </a:lnTo>
                <a:lnTo>
                  <a:pt x="0" y="220"/>
                </a:lnTo>
                <a:lnTo>
                  <a:pt x="8" y="213"/>
                </a:lnTo>
                <a:lnTo>
                  <a:pt x="21" y="204"/>
                </a:lnTo>
                <a:lnTo>
                  <a:pt x="36" y="202"/>
                </a:lnTo>
                <a:lnTo>
                  <a:pt x="31" y="187"/>
                </a:lnTo>
                <a:lnTo>
                  <a:pt x="52" y="189"/>
                </a:lnTo>
                <a:lnTo>
                  <a:pt x="65" y="194"/>
                </a:lnTo>
                <a:lnTo>
                  <a:pt x="80" y="189"/>
                </a:lnTo>
                <a:lnTo>
                  <a:pt x="70" y="179"/>
                </a:lnTo>
                <a:lnTo>
                  <a:pt x="80" y="174"/>
                </a:lnTo>
                <a:lnTo>
                  <a:pt x="88" y="171"/>
                </a:lnTo>
                <a:lnTo>
                  <a:pt x="93" y="169"/>
                </a:lnTo>
                <a:lnTo>
                  <a:pt x="101" y="173"/>
                </a:lnTo>
                <a:lnTo>
                  <a:pt x="104" y="169"/>
                </a:lnTo>
                <a:lnTo>
                  <a:pt x="91" y="164"/>
                </a:lnTo>
                <a:lnTo>
                  <a:pt x="103" y="156"/>
                </a:lnTo>
                <a:lnTo>
                  <a:pt x="112" y="159"/>
                </a:lnTo>
                <a:lnTo>
                  <a:pt x="121" y="158"/>
                </a:lnTo>
                <a:lnTo>
                  <a:pt x="132" y="133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3" name="Freeform 17"/>
          <p:cNvSpPr>
            <a:spLocks/>
          </p:cNvSpPr>
          <p:nvPr/>
        </p:nvSpPr>
        <p:spPr bwMode="auto">
          <a:xfrm>
            <a:off x="2970882" y="1590755"/>
            <a:ext cx="1023564" cy="1122974"/>
          </a:xfrm>
          <a:custGeom>
            <a:avLst/>
            <a:gdLst>
              <a:gd name="T0" fmla="*/ 91 w 579"/>
              <a:gd name="T1" fmla="*/ 23 h 442"/>
              <a:gd name="T2" fmla="*/ 147 w 579"/>
              <a:gd name="T3" fmla="*/ 15 h 442"/>
              <a:gd name="T4" fmla="*/ 198 w 579"/>
              <a:gd name="T5" fmla="*/ 2 h 442"/>
              <a:gd name="T6" fmla="*/ 220 w 579"/>
              <a:gd name="T7" fmla="*/ 38 h 442"/>
              <a:gd name="T8" fmla="*/ 245 w 579"/>
              <a:gd name="T9" fmla="*/ 77 h 442"/>
              <a:gd name="T10" fmla="*/ 304 w 579"/>
              <a:gd name="T11" fmla="*/ 49 h 442"/>
              <a:gd name="T12" fmla="*/ 346 w 579"/>
              <a:gd name="T13" fmla="*/ 31 h 442"/>
              <a:gd name="T14" fmla="*/ 323 w 579"/>
              <a:gd name="T15" fmla="*/ 72 h 442"/>
              <a:gd name="T16" fmla="*/ 400 w 579"/>
              <a:gd name="T17" fmla="*/ 54 h 442"/>
              <a:gd name="T18" fmla="*/ 429 w 579"/>
              <a:gd name="T19" fmla="*/ 96 h 442"/>
              <a:gd name="T20" fmla="*/ 405 w 579"/>
              <a:gd name="T21" fmla="*/ 124 h 442"/>
              <a:gd name="T22" fmla="*/ 371 w 579"/>
              <a:gd name="T23" fmla="*/ 142 h 442"/>
              <a:gd name="T24" fmla="*/ 313 w 579"/>
              <a:gd name="T25" fmla="*/ 149 h 442"/>
              <a:gd name="T26" fmla="*/ 325 w 579"/>
              <a:gd name="T27" fmla="*/ 153 h 442"/>
              <a:gd name="T28" fmla="*/ 384 w 579"/>
              <a:gd name="T29" fmla="*/ 181 h 442"/>
              <a:gd name="T30" fmla="*/ 442 w 579"/>
              <a:gd name="T31" fmla="*/ 191 h 442"/>
              <a:gd name="T32" fmla="*/ 468 w 579"/>
              <a:gd name="T33" fmla="*/ 212 h 442"/>
              <a:gd name="T34" fmla="*/ 550 w 579"/>
              <a:gd name="T35" fmla="*/ 227 h 442"/>
              <a:gd name="T36" fmla="*/ 571 w 579"/>
              <a:gd name="T37" fmla="*/ 238 h 442"/>
              <a:gd name="T38" fmla="*/ 576 w 579"/>
              <a:gd name="T39" fmla="*/ 258 h 442"/>
              <a:gd name="T40" fmla="*/ 571 w 579"/>
              <a:gd name="T41" fmla="*/ 284 h 442"/>
              <a:gd name="T42" fmla="*/ 514 w 579"/>
              <a:gd name="T43" fmla="*/ 297 h 442"/>
              <a:gd name="T44" fmla="*/ 468 w 579"/>
              <a:gd name="T45" fmla="*/ 292 h 442"/>
              <a:gd name="T46" fmla="*/ 467 w 579"/>
              <a:gd name="T47" fmla="*/ 318 h 442"/>
              <a:gd name="T48" fmla="*/ 460 w 579"/>
              <a:gd name="T49" fmla="*/ 346 h 442"/>
              <a:gd name="T50" fmla="*/ 419 w 579"/>
              <a:gd name="T51" fmla="*/ 367 h 442"/>
              <a:gd name="T52" fmla="*/ 405 w 579"/>
              <a:gd name="T53" fmla="*/ 372 h 442"/>
              <a:gd name="T54" fmla="*/ 398 w 579"/>
              <a:gd name="T55" fmla="*/ 387 h 442"/>
              <a:gd name="T56" fmla="*/ 388 w 579"/>
              <a:gd name="T57" fmla="*/ 390 h 442"/>
              <a:gd name="T58" fmla="*/ 380 w 579"/>
              <a:gd name="T59" fmla="*/ 400 h 442"/>
              <a:gd name="T60" fmla="*/ 374 w 579"/>
              <a:gd name="T61" fmla="*/ 411 h 442"/>
              <a:gd name="T62" fmla="*/ 359 w 579"/>
              <a:gd name="T63" fmla="*/ 416 h 442"/>
              <a:gd name="T64" fmla="*/ 349 w 579"/>
              <a:gd name="T65" fmla="*/ 429 h 442"/>
              <a:gd name="T66" fmla="*/ 331 w 579"/>
              <a:gd name="T67" fmla="*/ 434 h 442"/>
              <a:gd name="T68" fmla="*/ 312 w 579"/>
              <a:gd name="T69" fmla="*/ 436 h 442"/>
              <a:gd name="T70" fmla="*/ 232 w 579"/>
              <a:gd name="T71" fmla="*/ 420 h 442"/>
              <a:gd name="T72" fmla="*/ 170 w 579"/>
              <a:gd name="T73" fmla="*/ 411 h 442"/>
              <a:gd name="T74" fmla="*/ 152 w 579"/>
              <a:gd name="T75" fmla="*/ 411 h 442"/>
              <a:gd name="T76" fmla="*/ 163 w 579"/>
              <a:gd name="T77" fmla="*/ 402 h 442"/>
              <a:gd name="T78" fmla="*/ 144 w 579"/>
              <a:gd name="T79" fmla="*/ 374 h 442"/>
              <a:gd name="T80" fmla="*/ 150 w 579"/>
              <a:gd name="T81" fmla="*/ 349 h 442"/>
              <a:gd name="T82" fmla="*/ 150 w 579"/>
              <a:gd name="T83" fmla="*/ 330 h 442"/>
              <a:gd name="T84" fmla="*/ 95 w 579"/>
              <a:gd name="T85" fmla="*/ 344 h 442"/>
              <a:gd name="T86" fmla="*/ 85 w 579"/>
              <a:gd name="T87" fmla="*/ 328 h 442"/>
              <a:gd name="T88" fmla="*/ 59 w 579"/>
              <a:gd name="T89" fmla="*/ 326 h 442"/>
              <a:gd name="T90" fmla="*/ 34 w 579"/>
              <a:gd name="T91" fmla="*/ 323 h 442"/>
              <a:gd name="T92" fmla="*/ 65 w 579"/>
              <a:gd name="T93" fmla="*/ 302 h 442"/>
              <a:gd name="T94" fmla="*/ 51 w 579"/>
              <a:gd name="T95" fmla="*/ 282 h 442"/>
              <a:gd name="T96" fmla="*/ 5 w 579"/>
              <a:gd name="T97" fmla="*/ 268 h 442"/>
              <a:gd name="T98" fmla="*/ 72 w 579"/>
              <a:gd name="T99" fmla="*/ 250 h 442"/>
              <a:gd name="T100" fmla="*/ 118 w 579"/>
              <a:gd name="T101" fmla="*/ 238 h 442"/>
              <a:gd name="T102" fmla="*/ 80 w 579"/>
              <a:gd name="T103" fmla="*/ 207 h 442"/>
              <a:gd name="T104" fmla="*/ 93 w 579"/>
              <a:gd name="T105" fmla="*/ 160 h 442"/>
              <a:gd name="T106" fmla="*/ 64 w 579"/>
              <a:gd name="T107" fmla="*/ 142 h 442"/>
              <a:gd name="T108" fmla="*/ 28 w 579"/>
              <a:gd name="T109" fmla="*/ 93 h 442"/>
              <a:gd name="T110" fmla="*/ 42 w 579"/>
              <a:gd name="T111" fmla="*/ 78 h 442"/>
              <a:gd name="T112" fmla="*/ 52 w 579"/>
              <a:gd name="T113" fmla="*/ 29 h 442"/>
              <a:gd name="T114" fmla="*/ 33 w 579"/>
              <a:gd name="T115" fmla="*/ 26 h 44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79"/>
              <a:gd name="T175" fmla="*/ 0 h 442"/>
              <a:gd name="T176" fmla="*/ 579 w 579"/>
              <a:gd name="T177" fmla="*/ 442 h 44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79" h="442">
                <a:moveTo>
                  <a:pt x="44" y="25"/>
                </a:moveTo>
                <a:lnTo>
                  <a:pt x="57" y="23"/>
                </a:lnTo>
                <a:lnTo>
                  <a:pt x="65" y="25"/>
                </a:lnTo>
                <a:lnTo>
                  <a:pt x="73" y="25"/>
                </a:lnTo>
                <a:lnTo>
                  <a:pt x="82" y="26"/>
                </a:lnTo>
                <a:lnTo>
                  <a:pt x="91" y="23"/>
                </a:lnTo>
                <a:lnTo>
                  <a:pt x="108" y="13"/>
                </a:lnTo>
                <a:lnTo>
                  <a:pt x="118" y="10"/>
                </a:lnTo>
                <a:lnTo>
                  <a:pt x="127" y="8"/>
                </a:lnTo>
                <a:lnTo>
                  <a:pt x="131" y="10"/>
                </a:lnTo>
                <a:lnTo>
                  <a:pt x="142" y="15"/>
                </a:lnTo>
                <a:lnTo>
                  <a:pt x="147" y="15"/>
                </a:lnTo>
                <a:lnTo>
                  <a:pt x="153" y="15"/>
                </a:lnTo>
                <a:lnTo>
                  <a:pt x="167" y="12"/>
                </a:lnTo>
                <a:lnTo>
                  <a:pt x="186" y="3"/>
                </a:lnTo>
                <a:lnTo>
                  <a:pt x="189" y="3"/>
                </a:lnTo>
                <a:lnTo>
                  <a:pt x="196" y="0"/>
                </a:lnTo>
                <a:lnTo>
                  <a:pt x="198" y="2"/>
                </a:lnTo>
                <a:lnTo>
                  <a:pt x="201" y="3"/>
                </a:lnTo>
                <a:lnTo>
                  <a:pt x="211" y="8"/>
                </a:lnTo>
                <a:lnTo>
                  <a:pt x="224" y="18"/>
                </a:lnTo>
                <a:lnTo>
                  <a:pt x="232" y="26"/>
                </a:lnTo>
                <a:lnTo>
                  <a:pt x="229" y="33"/>
                </a:lnTo>
                <a:lnTo>
                  <a:pt x="220" y="38"/>
                </a:lnTo>
                <a:lnTo>
                  <a:pt x="198" y="49"/>
                </a:lnTo>
                <a:lnTo>
                  <a:pt x="191" y="52"/>
                </a:lnTo>
                <a:lnTo>
                  <a:pt x="193" y="59"/>
                </a:lnTo>
                <a:lnTo>
                  <a:pt x="196" y="62"/>
                </a:lnTo>
                <a:lnTo>
                  <a:pt x="220" y="67"/>
                </a:lnTo>
                <a:lnTo>
                  <a:pt x="245" y="77"/>
                </a:lnTo>
                <a:lnTo>
                  <a:pt x="260" y="83"/>
                </a:lnTo>
                <a:lnTo>
                  <a:pt x="269" y="78"/>
                </a:lnTo>
                <a:lnTo>
                  <a:pt x="284" y="65"/>
                </a:lnTo>
                <a:lnTo>
                  <a:pt x="299" y="54"/>
                </a:lnTo>
                <a:lnTo>
                  <a:pt x="305" y="49"/>
                </a:lnTo>
                <a:lnTo>
                  <a:pt x="304" y="49"/>
                </a:lnTo>
                <a:lnTo>
                  <a:pt x="300" y="43"/>
                </a:lnTo>
                <a:lnTo>
                  <a:pt x="300" y="39"/>
                </a:lnTo>
                <a:lnTo>
                  <a:pt x="309" y="36"/>
                </a:lnTo>
                <a:lnTo>
                  <a:pt x="320" y="29"/>
                </a:lnTo>
                <a:lnTo>
                  <a:pt x="335" y="29"/>
                </a:lnTo>
                <a:lnTo>
                  <a:pt x="346" y="31"/>
                </a:lnTo>
                <a:lnTo>
                  <a:pt x="346" y="34"/>
                </a:lnTo>
                <a:lnTo>
                  <a:pt x="336" y="51"/>
                </a:lnTo>
                <a:lnTo>
                  <a:pt x="328" y="54"/>
                </a:lnTo>
                <a:lnTo>
                  <a:pt x="318" y="56"/>
                </a:lnTo>
                <a:lnTo>
                  <a:pt x="323" y="69"/>
                </a:lnTo>
                <a:lnTo>
                  <a:pt x="323" y="72"/>
                </a:lnTo>
                <a:lnTo>
                  <a:pt x="328" y="77"/>
                </a:lnTo>
                <a:lnTo>
                  <a:pt x="348" y="74"/>
                </a:lnTo>
                <a:lnTo>
                  <a:pt x="362" y="67"/>
                </a:lnTo>
                <a:lnTo>
                  <a:pt x="388" y="56"/>
                </a:lnTo>
                <a:lnTo>
                  <a:pt x="388" y="52"/>
                </a:lnTo>
                <a:lnTo>
                  <a:pt x="400" y="54"/>
                </a:lnTo>
                <a:lnTo>
                  <a:pt x="397" y="62"/>
                </a:lnTo>
                <a:lnTo>
                  <a:pt x="392" y="67"/>
                </a:lnTo>
                <a:lnTo>
                  <a:pt x="405" y="75"/>
                </a:lnTo>
                <a:lnTo>
                  <a:pt x="416" y="83"/>
                </a:lnTo>
                <a:lnTo>
                  <a:pt x="423" y="90"/>
                </a:lnTo>
                <a:lnTo>
                  <a:pt x="429" y="96"/>
                </a:lnTo>
                <a:lnTo>
                  <a:pt x="426" y="100"/>
                </a:lnTo>
                <a:lnTo>
                  <a:pt x="413" y="101"/>
                </a:lnTo>
                <a:lnTo>
                  <a:pt x="402" y="103"/>
                </a:lnTo>
                <a:lnTo>
                  <a:pt x="393" y="114"/>
                </a:lnTo>
                <a:lnTo>
                  <a:pt x="402" y="121"/>
                </a:lnTo>
                <a:lnTo>
                  <a:pt x="405" y="124"/>
                </a:lnTo>
                <a:lnTo>
                  <a:pt x="403" y="129"/>
                </a:lnTo>
                <a:lnTo>
                  <a:pt x="402" y="132"/>
                </a:lnTo>
                <a:lnTo>
                  <a:pt x="395" y="134"/>
                </a:lnTo>
                <a:lnTo>
                  <a:pt x="388" y="137"/>
                </a:lnTo>
                <a:lnTo>
                  <a:pt x="379" y="140"/>
                </a:lnTo>
                <a:lnTo>
                  <a:pt x="371" y="142"/>
                </a:lnTo>
                <a:lnTo>
                  <a:pt x="362" y="144"/>
                </a:lnTo>
                <a:lnTo>
                  <a:pt x="356" y="142"/>
                </a:lnTo>
                <a:lnTo>
                  <a:pt x="351" y="140"/>
                </a:lnTo>
                <a:lnTo>
                  <a:pt x="336" y="144"/>
                </a:lnTo>
                <a:lnTo>
                  <a:pt x="328" y="145"/>
                </a:lnTo>
                <a:lnTo>
                  <a:pt x="313" y="149"/>
                </a:lnTo>
                <a:lnTo>
                  <a:pt x="317" y="155"/>
                </a:lnTo>
                <a:lnTo>
                  <a:pt x="309" y="163"/>
                </a:lnTo>
                <a:lnTo>
                  <a:pt x="322" y="163"/>
                </a:lnTo>
                <a:lnTo>
                  <a:pt x="322" y="160"/>
                </a:lnTo>
                <a:lnTo>
                  <a:pt x="323" y="155"/>
                </a:lnTo>
                <a:lnTo>
                  <a:pt x="325" y="153"/>
                </a:lnTo>
                <a:lnTo>
                  <a:pt x="336" y="152"/>
                </a:lnTo>
                <a:lnTo>
                  <a:pt x="338" y="155"/>
                </a:lnTo>
                <a:lnTo>
                  <a:pt x="346" y="158"/>
                </a:lnTo>
                <a:lnTo>
                  <a:pt x="343" y="163"/>
                </a:lnTo>
                <a:lnTo>
                  <a:pt x="371" y="181"/>
                </a:lnTo>
                <a:lnTo>
                  <a:pt x="384" y="181"/>
                </a:lnTo>
                <a:lnTo>
                  <a:pt x="384" y="183"/>
                </a:lnTo>
                <a:lnTo>
                  <a:pt x="405" y="185"/>
                </a:lnTo>
                <a:lnTo>
                  <a:pt x="408" y="181"/>
                </a:lnTo>
                <a:lnTo>
                  <a:pt x="442" y="183"/>
                </a:lnTo>
                <a:lnTo>
                  <a:pt x="442" y="188"/>
                </a:lnTo>
                <a:lnTo>
                  <a:pt x="442" y="191"/>
                </a:lnTo>
                <a:lnTo>
                  <a:pt x="450" y="198"/>
                </a:lnTo>
                <a:lnTo>
                  <a:pt x="459" y="204"/>
                </a:lnTo>
                <a:lnTo>
                  <a:pt x="457" y="206"/>
                </a:lnTo>
                <a:lnTo>
                  <a:pt x="462" y="211"/>
                </a:lnTo>
                <a:lnTo>
                  <a:pt x="465" y="214"/>
                </a:lnTo>
                <a:lnTo>
                  <a:pt x="468" y="212"/>
                </a:lnTo>
                <a:lnTo>
                  <a:pt x="509" y="214"/>
                </a:lnTo>
                <a:lnTo>
                  <a:pt x="530" y="214"/>
                </a:lnTo>
                <a:lnTo>
                  <a:pt x="530" y="219"/>
                </a:lnTo>
                <a:lnTo>
                  <a:pt x="537" y="219"/>
                </a:lnTo>
                <a:lnTo>
                  <a:pt x="542" y="229"/>
                </a:lnTo>
                <a:lnTo>
                  <a:pt x="550" y="227"/>
                </a:lnTo>
                <a:lnTo>
                  <a:pt x="553" y="220"/>
                </a:lnTo>
                <a:lnTo>
                  <a:pt x="575" y="222"/>
                </a:lnTo>
                <a:lnTo>
                  <a:pt x="576" y="227"/>
                </a:lnTo>
                <a:lnTo>
                  <a:pt x="576" y="233"/>
                </a:lnTo>
                <a:lnTo>
                  <a:pt x="571" y="237"/>
                </a:lnTo>
                <a:lnTo>
                  <a:pt x="571" y="238"/>
                </a:lnTo>
                <a:lnTo>
                  <a:pt x="575" y="242"/>
                </a:lnTo>
                <a:lnTo>
                  <a:pt x="566" y="247"/>
                </a:lnTo>
                <a:lnTo>
                  <a:pt x="570" y="248"/>
                </a:lnTo>
                <a:lnTo>
                  <a:pt x="575" y="250"/>
                </a:lnTo>
                <a:lnTo>
                  <a:pt x="579" y="251"/>
                </a:lnTo>
                <a:lnTo>
                  <a:pt x="576" y="258"/>
                </a:lnTo>
                <a:lnTo>
                  <a:pt x="565" y="260"/>
                </a:lnTo>
                <a:lnTo>
                  <a:pt x="561" y="261"/>
                </a:lnTo>
                <a:lnTo>
                  <a:pt x="561" y="266"/>
                </a:lnTo>
                <a:lnTo>
                  <a:pt x="561" y="271"/>
                </a:lnTo>
                <a:lnTo>
                  <a:pt x="561" y="273"/>
                </a:lnTo>
                <a:lnTo>
                  <a:pt x="571" y="284"/>
                </a:lnTo>
                <a:lnTo>
                  <a:pt x="565" y="286"/>
                </a:lnTo>
                <a:lnTo>
                  <a:pt x="557" y="289"/>
                </a:lnTo>
                <a:lnTo>
                  <a:pt x="550" y="291"/>
                </a:lnTo>
                <a:lnTo>
                  <a:pt x="542" y="292"/>
                </a:lnTo>
                <a:lnTo>
                  <a:pt x="530" y="294"/>
                </a:lnTo>
                <a:lnTo>
                  <a:pt x="514" y="297"/>
                </a:lnTo>
                <a:lnTo>
                  <a:pt x="498" y="300"/>
                </a:lnTo>
                <a:lnTo>
                  <a:pt x="490" y="299"/>
                </a:lnTo>
                <a:lnTo>
                  <a:pt x="483" y="299"/>
                </a:lnTo>
                <a:lnTo>
                  <a:pt x="483" y="292"/>
                </a:lnTo>
                <a:lnTo>
                  <a:pt x="475" y="295"/>
                </a:lnTo>
                <a:lnTo>
                  <a:pt x="468" y="292"/>
                </a:lnTo>
                <a:lnTo>
                  <a:pt x="462" y="297"/>
                </a:lnTo>
                <a:lnTo>
                  <a:pt x="467" y="300"/>
                </a:lnTo>
                <a:lnTo>
                  <a:pt x="465" y="304"/>
                </a:lnTo>
                <a:lnTo>
                  <a:pt x="468" y="305"/>
                </a:lnTo>
                <a:lnTo>
                  <a:pt x="462" y="317"/>
                </a:lnTo>
                <a:lnTo>
                  <a:pt x="467" y="318"/>
                </a:lnTo>
                <a:lnTo>
                  <a:pt x="468" y="325"/>
                </a:lnTo>
                <a:lnTo>
                  <a:pt x="467" y="328"/>
                </a:lnTo>
                <a:lnTo>
                  <a:pt x="462" y="331"/>
                </a:lnTo>
                <a:lnTo>
                  <a:pt x="464" y="340"/>
                </a:lnTo>
                <a:lnTo>
                  <a:pt x="465" y="344"/>
                </a:lnTo>
                <a:lnTo>
                  <a:pt x="460" y="346"/>
                </a:lnTo>
                <a:lnTo>
                  <a:pt x="452" y="349"/>
                </a:lnTo>
                <a:lnTo>
                  <a:pt x="441" y="351"/>
                </a:lnTo>
                <a:lnTo>
                  <a:pt x="424" y="354"/>
                </a:lnTo>
                <a:lnTo>
                  <a:pt x="421" y="359"/>
                </a:lnTo>
                <a:lnTo>
                  <a:pt x="421" y="366"/>
                </a:lnTo>
                <a:lnTo>
                  <a:pt x="419" y="367"/>
                </a:lnTo>
                <a:lnTo>
                  <a:pt x="418" y="369"/>
                </a:lnTo>
                <a:lnTo>
                  <a:pt x="413" y="369"/>
                </a:lnTo>
                <a:lnTo>
                  <a:pt x="410" y="369"/>
                </a:lnTo>
                <a:lnTo>
                  <a:pt x="406" y="367"/>
                </a:lnTo>
                <a:lnTo>
                  <a:pt x="403" y="369"/>
                </a:lnTo>
                <a:lnTo>
                  <a:pt x="405" y="372"/>
                </a:lnTo>
                <a:lnTo>
                  <a:pt x="403" y="375"/>
                </a:lnTo>
                <a:lnTo>
                  <a:pt x="398" y="375"/>
                </a:lnTo>
                <a:lnTo>
                  <a:pt x="395" y="379"/>
                </a:lnTo>
                <a:lnTo>
                  <a:pt x="397" y="380"/>
                </a:lnTo>
                <a:lnTo>
                  <a:pt x="400" y="382"/>
                </a:lnTo>
                <a:lnTo>
                  <a:pt x="398" y="387"/>
                </a:lnTo>
                <a:lnTo>
                  <a:pt x="403" y="387"/>
                </a:lnTo>
                <a:lnTo>
                  <a:pt x="405" y="390"/>
                </a:lnTo>
                <a:lnTo>
                  <a:pt x="403" y="393"/>
                </a:lnTo>
                <a:lnTo>
                  <a:pt x="400" y="392"/>
                </a:lnTo>
                <a:lnTo>
                  <a:pt x="395" y="389"/>
                </a:lnTo>
                <a:lnTo>
                  <a:pt x="388" y="390"/>
                </a:lnTo>
                <a:lnTo>
                  <a:pt x="387" y="392"/>
                </a:lnTo>
                <a:lnTo>
                  <a:pt x="390" y="395"/>
                </a:lnTo>
                <a:lnTo>
                  <a:pt x="390" y="398"/>
                </a:lnTo>
                <a:lnTo>
                  <a:pt x="387" y="398"/>
                </a:lnTo>
                <a:lnTo>
                  <a:pt x="384" y="398"/>
                </a:lnTo>
                <a:lnTo>
                  <a:pt x="380" y="400"/>
                </a:lnTo>
                <a:lnTo>
                  <a:pt x="377" y="403"/>
                </a:lnTo>
                <a:lnTo>
                  <a:pt x="380" y="406"/>
                </a:lnTo>
                <a:lnTo>
                  <a:pt x="384" y="406"/>
                </a:lnTo>
                <a:lnTo>
                  <a:pt x="384" y="410"/>
                </a:lnTo>
                <a:lnTo>
                  <a:pt x="380" y="411"/>
                </a:lnTo>
                <a:lnTo>
                  <a:pt x="374" y="411"/>
                </a:lnTo>
                <a:lnTo>
                  <a:pt x="367" y="408"/>
                </a:lnTo>
                <a:lnTo>
                  <a:pt x="362" y="410"/>
                </a:lnTo>
                <a:lnTo>
                  <a:pt x="356" y="411"/>
                </a:lnTo>
                <a:lnTo>
                  <a:pt x="351" y="413"/>
                </a:lnTo>
                <a:lnTo>
                  <a:pt x="353" y="415"/>
                </a:lnTo>
                <a:lnTo>
                  <a:pt x="359" y="416"/>
                </a:lnTo>
                <a:lnTo>
                  <a:pt x="362" y="418"/>
                </a:lnTo>
                <a:lnTo>
                  <a:pt x="366" y="421"/>
                </a:lnTo>
                <a:lnTo>
                  <a:pt x="367" y="426"/>
                </a:lnTo>
                <a:lnTo>
                  <a:pt x="361" y="429"/>
                </a:lnTo>
                <a:lnTo>
                  <a:pt x="354" y="426"/>
                </a:lnTo>
                <a:lnTo>
                  <a:pt x="349" y="429"/>
                </a:lnTo>
                <a:lnTo>
                  <a:pt x="343" y="426"/>
                </a:lnTo>
                <a:lnTo>
                  <a:pt x="338" y="424"/>
                </a:lnTo>
                <a:lnTo>
                  <a:pt x="336" y="426"/>
                </a:lnTo>
                <a:lnTo>
                  <a:pt x="338" y="429"/>
                </a:lnTo>
                <a:lnTo>
                  <a:pt x="335" y="431"/>
                </a:lnTo>
                <a:lnTo>
                  <a:pt x="331" y="434"/>
                </a:lnTo>
                <a:lnTo>
                  <a:pt x="333" y="436"/>
                </a:lnTo>
                <a:lnTo>
                  <a:pt x="338" y="437"/>
                </a:lnTo>
                <a:lnTo>
                  <a:pt x="340" y="439"/>
                </a:lnTo>
                <a:lnTo>
                  <a:pt x="340" y="441"/>
                </a:lnTo>
                <a:lnTo>
                  <a:pt x="333" y="442"/>
                </a:lnTo>
                <a:lnTo>
                  <a:pt x="312" y="436"/>
                </a:lnTo>
                <a:lnTo>
                  <a:pt x="279" y="423"/>
                </a:lnTo>
                <a:lnTo>
                  <a:pt x="279" y="415"/>
                </a:lnTo>
                <a:lnTo>
                  <a:pt x="269" y="410"/>
                </a:lnTo>
                <a:lnTo>
                  <a:pt x="251" y="415"/>
                </a:lnTo>
                <a:lnTo>
                  <a:pt x="235" y="416"/>
                </a:lnTo>
                <a:lnTo>
                  <a:pt x="232" y="420"/>
                </a:lnTo>
                <a:lnTo>
                  <a:pt x="193" y="423"/>
                </a:lnTo>
                <a:lnTo>
                  <a:pt x="189" y="416"/>
                </a:lnTo>
                <a:lnTo>
                  <a:pt x="184" y="420"/>
                </a:lnTo>
                <a:lnTo>
                  <a:pt x="180" y="416"/>
                </a:lnTo>
                <a:lnTo>
                  <a:pt x="180" y="415"/>
                </a:lnTo>
                <a:lnTo>
                  <a:pt x="170" y="411"/>
                </a:lnTo>
                <a:lnTo>
                  <a:pt x="167" y="411"/>
                </a:lnTo>
                <a:lnTo>
                  <a:pt x="165" y="413"/>
                </a:lnTo>
                <a:lnTo>
                  <a:pt x="162" y="415"/>
                </a:lnTo>
                <a:lnTo>
                  <a:pt x="158" y="413"/>
                </a:lnTo>
                <a:lnTo>
                  <a:pt x="157" y="411"/>
                </a:lnTo>
                <a:lnTo>
                  <a:pt x="152" y="411"/>
                </a:lnTo>
                <a:lnTo>
                  <a:pt x="150" y="406"/>
                </a:lnTo>
                <a:lnTo>
                  <a:pt x="155" y="406"/>
                </a:lnTo>
                <a:lnTo>
                  <a:pt x="158" y="406"/>
                </a:lnTo>
                <a:lnTo>
                  <a:pt x="163" y="408"/>
                </a:lnTo>
                <a:lnTo>
                  <a:pt x="167" y="405"/>
                </a:lnTo>
                <a:lnTo>
                  <a:pt x="163" y="402"/>
                </a:lnTo>
                <a:lnTo>
                  <a:pt x="162" y="403"/>
                </a:lnTo>
                <a:lnTo>
                  <a:pt x="157" y="403"/>
                </a:lnTo>
                <a:lnTo>
                  <a:pt x="152" y="402"/>
                </a:lnTo>
                <a:lnTo>
                  <a:pt x="152" y="397"/>
                </a:lnTo>
                <a:lnTo>
                  <a:pt x="158" y="385"/>
                </a:lnTo>
                <a:lnTo>
                  <a:pt x="144" y="374"/>
                </a:lnTo>
                <a:lnTo>
                  <a:pt x="153" y="367"/>
                </a:lnTo>
                <a:lnTo>
                  <a:pt x="157" y="362"/>
                </a:lnTo>
                <a:lnTo>
                  <a:pt x="158" y="359"/>
                </a:lnTo>
                <a:lnTo>
                  <a:pt x="158" y="356"/>
                </a:lnTo>
                <a:lnTo>
                  <a:pt x="153" y="353"/>
                </a:lnTo>
                <a:lnTo>
                  <a:pt x="150" y="349"/>
                </a:lnTo>
                <a:lnTo>
                  <a:pt x="155" y="346"/>
                </a:lnTo>
                <a:lnTo>
                  <a:pt x="157" y="343"/>
                </a:lnTo>
                <a:lnTo>
                  <a:pt x="155" y="341"/>
                </a:lnTo>
                <a:lnTo>
                  <a:pt x="150" y="340"/>
                </a:lnTo>
                <a:lnTo>
                  <a:pt x="150" y="335"/>
                </a:lnTo>
                <a:lnTo>
                  <a:pt x="150" y="330"/>
                </a:lnTo>
                <a:lnTo>
                  <a:pt x="139" y="326"/>
                </a:lnTo>
                <a:lnTo>
                  <a:pt x="136" y="333"/>
                </a:lnTo>
                <a:lnTo>
                  <a:pt x="131" y="336"/>
                </a:lnTo>
                <a:lnTo>
                  <a:pt x="118" y="340"/>
                </a:lnTo>
                <a:lnTo>
                  <a:pt x="113" y="338"/>
                </a:lnTo>
                <a:lnTo>
                  <a:pt x="95" y="344"/>
                </a:lnTo>
                <a:lnTo>
                  <a:pt x="87" y="344"/>
                </a:lnTo>
                <a:lnTo>
                  <a:pt x="80" y="343"/>
                </a:lnTo>
                <a:lnTo>
                  <a:pt x="75" y="338"/>
                </a:lnTo>
                <a:lnTo>
                  <a:pt x="77" y="335"/>
                </a:lnTo>
                <a:lnTo>
                  <a:pt x="83" y="331"/>
                </a:lnTo>
                <a:lnTo>
                  <a:pt x="85" y="328"/>
                </a:lnTo>
                <a:lnTo>
                  <a:pt x="83" y="325"/>
                </a:lnTo>
                <a:lnTo>
                  <a:pt x="82" y="320"/>
                </a:lnTo>
                <a:lnTo>
                  <a:pt x="80" y="318"/>
                </a:lnTo>
                <a:lnTo>
                  <a:pt x="73" y="320"/>
                </a:lnTo>
                <a:lnTo>
                  <a:pt x="67" y="322"/>
                </a:lnTo>
                <a:lnTo>
                  <a:pt x="59" y="326"/>
                </a:lnTo>
                <a:lnTo>
                  <a:pt x="64" y="333"/>
                </a:lnTo>
                <a:lnTo>
                  <a:pt x="56" y="335"/>
                </a:lnTo>
                <a:lnTo>
                  <a:pt x="46" y="335"/>
                </a:lnTo>
                <a:lnTo>
                  <a:pt x="39" y="335"/>
                </a:lnTo>
                <a:lnTo>
                  <a:pt x="36" y="328"/>
                </a:lnTo>
                <a:lnTo>
                  <a:pt x="34" y="323"/>
                </a:lnTo>
                <a:lnTo>
                  <a:pt x="31" y="317"/>
                </a:lnTo>
                <a:lnTo>
                  <a:pt x="31" y="312"/>
                </a:lnTo>
                <a:lnTo>
                  <a:pt x="33" y="310"/>
                </a:lnTo>
                <a:lnTo>
                  <a:pt x="38" y="309"/>
                </a:lnTo>
                <a:lnTo>
                  <a:pt x="51" y="305"/>
                </a:lnTo>
                <a:lnTo>
                  <a:pt x="65" y="302"/>
                </a:lnTo>
                <a:lnTo>
                  <a:pt x="72" y="299"/>
                </a:lnTo>
                <a:lnTo>
                  <a:pt x="69" y="294"/>
                </a:lnTo>
                <a:lnTo>
                  <a:pt x="70" y="287"/>
                </a:lnTo>
                <a:lnTo>
                  <a:pt x="70" y="284"/>
                </a:lnTo>
                <a:lnTo>
                  <a:pt x="57" y="281"/>
                </a:lnTo>
                <a:lnTo>
                  <a:pt x="51" y="282"/>
                </a:lnTo>
                <a:lnTo>
                  <a:pt x="41" y="284"/>
                </a:lnTo>
                <a:lnTo>
                  <a:pt x="26" y="286"/>
                </a:lnTo>
                <a:lnTo>
                  <a:pt x="18" y="286"/>
                </a:lnTo>
                <a:lnTo>
                  <a:pt x="2" y="274"/>
                </a:lnTo>
                <a:lnTo>
                  <a:pt x="0" y="271"/>
                </a:lnTo>
                <a:lnTo>
                  <a:pt x="5" y="268"/>
                </a:lnTo>
                <a:lnTo>
                  <a:pt x="15" y="266"/>
                </a:lnTo>
                <a:lnTo>
                  <a:pt x="28" y="264"/>
                </a:lnTo>
                <a:lnTo>
                  <a:pt x="33" y="263"/>
                </a:lnTo>
                <a:lnTo>
                  <a:pt x="34" y="260"/>
                </a:lnTo>
                <a:lnTo>
                  <a:pt x="36" y="251"/>
                </a:lnTo>
                <a:lnTo>
                  <a:pt x="72" y="250"/>
                </a:lnTo>
                <a:lnTo>
                  <a:pt x="77" y="245"/>
                </a:lnTo>
                <a:lnTo>
                  <a:pt x="108" y="247"/>
                </a:lnTo>
                <a:lnTo>
                  <a:pt x="126" y="247"/>
                </a:lnTo>
                <a:lnTo>
                  <a:pt x="137" y="245"/>
                </a:lnTo>
                <a:lnTo>
                  <a:pt x="136" y="240"/>
                </a:lnTo>
                <a:lnTo>
                  <a:pt x="118" y="238"/>
                </a:lnTo>
                <a:lnTo>
                  <a:pt x="113" y="233"/>
                </a:lnTo>
                <a:lnTo>
                  <a:pt x="96" y="227"/>
                </a:lnTo>
                <a:lnTo>
                  <a:pt x="93" y="219"/>
                </a:lnTo>
                <a:lnTo>
                  <a:pt x="88" y="216"/>
                </a:lnTo>
                <a:lnTo>
                  <a:pt x="82" y="212"/>
                </a:lnTo>
                <a:lnTo>
                  <a:pt x="80" y="207"/>
                </a:lnTo>
                <a:lnTo>
                  <a:pt x="72" y="204"/>
                </a:lnTo>
                <a:lnTo>
                  <a:pt x="75" y="194"/>
                </a:lnTo>
                <a:lnTo>
                  <a:pt x="77" y="180"/>
                </a:lnTo>
                <a:lnTo>
                  <a:pt x="80" y="170"/>
                </a:lnTo>
                <a:lnTo>
                  <a:pt x="87" y="163"/>
                </a:lnTo>
                <a:lnTo>
                  <a:pt x="93" y="160"/>
                </a:lnTo>
                <a:lnTo>
                  <a:pt x="106" y="155"/>
                </a:lnTo>
                <a:lnTo>
                  <a:pt x="95" y="142"/>
                </a:lnTo>
                <a:lnTo>
                  <a:pt x="101" y="139"/>
                </a:lnTo>
                <a:lnTo>
                  <a:pt x="96" y="132"/>
                </a:lnTo>
                <a:lnTo>
                  <a:pt x="78" y="139"/>
                </a:lnTo>
                <a:lnTo>
                  <a:pt x="64" y="142"/>
                </a:lnTo>
                <a:lnTo>
                  <a:pt x="57" y="144"/>
                </a:lnTo>
                <a:lnTo>
                  <a:pt x="64" y="131"/>
                </a:lnTo>
                <a:lnTo>
                  <a:pt x="65" y="127"/>
                </a:lnTo>
                <a:lnTo>
                  <a:pt x="69" y="121"/>
                </a:lnTo>
                <a:lnTo>
                  <a:pt x="33" y="103"/>
                </a:lnTo>
                <a:lnTo>
                  <a:pt x="28" y="93"/>
                </a:lnTo>
                <a:lnTo>
                  <a:pt x="23" y="95"/>
                </a:lnTo>
                <a:lnTo>
                  <a:pt x="11" y="82"/>
                </a:lnTo>
                <a:lnTo>
                  <a:pt x="13" y="83"/>
                </a:lnTo>
                <a:lnTo>
                  <a:pt x="26" y="78"/>
                </a:lnTo>
                <a:lnTo>
                  <a:pt x="31" y="77"/>
                </a:lnTo>
                <a:lnTo>
                  <a:pt x="42" y="78"/>
                </a:lnTo>
                <a:lnTo>
                  <a:pt x="46" y="77"/>
                </a:lnTo>
                <a:lnTo>
                  <a:pt x="47" y="75"/>
                </a:lnTo>
                <a:lnTo>
                  <a:pt x="54" y="64"/>
                </a:lnTo>
                <a:lnTo>
                  <a:pt x="60" y="49"/>
                </a:lnTo>
                <a:lnTo>
                  <a:pt x="62" y="38"/>
                </a:lnTo>
                <a:lnTo>
                  <a:pt x="52" y="29"/>
                </a:lnTo>
                <a:lnTo>
                  <a:pt x="47" y="29"/>
                </a:lnTo>
                <a:lnTo>
                  <a:pt x="36" y="34"/>
                </a:lnTo>
                <a:lnTo>
                  <a:pt x="31" y="36"/>
                </a:lnTo>
                <a:lnTo>
                  <a:pt x="25" y="36"/>
                </a:lnTo>
                <a:lnTo>
                  <a:pt x="29" y="29"/>
                </a:lnTo>
                <a:lnTo>
                  <a:pt x="33" y="26"/>
                </a:lnTo>
                <a:lnTo>
                  <a:pt x="38" y="25"/>
                </a:lnTo>
                <a:lnTo>
                  <a:pt x="44" y="25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4" name="Freeform 18"/>
          <p:cNvSpPr>
            <a:spLocks/>
          </p:cNvSpPr>
          <p:nvPr/>
        </p:nvSpPr>
        <p:spPr bwMode="auto">
          <a:xfrm>
            <a:off x="2491804" y="1700003"/>
            <a:ext cx="721268" cy="708845"/>
          </a:xfrm>
          <a:custGeom>
            <a:avLst/>
            <a:gdLst>
              <a:gd name="T0" fmla="*/ 299 w 408"/>
              <a:gd name="T1" fmla="*/ 50 h 279"/>
              <a:gd name="T2" fmla="*/ 336 w 408"/>
              <a:gd name="T3" fmla="*/ 84 h 279"/>
              <a:gd name="T4" fmla="*/ 335 w 408"/>
              <a:gd name="T5" fmla="*/ 99 h 279"/>
              <a:gd name="T6" fmla="*/ 372 w 408"/>
              <a:gd name="T7" fmla="*/ 96 h 279"/>
              <a:gd name="T8" fmla="*/ 364 w 408"/>
              <a:gd name="T9" fmla="*/ 117 h 279"/>
              <a:gd name="T10" fmla="*/ 348 w 408"/>
              <a:gd name="T11" fmla="*/ 137 h 279"/>
              <a:gd name="T12" fmla="*/ 351 w 408"/>
              <a:gd name="T13" fmla="*/ 164 h 279"/>
              <a:gd name="T14" fmla="*/ 364 w 408"/>
              <a:gd name="T15" fmla="*/ 176 h 279"/>
              <a:gd name="T16" fmla="*/ 389 w 408"/>
              <a:gd name="T17" fmla="*/ 195 h 279"/>
              <a:gd name="T18" fmla="*/ 397 w 408"/>
              <a:gd name="T19" fmla="*/ 204 h 279"/>
              <a:gd name="T20" fmla="*/ 343 w 408"/>
              <a:gd name="T21" fmla="*/ 207 h 279"/>
              <a:gd name="T22" fmla="*/ 304 w 408"/>
              <a:gd name="T23" fmla="*/ 220 h 279"/>
              <a:gd name="T24" fmla="*/ 276 w 408"/>
              <a:gd name="T25" fmla="*/ 225 h 279"/>
              <a:gd name="T26" fmla="*/ 289 w 408"/>
              <a:gd name="T27" fmla="*/ 243 h 279"/>
              <a:gd name="T28" fmla="*/ 322 w 408"/>
              <a:gd name="T29" fmla="*/ 239 h 279"/>
              <a:gd name="T30" fmla="*/ 341 w 408"/>
              <a:gd name="T31" fmla="*/ 244 h 279"/>
              <a:gd name="T32" fmla="*/ 336 w 408"/>
              <a:gd name="T33" fmla="*/ 259 h 279"/>
              <a:gd name="T34" fmla="*/ 304 w 408"/>
              <a:gd name="T35" fmla="*/ 267 h 279"/>
              <a:gd name="T36" fmla="*/ 282 w 408"/>
              <a:gd name="T37" fmla="*/ 277 h 279"/>
              <a:gd name="T38" fmla="*/ 251 w 408"/>
              <a:gd name="T39" fmla="*/ 270 h 279"/>
              <a:gd name="T40" fmla="*/ 225 w 408"/>
              <a:gd name="T41" fmla="*/ 241 h 279"/>
              <a:gd name="T42" fmla="*/ 209 w 408"/>
              <a:gd name="T43" fmla="*/ 221 h 279"/>
              <a:gd name="T44" fmla="*/ 217 w 408"/>
              <a:gd name="T45" fmla="*/ 210 h 279"/>
              <a:gd name="T46" fmla="*/ 188 w 408"/>
              <a:gd name="T47" fmla="*/ 207 h 279"/>
              <a:gd name="T48" fmla="*/ 170 w 408"/>
              <a:gd name="T49" fmla="*/ 213 h 279"/>
              <a:gd name="T50" fmla="*/ 134 w 408"/>
              <a:gd name="T51" fmla="*/ 218 h 279"/>
              <a:gd name="T52" fmla="*/ 109 w 408"/>
              <a:gd name="T53" fmla="*/ 218 h 279"/>
              <a:gd name="T54" fmla="*/ 80 w 408"/>
              <a:gd name="T55" fmla="*/ 174 h 279"/>
              <a:gd name="T56" fmla="*/ 78 w 408"/>
              <a:gd name="T57" fmla="*/ 151 h 279"/>
              <a:gd name="T58" fmla="*/ 67 w 408"/>
              <a:gd name="T59" fmla="*/ 130 h 279"/>
              <a:gd name="T60" fmla="*/ 46 w 408"/>
              <a:gd name="T61" fmla="*/ 127 h 279"/>
              <a:gd name="T62" fmla="*/ 39 w 408"/>
              <a:gd name="T63" fmla="*/ 150 h 279"/>
              <a:gd name="T64" fmla="*/ 5 w 408"/>
              <a:gd name="T65" fmla="*/ 146 h 279"/>
              <a:gd name="T66" fmla="*/ 5 w 408"/>
              <a:gd name="T67" fmla="*/ 135 h 279"/>
              <a:gd name="T68" fmla="*/ 20 w 408"/>
              <a:gd name="T69" fmla="*/ 115 h 279"/>
              <a:gd name="T70" fmla="*/ 25 w 408"/>
              <a:gd name="T71" fmla="*/ 84 h 279"/>
              <a:gd name="T72" fmla="*/ 46 w 408"/>
              <a:gd name="T73" fmla="*/ 78 h 279"/>
              <a:gd name="T74" fmla="*/ 77 w 408"/>
              <a:gd name="T75" fmla="*/ 62 h 279"/>
              <a:gd name="T76" fmla="*/ 105 w 408"/>
              <a:gd name="T77" fmla="*/ 86 h 279"/>
              <a:gd name="T78" fmla="*/ 132 w 408"/>
              <a:gd name="T79" fmla="*/ 96 h 279"/>
              <a:gd name="T80" fmla="*/ 167 w 408"/>
              <a:gd name="T81" fmla="*/ 109 h 279"/>
              <a:gd name="T82" fmla="*/ 162 w 408"/>
              <a:gd name="T83" fmla="*/ 84 h 279"/>
              <a:gd name="T84" fmla="*/ 168 w 408"/>
              <a:gd name="T85" fmla="*/ 81 h 279"/>
              <a:gd name="T86" fmla="*/ 191 w 408"/>
              <a:gd name="T87" fmla="*/ 93 h 279"/>
              <a:gd name="T88" fmla="*/ 211 w 408"/>
              <a:gd name="T89" fmla="*/ 84 h 279"/>
              <a:gd name="T90" fmla="*/ 220 w 408"/>
              <a:gd name="T91" fmla="*/ 58 h 279"/>
              <a:gd name="T92" fmla="*/ 211 w 408"/>
              <a:gd name="T93" fmla="*/ 39 h 279"/>
              <a:gd name="T94" fmla="*/ 214 w 408"/>
              <a:gd name="T95" fmla="*/ 21 h 279"/>
              <a:gd name="T96" fmla="*/ 217 w 408"/>
              <a:gd name="T97" fmla="*/ 14 h 279"/>
              <a:gd name="T98" fmla="*/ 234 w 408"/>
              <a:gd name="T99" fmla="*/ 8 h 279"/>
              <a:gd name="T100" fmla="*/ 248 w 408"/>
              <a:gd name="T101" fmla="*/ 0 h 279"/>
              <a:gd name="T102" fmla="*/ 238 w 408"/>
              <a:gd name="T103" fmla="*/ 21 h 279"/>
              <a:gd name="T104" fmla="*/ 263 w 408"/>
              <a:gd name="T105" fmla="*/ 37 h 27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08"/>
              <a:gd name="T160" fmla="*/ 0 h 279"/>
              <a:gd name="T161" fmla="*/ 408 w 408"/>
              <a:gd name="T162" fmla="*/ 279 h 27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08" h="279">
                <a:moveTo>
                  <a:pt x="282" y="39"/>
                </a:moveTo>
                <a:lnTo>
                  <a:pt x="294" y="52"/>
                </a:lnTo>
                <a:lnTo>
                  <a:pt x="299" y="50"/>
                </a:lnTo>
                <a:lnTo>
                  <a:pt x="304" y="60"/>
                </a:lnTo>
                <a:lnTo>
                  <a:pt x="340" y="78"/>
                </a:lnTo>
                <a:lnTo>
                  <a:pt x="336" y="84"/>
                </a:lnTo>
                <a:lnTo>
                  <a:pt x="335" y="88"/>
                </a:lnTo>
                <a:lnTo>
                  <a:pt x="328" y="101"/>
                </a:lnTo>
                <a:lnTo>
                  <a:pt x="335" y="99"/>
                </a:lnTo>
                <a:lnTo>
                  <a:pt x="349" y="96"/>
                </a:lnTo>
                <a:lnTo>
                  <a:pt x="367" y="89"/>
                </a:lnTo>
                <a:lnTo>
                  <a:pt x="372" y="96"/>
                </a:lnTo>
                <a:lnTo>
                  <a:pt x="366" y="99"/>
                </a:lnTo>
                <a:lnTo>
                  <a:pt x="377" y="112"/>
                </a:lnTo>
                <a:lnTo>
                  <a:pt x="364" y="117"/>
                </a:lnTo>
                <a:lnTo>
                  <a:pt x="358" y="120"/>
                </a:lnTo>
                <a:lnTo>
                  <a:pt x="351" y="127"/>
                </a:lnTo>
                <a:lnTo>
                  <a:pt x="348" y="137"/>
                </a:lnTo>
                <a:lnTo>
                  <a:pt x="346" y="151"/>
                </a:lnTo>
                <a:lnTo>
                  <a:pt x="343" y="161"/>
                </a:lnTo>
                <a:lnTo>
                  <a:pt x="351" y="164"/>
                </a:lnTo>
                <a:lnTo>
                  <a:pt x="353" y="169"/>
                </a:lnTo>
                <a:lnTo>
                  <a:pt x="359" y="173"/>
                </a:lnTo>
                <a:lnTo>
                  <a:pt x="364" y="176"/>
                </a:lnTo>
                <a:lnTo>
                  <a:pt x="367" y="184"/>
                </a:lnTo>
                <a:lnTo>
                  <a:pt x="384" y="190"/>
                </a:lnTo>
                <a:lnTo>
                  <a:pt x="389" y="195"/>
                </a:lnTo>
                <a:lnTo>
                  <a:pt x="407" y="197"/>
                </a:lnTo>
                <a:lnTo>
                  <a:pt x="408" y="202"/>
                </a:lnTo>
                <a:lnTo>
                  <a:pt x="397" y="204"/>
                </a:lnTo>
                <a:lnTo>
                  <a:pt x="379" y="204"/>
                </a:lnTo>
                <a:lnTo>
                  <a:pt x="348" y="202"/>
                </a:lnTo>
                <a:lnTo>
                  <a:pt x="343" y="207"/>
                </a:lnTo>
                <a:lnTo>
                  <a:pt x="307" y="208"/>
                </a:lnTo>
                <a:lnTo>
                  <a:pt x="305" y="217"/>
                </a:lnTo>
                <a:lnTo>
                  <a:pt x="304" y="220"/>
                </a:lnTo>
                <a:lnTo>
                  <a:pt x="299" y="221"/>
                </a:lnTo>
                <a:lnTo>
                  <a:pt x="286" y="223"/>
                </a:lnTo>
                <a:lnTo>
                  <a:pt x="276" y="225"/>
                </a:lnTo>
                <a:lnTo>
                  <a:pt x="271" y="228"/>
                </a:lnTo>
                <a:lnTo>
                  <a:pt x="273" y="231"/>
                </a:lnTo>
                <a:lnTo>
                  <a:pt x="289" y="243"/>
                </a:lnTo>
                <a:lnTo>
                  <a:pt x="297" y="243"/>
                </a:lnTo>
                <a:lnTo>
                  <a:pt x="312" y="241"/>
                </a:lnTo>
                <a:lnTo>
                  <a:pt x="322" y="239"/>
                </a:lnTo>
                <a:lnTo>
                  <a:pt x="328" y="238"/>
                </a:lnTo>
                <a:lnTo>
                  <a:pt x="341" y="241"/>
                </a:lnTo>
                <a:lnTo>
                  <a:pt x="341" y="244"/>
                </a:lnTo>
                <a:lnTo>
                  <a:pt x="340" y="251"/>
                </a:lnTo>
                <a:lnTo>
                  <a:pt x="343" y="256"/>
                </a:lnTo>
                <a:lnTo>
                  <a:pt x="336" y="259"/>
                </a:lnTo>
                <a:lnTo>
                  <a:pt x="322" y="262"/>
                </a:lnTo>
                <a:lnTo>
                  <a:pt x="309" y="266"/>
                </a:lnTo>
                <a:lnTo>
                  <a:pt x="304" y="267"/>
                </a:lnTo>
                <a:lnTo>
                  <a:pt x="302" y="269"/>
                </a:lnTo>
                <a:lnTo>
                  <a:pt x="302" y="274"/>
                </a:lnTo>
                <a:lnTo>
                  <a:pt x="282" y="277"/>
                </a:lnTo>
                <a:lnTo>
                  <a:pt x="276" y="275"/>
                </a:lnTo>
                <a:lnTo>
                  <a:pt x="258" y="279"/>
                </a:lnTo>
                <a:lnTo>
                  <a:pt x="251" y="270"/>
                </a:lnTo>
                <a:lnTo>
                  <a:pt x="237" y="270"/>
                </a:lnTo>
                <a:lnTo>
                  <a:pt x="232" y="261"/>
                </a:lnTo>
                <a:lnTo>
                  <a:pt x="225" y="241"/>
                </a:lnTo>
                <a:lnTo>
                  <a:pt x="211" y="228"/>
                </a:lnTo>
                <a:lnTo>
                  <a:pt x="207" y="225"/>
                </a:lnTo>
                <a:lnTo>
                  <a:pt x="209" y="221"/>
                </a:lnTo>
                <a:lnTo>
                  <a:pt x="211" y="218"/>
                </a:lnTo>
                <a:lnTo>
                  <a:pt x="214" y="215"/>
                </a:lnTo>
                <a:lnTo>
                  <a:pt x="217" y="210"/>
                </a:lnTo>
                <a:lnTo>
                  <a:pt x="207" y="208"/>
                </a:lnTo>
                <a:lnTo>
                  <a:pt x="193" y="207"/>
                </a:lnTo>
                <a:lnTo>
                  <a:pt x="188" y="207"/>
                </a:lnTo>
                <a:lnTo>
                  <a:pt x="183" y="210"/>
                </a:lnTo>
                <a:lnTo>
                  <a:pt x="176" y="213"/>
                </a:lnTo>
                <a:lnTo>
                  <a:pt x="170" y="213"/>
                </a:lnTo>
                <a:lnTo>
                  <a:pt x="158" y="215"/>
                </a:lnTo>
                <a:lnTo>
                  <a:pt x="145" y="217"/>
                </a:lnTo>
                <a:lnTo>
                  <a:pt x="134" y="218"/>
                </a:lnTo>
                <a:lnTo>
                  <a:pt x="127" y="220"/>
                </a:lnTo>
                <a:lnTo>
                  <a:pt x="119" y="221"/>
                </a:lnTo>
                <a:lnTo>
                  <a:pt x="109" y="218"/>
                </a:lnTo>
                <a:lnTo>
                  <a:pt x="67" y="184"/>
                </a:lnTo>
                <a:lnTo>
                  <a:pt x="74" y="177"/>
                </a:lnTo>
                <a:lnTo>
                  <a:pt x="80" y="174"/>
                </a:lnTo>
                <a:lnTo>
                  <a:pt x="82" y="169"/>
                </a:lnTo>
                <a:lnTo>
                  <a:pt x="80" y="164"/>
                </a:lnTo>
                <a:lnTo>
                  <a:pt x="78" y="151"/>
                </a:lnTo>
                <a:lnTo>
                  <a:pt x="78" y="145"/>
                </a:lnTo>
                <a:lnTo>
                  <a:pt x="74" y="137"/>
                </a:lnTo>
                <a:lnTo>
                  <a:pt x="67" y="130"/>
                </a:lnTo>
                <a:lnTo>
                  <a:pt x="62" y="125"/>
                </a:lnTo>
                <a:lnTo>
                  <a:pt x="56" y="125"/>
                </a:lnTo>
                <a:lnTo>
                  <a:pt x="46" y="127"/>
                </a:lnTo>
                <a:lnTo>
                  <a:pt x="44" y="137"/>
                </a:lnTo>
                <a:lnTo>
                  <a:pt x="43" y="145"/>
                </a:lnTo>
                <a:lnTo>
                  <a:pt x="39" y="150"/>
                </a:lnTo>
                <a:lnTo>
                  <a:pt x="30" y="151"/>
                </a:lnTo>
                <a:lnTo>
                  <a:pt x="20" y="151"/>
                </a:lnTo>
                <a:lnTo>
                  <a:pt x="5" y="146"/>
                </a:lnTo>
                <a:lnTo>
                  <a:pt x="0" y="143"/>
                </a:lnTo>
                <a:lnTo>
                  <a:pt x="0" y="140"/>
                </a:lnTo>
                <a:lnTo>
                  <a:pt x="5" y="135"/>
                </a:lnTo>
                <a:lnTo>
                  <a:pt x="10" y="127"/>
                </a:lnTo>
                <a:lnTo>
                  <a:pt x="12" y="119"/>
                </a:lnTo>
                <a:lnTo>
                  <a:pt x="20" y="115"/>
                </a:lnTo>
                <a:lnTo>
                  <a:pt x="25" y="109"/>
                </a:lnTo>
                <a:lnTo>
                  <a:pt x="25" y="104"/>
                </a:lnTo>
                <a:lnTo>
                  <a:pt x="25" y="84"/>
                </a:lnTo>
                <a:lnTo>
                  <a:pt x="62" y="84"/>
                </a:lnTo>
                <a:lnTo>
                  <a:pt x="62" y="79"/>
                </a:lnTo>
                <a:lnTo>
                  <a:pt x="46" y="78"/>
                </a:lnTo>
                <a:lnTo>
                  <a:pt x="46" y="63"/>
                </a:lnTo>
                <a:lnTo>
                  <a:pt x="67" y="63"/>
                </a:lnTo>
                <a:lnTo>
                  <a:pt x="77" y="62"/>
                </a:lnTo>
                <a:lnTo>
                  <a:pt x="80" y="66"/>
                </a:lnTo>
                <a:lnTo>
                  <a:pt x="92" y="75"/>
                </a:lnTo>
                <a:lnTo>
                  <a:pt x="105" y="86"/>
                </a:lnTo>
                <a:lnTo>
                  <a:pt x="111" y="93"/>
                </a:lnTo>
                <a:lnTo>
                  <a:pt x="127" y="94"/>
                </a:lnTo>
                <a:lnTo>
                  <a:pt x="132" y="96"/>
                </a:lnTo>
                <a:lnTo>
                  <a:pt x="144" y="99"/>
                </a:lnTo>
                <a:lnTo>
                  <a:pt x="157" y="107"/>
                </a:lnTo>
                <a:lnTo>
                  <a:pt x="167" y="109"/>
                </a:lnTo>
                <a:lnTo>
                  <a:pt x="175" y="99"/>
                </a:lnTo>
                <a:lnTo>
                  <a:pt x="163" y="89"/>
                </a:lnTo>
                <a:lnTo>
                  <a:pt x="162" y="84"/>
                </a:lnTo>
                <a:lnTo>
                  <a:pt x="158" y="83"/>
                </a:lnTo>
                <a:lnTo>
                  <a:pt x="162" y="83"/>
                </a:lnTo>
                <a:lnTo>
                  <a:pt x="168" y="81"/>
                </a:lnTo>
                <a:lnTo>
                  <a:pt x="171" y="81"/>
                </a:lnTo>
                <a:lnTo>
                  <a:pt x="180" y="84"/>
                </a:lnTo>
                <a:lnTo>
                  <a:pt x="191" y="93"/>
                </a:lnTo>
                <a:lnTo>
                  <a:pt x="201" y="93"/>
                </a:lnTo>
                <a:lnTo>
                  <a:pt x="207" y="88"/>
                </a:lnTo>
                <a:lnTo>
                  <a:pt x="211" y="84"/>
                </a:lnTo>
                <a:lnTo>
                  <a:pt x="206" y="81"/>
                </a:lnTo>
                <a:lnTo>
                  <a:pt x="212" y="66"/>
                </a:lnTo>
                <a:lnTo>
                  <a:pt x="220" y="58"/>
                </a:lnTo>
                <a:lnTo>
                  <a:pt x="216" y="53"/>
                </a:lnTo>
                <a:lnTo>
                  <a:pt x="204" y="48"/>
                </a:lnTo>
                <a:lnTo>
                  <a:pt x="211" y="39"/>
                </a:lnTo>
                <a:lnTo>
                  <a:pt x="212" y="34"/>
                </a:lnTo>
                <a:lnTo>
                  <a:pt x="212" y="26"/>
                </a:lnTo>
                <a:lnTo>
                  <a:pt x="214" y="21"/>
                </a:lnTo>
                <a:lnTo>
                  <a:pt x="224" y="21"/>
                </a:lnTo>
                <a:lnTo>
                  <a:pt x="224" y="19"/>
                </a:lnTo>
                <a:lnTo>
                  <a:pt x="217" y="14"/>
                </a:lnTo>
                <a:lnTo>
                  <a:pt x="220" y="9"/>
                </a:lnTo>
                <a:lnTo>
                  <a:pt x="234" y="11"/>
                </a:lnTo>
                <a:lnTo>
                  <a:pt x="234" y="8"/>
                </a:lnTo>
                <a:lnTo>
                  <a:pt x="240" y="1"/>
                </a:lnTo>
                <a:lnTo>
                  <a:pt x="243" y="0"/>
                </a:lnTo>
                <a:lnTo>
                  <a:pt x="248" y="0"/>
                </a:lnTo>
                <a:lnTo>
                  <a:pt x="245" y="9"/>
                </a:lnTo>
                <a:lnTo>
                  <a:pt x="242" y="14"/>
                </a:lnTo>
                <a:lnTo>
                  <a:pt x="238" y="21"/>
                </a:lnTo>
                <a:lnTo>
                  <a:pt x="242" y="32"/>
                </a:lnTo>
                <a:lnTo>
                  <a:pt x="253" y="40"/>
                </a:lnTo>
                <a:lnTo>
                  <a:pt x="263" y="37"/>
                </a:lnTo>
                <a:lnTo>
                  <a:pt x="276" y="39"/>
                </a:lnTo>
                <a:lnTo>
                  <a:pt x="282" y="39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5" name="Freeform 19"/>
          <p:cNvSpPr>
            <a:spLocks/>
          </p:cNvSpPr>
          <p:nvPr/>
        </p:nvSpPr>
        <p:spPr bwMode="auto">
          <a:xfrm>
            <a:off x="4010357" y="1821955"/>
            <a:ext cx="1675888" cy="1028969"/>
          </a:xfrm>
          <a:custGeom>
            <a:avLst/>
            <a:gdLst>
              <a:gd name="T0" fmla="*/ 396 w 948"/>
              <a:gd name="T1" fmla="*/ 62 h 405"/>
              <a:gd name="T2" fmla="*/ 412 w 948"/>
              <a:gd name="T3" fmla="*/ 95 h 405"/>
              <a:gd name="T4" fmla="*/ 396 w 948"/>
              <a:gd name="T5" fmla="*/ 149 h 405"/>
              <a:gd name="T6" fmla="*/ 481 w 948"/>
              <a:gd name="T7" fmla="*/ 156 h 405"/>
              <a:gd name="T8" fmla="*/ 532 w 948"/>
              <a:gd name="T9" fmla="*/ 211 h 405"/>
              <a:gd name="T10" fmla="*/ 582 w 948"/>
              <a:gd name="T11" fmla="*/ 196 h 405"/>
              <a:gd name="T12" fmla="*/ 643 w 948"/>
              <a:gd name="T13" fmla="*/ 224 h 405"/>
              <a:gd name="T14" fmla="*/ 711 w 948"/>
              <a:gd name="T15" fmla="*/ 252 h 405"/>
              <a:gd name="T16" fmla="*/ 768 w 948"/>
              <a:gd name="T17" fmla="*/ 206 h 405"/>
              <a:gd name="T18" fmla="*/ 868 w 948"/>
              <a:gd name="T19" fmla="*/ 206 h 405"/>
              <a:gd name="T20" fmla="*/ 948 w 948"/>
              <a:gd name="T21" fmla="*/ 208 h 405"/>
              <a:gd name="T22" fmla="*/ 873 w 948"/>
              <a:gd name="T23" fmla="*/ 235 h 405"/>
              <a:gd name="T24" fmla="*/ 806 w 948"/>
              <a:gd name="T25" fmla="*/ 266 h 405"/>
              <a:gd name="T26" fmla="*/ 755 w 948"/>
              <a:gd name="T27" fmla="*/ 273 h 405"/>
              <a:gd name="T28" fmla="*/ 732 w 948"/>
              <a:gd name="T29" fmla="*/ 276 h 405"/>
              <a:gd name="T30" fmla="*/ 664 w 948"/>
              <a:gd name="T31" fmla="*/ 247 h 405"/>
              <a:gd name="T32" fmla="*/ 636 w 948"/>
              <a:gd name="T33" fmla="*/ 249 h 405"/>
              <a:gd name="T34" fmla="*/ 636 w 948"/>
              <a:gd name="T35" fmla="*/ 255 h 405"/>
              <a:gd name="T36" fmla="*/ 594 w 948"/>
              <a:gd name="T37" fmla="*/ 263 h 405"/>
              <a:gd name="T38" fmla="*/ 600 w 948"/>
              <a:gd name="T39" fmla="*/ 283 h 405"/>
              <a:gd name="T40" fmla="*/ 584 w 948"/>
              <a:gd name="T41" fmla="*/ 298 h 405"/>
              <a:gd name="T42" fmla="*/ 523 w 948"/>
              <a:gd name="T43" fmla="*/ 307 h 405"/>
              <a:gd name="T44" fmla="*/ 506 w 948"/>
              <a:gd name="T45" fmla="*/ 291 h 405"/>
              <a:gd name="T46" fmla="*/ 440 w 948"/>
              <a:gd name="T47" fmla="*/ 306 h 405"/>
              <a:gd name="T48" fmla="*/ 460 w 948"/>
              <a:gd name="T49" fmla="*/ 309 h 405"/>
              <a:gd name="T50" fmla="*/ 466 w 948"/>
              <a:gd name="T51" fmla="*/ 322 h 405"/>
              <a:gd name="T52" fmla="*/ 450 w 948"/>
              <a:gd name="T53" fmla="*/ 340 h 405"/>
              <a:gd name="T54" fmla="*/ 409 w 948"/>
              <a:gd name="T55" fmla="*/ 361 h 405"/>
              <a:gd name="T56" fmla="*/ 385 w 948"/>
              <a:gd name="T57" fmla="*/ 348 h 405"/>
              <a:gd name="T58" fmla="*/ 355 w 948"/>
              <a:gd name="T59" fmla="*/ 374 h 405"/>
              <a:gd name="T60" fmla="*/ 354 w 948"/>
              <a:gd name="T61" fmla="*/ 382 h 405"/>
              <a:gd name="T62" fmla="*/ 323 w 948"/>
              <a:gd name="T63" fmla="*/ 400 h 405"/>
              <a:gd name="T64" fmla="*/ 272 w 948"/>
              <a:gd name="T65" fmla="*/ 397 h 405"/>
              <a:gd name="T66" fmla="*/ 256 w 948"/>
              <a:gd name="T67" fmla="*/ 379 h 405"/>
              <a:gd name="T68" fmla="*/ 285 w 948"/>
              <a:gd name="T69" fmla="*/ 363 h 405"/>
              <a:gd name="T70" fmla="*/ 275 w 948"/>
              <a:gd name="T71" fmla="*/ 348 h 405"/>
              <a:gd name="T72" fmla="*/ 306 w 948"/>
              <a:gd name="T73" fmla="*/ 350 h 405"/>
              <a:gd name="T74" fmla="*/ 316 w 948"/>
              <a:gd name="T75" fmla="*/ 325 h 405"/>
              <a:gd name="T76" fmla="*/ 303 w 948"/>
              <a:gd name="T77" fmla="*/ 306 h 405"/>
              <a:gd name="T78" fmla="*/ 292 w 948"/>
              <a:gd name="T79" fmla="*/ 291 h 405"/>
              <a:gd name="T80" fmla="*/ 282 w 948"/>
              <a:gd name="T81" fmla="*/ 275 h 405"/>
              <a:gd name="T82" fmla="*/ 277 w 948"/>
              <a:gd name="T83" fmla="*/ 253 h 405"/>
              <a:gd name="T84" fmla="*/ 262 w 948"/>
              <a:gd name="T85" fmla="*/ 234 h 405"/>
              <a:gd name="T86" fmla="*/ 223 w 948"/>
              <a:gd name="T87" fmla="*/ 214 h 405"/>
              <a:gd name="T88" fmla="*/ 186 w 948"/>
              <a:gd name="T89" fmla="*/ 198 h 405"/>
              <a:gd name="T90" fmla="*/ 151 w 948"/>
              <a:gd name="T91" fmla="*/ 208 h 405"/>
              <a:gd name="T92" fmla="*/ 140 w 948"/>
              <a:gd name="T93" fmla="*/ 203 h 405"/>
              <a:gd name="T94" fmla="*/ 127 w 948"/>
              <a:gd name="T95" fmla="*/ 190 h 405"/>
              <a:gd name="T96" fmla="*/ 88 w 948"/>
              <a:gd name="T97" fmla="*/ 172 h 405"/>
              <a:gd name="T98" fmla="*/ 52 w 948"/>
              <a:gd name="T99" fmla="*/ 142 h 405"/>
              <a:gd name="T100" fmla="*/ 13 w 948"/>
              <a:gd name="T101" fmla="*/ 120 h 405"/>
              <a:gd name="T102" fmla="*/ 60 w 948"/>
              <a:gd name="T103" fmla="*/ 97 h 405"/>
              <a:gd name="T104" fmla="*/ 106 w 948"/>
              <a:gd name="T105" fmla="*/ 90 h 405"/>
              <a:gd name="T106" fmla="*/ 135 w 948"/>
              <a:gd name="T107" fmla="*/ 43 h 405"/>
              <a:gd name="T108" fmla="*/ 195 w 948"/>
              <a:gd name="T109" fmla="*/ 12 h 405"/>
              <a:gd name="T110" fmla="*/ 215 w 948"/>
              <a:gd name="T111" fmla="*/ 14 h 405"/>
              <a:gd name="T112" fmla="*/ 212 w 948"/>
              <a:gd name="T113" fmla="*/ 41 h 405"/>
              <a:gd name="T114" fmla="*/ 313 w 948"/>
              <a:gd name="T115" fmla="*/ 67 h 405"/>
              <a:gd name="T116" fmla="*/ 333 w 948"/>
              <a:gd name="T117" fmla="*/ 23 h 405"/>
              <a:gd name="T118" fmla="*/ 398 w 948"/>
              <a:gd name="T119" fmla="*/ 27 h 40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48"/>
              <a:gd name="T181" fmla="*/ 0 h 405"/>
              <a:gd name="T182" fmla="*/ 948 w 948"/>
              <a:gd name="T183" fmla="*/ 405 h 40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48" h="405">
                <a:moveTo>
                  <a:pt x="406" y="31"/>
                </a:moveTo>
                <a:lnTo>
                  <a:pt x="406" y="31"/>
                </a:lnTo>
                <a:lnTo>
                  <a:pt x="399" y="36"/>
                </a:lnTo>
                <a:lnTo>
                  <a:pt x="398" y="40"/>
                </a:lnTo>
                <a:lnTo>
                  <a:pt x="396" y="56"/>
                </a:lnTo>
                <a:lnTo>
                  <a:pt x="396" y="62"/>
                </a:lnTo>
                <a:lnTo>
                  <a:pt x="399" y="72"/>
                </a:lnTo>
                <a:lnTo>
                  <a:pt x="403" y="74"/>
                </a:lnTo>
                <a:lnTo>
                  <a:pt x="424" y="74"/>
                </a:lnTo>
                <a:lnTo>
                  <a:pt x="426" y="84"/>
                </a:lnTo>
                <a:lnTo>
                  <a:pt x="432" y="94"/>
                </a:lnTo>
                <a:lnTo>
                  <a:pt x="412" y="95"/>
                </a:lnTo>
                <a:lnTo>
                  <a:pt x="404" y="102"/>
                </a:lnTo>
                <a:lnTo>
                  <a:pt x="399" y="107"/>
                </a:lnTo>
                <a:lnTo>
                  <a:pt x="377" y="116"/>
                </a:lnTo>
                <a:lnTo>
                  <a:pt x="372" y="121"/>
                </a:lnTo>
                <a:lnTo>
                  <a:pt x="393" y="138"/>
                </a:lnTo>
                <a:lnTo>
                  <a:pt x="396" y="149"/>
                </a:lnTo>
                <a:lnTo>
                  <a:pt x="419" y="149"/>
                </a:lnTo>
                <a:lnTo>
                  <a:pt x="453" y="151"/>
                </a:lnTo>
                <a:lnTo>
                  <a:pt x="470" y="154"/>
                </a:lnTo>
                <a:lnTo>
                  <a:pt x="484" y="149"/>
                </a:lnTo>
                <a:lnTo>
                  <a:pt x="492" y="149"/>
                </a:lnTo>
                <a:lnTo>
                  <a:pt x="481" y="156"/>
                </a:lnTo>
                <a:lnTo>
                  <a:pt x="470" y="173"/>
                </a:lnTo>
                <a:lnTo>
                  <a:pt x="476" y="185"/>
                </a:lnTo>
                <a:lnTo>
                  <a:pt x="489" y="188"/>
                </a:lnTo>
                <a:lnTo>
                  <a:pt x="522" y="200"/>
                </a:lnTo>
                <a:lnTo>
                  <a:pt x="535" y="198"/>
                </a:lnTo>
                <a:lnTo>
                  <a:pt x="532" y="211"/>
                </a:lnTo>
                <a:lnTo>
                  <a:pt x="553" y="213"/>
                </a:lnTo>
                <a:lnTo>
                  <a:pt x="553" y="201"/>
                </a:lnTo>
                <a:lnTo>
                  <a:pt x="556" y="198"/>
                </a:lnTo>
                <a:lnTo>
                  <a:pt x="577" y="200"/>
                </a:lnTo>
                <a:lnTo>
                  <a:pt x="577" y="196"/>
                </a:lnTo>
                <a:lnTo>
                  <a:pt x="582" y="196"/>
                </a:lnTo>
                <a:lnTo>
                  <a:pt x="592" y="204"/>
                </a:lnTo>
                <a:lnTo>
                  <a:pt x="605" y="203"/>
                </a:lnTo>
                <a:lnTo>
                  <a:pt x="620" y="204"/>
                </a:lnTo>
                <a:lnTo>
                  <a:pt x="638" y="204"/>
                </a:lnTo>
                <a:lnTo>
                  <a:pt x="634" y="213"/>
                </a:lnTo>
                <a:lnTo>
                  <a:pt x="643" y="224"/>
                </a:lnTo>
                <a:lnTo>
                  <a:pt x="643" y="232"/>
                </a:lnTo>
                <a:lnTo>
                  <a:pt x="675" y="239"/>
                </a:lnTo>
                <a:lnTo>
                  <a:pt x="693" y="232"/>
                </a:lnTo>
                <a:lnTo>
                  <a:pt x="703" y="235"/>
                </a:lnTo>
                <a:lnTo>
                  <a:pt x="701" y="242"/>
                </a:lnTo>
                <a:lnTo>
                  <a:pt x="711" y="252"/>
                </a:lnTo>
                <a:lnTo>
                  <a:pt x="732" y="245"/>
                </a:lnTo>
                <a:lnTo>
                  <a:pt x="742" y="239"/>
                </a:lnTo>
                <a:lnTo>
                  <a:pt x="742" y="231"/>
                </a:lnTo>
                <a:lnTo>
                  <a:pt x="754" y="222"/>
                </a:lnTo>
                <a:lnTo>
                  <a:pt x="767" y="213"/>
                </a:lnTo>
                <a:lnTo>
                  <a:pt x="768" y="206"/>
                </a:lnTo>
                <a:lnTo>
                  <a:pt x="780" y="204"/>
                </a:lnTo>
                <a:lnTo>
                  <a:pt x="781" y="201"/>
                </a:lnTo>
                <a:lnTo>
                  <a:pt x="799" y="203"/>
                </a:lnTo>
                <a:lnTo>
                  <a:pt x="842" y="206"/>
                </a:lnTo>
                <a:lnTo>
                  <a:pt x="861" y="206"/>
                </a:lnTo>
                <a:lnTo>
                  <a:pt x="868" y="206"/>
                </a:lnTo>
                <a:lnTo>
                  <a:pt x="873" y="203"/>
                </a:lnTo>
                <a:lnTo>
                  <a:pt x="879" y="193"/>
                </a:lnTo>
                <a:lnTo>
                  <a:pt x="897" y="191"/>
                </a:lnTo>
                <a:lnTo>
                  <a:pt x="912" y="203"/>
                </a:lnTo>
                <a:lnTo>
                  <a:pt x="943" y="196"/>
                </a:lnTo>
                <a:lnTo>
                  <a:pt x="948" y="208"/>
                </a:lnTo>
                <a:lnTo>
                  <a:pt x="940" y="229"/>
                </a:lnTo>
                <a:lnTo>
                  <a:pt x="923" y="232"/>
                </a:lnTo>
                <a:lnTo>
                  <a:pt x="918" y="229"/>
                </a:lnTo>
                <a:lnTo>
                  <a:pt x="910" y="229"/>
                </a:lnTo>
                <a:lnTo>
                  <a:pt x="907" y="234"/>
                </a:lnTo>
                <a:lnTo>
                  <a:pt x="873" y="235"/>
                </a:lnTo>
                <a:lnTo>
                  <a:pt x="860" y="245"/>
                </a:lnTo>
                <a:lnTo>
                  <a:pt x="843" y="245"/>
                </a:lnTo>
                <a:lnTo>
                  <a:pt x="840" y="245"/>
                </a:lnTo>
                <a:lnTo>
                  <a:pt x="834" y="252"/>
                </a:lnTo>
                <a:lnTo>
                  <a:pt x="817" y="262"/>
                </a:lnTo>
                <a:lnTo>
                  <a:pt x="806" y="266"/>
                </a:lnTo>
                <a:lnTo>
                  <a:pt x="794" y="266"/>
                </a:lnTo>
                <a:lnTo>
                  <a:pt x="786" y="268"/>
                </a:lnTo>
                <a:lnTo>
                  <a:pt x="786" y="275"/>
                </a:lnTo>
                <a:lnTo>
                  <a:pt x="773" y="283"/>
                </a:lnTo>
                <a:lnTo>
                  <a:pt x="762" y="276"/>
                </a:lnTo>
                <a:lnTo>
                  <a:pt x="755" y="273"/>
                </a:lnTo>
                <a:lnTo>
                  <a:pt x="749" y="268"/>
                </a:lnTo>
                <a:lnTo>
                  <a:pt x="737" y="262"/>
                </a:lnTo>
                <a:lnTo>
                  <a:pt x="731" y="268"/>
                </a:lnTo>
                <a:lnTo>
                  <a:pt x="734" y="271"/>
                </a:lnTo>
                <a:lnTo>
                  <a:pt x="739" y="273"/>
                </a:lnTo>
                <a:lnTo>
                  <a:pt x="732" y="276"/>
                </a:lnTo>
                <a:lnTo>
                  <a:pt x="716" y="275"/>
                </a:lnTo>
                <a:lnTo>
                  <a:pt x="705" y="273"/>
                </a:lnTo>
                <a:lnTo>
                  <a:pt x="705" y="253"/>
                </a:lnTo>
                <a:lnTo>
                  <a:pt x="680" y="252"/>
                </a:lnTo>
                <a:lnTo>
                  <a:pt x="680" y="247"/>
                </a:lnTo>
                <a:lnTo>
                  <a:pt x="664" y="247"/>
                </a:lnTo>
                <a:lnTo>
                  <a:pt x="665" y="242"/>
                </a:lnTo>
                <a:lnTo>
                  <a:pt x="659" y="242"/>
                </a:lnTo>
                <a:lnTo>
                  <a:pt x="649" y="242"/>
                </a:lnTo>
                <a:lnTo>
                  <a:pt x="638" y="242"/>
                </a:lnTo>
                <a:lnTo>
                  <a:pt x="636" y="245"/>
                </a:lnTo>
                <a:lnTo>
                  <a:pt x="636" y="249"/>
                </a:lnTo>
                <a:lnTo>
                  <a:pt x="641" y="250"/>
                </a:lnTo>
                <a:lnTo>
                  <a:pt x="644" y="249"/>
                </a:lnTo>
                <a:lnTo>
                  <a:pt x="646" y="252"/>
                </a:lnTo>
                <a:lnTo>
                  <a:pt x="651" y="253"/>
                </a:lnTo>
                <a:lnTo>
                  <a:pt x="648" y="255"/>
                </a:lnTo>
                <a:lnTo>
                  <a:pt x="636" y="255"/>
                </a:lnTo>
                <a:lnTo>
                  <a:pt x="633" y="253"/>
                </a:lnTo>
                <a:lnTo>
                  <a:pt x="628" y="253"/>
                </a:lnTo>
                <a:lnTo>
                  <a:pt x="620" y="255"/>
                </a:lnTo>
                <a:lnTo>
                  <a:pt x="615" y="260"/>
                </a:lnTo>
                <a:lnTo>
                  <a:pt x="595" y="260"/>
                </a:lnTo>
                <a:lnTo>
                  <a:pt x="594" y="263"/>
                </a:lnTo>
                <a:lnTo>
                  <a:pt x="595" y="268"/>
                </a:lnTo>
                <a:lnTo>
                  <a:pt x="595" y="271"/>
                </a:lnTo>
                <a:lnTo>
                  <a:pt x="592" y="271"/>
                </a:lnTo>
                <a:lnTo>
                  <a:pt x="590" y="276"/>
                </a:lnTo>
                <a:lnTo>
                  <a:pt x="592" y="280"/>
                </a:lnTo>
                <a:lnTo>
                  <a:pt x="600" y="283"/>
                </a:lnTo>
                <a:lnTo>
                  <a:pt x="599" y="291"/>
                </a:lnTo>
                <a:lnTo>
                  <a:pt x="602" y="294"/>
                </a:lnTo>
                <a:lnTo>
                  <a:pt x="597" y="298"/>
                </a:lnTo>
                <a:lnTo>
                  <a:pt x="595" y="294"/>
                </a:lnTo>
                <a:lnTo>
                  <a:pt x="587" y="296"/>
                </a:lnTo>
                <a:lnTo>
                  <a:pt x="584" y="298"/>
                </a:lnTo>
                <a:lnTo>
                  <a:pt x="571" y="304"/>
                </a:lnTo>
                <a:lnTo>
                  <a:pt x="559" y="307"/>
                </a:lnTo>
                <a:lnTo>
                  <a:pt x="551" y="309"/>
                </a:lnTo>
                <a:lnTo>
                  <a:pt x="546" y="312"/>
                </a:lnTo>
                <a:lnTo>
                  <a:pt x="525" y="307"/>
                </a:lnTo>
                <a:lnTo>
                  <a:pt x="523" y="307"/>
                </a:lnTo>
                <a:lnTo>
                  <a:pt x="517" y="306"/>
                </a:lnTo>
                <a:lnTo>
                  <a:pt x="514" y="302"/>
                </a:lnTo>
                <a:lnTo>
                  <a:pt x="512" y="299"/>
                </a:lnTo>
                <a:lnTo>
                  <a:pt x="517" y="294"/>
                </a:lnTo>
                <a:lnTo>
                  <a:pt x="512" y="291"/>
                </a:lnTo>
                <a:lnTo>
                  <a:pt x="506" y="291"/>
                </a:lnTo>
                <a:lnTo>
                  <a:pt x="501" y="289"/>
                </a:lnTo>
                <a:lnTo>
                  <a:pt x="492" y="291"/>
                </a:lnTo>
                <a:lnTo>
                  <a:pt x="481" y="294"/>
                </a:lnTo>
                <a:lnTo>
                  <a:pt x="470" y="299"/>
                </a:lnTo>
                <a:lnTo>
                  <a:pt x="448" y="298"/>
                </a:lnTo>
                <a:lnTo>
                  <a:pt x="440" y="306"/>
                </a:lnTo>
                <a:lnTo>
                  <a:pt x="442" y="309"/>
                </a:lnTo>
                <a:lnTo>
                  <a:pt x="447" y="309"/>
                </a:lnTo>
                <a:lnTo>
                  <a:pt x="450" y="306"/>
                </a:lnTo>
                <a:lnTo>
                  <a:pt x="455" y="306"/>
                </a:lnTo>
                <a:lnTo>
                  <a:pt x="460" y="307"/>
                </a:lnTo>
                <a:lnTo>
                  <a:pt x="460" y="309"/>
                </a:lnTo>
                <a:lnTo>
                  <a:pt x="468" y="311"/>
                </a:lnTo>
                <a:lnTo>
                  <a:pt x="476" y="311"/>
                </a:lnTo>
                <a:lnTo>
                  <a:pt x="478" y="314"/>
                </a:lnTo>
                <a:lnTo>
                  <a:pt x="470" y="315"/>
                </a:lnTo>
                <a:lnTo>
                  <a:pt x="466" y="317"/>
                </a:lnTo>
                <a:lnTo>
                  <a:pt x="466" y="322"/>
                </a:lnTo>
                <a:lnTo>
                  <a:pt x="463" y="324"/>
                </a:lnTo>
                <a:lnTo>
                  <a:pt x="465" y="325"/>
                </a:lnTo>
                <a:lnTo>
                  <a:pt x="468" y="330"/>
                </a:lnTo>
                <a:lnTo>
                  <a:pt x="475" y="335"/>
                </a:lnTo>
                <a:lnTo>
                  <a:pt x="466" y="337"/>
                </a:lnTo>
                <a:lnTo>
                  <a:pt x="450" y="340"/>
                </a:lnTo>
                <a:lnTo>
                  <a:pt x="439" y="342"/>
                </a:lnTo>
                <a:lnTo>
                  <a:pt x="432" y="348"/>
                </a:lnTo>
                <a:lnTo>
                  <a:pt x="426" y="350"/>
                </a:lnTo>
                <a:lnTo>
                  <a:pt x="419" y="351"/>
                </a:lnTo>
                <a:lnTo>
                  <a:pt x="416" y="356"/>
                </a:lnTo>
                <a:lnTo>
                  <a:pt x="409" y="361"/>
                </a:lnTo>
                <a:lnTo>
                  <a:pt x="401" y="363"/>
                </a:lnTo>
                <a:lnTo>
                  <a:pt x="391" y="364"/>
                </a:lnTo>
                <a:lnTo>
                  <a:pt x="381" y="363"/>
                </a:lnTo>
                <a:lnTo>
                  <a:pt x="393" y="358"/>
                </a:lnTo>
                <a:lnTo>
                  <a:pt x="393" y="348"/>
                </a:lnTo>
                <a:lnTo>
                  <a:pt x="385" y="348"/>
                </a:lnTo>
                <a:lnTo>
                  <a:pt x="380" y="348"/>
                </a:lnTo>
                <a:lnTo>
                  <a:pt x="336" y="350"/>
                </a:lnTo>
                <a:lnTo>
                  <a:pt x="336" y="355"/>
                </a:lnTo>
                <a:lnTo>
                  <a:pt x="344" y="374"/>
                </a:lnTo>
                <a:lnTo>
                  <a:pt x="346" y="377"/>
                </a:lnTo>
                <a:lnTo>
                  <a:pt x="355" y="374"/>
                </a:lnTo>
                <a:lnTo>
                  <a:pt x="362" y="373"/>
                </a:lnTo>
                <a:lnTo>
                  <a:pt x="364" y="374"/>
                </a:lnTo>
                <a:lnTo>
                  <a:pt x="360" y="376"/>
                </a:lnTo>
                <a:lnTo>
                  <a:pt x="359" y="379"/>
                </a:lnTo>
                <a:lnTo>
                  <a:pt x="355" y="381"/>
                </a:lnTo>
                <a:lnTo>
                  <a:pt x="354" y="382"/>
                </a:lnTo>
                <a:lnTo>
                  <a:pt x="359" y="382"/>
                </a:lnTo>
                <a:lnTo>
                  <a:pt x="367" y="381"/>
                </a:lnTo>
                <a:lnTo>
                  <a:pt x="367" y="386"/>
                </a:lnTo>
                <a:lnTo>
                  <a:pt x="359" y="387"/>
                </a:lnTo>
                <a:lnTo>
                  <a:pt x="359" y="391"/>
                </a:lnTo>
                <a:lnTo>
                  <a:pt x="323" y="400"/>
                </a:lnTo>
                <a:lnTo>
                  <a:pt x="319" y="397"/>
                </a:lnTo>
                <a:lnTo>
                  <a:pt x="315" y="397"/>
                </a:lnTo>
                <a:lnTo>
                  <a:pt x="311" y="395"/>
                </a:lnTo>
                <a:lnTo>
                  <a:pt x="280" y="400"/>
                </a:lnTo>
                <a:lnTo>
                  <a:pt x="277" y="394"/>
                </a:lnTo>
                <a:lnTo>
                  <a:pt x="272" y="397"/>
                </a:lnTo>
                <a:lnTo>
                  <a:pt x="267" y="400"/>
                </a:lnTo>
                <a:lnTo>
                  <a:pt x="257" y="405"/>
                </a:lnTo>
                <a:lnTo>
                  <a:pt x="243" y="394"/>
                </a:lnTo>
                <a:lnTo>
                  <a:pt x="248" y="387"/>
                </a:lnTo>
                <a:lnTo>
                  <a:pt x="253" y="384"/>
                </a:lnTo>
                <a:lnTo>
                  <a:pt x="256" y="379"/>
                </a:lnTo>
                <a:lnTo>
                  <a:pt x="262" y="376"/>
                </a:lnTo>
                <a:lnTo>
                  <a:pt x="266" y="373"/>
                </a:lnTo>
                <a:lnTo>
                  <a:pt x="271" y="371"/>
                </a:lnTo>
                <a:lnTo>
                  <a:pt x="280" y="368"/>
                </a:lnTo>
                <a:lnTo>
                  <a:pt x="285" y="366"/>
                </a:lnTo>
                <a:lnTo>
                  <a:pt x="285" y="363"/>
                </a:lnTo>
                <a:lnTo>
                  <a:pt x="284" y="360"/>
                </a:lnTo>
                <a:lnTo>
                  <a:pt x="279" y="358"/>
                </a:lnTo>
                <a:lnTo>
                  <a:pt x="274" y="355"/>
                </a:lnTo>
                <a:lnTo>
                  <a:pt x="272" y="351"/>
                </a:lnTo>
                <a:lnTo>
                  <a:pt x="274" y="350"/>
                </a:lnTo>
                <a:lnTo>
                  <a:pt x="275" y="348"/>
                </a:lnTo>
                <a:lnTo>
                  <a:pt x="280" y="346"/>
                </a:lnTo>
                <a:lnTo>
                  <a:pt x="287" y="346"/>
                </a:lnTo>
                <a:lnTo>
                  <a:pt x="292" y="348"/>
                </a:lnTo>
                <a:lnTo>
                  <a:pt x="297" y="350"/>
                </a:lnTo>
                <a:lnTo>
                  <a:pt x="302" y="351"/>
                </a:lnTo>
                <a:lnTo>
                  <a:pt x="306" y="350"/>
                </a:lnTo>
                <a:lnTo>
                  <a:pt x="310" y="350"/>
                </a:lnTo>
                <a:lnTo>
                  <a:pt x="318" y="350"/>
                </a:lnTo>
                <a:lnTo>
                  <a:pt x="324" y="348"/>
                </a:lnTo>
                <a:lnTo>
                  <a:pt x="321" y="337"/>
                </a:lnTo>
                <a:lnTo>
                  <a:pt x="318" y="330"/>
                </a:lnTo>
                <a:lnTo>
                  <a:pt x="316" y="325"/>
                </a:lnTo>
                <a:lnTo>
                  <a:pt x="319" y="324"/>
                </a:lnTo>
                <a:lnTo>
                  <a:pt x="321" y="322"/>
                </a:lnTo>
                <a:lnTo>
                  <a:pt x="318" y="319"/>
                </a:lnTo>
                <a:lnTo>
                  <a:pt x="313" y="315"/>
                </a:lnTo>
                <a:lnTo>
                  <a:pt x="306" y="309"/>
                </a:lnTo>
                <a:lnTo>
                  <a:pt x="303" y="306"/>
                </a:lnTo>
                <a:lnTo>
                  <a:pt x="303" y="302"/>
                </a:lnTo>
                <a:lnTo>
                  <a:pt x="303" y="301"/>
                </a:lnTo>
                <a:lnTo>
                  <a:pt x="300" y="299"/>
                </a:lnTo>
                <a:lnTo>
                  <a:pt x="293" y="301"/>
                </a:lnTo>
                <a:lnTo>
                  <a:pt x="285" y="298"/>
                </a:lnTo>
                <a:lnTo>
                  <a:pt x="292" y="291"/>
                </a:lnTo>
                <a:lnTo>
                  <a:pt x="290" y="289"/>
                </a:lnTo>
                <a:lnTo>
                  <a:pt x="285" y="288"/>
                </a:lnTo>
                <a:lnTo>
                  <a:pt x="284" y="286"/>
                </a:lnTo>
                <a:lnTo>
                  <a:pt x="284" y="283"/>
                </a:lnTo>
                <a:lnTo>
                  <a:pt x="282" y="280"/>
                </a:lnTo>
                <a:lnTo>
                  <a:pt x="282" y="275"/>
                </a:lnTo>
                <a:lnTo>
                  <a:pt x="280" y="273"/>
                </a:lnTo>
                <a:lnTo>
                  <a:pt x="277" y="268"/>
                </a:lnTo>
                <a:lnTo>
                  <a:pt x="275" y="265"/>
                </a:lnTo>
                <a:lnTo>
                  <a:pt x="277" y="262"/>
                </a:lnTo>
                <a:lnTo>
                  <a:pt x="277" y="257"/>
                </a:lnTo>
                <a:lnTo>
                  <a:pt x="277" y="253"/>
                </a:lnTo>
                <a:lnTo>
                  <a:pt x="279" y="250"/>
                </a:lnTo>
                <a:lnTo>
                  <a:pt x="280" y="245"/>
                </a:lnTo>
                <a:lnTo>
                  <a:pt x="280" y="240"/>
                </a:lnTo>
                <a:lnTo>
                  <a:pt x="277" y="237"/>
                </a:lnTo>
                <a:lnTo>
                  <a:pt x="269" y="234"/>
                </a:lnTo>
                <a:lnTo>
                  <a:pt x="262" y="234"/>
                </a:lnTo>
                <a:lnTo>
                  <a:pt x="259" y="232"/>
                </a:lnTo>
                <a:lnTo>
                  <a:pt x="256" y="229"/>
                </a:lnTo>
                <a:lnTo>
                  <a:pt x="253" y="226"/>
                </a:lnTo>
                <a:lnTo>
                  <a:pt x="223" y="221"/>
                </a:lnTo>
                <a:lnTo>
                  <a:pt x="223" y="219"/>
                </a:lnTo>
                <a:lnTo>
                  <a:pt x="223" y="214"/>
                </a:lnTo>
                <a:lnTo>
                  <a:pt x="223" y="211"/>
                </a:lnTo>
                <a:lnTo>
                  <a:pt x="205" y="208"/>
                </a:lnTo>
                <a:lnTo>
                  <a:pt x="191" y="211"/>
                </a:lnTo>
                <a:lnTo>
                  <a:pt x="189" y="209"/>
                </a:lnTo>
                <a:lnTo>
                  <a:pt x="187" y="204"/>
                </a:lnTo>
                <a:lnTo>
                  <a:pt x="186" y="198"/>
                </a:lnTo>
                <a:lnTo>
                  <a:pt x="177" y="196"/>
                </a:lnTo>
                <a:lnTo>
                  <a:pt x="168" y="200"/>
                </a:lnTo>
                <a:lnTo>
                  <a:pt x="161" y="200"/>
                </a:lnTo>
                <a:lnTo>
                  <a:pt x="161" y="203"/>
                </a:lnTo>
                <a:lnTo>
                  <a:pt x="158" y="204"/>
                </a:lnTo>
                <a:lnTo>
                  <a:pt x="151" y="208"/>
                </a:lnTo>
                <a:lnTo>
                  <a:pt x="146" y="213"/>
                </a:lnTo>
                <a:lnTo>
                  <a:pt x="142" y="214"/>
                </a:lnTo>
                <a:lnTo>
                  <a:pt x="137" y="214"/>
                </a:lnTo>
                <a:lnTo>
                  <a:pt x="132" y="209"/>
                </a:lnTo>
                <a:lnTo>
                  <a:pt x="133" y="206"/>
                </a:lnTo>
                <a:lnTo>
                  <a:pt x="140" y="203"/>
                </a:lnTo>
                <a:lnTo>
                  <a:pt x="145" y="200"/>
                </a:lnTo>
                <a:lnTo>
                  <a:pt x="146" y="195"/>
                </a:lnTo>
                <a:lnTo>
                  <a:pt x="140" y="195"/>
                </a:lnTo>
                <a:lnTo>
                  <a:pt x="132" y="193"/>
                </a:lnTo>
                <a:lnTo>
                  <a:pt x="133" y="190"/>
                </a:lnTo>
                <a:lnTo>
                  <a:pt x="127" y="190"/>
                </a:lnTo>
                <a:lnTo>
                  <a:pt x="119" y="190"/>
                </a:lnTo>
                <a:lnTo>
                  <a:pt x="107" y="190"/>
                </a:lnTo>
                <a:lnTo>
                  <a:pt x="104" y="182"/>
                </a:lnTo>
                <a:lnTo>
                  <a:pt x="96" y="178"/>
                </a:lnTo>
                <a:lnTo>
                  <a:pt x="91" y="177"/>
                </a:lnTo>
                <a:lnTo>
                  <a:pt x="88" y="172"/>
                </a:lnTo>
                <a:lnTo>
                  <a:pt x="86" y="165"/>
                </a:lnTo>
                <a:lnTo>
                  <a:pt x="84" y="162"/>
                </a:lnTo>
                <a:lnTo>
                  <a:pt x="81" y="156"/>
                </a:lnTo>
                <a:lnTo>
                  <a:pt x="68" y="152"/>
                </a:lnTo>
                <a:lnTo>
                  <a:pt x="53" y="147"/>
                </a:lnTo>
                <a:lnTo>
                  <a:pt x="52" y="142"/>
                </a:lnTo>
                <a:lnTo>
                  <a:pt x="45" y="142"/>
                </a:lnTo>
                <a:lnTo>
                  <a:pt x="45" y="136"/>
                </a:lnTo>
                <a:lnTo>
                  <a:pt x="21" y="134"/>
                </a:lnTo>
                <a:lnTo>
                  <a:pt x="22" y="126"/>
                </a:lnTo>
                <a:lnTo>
                  <a:pt x="9" y="126"/>
                </a:lnTo>
                <a:lnTo>
                  <a:pt x="13" y="120"/>
                </a:lnTo>
                <a:lnTo>
                  <a:pt x="0" y="118"/>
                </a:lnTo>
                <a:lnTo>
                  <a:pt x="0" y="113"/>
                </a:lnTo>
                <a:lnTo>
                  <a:pt x="8" y="108"/>
                </a:lnTo>
                <a:lnTo>
                  <a:pt x="14" y="111"/>
                </a:lnTo>
                <a:lnTo>
                  <a:pt x="21" y="105"/>
                </a:lnTo>
                <a:lnTo>
                  <a:pt x="60" y="97"/>
                </a:lnTo>
                <a:lnTo>
                  <a:pt x="68" y="98"/>
                </a:lnTo>
                <a:lnTo>
                  <a:pt x="75" y="94"/>
                </a:lnTo>
                <a:lnTo>
                  <a:pt x="84" y="97"/>
                </a:lnTo>
                <a:lnTo>
                  <a:pt x="93" y="97"/>
                </a:lnTo>
                <a:lnTo>
                  <a:pt x="99" y="95"/>
                </a:lnTo>
                <a:lnTo>
                  <a:pt x="106" y="90"/>
                </a:lnTo>
                <a:lnTo>
                  <a:pt x="107" y="87"/>
                </a:lnTo>
                <a:lnTo>
                  <a:pt x="107" y="74"/>
                </a:lnTo>
                <a:lnTo>
                  <a:pt x="109" y="67"/>
                </a:lnTo>
                <a:lnTo>
                  <a:pt x="111" y="62"/>
                </a:lnTo>
                <a:lnTo>
                  <a:pt x="111" y="54"/>
                </a:lnTo>
                <a:lnTo>
                  <a:pt x="135" y="43"/>
                </a:lnTo>
                <a:lnTo>
                  <a:pt x="138" y="36"/>
                </a:lnTo>
                <a:lnTo>
                  <a:pt x="150" y="35"/>
                </a:lnTo>
                <a:lnTo>
                  <a:pt x="160" y="36"/>
                </a:lnTo>
                <a:lnTo>
                  <a:pt x="184" y="20"/>
                </a:lnTo>
                <a:lnTo>
                  <a:pt x="195" y="12"/>
                </a:lnTo>
                <a:lnTo>
                  <a:pt x="199" y="10"/>
                </a:lnTo>
                <a:lnTo>
                  <a:pt x="222" y="0"/>
                </a:lnTo>
                <a:lnTo>
                  <a:pt x="228" y="4"/>
                </a:lnTo>
                <a:lnTo>
                  <a:pt x="228" y="9"/>
                </a:lnTo>
                <a:lnTo>
                  <a:pt x="220" y="10"/>
                </a:lnTo>
                <a:lnTo>
                  <a:pt x="215" y="14"/>
                </a:lnTo>
                <a:lnTo>
                  <a:pt x="212" y="25"/>
                </a:lnTo>
                <a:lnTo>
                  <a:pt x="197" y="33"/>
                </a:lnTo>
                <a:lnTo>
                  <a:pt x="184" y="38"/>
                </a:lnTo>
                <a:lnTo>
                  <a:pt x="187" y="43"/>
                </a:lnTo>
                <a:lnTo>
                  <a:pt x="202" y="41"/>
                </a:lnTo>
                <a:lnTo>
                  <a:pt x="212" y="41"/>
                </a:lnTo>
                <a:lnTo>
                  <a:pt x="240" y="61"/>
                </a:lnTo>
                <a:lnTo>
                  <a:pt x="248" y="58"/>
                </a:lnTo>
                <a:lnTo>
                  <a:pt x="254" y="58"/>
                </a:lnTo>
                <a:lnTo>
                  <a:pt x="279" y="61"/>
                </a:lnTo>
                <a:lnTo>
                  <a:pt x="298" y="66"/>
                </a:lnTo>
                <a:lnTo>
                  <a:pt x="313" y="67"/>
                </a:lnTo>
                <a:lnTo>
                  <a:pt x="328" y="61"/>
                </a:lnTo>
                <a:lnTo>
                  <a:pt x="341" y="58"/>
                </a:lnTo>
                <a:lnTo>
                  <a:pt x="349" y="54"/>
                </a:lnTo>
                <a:lnTo>
                  <a:pt x="360" y="49"/>
                </a:lnTo>
                <a:lnTo>
                  <a:pt x="344" y="33"/>
                </a:lnTo>
                <a:lnTo>
                  <a:pt x="333" y="23"/>
                </a:lnTo>
                <a:lnTo>
                  <a:pt x="318" y="14"/>
                </a:lnTo>
                <a:lnTo>
                  <a:pt x="305" y="4"/>
                </a:lnTo>
                <a:lnTo>
                  <a:pt x="303" y="2"/>
                </a:lnTo>
                <a:lnTo>
                  <a:pt x="318" y="2"/>
                </a:lnTo>
                <a:lnTo>
                  <a:pt x="336" y="5"/>
                </a:lnTo>
                <a:lnTo>
                  <a:pt x="398" y="27"/>
                </a:lnTo>
                <a:lnTo>
                  <a:pt x="406" y="31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6" name="Freeform 20"/>
          <p:cNvSpPr>
            <a:spLocks/>
          </p:cNvSpPr>
          <p:nvPr/>
        </p:nvSpPr>
        <p:spPr bwMode="auto">
          <a:xfrm>
            <a:off x="2152384" y="1890553"/>
            <a:ext cx="1175597" cy="1110270"/>
          </a:xfrm>
          <a:custGeom>
            <a:avLst/>
            <a:gdLst>
              <a:gd name="T0" fmla="*/ 202 w 665"/>
              <a:gd name="T1" fmla="*/ 52 h 437"/>
              <a:gd name="T2" fmla="*/ 222 w 665"/>
              <a:gd name="T3" fmla="*/ 76 h 437"/>
              <a:gd name="T4" fmla="*/ 254 w 665"/>
              <a:gd name="T5" fmla="*/ 50 h 437"/>
              <a:gd name="T6" fmla="*/ 274 w 665"/>
              <a:gd name="T7" fmla="*/ 94 h 437"/>
              <a:gd name="T8" fmla="*/ 319 w 665"/>
              <a:gd name="T9" fmla="*/ 145 h 437"/>
              <a:gd name="T10" fmla="*/ 375 w 665"/>
              <a:gd name="T11" fmla="*/ 135 h 437"/>
              <a:gd name="T12" fmla="*/ 403 w 665"/>
              <a:gd name="T13" fmla="*/ 143 h 437"/>
              <a:gd name="T14" fmla="*/ 429 w 665"/>
              <a:gd name="T15" fmla="*/ 195 h 437"/>
              <a:gd name="T16" fmla="*/ 497 w 665"/>
              <a:gd name="T17" fmla="*/ 205 h 437"/>
              <a:gd name="T18" fmla="*/ 522 w 665"/>
              <a:gd name="T19" fmla="*/ 208 h 437"/>
              <a:gd name="T20" fmla="*/ 548 w 665"/>
              <a:gd name="T21" fmla="*/ 210 h 437"/>
              <a:gd name="T22" fmla="*/ 558 w 665"/>
              <a:gd name="T23" fmla="*/ 226 h 437"/>
              <a:gd name="T24" fmla="*/ 613 w 665"/>
              <a:gd name="T25" fmla="*/ 212 h 437"/>
              <a:gd name="T26" fmla="*/ 613 w 665"/>
              <a:gd name="T27" fmla="*/ 231 h 437"/>
              <a:gd name="T28" fmla="*/ 607 w 665"/>
              <a:gd name="T29" fmla="*/ 256 h 437"/>
              <a:gd name="T30" fmla="*/ 626 w 665"/>
              <a:gd name="T31" fmla="*/ 284 h 437"/>
              <a:gd name="T32" fmla="*/ 615 w 665"/>
              <a:gd name="T33" fmla="*/ 293 h 437"/>
              <a:gd name="T34" fmla="*/ 633 w 665"/>
              <a:gd name="T35" fmla="*/ 293 h 437"/>
              <a:gd name="T36" fmla="*/ 661 w 665"/>
              <a:gd name="T37" fmla="*/ 313 h 437"/>
              <a:gd name="T38" fmla="*/ 656 w 665"/>
              <a:gd name="T39" fmla="*/ 329 h 437"/>
              <a:gd name="T40" fmla="*/ 599 w 665"/>
              <a:gd name="T41" fmla="*/ 319 h 437"/>
              <a:gd name="T42" fmla="*/ 576 w 665"/>
              <a:gd name="T43" fmla="*/ 331 h 437"/>
              <a:gd name="T44" fmla="*/ 579 w 665"/>
              <a:gd name="T45" fmla="*/ 347 h 437"/>
              <a:gd name="T46" fmla="*/ 546 w 665"/>
              <a:gd name="T47" fmla="*/ 365 h 437"/>
              <a:gd name="T48" fmla="*/ 496 w 665"/>
              <a:gd name="T49" fmla="*/ 357 h 437"/>
              <a:gd name="T50" fmla="*/ 470 w 665"/>
              <a:gd name="T51" fmla="*/ 347 h 437"/>
              <a:gd name="T52" fmla="*/ 458 w 665"/>
              <a:gd name="T53" fmla="*/ 362 h 437"/>
              <a:gd name="T54" fmla="*/ 448 w 665"/>
              <a:gd name="T55" fmla="*/ 377 h 437"/>
              <a:gd name="T56" fmla="*/ 432 w 665"/>
              <a:gd name="T57" fmla="*/ 373 h 437"/>
              <a:gd name="T58" fmla="*/ 393 w 665"/>
              <a:gd name="T59" fmla="*/ 381 h 437"/>
              <a:gd name="T60" fmla="*/ 357 w 665"/>
              <a:gd name="T61" fmla="*/ 380 h 437"/>
              <a:gd name="T62" fmla="*/ 350 w 665"/>
              <a:gd name="T63" fmla="*/ 422 h 437"/>
              <a:gd name="T64" fmla="*/ 323 w 665"/>
              <a:gd name="T65" fmla="*/ 427 h 437"/>
              <a:gd name="T66" fmla="*/ 290 w 665"/>
              <a:gd name="T67" fmla="*/ 422 h 437"/>
              <a:gd name="T68" fmla="*/ 269 w 665"/>
              <a:gd name="T69" fmla="*/ 411 h 437"/>
              <a:gd name="T70" fmla="*/ 295 w 665"/>
              <a:gd name="T71" fmla="*/ 368 h 437"/>
              <a:gd name="T72" fmla="*/ 261 w 665"/>
              <a:gd name="T73" fmla="*/ 352 h 437"/>
              <a:gd name="T74" fmla="*/ 220 w 665"/>
              <a:gd name="T75" fmla="*/ 359 h 437"/>
              <a:gd name="T76" fmla="*/ 138 w 665"/>
              <a:gd name="T77" fmla="*/ 344 h 437"/>
              <a:gd name="T78" fmla="*/ 153 w 665"/>
              <a:gd name="T79" fmla="*/ 323 h 437"/>
              <a:gd name="T80" fmla="*/ 132 w 665"/>
              <a:gd name="T81" fmla="*/ 311 h 437"/>
              <a:gd name="T82" fmla="*/ 142 w 665"/>
              <a:gd name="T83" fmla="*/ 302 h 437"/>
              <a:gd name="T84" fmla="*/ 155 w 665"/>
              <a:gd name="T85" fmla="*/ 303 h 437"/>
              <a:gd name="T86" fmla="*/ 163 w 665"/>
              <a:gd name="T87" fmla="*/ 293 h 437"/>
              <a:gd name="T88" fmla="*/ 132 w 665"/>
              <a:gd name="T89" fmla="*/ 290 h 437"/>
              <a:gd name="T90" fmla="*/ 122 w 665"/>
              <a:gd name="T91" fmla="*/ 277 h 437"/>
              <a:gd name="T92" fmla="*/ 143 w 665"/>
              <a:gd name="T93" fmla="*/ 277 h 437"/>
              <a:gd name="T94" fmla="*/ 177 w 665"/>
              <a:gd name="T95" fmla="*/ 275 h 437"/>
              <a:gd name="T96" fmla="*/ 189 w 665"/>
              <a:gd name="T97" fmla="*/ 266 h 437"/>
              <a:gd name="T98" fmla="*/ 151 w 665"/>
              <a:gd name="T99" fmla="*/ 251 h 437"/>
              <a:gd name="T100" fmla="*/ 57 w 665"/>
              <a:gd name="T101" fmla="*/ 244 h 437"/>
              <a:gd name="T102" fmla="*/ 1 w 665"/>
              <a:gd name="T103" fmla="*/ 191 h 437"/>
              <a:gd name="T104" fmla="*/ 71 w 665"/>
              <a:gd name="T105" fmla="*/ 169 h 437"/>
              <a:gd name="T106" fmla="*/ 122 w 665"/>
              <a:gd name="T107" fmla="*/ 135 h 437"/>
              <a:gd name="T108" fmla="*/ 133 w 665"/>
              <a:gd name="T109" fmla="*/ 99 h 437"/>
              <a:gd name="T110" fmla="*/ 70 w 665"/>
              <a:gd name="T111" fmla="*/ 104 h 437"/>
              <a:gd name="T112" fmla="*/ 132 w 665"/>
              <a:gd name="T113" fmla="*/ 63 h 437"/>
              <a:gd name="T114" fmla="*/ 155 w 665"/>
              <a:gd name="T115" fmla="*/ 39 h 437"/>
              <a:gd name="T116" fmla="*/ 169 w 665"/>
              <a:gd name="T117" fmla="*/ 11 h 437"/>
              <a:gd name="T118" fmla="*/ 207 w 665"/>
              <a:gd name="T119" fmla="*/ 3 h 43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65"/>
              <a:gd name="T181" fmla="*/ 0 h 437"/>
              <a:gd name="T182" fmla="*/ 665 w 665"/>
              <a:gd name="T183" fmla="*/ 437 h 43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65" h="437">
                <a:moveTo>
                  <a:pt x="217" y="9"/>
                </a:moveTo>
                <a:lnTo>
                  <a:pt x="217" y="29"/>
                </a:lnTo>
                <a:lnTo>
                  <a:pt x="217" y="34"/>
                </a:lnTo>
                <a:lnTo>
                  <a:pt x="212" y="40"/>
                </a:lnTo>
                <a:lnTo>
                  <a:pt x="204" y="44"/>
                </a:lnTo>
                <a:lnTo>
                  <a:pt x="202" y="52"/>
                </a:lnTo>
                <a:lnTo>
                  <a:pt x="197" y="60"/>
                </a:lnTo>
                <a:lnTo>
                  <a:pt x="192" y="65"/>
                </a:lnTo>
                <a:lnTo>
                  <a:pt x="192" y="68"/>
                </a:lnTo>
                <a:lnTo>
                  <a:pt x="197" y="71"/>
                </a:lnTo>
                <a:lnTo>
                  <a:pt x="212" y="76"/>
                </a:lnTo>
                <a:lnTo>
                  <a:pt x="222" y="76"/>
                </a:lnTo>
                <a:lnTo>
                  <a:pt x="231" y="75"/>
                </a:lnTo>
                <a:lnTo>
                  <a:pt x="235" y="70"/>
                </a:lnTo>
                <a:lnTo>
                  <a:pt x="236" y="62"/>
                </a:lnTo>
                <a:lnTo>
                  <a:pt x="238" y="52"/>
                </a:lnTo>
                <a:lnTo>
                  <a:pt x="248" y="50"/>
                </a:lnTo>
                <a:lnTo>
                  <a:pt x="254" y="50"/>
                </a:lnTo>
                <a:lnTo>
                  <a:pt x="259" y="55"/>
                </a:lnTo>
                <a:lnTo>
                  <a:pt x="266" y="62"/>
                </a:lnTo>
                <a:lnTo>
                  <a:pt x="270" y="70"/>
                </a:lnTo>
                <a:lnTo>
                  <a:pt x="270" y="76"/>
                </a:lnTo>
                <a:lnTo>
                  <a:pt x="272" y="89"/>
                </a:lnTo>
                <a:lnTo>
                  <a:pt x="274" y="94"/>
                </a:lnTo>
                <a:lnTo>
                  <a:pt x="272" y="99"/>
                </a:lnTo>
                <a:lnTo>
                  <a:pt x="266" y="102"/>
                </a:lnTo>
                <a:lnTo>
                  <a:pt x="259" y="109"/>
                </a:lnTo>
                <a:lnTo>
                  <a:pt x="301" y="143"/>
                </a:lnTo>
                <a:lnTo>
                  <a:pt x="311" y="146"/>
                </a:lnTo>
                <a:lnTo>
                  <a:pt x="319" y="145"/>
                </a:lnTo>
                <a:lnTo>
                  <a:pt x="326" y="143"/>
                </a:lnTo>
                <a:lnTo>
                  <a:pt x="337" y="142"/>
                </a:lnTo>
                <a:lnTo>
                  <a:pt x="350" y="140"/>
                </a:lnTo>
                <a:lnTo>
                  <a:pt x="362" y="138"/>
                </a:lnTo>
                <a:lnTo>
                  <a:pt x="368" y="138"/>
                </a:lnTo>
                <a:lnTo>
                  <a:pt x="375" y="135"/>
                </a:lnTo>
                <a:lnTo>
                  <a:pt x="380" y="132"/>
                </a:lnTo>
                <a:lnTo>
                  <a:pt x="385" y="132"/>
                </a:lnTo>
                <a:lnTo>
                  <a:pt x="399" y="133"/>
                </a:lnTo>
                <a:lnTo>
                  <a:pt x="409" y="135"/>
                </a:lnTo>
                <a:lnTo>
                  <a:pt x="406" y="140"/>
                </a:lnTo>
                <a:lnTo>
                  <a:pt x="403" y="143"/>
                </a:lnTo>
                <a:lnTo>
                  <a:pt x="401" y="146"/>
                </a:lnTo>
                <a:lnTo>
                  <a:pt x="399" y="150"/>
                </a:lnTo>
                <a:lnTo>
                  <a:pt x="403" y="153"/>
                </a:lnTo>
                <a:lnTo>
                  <a:pt x="417" y="166"/>
                </a:lnTo>
                <a:lnTo>
                  <a:pt x="424" y="186"/>
                </a:lnTo>
                <a:lnTo>
                  <a:pt x="429" y="195"/>
                </a:lnTo>
                <a:lnTo>
                  <a:pt x="443" y="195"/>
                </a:lnTo>
                <a:lnTo>
                  <a:pt x="450" y="204"/>
                </a:lnTo>
                <a:lnTo>
                  <a:pt x="468" y="200"/>
                </a:lnTo>
                <a:lnTo>
                  <a:pt x="474" y="202"/>
                </a:lnTo>
                <a:lnTo>
                  <a:pt x="494" y="199"/>
                </a:lnTo>
                <a:lnTo>
                  <a:pt x="497" y="205"/>
                </a:lnTo>
                <a:lnTo>
                  <a:pt x="499" y="210"/>
                </a:lnTo>
                <a:lnTo>
                  <a:pt x="502" y="217"/>
                </a:lnTo>
                <a:lnTo>
                  <a:pt x="509" y="217"/>
                </a:lnTo>
                <a:lnTo>
                  <a:pt x="519" y="217"/>
                </a:lnTo>
                <a:lnTo>
                  <a:pt x="527" y="215"/>
                </a:lnTo>
                <a:lnTo>
                  <a:pt x="522" y="208"/>
                </a:lnTo>
                <a:lnTo>
                  <a:pt x="530" y="204"/>
                </a:lnTo>
                <a:lnTo>
                  <a:pt x="536" y="202"/>
                </a:lnTo>
                <a:lnTo>
                  <a:pt x="543" y="200"/>
                </a:lnTo>
                <a:lnTo>
                  <a:pt x="545" y="202"/>
                </a:lnTo>
                <a:lnTo>
                  <a:pt x="546" y="207"/>
                </a:lnTo>
                <a:lnTo>
                  <a:pt x="548" y="210"/>
                </a:lnTo>
                <a:lnTo>
                  <a:pt x="546" y="213"/>
                </a:lnTo>
                <a:lnTo>
                  <a:pt x="540" y="217"/>
                </a:lnTo>
                <a:lnTo>
                  <a:pt x="538" y="220"/>
                </a:lnTo>
                <a:lnTo>
                  <a:pt x="543" y="225"/>
                </a:lnTo>
                <a:lnTo>
                  <a:pt x="550" y="226"/>
                </a:lnTo>
                <a:lnTo>
                  <a:pt x="558" y="226"/>
                </a:lnTo>
                <a:lnTo>
                  <a:pt x="576" y="220"/>
                </a:lnTo>
                <a:lnTo>
                  <a:pt x="581" y="222"/>
                </a:lnTo>
                <a:lnTo>
                  <a:pt x="594" y="218"/>
                </a:lnTo>
                <a:lnTo>
                  <a:pt x="599" y="215"/>
                </a:lnTo>
                <a:lnTo>
                  <a:pt x="602" y="208"/>
                </a:lnTo>
                <a:lnTo>
                  <a:pt x="613" y="212"/>
                </a:lnTo>
                <a:lnTo>
                  <a:pt x="613" y="217"/>
                </a:lnTo>
                <a:lnTo>
                  <a:pt x="613" y="222"/>
                </a:lnTo>
                <a:lnTo>
                  <a:pt x="618" y="223"/>
                </a:lnTo>
                <a:lnTo>
                  <a:pt x="620" y="225"/>
                </a:lnTo>
                <a:lnTo>
                  <a:pt x="618" y="228"/>
                </a:lnTo>
                <a:lnTo>
                  <a:pt x="613" y="231"/>
                </a:lnTo>
                <a:lnTo>
                  <a:pt x="616" y="235"/>
                </a:lnTo>
                <a:lnTo>
                  <a:pt x="621" y="238"/>
                </a:lnTo>
                <a:lnTo>
                  <a:pt x="621" y="241"/>
                </a:lnTo>
                <a:lnTo>
                  <a:pt x="620" y="244"/>
                </a:lnTo>
                <a:lnTo>
                  <a:pt x="616" y="249"/>
                </a:lnTo>
                <a:lnTo>
                  <a:pt x="607" y="256"/>
                </a:lnTo>
                <a:lnTo>
                  <a:pt x="621" y="267"/>
                </a:lnTo>
                <a:lnTo>
                  <a:pt x="615" y="279"/>
                </a:lnTo>
                <a:lnTo>
                  <a:pt x="615" y="284"/>
                </a:lnTo>
                <a:lnTo>
                  <a:pt x="620" y="285"/>
                </a:lnTo>
                <a:lnTo>
                  <a:pt x="625" y="285"/>
                </a:lnTo>
                <a:lnTo>
                  <a:pt x="626" y="284"/>
                </a:lnTo>
                <a:lnTo>
                  <a:pt x="630" y="287"/>
                </a:lnTo>
                <a:lnTo>
                  <a:pt x="626" y="290"/>
                </a:lnTo>
                <a:lnTo>
                  <a:pt x="621" y="288"/>
                </a:lnTo>
                <a:lnTo>
                  <a:pt x="618" y="288"/>
                </a:lnTo>
                <a:lnTo>
                  <a:pt x="613" y="288"/>
                </a:lnTo>
                <a:lnTo>
                  <a:pt x="615" y="293"/>
                </a:lnTo>
                <a:lnTo>
                  <a:pt x="620" y="293"/>
                </a:lnTo>
                <a:lnTo>
                  <a:pt x="621" y="295"/>
                </a:lnTo>
                <a:lnTo>
                  <a:pt x="625" y="297"/>
                </a:lnTo>
                <a:lnTo>
                  <a:pt x="628" y="295"/>
                </a:lnTo>
                <a:lnTo>
                  <a:pt x="630" y="293"/>
                </a:lnTo>
                <a:lnTo>
                  <a:pt x="633" y="293"/>
                </a:lnTo>
                <a:lnTo>
                  <a:pt x="643" y="297"/>
                </a:lnTo>
                <a:lnTo>
                  <a:pt x="643" y="298"/>
                </a:lnTo>
                <a:lnTo>
                  <a:pt x="647" y="302"/>
                </a:lnTo>
                <a:lnTo>
                  <a:pt x="652" y="298"/>
                </a:lnTo>
                <a:lnTo>
                  <a:pt x="656" y="305"/>
                </a:lnTo>
                <a:lnTo>
                  <a:pt x="661" y="313"/>
                </a:lnTo>
                <a:lnTo>
                  <a:pt x="661" y="316"/>
                </a:lnTo>
                <a:lnTo>
                  <a:pt x="661" y="319"/>
                </a:lnTo>
                <a:lnTo>
                  <a:pt x="664" y="323"/>
                </a:lnTo>
                <a:lnTo>
                  <a:pt x="665" y="324"/>
                </a:lnTo>
                <a:lnTo>
                  <a:pt x="661" y="328"/>
                </a:lnTo>
                <a:lnTo>
                  <a:pt x="656" y="329"/>
                </a:lnTo>
                <a:lnTo>
                  <a:pt x="647" y="329"/>
                </a:lnTo>
                <a:lnTo>
                  <a:pt x="610" y="328"/>
                </a:lnTo>
                <a:lnTo>
                  <a:pt x="612" y="324"/>
                </a:lnTo>
                <a:lnTo>
                  <a:pt x="608" y="323"/>
                </a:lnTo>
                <a:lnTo>
                  <a:pt x="603" y="323"/>
                </a:lnTo>
                <a:lnTo>
                  <a:pt x="599" y="319"/>
                </a:lnTo>
                <a:lnTo>
                  <a:pt x="594" y="321"/>
                </a:lnTo>
                <a:lnTo>
                  <a:pt x="592" y="323"/>
                </a:lnTo>
                <a:lnTo>
                  <a:pt x="589" y="323"/>
                </a:lnTo>
                <a:lnTo>
                  <a:pt x="587" y="319"/>
                </a:lnTo>
                <a:lnTo>
                  <a:pt x="582" y="318"/>
                </a:lnTo>
                <a:lnTo>
                  <a:pt x="576" y="331"/>
                </a:lnTo>
                <a:lnTo>
                  <a:pt x="572" y="334"/>
                </a:lnTo>
                <a:lnTo>
                  <a:pt x="572" y="337"/>
                </a:lnTo>
                <a:lnTo>
                  <a:pt x="574" y="342"/>
                </a:lnTo>
                <a:lnTo>
                  <a:pt x="579" y="342"/>
                </a:lnTo>
                <a:lnTo>
                  <a:pt x="582" y="344"/>
                </a:lnTo>
                <a:lnTo>
                  <a:pt x="579" y="347"/>
                </a:lnTo>
                <a:lnTo>
                  <a:pt x="574" y="350"/>
                </a:lnTo>
                <a:lnTo>
                  <a:pt x="569" y="354"/>
                </a:lnTo>
                <a:lnTo>
                  <a:pt x="566" y="357"/>
                </a:lnTo>
                <a:lnTo>
                  <a:pt x="564" y="360"/>
                </a:lnTo>
                <a:lnTo>
                  <a:pt x="559" y="364"/>
                </a:lnTo>
                <a:lnTo>
                  <a:pt x="546" y="365"/>
                </a:lnTo>
                <a:lnTo>
                  <a:pt x="515" y="372"/>
                </a:lnTo>
                <a:lnTo>
                  <a:pt x="509" y="372"/>
                </a:lnTo>
                <a:lnTo>
                  <a:pt x="505" y="370"/>
                </a:lnTo>
                <a:lnTo>
                  <a:pt x="496" y="364"/>
                </a:lnTo>
                <a:lnTo>
                  <a:pt x="496" y="362"/>
                </a:lnTo>
                <a:lnTo>
                  <a:pt x="496" y="357"/>
                </a:lnTo>
                <a:lnTo>
                  <a:pt x="494" y="355"/>
                </a:lnTo>
                <a:lnTo>
                  <a:pt x="491" y="357"/>
                </a:lnTo>
                <a:lnTo>
                  <a:pt x="486" y="357"/>
                </a:lnTo>
                <a:lnTo>
                  <a:pt x="481" y="357"/>
                </a:lnTo>
                <a:lnTo>
                  <a:pt x="479" y="355"/>
                </a:lnTo>
                <a:lnTo>
                  <a:pt x="470" y="347"/>
                </a:lnTo>
                <a:lnTo>
                  <a:pt x="465" y="349"/>
                </a:lnTo>
                <a:lnTo>
                  <a:pt x="468" y="352"/>
                </a:lnTo>
                <a:lnTo>
                  <a:pt x="473" y="357"/>
                </a:lnTo>
                <a:lnTo>
                  <a:pt x="471" y="359"/>
                </a:lnTo>
                <a:lnTo>
                  <a:pt x="468" y="362"/>
                </a:lnTo>
                <a:lnTo>
                  <a:pt x="458" y="362"/>
                </a:lnTo>
                <a:lnTo>
                  <a:pt x="450" y="360"/>
                </a:lnTo>
                <a:lnTo>
                  <a:pt x="445" y="362"/>
                </a:lnTo>
                <a:lnTo>
                  <a:pt x="445" y="365"/>
                </a:lnTo>
                <a:lnTo>
                  <a:pt x="450" y="370"/>
                </a:lnTo>
                <a:lnTo>
                  <a:pt x="453" y="377"/>
                </a:lnTo>
                <a:lnTo>
                  <a:pt x="448" y="377"/>
                </a:lnTo>
                <a:lnTo>
                  <a:pt x="443" y="378"/>
                </a:lnTo>
                <a:lnTo>
                  <a:pt x="439" y="380"/>
                </a:lnTo>
                <a:lnTo>
                  <a:pt x="434" y="381"/>
                </a:lnTo>
                <a:lnTo>
                  <a:pt x="432" y="380"/>
                </a:lnTo>
                <a:lnTo>
                  <a:pt x="434" y="377"/>
                </a:lnTo>
                <a:lnTo>
                  <a:pt x="432" y="373"/>
                </a:lnTo>
                <a:lnTo>
                  <a:pt x="430" y="373"/>
                </a:lnTo>
                <a:lnTo>
                  <a:pt x="406" y="373"/>
                </a:lnTo>
                <a:lnTo>
                  <a:pt x="401" y="377"/>
                </a:lnTo>
                <a:lnTo>
                  <a:pt x="398" y="380"/>
                </a:lnTo>
                <a:lnTo>
                  <a:pt x="396" y="381"/>
                </a:lnTo>
                <a:lnTo>
                  <a:pt x="393" y="381"/>
                </a:lnTo>
                <a:lnTo>
                  <a:pt x="388" y="378"/>
                </a:lnTo>
                <a:lnTo>
                  <a:pt x="383" y="377"/>
                </a:lnTo>
                <a:lnTo>
                  <a:pt x="378" y="377"/>
                </a:lnTo>
                <a:lnTo>
                  <a:pt x="367" y="377"/>
                </a:lnTo>
                <a:lnTo>
                  <a:pt x="363" y="378"/>
                </a:lnTo>
                <a:lnTo>
                  <a:pt x="357" y="380"/>
                </a:lnTo>
                <a:lnTo>
                  <a:pt x="354" y="385"/>
                </a:lnTo>
                <a:lnTo>
                  <a:pt x="350" y="390"/>
                </a:lnTo>
                <a:lnTo>
                  <a:pt x="347" y="398"/>
                </a:lnTo>
                <a:lnTo>
                  <a:pt x="346" y="416"/>
                </a:lnTo>
                <a:lnTo>
                  <a:pt x="347" y="419"/>
                </a:lnTo>
                <a:lnTo>
                  <a:pt x="350" y="422"/>
                </a:lnTo>
                <a:lnTo>
                  <a:pt x="346" y="424"/>
                </a:lnTo>
                <a:lnTo>
                  <a:pt x="341" y="426"/>
                </a:lnTo>
                <a:lnTo>
                  <a:pt x="329" y="430"/>
                </a:lnTo>
                <a:lnTo>
                  <a:pt x="328" y="429"/>
                </a:lnTo>
                <a:lnTo>
                  <a:pt x="326" y="427"/>
                </a:lnTo>
                <a:lnTo>
                  <a:pt x="323" y="427"/>
                </a:lnTo>
                <a:lnTo>
                  <a:pt x="318" y="430"/>
                </a:lnTo>
                <a:lnTo>
                  <a:pt x="315" y="432"/>
                </a:lnTo>
                <a:lnTo>
                  <a:pt x="295" y="437"/>
                </a:lnTo>
                <a:lnTo>
                  <a:pt x="292" y="435"/>
                </a:lnTo>
                <a:lnTo>
                  <a:pt x="295" y="430"/>
                </a:lnTo>
                <a:lnTo>
                  <a:pt x="290" y="422"/>
                </a:lnTo>
                <a:lnTo>
                  <a:pt x="285" y="426"/>
                </a:lnTo>
                <a:lnTo>
                  <a:pt x="280" y="429"/>
                </a:lnTo>
                <a:lnTo>
                  <a:pt x="274" y="430"/>
                </a:lnTo>
                <a:lnTo>
                  <a:pt x="267" y="429"/>
                </a:lnTo>
                <a:lnTo>
                  <a:pt x="267" y="417"/>
                </a:lnTo>
                <a:lnTo>
                  <a:pt x="269" y="411"/>
                </a:lnTo>
                <a:lnTo>
                  <a:pt x="269" y="403"/>
                </a:lnTo>
                <a:lnTo>
                  <a:pt x="269" y="399"/>
                </a:lnTo>
                <a:lnTo>
                  <a:pt x="274" y="395"/>
                </a:lnTo>
                <a:lnTo>
                  <a:pt x="282" y="388"/>
                </a:lnTo>
                <a:lnTo>
                  <a:pt x="292" y="378"/>
                </a:lnTo>
                <a:lnTo>
                  <a:pt x="295" y="368"/>
                </a:lnTo>
                <a:lnTo>
                  <a:pt x="293" y="364"/>
                </a:lnTo>
                <a:lnTo>
                  <a:pt x="288" y="359"/>
                </a:lnTo>
                <a:lnTo>
                  <a:pt x="282" y="354"/>
                </a:lnTo>
                <a:lnTo>
                  <a:pt x="279" y="349"/>
                </a:lnTo>
                <a:lnTo>
                  <a:pt x="270" y="349"/>
                </a:lnTo>
                <a:lnTo>
                  <a:pt x="261" y="352"/>
                </a:lnTo>
                <a:lnTo>
                  <a:pt x="253" y="360"/>
                </a:lnTo>
                <a:lnTo>
                  <a:pt x="244" y="370"/>
                </a:lnTo>
                <a:lnTo>
                  <a:pt x="236" y="370"/>
                </a:lnTo>
                <a:lnTo>
                  <a:pt x="223" y="367"/>
                </a:lnTo>
                <a:lnTo>
                  <a:pt x="223" y="362"/>
                </a:lnTo>
                <a:lnTo>
                  <a:pt x="220" y="359"/>
                </a:lnTo>
                <a:lnTo>
                  <a:pt x="217" y="349"/>
                </a:lnTo>
                <a:lnTo>
                  <a:pt x="189" y="347"/>
                </a:lnTo>
                <a:lnTo>
                  <a:pt x="186" y="339"/>
                </a:lnTo>
                <a:lnTo>
                  <a:pt x="173" y="342"/>
                </a:lnTo>
                <a:lnTo>
                  <a:pt x="169" y="349"/>
                </a:lnTo>
                <a:lnTo>
                  <a:pt x="138" y="344"/>
                </a:lnTo>
                <a:lnTo>
                  <a:pt x="145" y="337"/>
                </a:lnTo>
                <a:lnTo>
                  <a:pt x="148" y="334"/>
                </a:lnTo>
                <a:lnTo>
                  <a:pt x="150" y="333"/>
                </a:lnTo>
                <a:lnTo>
                  <a:pt x="151" y="329"/>
                </a:lnTo>
                <a:lnTo>
                  <a:pt x="151" y="326"/>
                </a:lnTo>
                <a:lnTo>
                  <a:pt x="153" y="323"/>
                </a:lnTo>
                <a:lnTo>
                  <a:pt x="151" y="318"/>
                </a:lnTo>
                <a:lnTo>
                  <a:pt x="150" y="315"/>
                </a:lnTo>
                <a:lnTo>
                  <a:pt x="146" y="313"/>
                </a:lnTo>
                <a:lnTo>
                  <a:pt x="142" y="313"/>
                </a:lnTo>
                <a:lnTo>
                  <a:pt x="137" y="313"/>
                </a:lnTo>
                <a:lnTo>
                  <a:pt x="132" y="311"/>
                </a:lnTo>
                <a:lnTo>
                  <a:pt x="130" y="308"/>
                </a:lnTo>
                <a:lnTo>
                  <a:pt x="128" y="305"/>
                </a:lnTo>
                <a:lnTo>
                  <a:pt x="130" y="303"/>
                </a:lnTo>
                <a:lnTo>
                  <a:pt x="133" y="302"/>
                </a:lnTo>
                <a:lnTo>
                  <a:pt x="137" y="302"/>
                </a:lnTo>
                <a:lnTo>
                  <a:pt x="142" y="302"/>
                </a:lnTo>
                <a:lnTo>
                  <a:pt x="145" y="306"/>
                </a:lnTo>
                <a:lnTo>
                  <a:pt x="146" y="308"/>
                </a:lnTo>
                <a:lnTo>
                  <a:pt x="151" y="308"/>
                </a:lnTo>
                <a:lnTo>
                  <a:pt x="155" y="308"/>
                </a:lnTo>
                <a:lnTo>
                  <a:pt x="155" y="305"/>
                </a:lnTo>
                <a:lnTo>
                  <a:pt x="155" y="303"/>
                </a:lnTo>
                <a:lnTo>
                  <a:pt x="158" y="303"/>
                </a:lnTo>
                <a:lnTo>
                  <a:pt x="163" y="303"/>
                </a:lnTo>
                <a:lnTo>
                  <a:pt x="168" y="302"/>
                </a:lnTo>
                <a:lnTo>
                  <a:pt x="169" y="298"/>
                </a:lnTo>
                <a:lnTo>
                  <a:pt x="168" y="295"/>
                </a:lnTo>
                <a:lnTo>
                  <a:pt x="163" y="293"/>
                </a:lnTo>
                <a:lnTo>
                  <a:pt x="153" y="295"/>
                </a:lnTo>
                <a:lnTo>
                  <a:pt x="148" y="295"/>
                </a:lnTo>
                <a:lnTo>
                  <a:pt x="143" y="295"/>
                </a:lnTo>
                <a:lnTo>
                  <a:pt x="138" y="295"/>
                </a:lnTo>
                <a:lnTo>
                  <a:pt x="137" y="292"/>
                </a:lnTo>
                <a:lnTo>
                  <a:pt x="132" y="290"/>
                </a:lnTo>
                <a:lnTo>
                  <a:pt x="125" y="287"/>
                </a:lnTo>
                <a:lnTo>
                  <a:pt x="124" y="285"/>
                </a:lnTo>
                <a:lnTo>
                  <a:pt x="125" y="284"/>
                </a:lnTo>
                <a:lnTo>
                  <a:pt x="120" y="280"/>
                </a:lnTo>
                <a:lnTo>
                  <a:pt x="119" y="279"/>
                </a:lnTo>
                <a:lnTo>
                  <a:pt x="122" y="277"/>
                </a:lnTo>
                <a:lnTo>
                  <a:pt x="125" y="275"/>
                </a:lnTo>
                <a:lnTo>
                  <a:pt x="128" y="279"/>
                </a:lnTo>
                <a:lnTo>
                  <a:pt x="132" y="280"/>
                </a:lnTo>
                <a:lnTo>
                  <a:pt x="135" y="280"/>
                </a:lnTo>
                <a:lnTo>
                  <a:pt x="140" y="279"/>
                </a:lnTo>
                <a:lnTo>
                  <a:pt x="143" y="277"/>
                </a:lnTo>
                <a:lnTo>
                  <a:pt x="150" y="275"/>
                </a:lnTo>
                <a:lnTo>
                  <a:pt x="156" y="275"/>
                </a:lnTo>
                <a:lnTo>
                  <a:pt x="159" y="274"/>
                </a:lnTo>
                <a:lnTo>
                  <a:pt x="166" y="272"/>
                </a:lnTo>
                <a:lnTo>
                  <a:pt x="173" y="274"/>
                </a:lnTo>
                <a:lnTo>
                  <a:pt x="177" y="275"/>
                </a:lnTo>
                <a:lnTo>
                  <a:pt x="181" y="275"/>
                </a:lnTo>
                <a:lnTo>
                  <a:pt x="181" y="271"/>
                </a:lnTo>
                <a:lnTo>
                  <a:pt x="177" y="269"/>
                </a:lnTo>
                <a:lnTo>
                  <a:pt x="179" y="267"/>
                </a:lnTo>
                <a:lnTo>
                  <a:pt x="186" y="267"/>
                </a:lnTo>
                <a:lnTo>
                  <a:pt x="189" y="266"/>
                </a:lnTo>
                <a:lnTo>
                  <a:pt x="189" y="264"/>
                </a:lnTo>
                <a:lnTo>
                  <a:pt x="187" y="262"/>
                </a:lnTo>
                <a:lnTo>
                  <a:pt x="184" y="261"/>
                </a:lnTo>
                <a:lnTo>
                  <a:pt x="177" y="259"/>
                </a:lnTo>
                <a:lnTo>
                  <a:pt x="168" y="256"/>
                </a:lnTo>
                <a:lnTo>
                  <a:pt x="151" y="251"/>
                </a:lnTo>
                <a:lnTo>
                  <a:pt x="120" y="244"/>
                </a:lnTo>
                <a:lnTo>
                  <a:pt x="119" y="241"/>
                </a:lnTo>
                <a:lnTo>
                  <a:pt x="102" y="241"/>
                </a:lnTo>
                <a:lnTo>
                  <a:pt x="94" y="239"/>
                </a:lnTo>
                <a:lnTo>
                  <a:pt x="81" y="249"/>
                </a:lnTo>
                <a:lnTo>
                  <a:pt x="57" y="244"/>
                </a:lnTo>
                <a:lnTo>
                  <a:pt x="52" y="238"/>
                </a:lnTo>
                <a:lnTo>
                  <a:pt x="16" y="228"/>
                </a:lnTo>
                <a:lnTo>
                  <a:pt x="0" y="222"/>
                </a:lnTo>
                <a:lnTo>
                  <a:pt x="8" y="220"/>
                </a:lnTo>
                <a:lnTo>
                  <a:pt x="6" y="205"/>
                </a:lnTo>
                <a:lnTo>
                  <a:pt x="1" y="191"/>
                </a:lnTo>
                <a:lnTo>
                  <a:pt x="3" y="186"/>
                </a:lnTo>
                <a:lnTo>
                  <a:pt x="17" y="186"/>
                </a:lnTo>
                <a:lnTo>
                  <a:pt x="31" y="173"/>
                </a:lnTo>
                <a:lnTo>
                  <a:pt x="42" y="171"/>
                </a:lnTo>
                <a:lnTo>
                  <a:pt x="53" y="168"/>
                </a:lnTo>
                <a:lnTo>
                  <a:pt x="71" y="169"/>
                </a:lnTo>
                <a:lnTo>
                  <a:pt x="78" y="164"/>
                </a:lnTo>
                <a:lnTo>
                  <a:pt x="81" y="155"/>
                </a:lnTo>
                <a:lnTo>
                  <a:pt x="86" y="151"/>
                </a:lnTo>
                <a:lnTo>
                  <a:pt x="96" y="146"/>
                </a:lnTo>
                <a:lnTo>
                  <a:pt x="104" y="142"/>
                </a:lnTo>
                <a:lnTo>
                  <a:pt x="122" y="135"/>
                </a:lnTo>
                <a:lnTo>
                  <a:pt x="138" y="129"/>
                </a:lnTo>
                <a:lnTo>
                  <a:pt x="155" y="129"/>
                </a:lnTo>
                <a:lnTo>
                  <a:pt x="158" y="119"/>
                </a:lnTo>
                <a:lnTo>
                  <a:pt x="150" y="114"/>
                </a:lnTo>
                <a:lnTo>
                  <a:pt x="133" y="99"/>
                </a:lnTo>
                <a:lnTo>
                  <a:pt x="130" y="98"/>
                </a:lnTo>
                <a:lnTo>
                  <a:pt x="127" y="99"/>
                </a:lnTo>
                <a:lnTo>
                  <a:pt x="124" y="107"/>
                </a:lnTo>
                <a:lnTo>
                  <a:pt x="112" y="107"/>
                </a:lnTo>
                <a:lnTo>
                  <a:pt x="84" y="106"/>
                </a:lnTo>
                <a:lnTo>
                  <a:pt x="70" y="104"/>
                </a:lnTo>
                <a:lnTo>
                  <a:pt x="60" y="83"/>
                </a:lnTo>
                <a:lnTo>
                  <a:pt x="70" y="78"/>
                </a:lnTo>
                <a:lnTo>
                  <a:pt x="89" y="71"/>
                </a:lnTo>
                <a:lnTo>
                  <a:pt x="106" y="68"/>
                </a:lnTo>
                <a:lnTo>
                  <a:pt x="106" y="67"/>
                </a:lnTo>
                <a:lnTo>
                  <a:pt x="132" y="63"/>
                </a:lnTo>
                <a:lnTo>
                  <a:pt x="142" y="62"/>
                </a:lnTo>
                <a:lnTo>
                  <a:pt x="137" y="49"/>
                </a:lnTo>
                <a:lnTo>
                  <a:pt x="142" y="47"/>
                </a:lnTo>
                <a:lnTo>
                  <a:pt x="145" y="45"/>
                </a:lnTo>
                <a:lnTo>
                  <a:pt x="150" y="44"/>
                </a:lnTo>
                <a:lnTo>
                  <a:pt x="155" y="39"/>
                </a:lnTo>
                <a:lnTo>
                  <a:pt x="155" y="37"/>
                </a:lnTo>
                <a:lnTo>
                  <a:pt x="145" y="37"/>
                </a:lnTo>
                <a:lnTo>
                  <a:pt x="145" y="32"/>
                </a:lnTo>
                <a:lnTo>
                  <a:pt x="148" y="29"/>
                </a:lnTo>
                <a:lnTo>
                  <a:pt x="155" y="19"/>
                </a:lnTo>
                <a:lnTo>
                  <a:pt x="169" y="11"/>
                </a:lnTo>
                <a:lnTo>
                  <a:pt x="176" y="8"/>
                </a:lnTo>
                <a:lnTo>
                  <a:pt x="182" y="4"/>
                </a:lnTo>
                <a:lnTo>
                  <a:pt x="190" y="1"/>
                </a:lnTo>
                <a:lnTo>
                  <a:pt x="199" y="1"/>
                </a:lnTo>
                <a:lnTo>
                  <a:pt x="204" y="0"/>
                </a:lnTo>
                <a:lnTo>
                  <a:pt x="207" y="3"/>
                </a:lnTo>
                <a:lnTo>
                  <a:pt x="208" y="8"/>
                </a:lnTo>
                <a:lnTo>
                  <a:pt x="212" y="8"/>
                </a:lnTo>
                <a:lnTo>
                  <a:pt x="217" y="9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7" name="Freeform 21"/>
          <p:cNvSpPr>
            <a:spLocks/>
          </p:cNvSpPr>
          <p:nvPr/>
        </p:nvSpPr>
        <p:spPr bwMode="auto">
          <a:xfrm>
            <a:off x="3715132" y="2109050"/>
            <a:ext cx="867997" cy="858745"/>
          </a:xfrm>
          <a:custGeom>
            <a:avLst/>
            <a:gdLst>
              <a:gd name="T0" fmla="*/ 189 w 491"/>
              <a:gd name="T1" fmla="*/ 13 h 338"/>
              <a:gd name="T2" fmla="*/ 220 w 491"/>
              <a:gd name="T3" fmla="*/ 34 h 338"/>
              <a:gd name="T4" fmla="*/ 255 w 491"/>
              <a:gd name="T5" fmla="*/ 59 h 338"/>
              <a:gd name="T6" fmla="*/ 286 w 491"/>
              <a:gd name="T7" fmla="*/ 77 h 338"/>
              <a:gd name="T8" fmla="*/ 313 w 491"/>
              <a:gd name="T9" fmla="*/ 82 h 338"/>
              <a:gd name="T10" fmla="*/ 304 w 491"/>
              <a:gd name="T11" fmla="*/ 101 h 338"/>
              <a:gd name="T12" fmla="*/ 328 w 491"/>
              <a:gd name="T13" fmla="*/ 90 h 338"/>
              <a:gd name="T14" fmla="*/ 354 w 491"/>
              <a:gd name="T15" fmla="*/ 91 h 338"/>
              <a:gd name="T16" fmla="*/ 390 w 491"/>
              <a:gd name="T17" fmla="*/ 101 h 338"/>
              <a:gd name="T18" fmla="*/ 426 w 491"/>
              <a:gd name="T19" fmla="*/ 119 h 338"/>
              <a:gd name="T20" fmla="*/ 447 w 491"/>
              <a:gd name="T21" fmla="*/ 132 h 338"/>
              <a:gd name="T22" fmla="*/ 442 w 491"/>
              <a:gd name="T23" fmla="*/ 152 h 338"/>
              <a:gd name="T24" fmla="*/ 451 w 491"/>
              <a:gd name="T25" fmla="*/ 170 h 338"/>
              <a:gd name="T26" fmla="*/ 452 w 491"/>
              <a:gd name="T27" fmla="*/ 185 h 338"/>
              <a:gd name="T28" fmla="*/ 470 w 491"/>
              <a:gd name="T29" fmla="*/ 193 h 338"/>
              <a:gd name="T30" fmla="*/ 486 w 491"/>
              <a:gd name="T31" fmla="*/ 211 h 338"/>
              <a:gd name="T32" fmla="*/ 485 w 491"/>
              <a:gd name="T33" fmla="*/ 237 h 338"/>
              <a:gd name="T34" fmla="*/ 459 w 491"/>
              <a:gd name="T35" fmla="*/ 235 h 338"/>
              <a:gd name="T36" fmla="*/ 439 w 491"/>
              <a:gd name="T37" fmla="*/ 238 h 338"/>
              <a:gd name="T38" fmla="*/ 452 w 491"/>
              <a:gd name="T39" fmla="*/ 253 h 338"/>
              <a:gd name="T40" fmla="*/ 423 w 491"/>
              <a:gd name="T41" fmla="*/ 266 h 338"/>
              <a:gd name="T42" fmla="*/ 434 w 491"/>
              <a:gd name="T43" fmla="*/ 287 h 338"/>
              <a:gd name="T44" fmla="*/ 431 w 491"/>
              <a:gd name="T45" fmla="*/ 307 h 338"/>
              <a:gd name="T46" fmla="*/ 367 w 491"/>
              <a:gd name="T47" fmla="*/ 320 h 338"/>
              <a:gd name="T48" fmla="*/ 374 w 491"/>
              <a:gd name="T49" fmla="*/ 305 h 338"/>
              <a:gd name="T50" fmla="*/ 362 w 491"/>
              <a:gd name="T51" fmla="*/ 289 h 338"/>
              <a:gd name="T52" fmla="*/ 322 w 491"/>
              <a:gd name="T53" fmla="*/ 286 h 338"/>
              <a:gd name="T54" fmla="*/ 287 w 491"/>
              <a:gd name="T55" fmla="*/ 289 h 338"/>
              <a:gd name="T56" fmla="*/ 276 w 491"/>
              <a:gd name="T57" fmla="*/ 278 h 338"/>
              <a:gd name="T58" fmla="*/ 242 w 491"/>
              <a:gd name="T59" fmla="*/ 297 h 338"/>
              <a:gd name="T60" fmla="*/ 222 w 491"/>
              <a:gd name="T61" fmla="*/ 292 h 338"/>
              <a:gd name="T62" fmla="*/ 237 w 491"/>
              <a:gd name="T63" fmla="*/ 281 h 338"/>
              <a:gd name="T64" fmla="*/ 234 w 491"/>
              <a:gd name="T65" fmla="*/ 261 h 338"/>
              <a:gd name="T66" fmla="*/ 204 w 491"/>
              <a:gd name="T67" fmla="*/ 261 h 338"/>
              <a:gd name="T68" fmla="*/ 214 w 491"/>
              <a:gd name="T69" fmla="*/ 247 h 338"/>
              <a:gd name="T70" fmla="*/ 167 w 491"/>
              <a:gd name="T71" fmla="*/ 227 h 338"/>
              <a:gd name="T72" fmla="*/ 134 w 491"/>
              <a:gd name="T73" fmla="*/ 220 h 338"/>
              <a:gd name="T74" fmla="*/ 114 w 491"/>
              <a:gd name="T75" fmla="*/ 207 h 338"/>
              <a:gd name="T76" fmla="*/ 75 w 491"/>
              <a:gd name="T77" fmla="*/ 191 h 338"/>
              <a:gd name="T78" fmla="*/ 64 w 491"/>
              <a:gd name="T79" fmla="*/ 173 h 338"/>
              <a:gd name="T80" fmla="*/ 31 w 491"/>
              <a:gd name="T81" fmla="*/ 157 h 338"/>
              <a:gd name="T82" fmla="*/ 20 w 491"/>
              <a:gd name="T83" fmla="*/ 147 h 338"/>
              <a:gd name="T84" fmla="*/ 41 w 491"/>
              <a:gd name="T85" fmla="*/ 127 h 338"/>
              <a:gd name="T86" fmla="*/ 47 w 491"/>
              <a:gd name="T87" fmla="*/ 101 h 338"/>
              <a:gd name="T88" fmla="*/ 54 w 491"/>
              <a:gd name="T89" fmla="*/ 91 h 338"/>
              <a:gd name="T90" fmla="*/ 93 w 491"/>
              <a:gd name="T91" fmla="*/ 93 h 338"/>
              <a:gd name="T92" fmla="*/ 144 w 491"/>
              <a:gd name="T93" fmla="*/ 82 h 338"/>
              <a:gd name="T94" fmla="*/ 140 w 491"/>
              <a:gd name="T95" fmla="*/ 57 h 338"/>
              <a:gd name="T96" fmla="*/ 149 w 491"/>
              <a:gd name="T97" fmla="*/ 44 h 338"/>
              <a:gd name="T98" fmla="*/ 155 w 491"/>
              <a:gd name="T99" fmla="*/ 29 h 338"/>
              <a:gd name="T100" fmla="*/ 121 w 491"/>
              <a:gd name="T101" fmla="*/ 25 h 33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91"/>
              <a:gd name="T154" fmla="*/ 0 h 338"/>
              <a:gd name="T155" fmla="*/ 491 w 491"/>
              <a:gd name="T156" fmla="*/ 338 h 33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91" h="338">
                <a:moveTo>
                  <a:pt x="167" y="0"/>
                </a:moveTo>
                <a:lnTo>
                  <a:pt x="167" y="5"/>
                </a:lnTo>
                <a:lnTo>
                  <a:pt x="180" y="7"/>
                </a:lnTo>
                <a:lnTo>
                  <a:pt x="176" y="13"/>
                </a:lnTo>
                <a:lnTo>
                  <a:pt x="189" y="13"/>
                </a:lnTo>
                <a:lnTo>
                  <a:pt x="188" y="21"/>
                </a:lnTo>
                <a:lnTo>
                  <a:pt x="212" y="23"/>
                </a:lnTo>
                <a:lnTo>
                  <a:pt x="212" y="29"/>
                </a:lnTo>
                <a:lnTo>
                  <a:pt x="219" y="29"/>
                </a:lnTo>
                <a:lnTo>
                  <a:pt x="220" y="34"/>
                </a:lnTo>
                <a:lnTo>
                  <a:pt x="235" y="39"/>
                </a:lnTo>
                <a:lnTo>
                  <a:pt x="248" y="43"/>
                </a:lnTo>
                <a:lnTo>
                  <a:pt x="251" y="49"/>
                </a:lnTo>
                <a:lnTo>
                  <a:pt x="253" y="52"/>
                </a:lnTo>
                <a:lnTo>
                  <a:pt x="255" y="59"/>
                </a:lnTo>
                <a:lnTo>
                  <a:pt x="258" y="64"/>
                </a:lnTo>
                <a:lnTo>
                  <a:pt x="263" y="65"/>
                </a:lnTo>
                <a:lnTo>
                  <a:pt x="271" y="69"/>
                </a:lnTo>
                <a:lnTo>
                  <a:pt x="274" y="77"/>
                </a:lnTo>
                <a:lnTo>
                  <a:pt x="286" y="77"/>
                </a:lnTo>
                <a:lnTo>
                  <a:pt x="294" y="77"/>
                </a:lnTo>
                <a:lnTo>
                  <a:pt x="300" y="77"/>
                </a:lnTo>
                <a:lnTo>
                  <a:pt x="299" y="80"/>
                </a:lnTo>
                <a:lnTo>
                  <a:pt x="307" y="82"/>
                </a:lnTo>
                <a:lnTo>
                  <a:pt x="313" y="82"/>
                </a:lnTo>
                <a:lnTo>
                  <a:pt x="312" y="87"/>
                </a:lnTo>
                <a:lnTo>
                  <a:pt x="307" y="90"/>
                </a:lnTo>
                <a:lnTo>
                  <a:pt x="300" y="93"/>
                </a:lnTo>
                <a:lnTo>
                  <a:pt x="299" y="96"/>
                </a:lnTo>
                <a:lnTo>
                  <a:pt x="304" y="101"/>
                </a:lnTo>
                <a:lnTo>
                  <a:pt x="309" y="101"/>
                </a:lnTo>
                <a:lnTo>
                  <a:pt x="313" y="100"/>
                </a:lnTo>
                <a:lnTo>
                  <a:pt x="318" y="95"/>
                </a:lnTo>
                <a:lnTo>
                  <a:pt x="325" y="91"/>
                </a:lnTo>
                <a:lnTo>
                  <a:pt x="328" y="90"/>
                </a:lnTo>
                <a:lnTo>
                  <a:pt x="328" y="87"/>
                </a:lnTo>
                <a:lnTo>
                  <a:pt x="335" y="87"/>
                </a:lnTo>
                <a:lnTo>
                  <a:pt x="344" y="83"/>
                </a:lnTo>
                <a:lnTo>
                  <a:pt x="353" y="85"/>
                </a:lnTo>
                <a:lnTo>
                  <a:pt x="354" y="91"/>
                </a:lnTo>
                <a:lnTo>
                  <a:pt x="356" y="96"/>
                </a:lnTo>
                <a:lnTo>
                  <a:pt x="358" y="98"/>
                </a:lnTo>
                <a:lnTo>
                  <a:pt x="372" y="95"/>
                </a:lnTo>
                <a:lnTo>
                  <a:pt x="390" y="98"/>
                </a:lnTo>
                <a:lnTo>
                  <a:pt x="390" y="101"/>
                </a:lnTo>
                <a:lnTo>
                  <a:pt x="390" y="106"/>
                </a:lnTo>
                <a:lnTo>
                  <a:pt x="390" y="108"/>
                </a:lnTo>
                <a:lnTo>
                  <a:pt x="420" y="113"/>
                </a:lnTo>
                <a:lnTo>
                  <a:pt x="423" y="116"/>
                </a:lnTo>
                <a:lnTo>
                  <a:pt x="426" y="119"/>
                </a:lnTo>
                <a:lnTo>
                  <a:pt x="429" y="121"/>
                </a:lnTo>
                <a:lnTo>
                  <a:pt x="436" y="121"/>
                </a:lnTo>
                <a:lnTo>
                  <a:pt x="444" y="124"/>
                </a:lnTo>
                <a:lnTo>
                  <a:pt x="447" y="127"/>
                </a:lnTo>
                <a:lnTo>
                  <a:pt x="447" y="132"/>
                </a:lnTo>
                <a:lnTo>
                  <a:pt x="446" y="137"/>
                </a:lnTo>
                <a:lnTo>
                  <a:pt x="444" y="140"/>
                </a:lnTo>
                <a:lnTo>
                  <a:pt x="444" y="144"/>
                </a:lnTo>
                <a:lnTo>
                  <a:pt x="444" y="149"/>
                </a:lnTo>
                <a:lnTo>
                  <a:pt x="442" y="152"/>
                </a:lnTo>
                <a:lnTo>
                  <a:pt x="444" y="155"/>
                </a:lnTo>
                <a:lnTo>
                  <a:pt x="447" y="160"/>
                </a:lnTo>
                <a:lnTo>
                  <a:pt x="449" y="162"/>
                </a:lnTo>
                <a:lnTo>
                  <a:pt x="449" y="167"/>
                </a:lnTo>
                <a:lnTo>
                  <a:pt x="451" y="170"/>
                </a:lnTo>
                <a:lnTo>
                  <a:pt x="451" y="173"/>
                </a:lnTo>
                <a:lnTo>
                  <a:pt x="452" y="175"/>
                </a:lnTo>
                <a:lnTo>
                  <a:pt x="457" y="176"/>
                </a:lnTo>
                <a:lnTo>
                  <a:pt x="459" y="178"/>
                </a:lnTo>
                <a:lnTo>
                  <a:pt x="452" y="185"/>
                </a:lnTo>
                <a:lnTo>
                  <a:pt x="460" y="188"/>
                </a:lnTo>
                <a:lnTo>
                  <a:pt x="467" y="186"/>
                </a:lnTo>
                <a:lnTo>
                  <a:pt x="470" y="188"/>
                </a:lnTo>
                <a:lnTo>
                  <a:pt x="470" y="189"/>
                </a:lnTo>
                <a:lnTo>
                  <a:pt x="470" y="193"/>
                </a:lnTo>
                <a:lnTo>
                  <a:pt x="473" y="196"/>
                </a:lnTo>
                <a:lnTo>
                  <a:pt x="480" y="202"/>
                </a:lnTo>
                <a:lnTo>
                  <a:pt x="485" y="206"/>
                </a:lnTo>
                <a:lnTo>
                  <a:pt x="488" y="209"/>
                </a:lnTo>
                <a:lnTo>
                  <a:pt x="486" y="211"/>
                </a:lnTo>
                <a:lnTo>
                  <a:pt x="483" y="212"/>
                </a:lnTo>
                <a:lnTo>
                  <a:pt x="485" y="217"/>
                </a:lnTo>
                <a:lnTo>
                  <a:pt x="488" y="224"/>
                </a:lnTo>
                <a:lnTo>
                  <a:pt x="491" y="235"/>
                </a:lnTo>
                <a:lnTo>
                  <a:pt x="485" y="237"/>
                </a:lnTo>
                <a:lnTo>
                  <a:pt x="477" y="237"/>
                </a:lnTo>
                <a:lnTo>
                  <a:pt x="473" y="237"/>
                </a:lnTo>
                <a:lnTo>
                  <a:pt x="469" y="238"/>
                </a:lnTo>
                <a:lnTo>
                  <a:pt x="464" y="237"/>
                </a:lnTo>
                <a:lnTo>
                  <a:pt x="459" y="235"/>
                </a:lnTo>
                <a:lnTo>
                  <a:pt x="454" y="233"/>
                </a:lnTo>
                <a:lnTo>
                  <a:pt x="447" y="233"/>
                </a:lnTo>
                <a:lnTo>
                  <a:pt x="442" y="235"/>
                </a:lnTo>
                <a:lnTo>
                  <a:pt x="441" y="237"/>
                </a:lnTo>
                <a:lnTo>
                  <a:pt x="439" y="238"/>
                </a:lnTo>
                <a:lnTo>
                  <a:pt x="441" y="242"/>
                </a:lnTo>
                <a:lnTo>
                  <a:pt x="446" y="245"/>
                </a:lnTo>
                <a:lnTo>
                  <a:pt x="451" y="247"/>
                </a:lnTo>
                <a:lnTo>
                  <a:pt x="452" y="250"/>
                </a:lnTo>
                <a:lnTo>
                  <a:pt x="452" y="253"/>
                </a:lnTo>
                <a:lnTo>
                  <a:pt x="447" y="255"/>
                </a:lnTo>
                <a:lnTo>
                  <a:pt x="438" y="258"/>
                </a:lnTo>
                <a:lnTo>
                  <a:pt x="433" y="260"/>
                </a:lnTo>
                <a:lnTo>
                  <a:pt x="429" y="263"/>
                </a:lnTo>
                <a:lnTo>
                  <a:pt x="423" y="266"/>
                </a:lnTo>
                <a:lnTo>
                  <a:pt x="420" y="271"/>
                </a:lnTo>
                <a:lnTo>
                  <a:pt x="415" y="274"/>
                </a:lnTo>
                <a:lnTo>
                  <a:pt x="410" y="281"/>
                </a:lnTo>
                <a:lnTo>
                  <a:pt x="424" y="292"/>
                </a:lnTo>
                <a:lnTo>
                  <a:pt x="434" y="287"/>
                </a:lnTo>
                <a:lnTo>
                  <a:pt x="439" y="284"/>
                </a:lnTo>
                <a:lnTo>
                  <a:pt x="444" y="281"/>
                </a:lnTo>
                <a:lnTo>
                  <a:pt x="447" y="287"/>
                </a:lnTo>
                <a:lnTo>
                  <a:pt x="460" y="302"/>
                </a:lnTo>
                <a:lnTo>
                  <a:pt x="431" y="307"/>
                </a:lnTo>
                <a:lnTo>
                  <a:pt x="416" y="315"/>
                </a:lnTo>
                <a:lnTo>
                  <a:pt x="398" y="325"/>
                </a:lnTo>
                <a:lnTo>
                  <a:pt x="385" y="338"/>
                </a:lnTo>
                <a:lnTo>
                  <a:pt x="367" y="336"/>
                </a:lnTo>
                <a:lnTo>
                  <a:pt x="367" y="320"/>
                </a:lnTo>
                <a:lnTo>
                  <a:pt x="369" y="317"/>
                </a:lnTo>
                <a:lnTo>
                  <a:pt x="367" y="313"/>
                </a:lnTo>
                <a:lnTo>
                  <a:pt x="371" y="310"/>
                </a:lnTo>
                <a:lnTo>
                  <a:pt x="374" y="309"/>
                </a:lnTo>
                <a:lnTo>
                  <a:pt x="374" y="305"/>
                </a:lnTo>
                <a:lnTo>
                  <a:pt x="372" y="302"/>
                </a:lnTo>
                <a:lnTo>
                  <a:pt x="369" y="299"/>
                </a:lnTo>
                <a:lnTo>
                  <a:pt x="367" y="295"/>
                </a:lnTo>
                <a:lnTo>
                  <a:pt x="367" y="291"/>
                </a:lnTo>
                <a:lnTo>
                  <a:pt x="362" y="289"/>
                </a:lnTo>
                <a:lnTo>
                  <a:pt x="358" y="287"/>
                </a:lnTo>
                <a:lnTo>
                  <a:pt x="351" y="286"/>
                </a:lnTo>
                <a:lnTo>
                  <a:pt x="340" y="281"/>
                </a:lnTo>
                <a:lnTo>
                  <a:pt x="335" y="286"/>
                </a:lnTo>
                <a:lnTo>
                  <a:pt x="322" y="286"/>
                </a:lnTo>
                <a:lnTo>
                  <a:pt x="312" y="286"/>
                </a:lnTo>
                <a:lnTo>
                  <a:pt x="305" y="289"/>
                </a:lnTo>
                <a:lnTo>
                  <a:pt x="300" y="291"/>
                </a:lnTo>
                <a:lnTo>
                  <a:pt x="294" y="291"/>
                </a:lnTo>
                <a:lnTo>
                  <a:pt x="287" y="289"/>
                </a:lnTo>
                <a:lnTo>
                  <a:pt x="287" y="286"/>
                </a:lnTo>
                <a:lnTo>
                  <a:pt x="284" y="284"/>
                </a:lnTo>
                <a:lnTo>
                  <a:pt x="281" y="282"/>
                </a:lnTo>
                <a:lnTo>
                  <a:pt x="279" y="279"/>
                </a:lnTo>
                <a:lnTo>
                  <a:pt x="276" y="278"/>
                </a:lnTo>
                <a:lnTo>
                  <a:pt x="269" y="276"/>
                </a:lnTo>
                <a:lnTo>
                  <a:pt x="261" y="286"/>
                </a:lnTo>
                <a:lnTo>
                  <a:pt x="255" y="291"/>
                </a:lnTo>
                <a:lnTo>
                  <a:pt x="248" y="294"/>
                </a:lnTo>
                <a:lnTo>
                  <a:pt x="242" y="297"/>
                </a:lnTo>
                <a:lnTo>
                  <a:pt x="235" y="302"/>
                </a:lnTo>
                <a:lnTo>
                  <a:pt x="229" y="302"/>
                </a:lnTo>
                <a:lnTo>
                  <a:pt x="225" y="299"/>
                </a:lnTo>
                <a:lnTo>
                  <a:pt x="222" y="295"/>
                </a:lnTo>
                <a:lnTo>
                  <a:pt x="222" y="292"/>
                </a:lnTo>
                <a:lnTo>
                  <a:pt x="224" y="291"/>
                </a:lnTo>
                <a:lnTo>
                  <a:pt x="225" y="289"/>
                </a:lnTo>
                <a:lnTo>
                  <a:pt x="229" y="286"/>
                </a:lnTo>
                <a:lnTo>
                  <a:pt x="234" y="284"/>
                </a:lnTo>
                <a:lnTo>
                  <a:pt x="237" y="281"/>
                </a:lnTo>
                <a:lnTo>
                  <a:pt x="237" y="278"/>
                </a:lnTo>
                <a:lnTo>
                  <a:pt x="237" y="274"/>
                </a:lnTo>
                <a:lnTo>
                  <a:pt x="237" y="271"/>
                </a:lnTo>
                <a:lnTo>
                  <a:pt x="235" y="264"/>
                </a:lnTo>
                <a:lnTo>
                  <a:pt x="234" y="261"/>
                </a:lnTo>
                <a:lnTo>
                  <a:pt x="230" y="261"/>
                </a:lnTo>
                <a:lnTo>
                  <a:pt x="224" y="261"/>
                </a:lnTo>
                <a:lnTo>
                  <a:pt x="216" y="261"/>
                </a:lnTo>
                <a:lnTo>
                  <a:pt x="207" y="263"/>
                </a:lnTo>
                <a:lnTo>
                  <a:pt x="204" y="261"/>
                </a:lnTo>
                <a:lnTo>
                  <a:pt x="202" y="260"/>
                </a:lnTo>
                <a:lnTo>
                  <a:pt x="204" y="256"/>
                </a:lnTo>
                <a:lnTo>
                  <a:pt x="207" y="253"/>
                </a:lnTo>
                <a:lnTo>
                  <a:pt x="212" y="250"/>
                </a:lnTo>
                <a:lnTo>
                  <a:pt x="214" y="247"/>
                </a:lnTo>
                <a:lnTo>
                  <a:pt x="201" y="220"/>
                </a:lnTo>
                <a:lnTo>
                  <a:pt x="188" y="220"/>
                </a:lnTo>
                <a:lnTo>
                  <a:pt x="178" y="224"/>
                </a:lnTo>
                <a:lnTo>
                  <a:pt x="175" y="225"/>
                </a:lnTo>
                <a:lnTo>
                  <a:pt x="167" y="227"/>
                </a:lnTo>
                <a:lnTo>
                  <a:pt x="157" y="227"/>
                </a:lnTo>
                <a:lnTo>
                  <a:pt x="150" y="229"/>
                </a:lnTo>
                <a:lnTo>
                  <a:pt x="145" y="230"/>
                </a:lnTo>
                <a:lnTo>
                  <a:pt x="136" y="224"/>
                </a:lnTo>
                <a:lnTo>
                  <a:pt x="134" y="220"/>
                </a:lnTo>
                <a:lnTo>
                  <a:pt x="134" y="219"/>
                </a:lnTo>
                <a:lnTo>
                  <a:pt x="132" y="216"/>
                </a:lnTo>
                <a:lnTo>
                  <a:pt x="127" y="212"/>
                </a:lnTo>
                <a:lnTo>
                  <a:pt x="121" y="209"/>
                </a:lnTo>
                <a:lnTo>
                  <a:pt x="114" y="207"/>
                </a:lnTo>
                <a:lnTo>
                  <a:pt x="106" y="204"/>
                </a:lnTo>
                <a:lnTo>
                  <a:pt x="88" y="198"/>
                </a:lnTo>
                <a:lnTo>
                  <a:pt x="80" y="196"/>
                </a:lnTo>
                <a:lnTo>
                  <a:pt x="77" y="194"/>
                </a:lnTo>
                <a:lnTo>
                  <a:pt x="75" y="191"/>
                </a:lnTo>
                <a:lnTo>
                  <a:pt x="77" y="188"/>
                </a:lnTo>
                <a:lnTo>
                  <a:pt x="83" y="185"/>
                </a:lnTo>
                <a:lnTo>
                  <a:pt x="88" y="181"/>
                </a:lnTo>
                <a:lnTo>
                  <a:pt x="77" y="178"/>
                </a:lnTo>
                <a:lnTo>
                  <a:pt x="64" y="173"/>
                </a:lnTo>
                <a:lnTo>
                  <a:pt x="56" y="170"/>
                </a:lnTo>
                <a:lnTo>
                  <a:pt x="51" y="167"/>
                </a:lnTo>
                <a:lnTo>
                  <a:pt x="43" y="160"/>
                </a:lnTo>
                <a:lnTo>
                  <a:pt x="36" y="162"/>
                </a:lnTo>
                <a:lnTo>
                  <a:pt x="31" y="157"/>
                </a:lnTo>
                <a:lnTo>
                  <a:pt x="12" y="153"/>
                </a:lnTo>
                <a:lnTo>
                  <a:pt x="7" y="157"/>
                </a:lnTo>
                <a:lnTo>
                  <a:pt x="0" y="155"/>
                </a:lnTo>
                <a:lnTo>
                  <a:pt x="3" y="150"/>
                </a:lnTo>
                <a:lnTo>
                  <a:pt x="20" y="147"/>
                </a:lnTo>
                <a:lnTo>
                  <a:pt x="31" y="145"/>
                </a:lnTo>
                <a:lnTo>
                  <a:pt x="39" y="142"/>
                </a:lnTo>
                <a:lnTo>
                  <a:pt x="44" y="140"/>
                </a:lnTo>
                <a:lnTo>
                  <a:pt x="43" y="136"/>
                </a:lnTo>
                <a:lnTo>
                  <a:pt x="41" y="127"/>
                </a:lnTo>
                <a:lnTo>
                  <a:pt x="46" y="124"/>
                </a:lnTo>
                <a:lnTo>
                  <a:pt x="47" y="121"/>
                </a:lnTo>
                <a:lnTo>
                  <a:pt x="46" y="114"/>
                </a:lnTo>
                <a:lnTo>
                  <a:pt x="41" y="113"/>
                </a:lnTo>
                <a:lnTo>
                  <a:pt x="47" y="101"/>
                </a:lnTo>
                <a:lnTo>
                  <a:pt x="44" y="100"/>
                </a:lnTo>
                <a:lnTo>
                  <a:pt x="46" y="96"/>
                </a:lnTo>
                <a:lnTo>
                  <a:pt x="41" y="93"/>
                </a:lnTo>
                <a:lnTo>
                  <a:pt x="47" y="88"/>
                </a:lnTo>
                <a:lnTo>
                  <a:pt x="54" y="91"/>
                </a:lnTo>
                <a:lnTo>
                  <a:pt x="62" y="88"/>
                </a:lnTo>
                <a:lnTo>
                  <a:pt x="62" y="95"/>
                </a:lnTo>
                <a:lnTo>
                  <a:pt x="69" y="95"/>
                </a:lnTo>
                <a:lnTo>
                  <a:pt x="77" y="96"/>
                </a:lnTo>
                <a:lnTo>
                  <a:pt x="93" y="93"/>
                </a:lnTo>
                <a:lnTo>
                  <a:pt x="109" y="90"/>
                </a:lnTo>
                <a:lnTo>
                  <a:pt x="121" y="88"/>
                </a:lnTo>
                <a:lnTo>
                  <a:pt x="129" y="87"/>
                </a:lnTo>
                <a:lnTo>
                  <a:pt x="136" y="85"/>
                </a:lnTo>
                <a:lnTo>
                  <a:pt x="144" y="82"/>
                </a:lnTo>
                <a:lnTo>
                  <a:pt x="150" y="80"/>
                </a:lnTo>
                <a:lnTo>
                  <a:pt x="140" y="69"/>
                </a:lnTo>
                <a:lnTo>
                  <a:pt x="140" y="67"/>
                </a:lnTo>
                <a:lnTo>
                  <a:pt x="140" y="62"/>
                </a:lnTo>
                <a:lnTo>
                  <a:pt x="140" y="57"/>
                </a:lnTo>
                <a:lnTo>
                  <a:pt x="144" y="56"/>
                </a:lnTo>
                <a:lnTo>
                  <a:pt x="155" y="54"/>
                </a:lnTo>
                <a:lnTo>
                  <a:pt x="158" y="47"/>
                </a:lnTo>
                <a:lnTo>
                  <a:pt x="154" y="46"/>
                </a:lnTo>
                <a:lnTo>
                  <a:pt x="149" y="44"/>
                </a:lnTo>
                <a:lnTo>
                  <a:pt x="145" y="43"/>
                </a:lnTo>
                <a:lnTo>
                  <a:pt x="154" y="38"/>
                </a:lnTo>
                <a:lnTo>
                  <a:pt x="150" y="34"/>
                </a:lnTo>
                <a:lnTo>
                  <a:pt x="150" y="33"/>
                </a:lnTo>
                <a:lnTo>
                  <a:pt x="155" y="29"/>
                </a:lnTo>
                <a:lnTo>
                  <a:pt x="155" y="23"/>
                </a:lnTo>
                <a:lnTo>
                  <a:pt x="154" y="18"/>
                </a:lnTo>
                <a:lnTo>
                  <a:pt x="132" y="16"/>
                </a:lnTo>
                <a:lnTo>
                  <a:pt x="129" y="23"/>
                </a:lnTo>
                <a:lnTo>
                  <a:pt x="121" y="25"/>
                </a:lnTo>
                <a:lnTo>
                  <a:pt x="116" y="15"/>
                </a:lnTo>
                <a:lnTo>
                  <a:pt x="149" y="5"/>
                </a:lnTo>
                <a:lnTo>
                  <a:pt x="167" y="0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8" name="Freeform 22"/>
          <p:cNvSpPr>
            <a:spLocks/>
          </p:cNvSpPr>
          <p:nvPr/>
        </p:nvSpPr>
        <p:spPr bwMode="auto">
          <a:xfrm>
            <a:off x="6225428" y="2411389"/>
            <a:ext cx="875068" cy="536080"/>
          </a:xfrm>
          <a:custGeom>
            <a:avLst/>
            <a:gdLst>
              <a:gd name="T0" fmla="*/ 147 w 495"/>
              <a:gd name="T1" fmla="*/ 15 h 211"/>
              <a:gd name="T2" fmla="*/ 186 w 495"/>
              <a:gd name="T3" fmla="*/ 17 h 211"/>
              <a:gd name="T4" fmla="*/ 219 w 495"/>
              <a:gd name="T5" fmla="*/ 46 h 211"/>
              <a:gd name="T6" fmla="*/ 266 w 495"/>
              <a:gd name="T7" fmla="*/ 49 h 211"/>
              <a:gd name="T8" fmla="*/ 269 w 495"/>
              <a:gd name="T9" fmla="*/ 25 h 211"/>
              <a:gd name="T10" fmla="*/ 274 w 495"/>
              <a:gd name="T11" fmla="*/ 13 h 211"/>
              <a:gd name="T12" fmla="*/ 299 w 495"/>
              <a:gd name="T13" fmla="*/ 18 h 211"/>
              <a:gd name="T14" fmla="*/ 335 w 495"/>
              <a:gd name="T15" fmla="*/ 25 h 211"/>
              <a:gd name="T16" fmla="*/ 380 w 495"/>
              <a:gd name="T17" fmla="*/ 44 h 211"/>
              <a:gd name="T18" fmla="*/ 437 w 495"/>
              <a:gd name="T19" fmla="*/ 62 h 211"/>
              <a:gd name="T20" fmla="*/ 472 w 495"/>
              <a:gd name="T21" fmla="*/ 67 h 211"/>
              <a:gd name="T22" fmla="*/ 460 w 495"/>
              <a:gd name="T23" fmla="*/ 92 h 211"/>
              <a:gd name="T24" fmla="*/ 480 w 495"/>
              <a:gd name="T25" fmla="*/ 95 h 211"/>
              <a:gd name="T26" fmla="*/ 490 w 495"/>
              <a:gd name="T27" fmla="*/ 103 h 211"/>
              <a:gd name="T28" fmla="*/ 495 w 495"/>
              <a:gd name="T29" fmla="*/ 113 h 211"/>
              <a:gd name="T30" fmla="*/ 495 w 495"/>
              <a:gd name="T31" fmla="*/ 128 h 211"/>
              <a:gd name="T32" fmla="*/ 495 w 495"/>
              <a:gd name="T33" fmla="*/ 136 h 211"/>
              <a:gd name="T34" fmla="*/ 485 w 495"/>
              <a:gd name="T35" fmla="*/ 152 h 211"/>
              <a:gd name="T36" fmla="*/ 473 w 495"/>
              <a:gd name="T37" fmla="*/ 149 h 211"/>
              <a:gd name="T38" fmla="*/ 454 w 495"/>
              <a:gd name="T39" fmla="*/ 142 h 211"/>
              <a:gd name="T40" fmla="*/ 429 w 495"/>
              <a:gd name="T41" fmla="*/ 139 h 211"/>
              <a:gd name="T42" fmla="*/ 436 w 495"/>
              <a:gd name="T43" fmla="*/ 129 h 211"/>
              <a:gd name="T44" fmla="*/ 433 w 495"/>
              <a:gd name="T45" fmla="*/ 123 h 211"/>
              <a:gd name="T46" fmla="*/ 428 w 495"/>
              <a:gd name="T47" fmla="*/ 111 h 211"/>
              <a:gd name="T48" fmla="*/ 400 w 495"/>
              <a:gd name="T49" fmla="*/ 126 h 211"/>
              <a:gd name="T50" fmla="*/ 388 w 495"/>
              <a:gd name="T51" fmla="*/ 116 h 211"/>
              <a:gd name="T52" fmla="*/ 372 w 495"/>
              <a:gd name="T53" fmla="*/ 119 h 211"/>
              <a:gd name="T54" fmla="*/ 346 w 495"/>
              <a:gd name="T55" fmla="*/ 137 h 211"/>
              <a:gd name="T56" fmla="*/ 315 w 495"/>
              <a:gd name="T57" fmla="*/ 150 h 211"/>
              <a:gd name="T58" fmla="*/ 261 w 495"/>
              <a:gd name="T59" fmla="*/ 159 h 211"/>
              <a:gd name="T60" fmla="*/ 215 w 495"/>
              <a:gd name="T61" fmla="*/ 149 h 211"/>
              <a:gd name="T62" fmla="*/ 199 w 495"/>
              <a:gd name="T63" fmla="*/ 154 h 211"/>
              <a:gd name="T64" fmla="*/ 206 w 495"/>
              <a:gd name="T65" fmla="*/ 162 h 211"/>
              <a:gd name="T66" fmla="*/ 188 w 495"/>
              <a:gd name="T67" fmla="*/ 176 h 211"/>
              <a:gd name="T68" fmla="*/ 163 w 495"/>
              <a:gd name="T69" fmla="*/ 191 h 211"/>
              <a:gd name="T70" fmla="*/ 149 w 495"/>
              <a:gd name="T71" fmla="*/ 201 h 211"/>
              <a:gd name="T72" fmla="*/ 134 w 495"/>
              <a:gd name="T73" fmla="*/ 204 h 211"/>
              <a:gd name="T74" fmla="*/ 104 w 495"/>
              <a:gd name="T75" fmla="*/ 203 h 211"/>
              <a:gd name="T76" fmla="*/ 119 w 495"/>
              <a:gd name="T77" fmla="*/ 183 h 211"/>
              <a:gd name="T78" fmla="*/ 75 w 495"/>
              <a:gd name="T79" fmla="*/ 168 h 211"/>
              <a:gd name="T80" fmla="*/ 51 w 495"/>
              <a:gd name="T81" fmla="*/ 159 h 211"/>
              <a:gd name="T82" fmla="*/ 26 w 495"/>
              <a:gd name="T83" fmla="*/ 150 h 211"/>
              <a:gd name="T84" fmla="*/ 2 w 495"/>
              <a:gd name="T85" fmla="*/ 142 h 211"/>
              <a:gd name="T86" fmla="*/ 57 w 495"/>
              <a:gd name="T87" fmla="*/ 121 h 211"/>
              <a:gd name="T88" fmla="*/ 90 w 495"/>
              <a:gd name="T89" fmla="*/ 105 h 211"/>
              <a:gd name="T90" fmla="*/ 124 w 495"/>
              <a:gd name="T91" fmla="*/ 90 h 211"/>
              <a:gd name="T92" fmla="*/ 98 w 495"/>
              <a:gd name="T93" fmla="*/ 70 h 211"/>
              <a:gd name="T94" fmla="*/ 103 w 495"/>
              <a:gd name="T95" fmla="*/ 44 h 211"/>
              <a:gd name="T96" fmla="*/ 131 w 495"/>
              <a:gd name="T97" fmla="*/ 31 h 211"/>
              <a:gd name="T98" fmla="*/ 114 w 495"/>
              <a:gd name="T99" fmla="*/ 18 h 211"/>
              <a:gd name="T100" fmla="*/ 87 w 495"/>
              <a:gd name="T101" fmla="*/ 17 h 21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95"/>
              <a:gd name="T154" fmla="*/ 0 h 211"/>
              <a:gd name="T155" fmla="*/ 495 w 495"/>
              <a:gd name="T156" fmla="*/ 211 h 21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95" h="211">
                <a:moveTo>
                  <a:pt x="124" y="0"/>
                </a:moveTo>
                <a:lnTo>
                  <a:pt x="129" y="7"/>
                </a:lnTo>
                <a:lnTo>
                  <a:pt x="135" y="13"/>
                </a:lnTo>
                <a:lnTo>
                  <a:pt x="147" y="15"/>
                </a:lnTo>
                <a:lnTo>
                  <a:pt x="153" y="12"/>
                </a:lnTo>
                <a:lnTo>
                  <a:pt x="168" y="10"/>
                </a:lnTo>
                <a:lnTo>
                  <a:pt x="171" y="8"/>
                </a:lnTo>
                <a:lnTo>
                  <a:pt x="186" y="17"/>
                </a:lnTo>
                <a:lnTo>
                  <a:pt x="189" y="20"/>
                </a:lnTo>
                <a:lnTo>
                  <a:pt x="183" y="21"/>
                </a:lnTo>
                <a:lnTo>
                  <a:pt x="194" y="33"/>
                </a:lnTo>
                <a:lnTo>
                  <a:pt x="219" y="46"/>
                </a:lnTo>
                <a:lnTo>
                  <a:pt x="227" y="41"/>
                </a:lnTo>
                <a:lnTo>
                  <a:pt x="237" y="34"/>
                </a:lnTo>
                <a:lnTo>
                  <a:pt x="260" y="41"/>
                </a:lnTo>
                <a:lnTo>
                  <a:pt x="266" y="49"/>
                </a:lnTo>
                <a:lnTo>
                  <a:pt x="277" y="51"/>
                </a:lnTo>
                <a:lnTo>
                  <a:pt x="287" y="43"/>
                </a:lnTo>
                <a:lnTo>
                  <a:pt x="294" y="34"/>
                </a:lnTo>
                <a:lnTo>
                  <a:pt x="269" y="25"/>
                </a:lnTo>
                <a:lnTo>
                  <a:pt x="256" y="20"/>
                </a:lnTo>
                <a:lnTo>
                  <a:pt x="263" y="18"/>
                </a:lnTo>
                <a:lnTo>
                  <a:pt x="266" y="17"/>
                </a:lnTo>
                <a:lnTo>
                  <a:pt x="274" y="13"/>
                </a:lnTo>
                <a:lnTo>
                  <a:pt x="279" y="7"/>
                </a:lnTo>
                <a:lnTo>
                  <a:pt x="281" y="7"/>
                </a:lnTo>
                <a:lnTo>
                  <a:pt x="289" y="13"/>
                </a:lnTo>
                <a:lnTo>
                  <a:pt x="299" y="18"/>
                </a:lnTo>
                <a:lnTo>
                  <a:pt x="304" y="21"/>
                </a:lnTo>
                <a:lnTo>
                  <a:pt x="310" y="21"/>
                </a:lnTo>
                <a:lnTo>
                  <a:pt x="320" y="18"/>
                </a:lnTo>
                <a:lnTo>
                  <a:pt x="335" y="25"/>
                </a:lnTo>
                <a:lnTo>
                  <a:pt x="344" y="34"/>
                </a:lnTo>
                <a:lnTo>
                  <a:pt x="356" y="38"/>
                </a:lnTo>
                <a:lnTo>
                  <a:pt x="388" y="36"/>
                </a:lnTo>
                <a:lnTo>
                  <a:pt x="380" y="44"/>
                </a:lnTo>
                <a:lnTo>
                  <a:pt x="384" y="46"/>
                </a:lnTo>
                <a:lnTo>
                  <a:pt x="418" y="52"/>
                </a:lnTo>
                <a:lnTo>
                  <a:pt x="434" y="61"/>
                </a:lnTo>
                <a:lnTo>
                  <a:pt x="437" y="62"/>
                </a:lnTo>
                <a:lnTo>
                  <a:pt x="441" y="67"/>
                </a:lnTo>
                <a:lnTo>
                  <a:pt x="450" y="67"/>
                </a:lnTo>
                <a:lnTo>
                  <a:pt x="462" y="67"/>
                </a:lnTo>
                <a:lnTo>
                  <a:pt x="472" y="67"/>
                </a:lnTo>
                <a:lnTo>
                  <a:pt x="467" y="75"/>
                </a:lnTo>
                <a:lnTo>
                  <a:pt x="457" y="74"/>
                </a:lnTo>
                <a:lnTo>
                  <a:pt x="450" y="88"/>
                </a:lnTo>
                <a:lnTo>
                  <a:pt x="460" y="92"/>
                </a:lnTo>
                <a:lnTo>
                  <a:pt x="467" y="88"/>
                </a:lnTo>
                <a:lnTo>
                  <a:pt x="473" y="90"/>
                </a:lnTo>
                <a:lnTo>
                  <a:pt x="472" y="95"/>
                </a:lnTo>
                <a:lnTo>
                  <a:pt x="480" y="95"/>
                </a:lnTo>
                <a:lnTo>
                  <a:pt x="483" y="98"/>
                </a:lnTo>
                <a:lnTo>
                  <a:pt x="483" y="100"/>
                </a:lnTo>
                <a:lnTo>
                  <a:pt x="486" y="101"/>
                </a:lnTo>
                <a:lnTo>
                  <a:pt x="490" y="103"/>
                </a:lnTo>
                <a:lnTo>
                  <a:pt x="493" y="105"/>
                </a:lnTo>
                <a:lnTo>
                  <a:pt x="480" y="108"/>
                </a:lnTo>
                <a:lnTo>
                  <a:pt x="483" y="111"/>
                </a:lnTo>
                <a:lnTo>
                  <a:pt x="495" y="113"/>
                </a:lnTo>
                <a:lnTo>
                  <a:pt x="495" y="116"/>
                </a:lnTo>
                <a:lnTo>
                  <a:pt x="488" y="118"/>
                </a:lnTo>
                <a:lnTo>
                  <a:pt x="490" y="126"/>
                </a:lnTo>
                <a:lnTo>
                  <a:pt x="495" y="128"/>
                </a:lnTo>
                <a:lnTo>
                  <a:pt x="495" y="131"/>
                </a:lnTo>
                <a:lnTo>
                  <a:pt x="490" y="132"/>
                </a:lnTo>
                <a:lnTo>
                  <a:pt x="491" y="134"/>
                </a:lnTo>
                <a:lnTo>
                  <a:pt x="495" y="136"/>
                </a:lnTo>
                <a:lnTo>
                  <a:pt x="495" y="142"/>
                </a:lnTo>
                <a:lnTo>
                  <a:pt x="493" y="145"/>
                </a:lnTo>
                <a:lnTo>
                  <a:pt x="488" y="149"/>
                </a:lnTo>
                <a:lnTo>
                  <a:pt x="485" y="152"/>
                </a:lnTo>
                <a:lnTo>
                  <a:pt x="481" y="155"/>
                </a:lnTo>
                <a:lnTo>
                  <a:pt x="475" y="155"/>
                </a:lnTo>
                <a:lnTo>
                  <a:pt x="473" y="154"/>
                </a:lnTo>
                <a:lnTo>
                  <a:pt x="473" y="149"/>
                </a:lnTo>
                <a:lnTo>
                  <a:pt x="475" y="141"/>
                </a:lnTo>
                <a:lnTo>
                  <a:pt x="465" y="137"/>
                </a:lnTo>
                <a:lnTo>
                  <a:pt x="462" y="141"/>
                </a:lnTo>
                <a:lnTo>
                  <a:pt x="454" y="142"/>
                </a:lnTo>
                <a:lnTo>
                  <a:pt x="447" y="136"/>
                </a:lnTo>
                <a:lnTo>
                  <a:pt x="441" y="137"/>
                </a:lnTo>
                <a:lnTo>
                  <a:pt x="436" y="139"/>
                </a:lnTo>
                <a:lnTo>
                  <a:pt x="429" y="139"/>
                </a:lnTo>
                <a:lnTo>
                  <a:pt x="426" y="137"/>
                </a:lnTo>
                <a:lnTo>
                  <a:pt x="428" y="134"/>
                </a:lnTo>
                <a:lnTo>
                  <a:pt x="436" y="131"/>
                </a:lnTo>
                <a:lnTo>
                  <a:pt x="436" y="129"/>
                </a:lnTo>
                <a:lnTo>
                  <a:pt x="424" y="128"/>
                </a:lnTo>
                <a:lnTo>
                  <a:pt x="423" y="128"/>
                </a:lnTo>
                <a:lnTo>
                  <a:pt x="424" y="123"/>
                </a:lnTo>
                <a:lnTo>
                  <a:pt x="433" y="123"/>
                </a:lnTo>
                <a:lnTo>
                  <a:pt x="439" y="121"/>
                </a:lnTo>
                <a:lnTo>
                  <a:pt x="436" y="118"/>
                </a:lnTo>
                <a:lnTo>
                  <a:pt x="433" y="113"/>
                </a:lnTo>
                <a:lnTo>
                  <a:pt x="428" y="111"/>
                </a:lnTo>
                <a:lnTo>
                  <a:pt x="421" y="113"/>
                </a:lnTo>
                <a:lnTo>
                  <a:pt x="415" y="118"/>
                </a:lnTo>
                <a:lnTo>
                  <a:pt x="408" y="123"/>
                </a:lnTo>
                <a:lnTo>
                  <a:pt x="400" y="126"/>
                </a:lnTo>
                <a:lnTo>
                  <a:pt x="390" y="126"/>
                </a:lnTo>
                <a:lnTo>
                  <a:pt x="388" y="124"/>
                </a:lnTo>
                <a:lnTo>
                  <a:pt x="392" y="119"/>
                </a:lnTo>
                <a:lnTo>
                  <a:pt x="388" y="116"/>
                </a:lnTo>
                <a:lnTo>
                  <a:pt x="382" y="119"/>
                </a:lnTo>
                <a:lnTo>
                  <a:pt x="379" y="121"/>
                </a:lnTo>
                <a:lnTo>
                  <a:pt x="379" y="118"/>
                </a:lnTo>
                <a:lnTo>
                  <a:pt x="372" y="119"/>
                </a:lnTo>
                <a:lnTo>
                  <a:pt x="367" y="123"/>
                </a:lnTo>
                <a:lnTo>
                  <a:pt x="362" y="128"/>
                </a:lnTo>
                <a:lnTo>
                  <a:pt x="354" y="132"/>
                </a:lnTo>
                <a:lnTo>
                  <a:pt x="346" y="137"/>
                </a:lnTo>
                <a:lnTo>
                  <a:pt x="338" y="142"/>
                </a:lnTo>
                <a:lnTo>
                  <a:pt x="331" y="144"/>
                </a:lnTo>
                <a:lnTo>
                  <a:pt x="325" y="147"/>
                </a:lnTo>
                <a:lnTo>
                  <a:pt x="315" y="150"/>
                </a:lnTo>
                <a:lnTo>
                  <a:pt x="304" y="154"/>
                </a:lnTo>
                <a:lnTo>
                  <a:pt x="289" y="157"/>
                </a:lnTo>
                <a:lnTo>
                  <a:pt x="273" y="159"/>
                </a:lnTo>
                <a:lnTo>
                  <a:pt x="261" y="159"/>
                </a:lnTo>
                <a:lnTo>
                  <a:pt x="250" y="155"/>
                </a:lnTo>
                <a:lnTo>
                  <a:pt x="240" y="154"/>
                </a:lnTo>
                <a:lnTo>
                  <a:pt x="225" y="150"/>
                </a:lnTo>
                <a:lnTo>
                  <a:pt x="215" y="149"/>
                </a:lnTo>
                <a:lnTo>
                  <a:pt x="211" y="147"/>
                </a:lnTo>
                <a:lnTo>
                  <a:pt x="207" y="149"/>
                </a:lnTo>
                <a:lnTo>
                  <a:pt x="207" y="152"/>
                </a:lnTo>
                <a:lnTo>
                  <a:pt x="199" y="154"/>
                </a:lnTo>
                <a:lnTo>
                  <a:pt x="191" y="154"/>
                </a:lnTo>
                <a:lnTo>
                  <a:pt x="191" y="160"/>
                </a:lnTo>
                <a:lnTo>
                  <a:pt x="204" y="162"/>
                </a:lnTo>
                <a:lnTo>
                  <a:pt x="206" y="162"/>
                </a:lnTo>
                <a:lnTo>
                  <a:pt x="204" y="165"/>
                </a:lnTo>
                <a:lnTo>
                  <a:pt x="199" y="170"/>
                </a:lnTo>
                <a:lnTo>
                  <a:pt x="193" y="173"/>
                </a:lnTo>
                <a:lnTo>
                  <a:pt x="188" y="176"/>
                </a:lnTo>
                <a:lnTo>
                  <a:pt x="181" y="176"/>
                </a:lnTo>
                <a:lnTo>
                  <a:pt x="168" y="178"/>
                </a:lnTo>
                <a:lnTo>
                  <a:pt x="171" y="186"/>
                </a:lnTo>
                <a:lnTo>
                  <a:pt x="163" y="191"/>
                </a:lnTo>
                <a:lnTo>
                  <a:pt x="162" y="194"/>
                </a:lnTo>
                <a:lnTo>
                  <a:pt x="158" y="196"/>
                </a:lnTo>
                <a:lnTo>
                  <a:pt x="153" y="201"/>
                </a:lnTo>
                <a:lnTo>
                  <a:pt x="149" y="201"/>
                </a:lnTo>
                <a:lnTo>
                  <a:pt x="147" y="199"/>
                </a:lnTo>
                <a:lnTo>
                  <a:pt x="140" y="201"/>
                </a:lnTo>
                <a:lnTo>
                  <a:pt x="139" y="203"/>
                </a:lnTo>
                <a:lnTo>
                  <a:pt x="134" y="204"/>
                </a:lnTo>
                <a:lnTo>
                  <a:pt x="129" y="206"/>
                </a:lnTo>
                <a:lnTo>
                  <a:pt x="121" y="211"/>
                </a:lnTo>
                <a:lnTo>
                  <a:pt x="116" y="211"/>
                </a:lnTo>
                <a:lnTo>
                  <a:pt x="104" y="203"/>
                </a:lnTo>
                <a:lnTo>
                  <a:pt x="104" y="199"/>
                </a:lnTo>
                <a:lnTo>
                  <a:pt x="106" y="196"/>
                </a:lnTo>
                <a:lnTo>
                  <a:pt x="113" y="193"/>
                </a:lnTo>
                <a:lnTo>
                  <a:pt x="119" y="183"/>
                </a:lnTo>
                <a:lnTo>
                  <a:pt x="101" y="180"/>
                </a:lnTo>
                <a:lnTo>
                  <a:pt x="93" y="176"/>
                </a:lnTo>
                <a:lnTo>
                  <a:pt x="82" y="173"/>
                </a:lnTo>
                <a:lnTo>
                  <a:pt x="75" y="168"/>
                </a:lnTo>
                <a:lnTo>
                  <a:pt x="72" y="165"/>
                </a:lnTo>
                <a:lnTo>
                  <a:pt x="67" y="163"/>
                </a:lnTo>
                <a:lnTo>
                  <a:pt x="57" y="163"/>
                </a:lnTo>
                <a:lnTo>
                  <a:pt x="51" y="159"/>
                </a:lnTo>
                <a:lnTo>
                  <a:pt x="41" y="159"/>
                </a:lnTo>
                <a:lnTo>
                  <a:pt x="34" y="157"/>
                </a:lnTo>
                <a:lnTo>
                  <a:pt x="31" y="152"/>
                </a:lnTo>
                <a:lnTo>
                  <a:pt x="26" y="150"/>
                </a:lnTo>
                <a:lnTo>
                  <a:pt x="24" y="147"/>
                </a:lnTo>
                <a:lnTo>
                  <a:pt x="20" y="145"/>
                </a:lnTo>
                <a:lnTo>
                  <a:pt x="13" y="147"/>
                </a:lnTo>
                <a:lnTo>
                  <a:pt x="2" y="142"/>
                </a:lnTo>
                <a:lnTo>
                  <a:pt x="0" y="141"/>
                </a:lnTo>
                <a:lnTo>
                  <a:pt x="5" y="126"/>
                </a:lnTo>
                <a:lnTo>
                  <a:pt x="55" y="124"/>
                </a:lnTo>
                <a:lnTo>
                  <a:pt x="57" y="121"/>
                </a:lnTo>
                <a:lnTo>
                  <a:pt x="60" y="114"/>
                </a:lnTo>
                <a:lnTo>
                  <a:pt x="67" y="113"/>
                </a:lnTo>
                <a:lnTo>
                  <a:pt x="85" y="110"/>
                </a:lnTo>
                <a:lnTo>
                  <a:pt x="90" y="105"/>
                </a:lnTo>
                <a:lnTo>
                  <a:pt x="78" y="100"/>
                </a:lnTo>
                <a:lnTo>
                  <a:pt x="80" y="97"/>
                </a:lnTo>
                <a:lnTo>
                  <a:pt x="119" y="95"/>
                </a:lnTo>
                <a:lnTo>
                  <a:pt x="124" y="90"/>
                </a:lnTo>
                <a:lnTo>
                  <a:pt x="119" y="77"/>
                </a:lnTo>
                <a:lnTo>
                  <a:pt x="108" y="77"/>
                </a:lnTo>
                <a:lnTo>
                  <a:pt x="100" y="75"/>
                </a:lnTo>
                <a:lnTo>
                  <a:pt x="98" y="70"/>
                </a:lnTo>
                <a:lnTo>
                  <a:pt x="93" y="61"/>
                </a:lnTo>
                <a:lnTo>
                  <a:pt x="96" y="56"/>
                </a:lnTo>
                <a:lnTo>
                  <a:pt x="113" y="48"/>
                </a:lnTo>
                <a:lnTo>
                  <a:pt x="103" y="44"/>
                </a:lnTo>
                <a:lnTo>
                  <a:pt x="111" y="38"/>
                </a:lnTo>
                <a:lnTo>
                  <a:pt x="132" y="41"/>
                </a:lnTo>
                <a:lnTo>
                  <a:pt x="144" y="39"/>
                </a:lnTo>
                <a:lnTo>
                  <a:pt x="131" y="31"/>
                </a:lnTo>
                <a:lnTo>
                  <a:pt x="129" y="23"/>
                </a:lnTo>
                <a:lnTo>
                  <a:pt x="124" y="17"/>
                </a:lnTo>
                <a:lnTo>
                  <a:pt x="118" y="15"/>
                </a:lnTo>
                <a:lnTo>
                  <a:pt x="114" y="18"/>
                </a:lnTo>
                <a:lnTo>
                  <a:pt x="104" y="26"/>
                </a:lnTo>
                <a:lnTo>
                  <a:pt x="98" y="26"/>
                </a:lnTo>
                <a:lnTo>
                  <a:pt x="90" y="31"/>
                </a:lnTo>
                <a:lnTo>
                  <a:pt x="87" y="17"/>
                </a:lnTo>
                <a:lnTo>
                  <a:pt x="113" y="5"/>
                </a:lnTo>
                <a:lnTo>
                  <a:pt x="124" y="0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59" name="Freeform 23"/>
          <p:cNvSpPr>
            <a:spLocks/>
          </p:cNvSpPr>
          <p:nvPr/>
        </p:nvSpPr>
        <p:spPr bwMode="auto">
          <a:xfrm>
            <a:off x="1118213" y="2429174"/>
            <a:ext cx="1368288" cy="1056916"/>
          </a:xfrm>
          <a:custGeom>
            <a:avLst/>
            <a:gdLst>
              <a:gd name="T0" fmla="*/ 666 w 774"/>
              <a:gd name="T1" fmla="*/ 37 h 416"/>
              <a:gd name="T2" fmla="*/ 736 w 774"/>
              <a:gd name="T3" fmla="*/ 39 h 416"/>
              <a:gd name="T4" fmla="*/ 774 w 774"/>
              <a:gd name="T5" fmla="*/ 52 h 416"/>
              <a:gd name="T6" fmla="*/ 766 w 774"/>
              <a:gd name="T7" fmla="*/ 59 h 416"/>
              <a:gd name="T8" fmla="*/ 744 w 774"/>
              <a:gd name="T9" fmla="*/ 62 h 416"/>
              <a:gd name="T10" fmla="*/ 720 w 774"/>
              <a:gd name="T11" fmla="*/ 68 h 416"/>
              <a:gd name="T12" fmla="*/ 704 w 774"/>
              <a:gd name="T13" fmla="*/ 67 h 416"/>
              <a:gd name="T14" fmla="*/ 717 w 774"/>
              <a:gd name="T15" fmla="*/ 78 h 416"/>
              <a:gd name="T16" fmla="*/ 738 w 774"/>
              <a:gd name="T17" fmla="*/ 83 h 416"/>
              <a:gd name="T18" fmla="*/ 748 w 774"/>
              <a:gd name="T19" fmla="*/ 91 h 416"/>
              <a:gd name="T20" fmla="*/ 736 w 774"/>
              <a:gd name="T21" fmla="*/ 96 h 416"/>
              <a:gd name="T22" fmla="*/ 718 w 774"/>
              <a:gd name="T23" fmla="*/ 90 h 416"/>
              <a:gd name="T24" fmla="*/ 722 w 774"/>
              <a:gd name="T25" fmla="*/ 101 h 416"/>
              <a:gd name="T26" fmla="*/ 738 w 774"/>
              <a:gd name="T27" fmla="*/ 111 h 416"/>
              <a:gd name="T28" fmla="*/ 730 w 774"/>
              <a:gd name="T29" fmla="*/ 125 h 416"/>
              <a:gd name="T30" fmla="*/ 682 w 774"/>
              <a:gd name="T31" fmla="*/ 117 h 416"/>
              <a:gd name="T32" fmla="*/ 616 w 774"/>
              <a:gd name="T33" fmla="*/ 147 h 416"/>
              <a:gd name="T34" fmla="*/ 571 w 774"/>
              <a:gd name="T35" fmla="*/ 183 h 416"/>
              <a:gd name="T36" fmla="*/ 542 w 774"/>
              <a:gd name="T37" fmla="*/ 204 h 416"/>
              <a:gd name="T38" fmla="*/ 493 w 774"/>
              <a:gd name="T39" fmla="*/ 189 h 416"/>
              <a:gd name="T40" fmla="*/ 461 w 774"/>
              <a:gd name="T41" fmla="*/ 212 h 416"/>
              <a:gd name="T42" fmla="*/ 467 w 774"/>
              <a:gd name="T43" fmla="*/ 231 h 416"/>
              <a:gd name="T44" fmla="*/ 454 w 774"/>
              <a:gd name="T45" fmla="*/ 251 h 416"/>
              <a:gd name="T46" fmla="*/ 403 w 774"/>
              <a:gd name="T47" fmla="*/ 253 h 416"/>
              <a:gd name="T48" fmla="*/ 387 w 774"/>
              <a:gd name="T49" fmla="*/ 280 h 416"/>
              <a:gd name="T50" fmla="*/ 364 w 774"/>
              <a:gd name="T51" fmla="*/ 290 h 416"/>
              <a:gd name="T52" fmla="*/ 343 w 774"/>
              <a:gd name="T53" fmla="*/ 289 h 416"/>
              <a:gd name="T54" fmla="*/ 330 w 774"/>
              <a:gd name="T55" fmla="*/ 307 h 416"/>
              <a:gd name="T56" fmla="*/ 294 w 774"/>
              <a:gd name="T57" fmla="*/ 311 h 416"/>
              <a:gd name="T58" fmla="*/ 304 w 774"/>
              <a:gd name="T59" fmla="*/ 325 h 416"/>
              <a:gd name="T60" fmla="*/ 312 w 774"/>
              <a:gd name="T61" fmla="*/ 354 h 416"/>
              <a:gd name="T62" fmla="*/ 284 w 774"/>
              <a:gd name="T63" fmla="*/ 378 h 416"/>
              <a:gd name="T64" fmla="*/ 270 w 774"/>
              <a:gd name="T65" fmla="*/ 395 h 416"/>
              <a:gd name="T66" fmla="*/ 247 w 774"/>
              <a:gd name="T67" fmla="*/ 406 h 416"/>
              <a:gd name="T68" fmla="*/ 181 w 774"/>
              <a:gd name="T69" fmla="*/ 411 h 416"/>
              <a:gd name="T70" fmla="*/ 149 w 774"/>
              <a:gd name="T71" fmla="*/ 395 h 416"/>
              <a:gd name="T72" fmla="*/ 82 w 774"/>
              <a:gd name="T73" fmla="*/ 401 h 416"/>
              <a:gd name="T74" fmla="*/ 59 w 774"/>
              <a:gd name="T75" fmla="*/ 359 h 416"/>
              <a:gd name="T76" fmla="*/ 44 w 774"/>
              <a:gd name="T77" fmla="*/ 331 h 416"/>
              <a:gd name="T78" fmla="*/ 4 w 774"/>
              <a:gd name="T79" fmla="*/ 318 h 416"/>
              <a:gd name="T80" fmla="*/ 48 w 774"/>
              <a:gd name="T81" fmla="*/ 300 h 416"/>
              <a:gd name="T82" fmla="*/ 66 w 774"/>
              <a:gd name="T83" fmla="*/ 295 h 416"/>
              <a:gd name="T84" fmla="*/ 88 w 774"/>
              <a:gd name="T85" fmla="*/ 276 h 416"/>
              <a:gd name="T86" fmla="*/ 165 w 774"/>
              <a:gd name="T87" fmla="*/ 243 h 416"/>
              <a:gd name="T88" fmla="*/ 188 w 774"/>
              <a:gd name="T89" fmla="*/ 212 h 416"/>
              <a:gd name="T90" fmla="*/ 261 w 774"/>
              <a:gd name="T91" fmla="*/ 214 h 416"/>
              <a:gd name="T92" fmla="*/ 291 w 774"/>
              <a:gd name="T93" fmla="*/ 176 h 416"/>
              <a:gd name="T94" fmla="*/ 284 w 774"/>
              <a:gd name="T95" fmla="*/ 166 h 416"/>
              <a:gd name="T96" fmla="*/ 283 w 774"/>
              <a:gd name="T97" fmla="*/ 125 h 416"/>
              <a:gd name="T98" fmla="*/ 398 w 774"/>
              <a:gd name="T99" fmla="*/ 94 h 416"/>
              <a:gd name="T100" fmla="*/ 474 w 774"/>
              <a:gd name="T101" fmla="*/ 91 h 416"/>
              <a:gd name="T102" fmla="*/ 483 w 774"/>
              <a:gd name="T103" fmla="*/ 36 h 416"/>
              <a:gd name="T104" fmla="*/ 487 w 774"/>
              <a:gd name="T105" fmla="*/ 8 h 416"/>
              <a:gd name="T106" fmla="*/ 532 w 774"/>
              <a:gd name="T107" fmla="*/ 13 h 416"/>
              <a:gd name="T108" fmla="*/ 585 w 774"/>
              <a:gd name="T109" fmla="*/ 10 h 41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4"/>
              <a:gd name="T166" fmla="*/ 0 h 416"/>
              <a:gd name="T167" fmla="*/ 774 w 774"/>
              <a:gd name="T168" fmla="*/ 416 h 41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4" h="416">
                <a:moveTo>
                  <a:pt x="585" y="10"/>
                </a:moveTo>
                <a:lnTo>
                  <a:pt x="601" y="16"/>
                </a:lnTo>
                <a:lnTo>
                  <a:pt x="637" y="26"/>
                </a:lnTo>
                <a:lnTo>
                  <a:pt x="642" y="32"/>
                </a:lnTo>
                <a:lnTo>
                  <a:pt x="666" y="37"/>
                </a:lnTo>
                <a:lnTo>
                  <a:pt x="679" y="27"/>
                </a:lnTo>
                <a:lnTo>
                  <a:pt x="687" y="29"/>
                </a:lnTo>
                <a:lnTo>
                  <a:pt x="704" y="29"/>
                </a:lnTo>
                <a:lnTo>
                  <a:pt x="705" y="32"/>
                </a:lnTo>
                <a:lnTo>
                  <a:pt x="736" y="39"/>
                </a:lnTo>
                <a:lnTo>
                  <a:pt x="753" y="44"/>
                </a:lnTo>
                <a:lnTo>
                  <a:pt x="762" y="47"/>
                </a:lnTo>
                <a:lnTo>
                  <a:pt x="769" y="49"/>
                </a:lnTo>
                <a:lnTo>
                  <a:pt x="772" y="50"/>
                </a:lnTo>
                <a:lnTo>
                  <a:pt x="774" y="52"/>
                </a:lnTo>
                <a:lnTo>
                  <a:pt x="774" y="54"/>
                </a:lnTo>
                <a:lnTo>
                  <a:pt x="771" y="55"/>
                </a:lnTo>
                <a:lnTo>
                  <a:pt x="764" y="55"/>
                </a:lnTo>
                <a:lnTo>
                  <a:pt x="762" y="57"/>
                </a:lnTo>
                <a:lnTo>
                  <a:pt x="766" y="59"/>
                </a:lnTo>
                <a:lnTo>
                  <a:pt x="766" y="63"/>
                </a:lnTo>
                <a:lnTo>
                  <a:pt x="762" y="63"/>
                </a:lnTo>
                <a:lnTo>
                  <a:pt x="758" y="62"/>
                </a:lnTo>
                <a:lnTo>
                  <a:pt x="751" y="60"/>
                </a:lnTo>
                <a:lnTo>
                  <a:pt x="744" y="62"/>
                </a:lnTo>
                <a:lnTo>
                  <a:pt x="741" y="63"/>
                </a:lnTo>
                <a:lnTo>
                  <a:pt x="735" y="63"/>
                </a:lnTo>
                <a:lnTo>
                  <a:pt x="728" y="65"/>
                </a:lnTo>
                <a:lnTo>
                  <a:pt x="725" y="67"/>
                </a:lnTo>
                <a:lnTo>
                  <a:pt x="720" y="68"/>
                </a:lnTo>
                <a:lnTo>
                  <a:pt x="717" y="68"/>
                </a:lnTo>
                <a:lnTo>
                  <a:pt x="713" y="67"/>
                </a:lnTo>
                <a:lnTo>
                  <a:pt x="710" y="63"/>
                </a:lnTo>
                <a:lnTo>
                  <a:pt x="707" y="65"/>
                </a:lnTo>
                <a:lnTo>
                  <a:pt x="704" y="67"/>
                </a:lnTo>
                <a:lnTo>
                  <a:pt x="705" y="68"/>
                </a:lnTo>
                <a:lnTo>
                  <a:pt x="710" y="72"/>
                </a:lnTo>
                <a:lnTo>
                  <a:pt x="709" y="73"/>
                </a:lnTo>
                <a:lnTo>
                  <a:pt x="710" y="75"/>
                </a:lnTo>
                <a:lnTo>
                  <a:pt x="717" y="78"/>
                </a:lnTo>
                <a:lnTo>
                  <a:pt x="722" y="80"/>
                </a:lnTo>
                <a:lnTo>
                  <a:pt x="723" y="83"/>
                </a:lnTo>
                <a:lnTo>
                  <a:pt x="728" y="83"/>
                </a:lnTo>
                <a:lnTo>
                  <a:pt x="733" y="83"/>
                </a:lnTo>
                <a:lnTo>
                  <a:pt x="738" y="83"/>
                </a:lnTo>
                <a:lnTo>
                  <a:pt x="748" y="81"/>
                </a:lnTo>
                <a:lnTo>
                  <a:pt x="753" y="83"/>
                </a:lnTo>
                <a:lnTo>
                  <a:pt x="754" y="86"/>
                </a:lnTo>
                <a:lnTo>
                  <a:pt x="753" y="90"/>
                </a:lnTo>
                <a:lnTo>
                  <a:pt x="748" y="91"/>
                </a:lnTo>
                <a:lnTo>
                  <a:pt x="743" y="91"/>
                </a:lnTo>
                <a:lnTo>
                  <a:pt x="740" y="91"/>
                </a:lnTo>
                <a:lnTo>
                  <a:pt x="740" y="93"/>
                </a:lnTo>
                <a:lnTo>
                  <a:pt x="740" y="96"/>
                </a:lnTo>
                <a:lnTo>
                  <a:pt x="736" y="96"/>
                </a:lnTo>
                <a:lnTo>
                  <a:pt x="731" y="96"/>
                </a:lnTo>
                <a:lnTo>
                  <a:pt x="730" y="94"/>
                </a:lnTo>
                <a:lnTo>
                  <a:pt x="727" y="90"/>
                </a:lnTo>
                <a:lnTo>
                  <a:pt x="722" y="90"/>
                </a:lnTo>
                <a:lnTo>
                  <a:pt x="718" y="90"/>
                </a:lnTo>
                <a:lnTo>
                  <a:pt x="715" y="91"/>
                </a:lnTo>
                <a:lnTo>
                  <a:pt x="713" y="93"/>
                </a:lnTo>
                <a:lnTo>
                  <a:pt x="715" y="96"/>
                </a:lnTo>
                <a:lnTo>
                  <a:pt x="717" y="99"/>
                </a:lnTo>
                <a:lnTo>
                  <a:pt x="722" y="101"/>
                </a:lnTo>
                <a:lnTo>
                  <a:pt x="727" y="101"/>
                </a:lnTo>
                <a:lnTo>
                  <a:pt x="731" y="101"/>
                </a:lnTo>
                <a:lnTo>
                  <a:pt x="735" y="103"/>
                </a:lnTo>
                <a:lnTo>
                  <a:pt x="736" y="106"/>
                </a:lnTo>
                <a:lnTo>
                  <a:pt x="738" y="111"/>
                </a:lnTo>
                <a:lnTo>
                  <a:pt x="736" y="114"/>
                </a:lnTo>
                <a:lnTo>
                  <a:pt x="736" y="117"/>
                </a:lnTo>
                <a:lnTo>
                  <a:pt x="735" y="121"/>
                </a:lnTo>
                <a:lnTo>
                  <a:pt x="733" y="122"/>
                </a:lnTo>
                <a:lnTo>
                  <a:pt x="730" y="125"/>
                </a:lnTo>
                <a:lnTo>
                  <a:pt x="723" y="132"/>
                </a:lnTo>
                <a:lnTo>
                  <a:pt x="710" y="142"/>
                </a:lnTo>
                <a:lnTo>
                  <a:pt x="709" y="125"/>
                </a:lnTo>
                <a:lnTo>
                  <a:pt x="694" y="116"/>
                </a:lnTo>
                <a:lnTo>
                  <a:pt x="682" y="117"/>
                </a:lnTo>
                <a:lnTo>
                  <a:pt x="678" y="150"/>
                </a:lnTo>
                <a:lnTo>
                  <a:pt x="660" y="155"/>
                </a:lnTo>
                <a:lnTo>
                  <a:pt x="640" y="150"/>
                </a:lnTo>
                <a:lnTo>
                  <a:pt x="622" y="145"/>
                </a:lnTo>
                <a:lnTo>
                  <a:pt x="616" y="147"/>
                </a:lnTo>
                <a:lnTo>
                  <a:pt x="586" y="163"/>
                </a:lnTo>
                <a:lnTo>
                  <a:pt x="599" y="171"/>
                </a:lnTo>
                <a:lnTo>
                  <a:pt x="598" y="174"/>
                </a:lnTo>
                <a:lnTo>
                  <a:pt x="576" y="171"/>
                </a:lnTo>
                <a:lnTo>
                  <a:pt x="571" y="183"/>
                </a:lnTo>
                <a:lnTo>
                  <a:pt x="575" y="189"/>
                </a:lnTo>
                <a:lnTo>
                  <a:pt x="586" y="204"/>
                </a:lnTo>
                <a:lnTo>
                  <a:pt x="565" y="207"/>
                </a:lnTo>
                <a:lnTo>
                  <a:pt x="552" y="207"/>
                </a:lnTo>
                <a:lnTo>
                  <a:pt x="542" y="204"/>
                </a:lnTo>
                <a:lnTo>
                  <a:pt x="534" y="199"/>
                </a:lnTo>
                <a:lnTo>
                  <a:pt x="523" y="191"/>
                </a:lnTo>
                <a:lnTo>
                  <a:pt x="513" y="187"/>
                </a:lnTo>
                <a:lnTo>
                  <a:pt x="500" y="189"/>
                </a:lnTo>
                <a:lnTo>
                  <a:pt x="493" y="189"/>
                </a:lnTo>
                <a:lnTo>
                  <a:pt x="485" y="191"/>
                </a:lnTo>
                <a:lnTo>
                  <a:pt x="474" y="192"/>
                </a:lnTo>
                <a:lnTo>
                  <a:pt x="465" y="197"/>
                </a:lnTo>
                <a:lnTo>
                  <a:pt x="462" y="205"/>
                </a:lnTo>
                <a:lnTo>
                  <a:pt x="461" y="212"/>
                </a:lnTo>
                <a:lnTo>
                  <a:pt x="461" y="217"/>
                </a:lnTo>
                <a:lnTo>
                  <a:pt x="464" y="220"/>
                </a:lnTo>
                <a:lnTo>
                  <a:pt x="465" y="223"/>
                </a:lnTo>
                <a:lnTo>
                  <a:pt x="467" y="228"/>
                </a:lnTo>
                <a:lnTo>
                  <a:pt x="467" y="231"/>
                </a:lnTo>
                <a:lnTo>
                  <a:pt x="469" y="235"/>
                </a:lnTo>
                <a:lnTo>
                  <a:pt x="469" y="240"/>
                </a:lnTo>
                <a:lnTo>
                  <a:pt x="467" y="245"/>
                </a:lnTo>
                <a:lnTo>
                  <a:pt x="459" y="249"/>
                </a:lnTo>
                <a:lnTo>
                  <a:pt x="454" y="251"/>
                </a:lnTo>
                <a:lnTo>
                  <a:pt x="446" y="248"/>
                </a:lnTo>
                <a:lnTo>
                  <a:pt x="431" y="246"/>
                </a:lnTo>
                <a:lnTo>
                  <a:pt x="416" y="245"/>
                </a:lnTo>
                <a:lnTo>
                  <a:pt x="407" y="246"/>
                </a:lnTo>
                <a:lnTo>
                  <a:pt x="403" y="253"/>
                </a:lnTo>
                <a:lnTo>
                  <a:pt x="402" y="261"/>
                </a:lnTo>
                <a:lnTo>
                  <a:pt x="394" y="274"/>
                </a:lnTo>
                <a:lnTo>
                  <a:pt x="389" y="276"/>
                </a:lnTo>
                <a:lnTo>
                  <a:pt x="389" y="279"/>
                </a:lnTo>
                <a:lnTo>
                  <a:pt x="387" y="280"/>
                </a:lnTo>
                <a:lnTo>
                  <a:pt x="374" y="282"/>
                </a:lnTo>
                <a:lnTo>
                  <a:pt x="369" y="284"/>
                </a:lnTo>
                <a:lnTo>
                  <a:pt x="367" y="285"/>
                </a:lnTo>
                <a:lnTo>
                  <a:pt x="367" y="289"/>
                </a:lnTo>
                <a:lnTo>
                  <a:pt x="364" y="290"/>
                </a:lnTo>
                <a:lnTo>
                  <a:pt x="354" y="290"/>
                </a:lnTo>
                <a:lnTo>
                  <a:pt x="351" y="290"/>
                </a:lnTo>
                <a:lnTo>
                  <a:pt x="350" y="294"/>
                </a:lnTo>
                <a:lnTo>
                  <a:pt x="345" y="294"/>
                </a:lnTo>
                <a:lnTo>
                  <a:pt x="343" y="289"/>
                </a:lnTo>
                <a:lnTo>
                  <a:pt x="338" y="292"/>
                </a:lnTo>
                <a:lnTo>
                  <a:pt x="336" y="295"/>
                </a:lnTo>
                <a:lnTo>
                  <a:pt x="341" y="305"/>
                </a:lnTo>
                <a:lnTo>
                  <a:pt x="340" y="307"/>
                </a:lnTo>
                <a:lnTo>
                  <a:pt x="330" y="307"/>
                </a:lnTo>
                <a:lnTo>
                  <a:pt x="323" y="305"/>
                </a:lnTo>
                <a:lnTo>
                  <a:pt x="320" y="305"/>
                </a:lnTo>
                <a:lnTo>
                  <a:pt x="310" y="308"/>
                </a:lnTo>
                <a:lnTo>
                  <a:pt x="299" y="308"/>
                </a:lnTo>
                <a:lnTo>
                  <a:pt x="294" y="311"/>
                </a:lnTo>
                <a:lnTo>
                  <a:pt x="291" y="311"/>
                </a:lnTo>
                <a:lnTo>
                  <a:pt x="292" y="313"/>
                </a:lnTo>
                <a:lnTo>
                  <a:pt x="296" y="320"/>
                </a:lnTo>
                <a:lnTo>
                  <a:pt x="297" y="320"/>
                </a:lnTo>
                <a:lnTo>
                  <a:pt x="304" y="325"/>
                </a:lnTo>
                <a:lnTo>
                  <a:pt x="309" y="331"/>
                </a:lnTo>
                <a:lnTo>
                  <a:pt x="309" y="334"/>
                </a:lnTo>
                <a:lnTo>
                  <a:pt x="299" y="344"/>
                </a:lnTo>
                <a:lnTo>
                  <a:pt x="299" y="346"/>
                </a:lnTo>
                <a:lnTo>
                  <a:pt x="312" y="354"/>
                </a:lnTo>
                <a:lnTo>
                  <a:pt x="312" y="357"/>
                </a:lnTo>
                <a:lnTo>
                  <a:pt x="310" y="362"/>
                </a:lnTo>
                <a:lnTo>
                  <a:pt x="299" y="373"/>
                </a:lnTo>
                <a:lnTo>
                  <a:pt x="296" y="375"/>
                </a:lnTo>
                <a:lnTo>
                  <a:pt x="284" y="378"/>
                </a:lnTo>
                <a:lnTo>
                  <a:pt x="284" y="380"/>
                </a:lnTo>
                <a:lnTo>
                  <a:pt x="286" y="380"/>
                </a:lnTo>
                <a:lnTo>
                  <a:pt x="284" y="388"/>
                </a:lnTo>
                <a:lnTo>
                  <a:pt x="281" y="391"/>
                </a:lnTo>
                <a:lnTo>
                  <a:pt x="270" y="395"/>
                </a:lnTo>
                <a:lnTo>
                  <a:pt x="263" y="400"/>
                </a:lnTo>
                <a:lnTo>
                  <a:pt x="256" y="401"/>
                </a:lnTo>
                <a:lnTo>
                  <a:pt x="253" y="409"/>
                </a:lnTo>
                <a:lnTo>
                  <a:pt x="252" y="409"/>
                </a:lnTo>
                <a:lnTo>
                  <a:pt x="247" y="406"/>
                </a:lnTo>
                <a:lnTo>
                  <a:pt x="242" y="406"/>
                </a:lnTo>
                <a:lnTo>
                  <a:pt x="237" y="411"/>
                </a:lnTo>
                <a:lnTo>
                  <a:pt x="219" y="416"/>
                </a:lnTo>
                <a:lnTo>
                  <a:pt x="203" y="409"/>
                </a:lnTo>
                <a:lnTo>
                  <a:pt x="181" y="411"/>
                </a:lnTo>
                <a:lnTo>
                  <a:pt x="175" y="406"/>
                </a:lnTo>
                <a:lnTo>
                  <a:pt x="181" y="400"/>
                </a:lnTo>
                <a:lnTo>
                  <a:pt x="170" y="393"/>
                </a:lnTo>
                <a:lnTo>
                  <a:pt x="160" y="393"/>
                </a:lnTo>
                <a:lnTo>
                  <a:pt x="149" y="395"/>
                </a:lnTo>
                <a:lnTo>
                  <a:pt x="126" y="411"/>
                </a:lnTo>
                <a:lnTo>
                  <a:pt x="116" y="413"/>
                </a:lnTo>
                <a:lnTo>
                  <a:pt x="115" y="409"/>
                </a:lnTo>
                <a:lnTo>
                  <a:pt x="77" y="406"/>
                </a:lnTo>
                <a:lnTo>
                  <a:pt x="82" y="401"/>
                </a:lnTo>
                <a:lnTo>
                  <a:pt x="74" y="400"/>
                </a:lnTo>
                <a:lnTo>
                  <a:pt x="66" y="391"/>
                </a:lnTo>
                <a:lnTo>
                  <a:pt x="69" y="390"/>
                </a:lnTo>
                <a:lnTo>
                  <a:pt x="79" y="365"/>
                </a:lnTo>
                <a:lnTo>
                  <a:pt x="59" y="359"/>
                </a:lnTo>
                <a:lnTo>
                  <a:pt x="48" y="351"/>
                </a:lnTo>
                <a:lnTo>
                  <a:pt x="44" y="349"/>
                </a:lnTo>
                <a:lnTo>
                  <a:pt x="43" y="347"/>
                </a:lnTo>
                <a:lnTo>
                  <a:pt x="44" y="334"/>
                </a:lnTo>
                <a:lnTo>
                  <a:pt x="44" y="331"/>
                </a:lnTo>
                <a:lnTo>
                  <a:pt x="43" y="328"/>
                </a:lnTo>
                <a:lnTo>
                  <a:pt x="33" y="333"/>
                </a:lnTo>
                <a:lnTo>
                  <a:pt x="0" y="333"/>
                </a:lnTo>
                <a:lnTo>
                  <a:pt x="0" y="323"/>
                </a:lnTo>
                <a:lnTo>
                  <a:pt x="4" y="318"/>
                </a:lnTo>
                <a:lnTo>
                  <a:pt x="13" y="313"/>
                </a:lnTo>
                <a:lnTo>
                  <a:pt x="15" y="302"/>
                </a:lnTo>
                <a:lnTo>
                  <a:pt x="21" y="300"/>
                </a:lnTo>
                <a:lnTo>
                  <a:pt x="30" y="302"/>
                </a:lnTo>
                <a:lnTo>
                  <a:pt x="48" y="300"/>
                </a:lnTo>
                <a:lnTo>
                  <a:pt x="49" y="279"/>
                </a:lnTo>
                <a:lnTo>
                  <a:pt x="52" y="274"/>
                </a:lnTo>
                <a:lnTo>
                  <a:pt x="57" y="272"/>
                </a:lnTo>
                <a:lnTo>
                  <a:pt x="67" y="274"/>
                </a:lnTo>
                <a:lnTo>
                  <a:pt x="66" y="295"/>
                </a:lnTo>
                <a:lnTo>
                  <a:pt x="74" y="302"/>
                </a:lnTo>
                <a:lnTo>
                  <a:pt x="83" y="303"/>
                </a:lnTo>
                <a:lnTo>
                  <a:pt x="88" y="292"/>
                </a:lnTo>
                <a:lnTo>
                  <a:pt x="83" y="282"/>
                </a:lnTo>
                <a:lnTo>
                  <a:pt x="88" y="276"/>
                </a:lnTo>
                <a:lnTo>
                  <a:pt x="95" y="274"/>
                </a:lnTo>
                <a:lnTo>
                  <a:pt x="103" y="272"/>
                </a:lnTo>
                <a:lnTo>
                  <a:pt x="155" y="277"/>
                </a:lnTo>
                <a:lnTo>
                  <a:pt x="163" y="256"/>
                </a:lnTo>
                <a:lnTo>
                  <a:pt x="165" y="243"/>
                </a:lnTo>
                <a:lnTo>
                  <a:pt x="165" y="233"/>
                </a:lnTo>
                <a:lnTo>
                  <a:pt x="168" y="231"/>
                </a:lnTo>
                <a:lnTo>
                  <a:pt x="172" y="214"/>
                </a:lnTo>
                <a:lnTo>
                  <a:pt x="178" y="212"/>
                </a:lnTo>
                <a:lnTo>
                  <a:pt x="188" y="212"/>
                </a:lnTo>
                <a:lnTo>
                  <a:pt x="198" y="212"/>
                </a:lnTo>
                <a:lnTo>
                  <a:pt x="212" y="214"/>
                </a:lnTo>
                <a:lnTo>
                  <a:pt x="222" y="218"/>
                </a:lnTo>
                <a:lnTo>
                  <a:pt x="230" y="218"/>
                </a:lnTo>
                <a:lnTo>
                  <a:pt x="261" y="214"/>
                </a:lnTo>
                <a:lnTo>
                  <a:pt x="289" y="209"/>
                </a:lnTo>
                <a:lnTo>
                  <a:pt x="289" y="197"/>
                </a:lnTo>
                <a:lnTo>
                  <a:pt x="276" y="186"/>
                </a:lnTo>
                <a:lnTo>
                  <a:pt x="278" y="174"/>
                </a:lnTo>
                <a:lnTo>
                  <a:pt x="291" y="176"/>
                </a:lnTo>
                <a:lnTo>
                  <a:pt x="315" y="178"/>
                </a:lnTo>
                <a:lnTo>
                  <a:pt x="319" y="174"/>
                </a:lnTo>
                <a:lnTo>
                  <a:pt x="314" y="173"/>
                </a:lnTo>
                <a:lnTo>
                  <a:pt x="289" y="171"/>
                </a:lnTo>
                <a:lnTo>
                  <a:pt x="284" y="166"/>
                </a:lnTo>
                <a:lnTo>
                  <a:pt x="286" y="160"/>
                </a:lnTo>
                <a:lnTo>
                  <a:pt x="288" y="152"/>
                </a:lnTo>
                <a:lnTo>
                  <a:pt x="274" y="148"/>
                </a:lnTo>
                <a:lnTo>
                  <a:pt x="273" y="140"/>
                </a:lnTo>
                <a:lnTo>
                  <a:pt x="283" y="125"/>
                </a:lnTo>
                <a:lnTo>
                  <a:pt x="296" y="114"/>
                </a:lnTo>
                <a:lnTo>
                  <a:pt x="315" y="104"/>
                </a:lnTo>
                <a:lnTo>
                  <a:pt x="336" y="99"/>
                </a:lnTo>
                <a:lnTo>
                  <a:pt x="361" y="104"/>
                </a:lnTo>
                <a:lnTo>
                  <a:pt x="398" y="94"/>
                </a:lnTo>
                <a:lnTo>
                  <a:pt x="408" y="93"/>
                </a:lnTo>
                <a:lnTo>
                  <a:pt x="444" y="93"/>
                </a:lnTo>
                <a:lnTo>
                  <a:pt x="457" y="98"/>
                </a:lnTo>
                <a:lnTo>
                  <a:pt x="472" y="98"/>
                </a:lnTo>
                <a:lnTo>
                  <a:pt x="474" y="91"/>
                </a:lnTo>
                <a:lnTo>
                  <a:pt x="488" y="86"/>
                </a:lnTo>
                <a:lnTo>
                  <a:pt x="493" y="78"/>
                </a:lnTo>
                <a:lnTo>
                  <a:pt x="496" y="54"/>
                </a:lnTo>
                <a:lnTo>
                  <a:pt x="495" y="45"/>
                </a:lnTo>
                <a:lnTo>
                  <a:pt x="483" y="36"/>
                </a:lnTo>
                <a:lnTo>
                  <a:pt x="490" y="31"/>
                </a:lnTo>
                <a:lnTo>
                  <a:pt x="496" y="18"/>
                </a:lnTo>
                <a:lnTo>
                  <a:pt x="485" y="16"/>
                </a:lnTo>
                <a:lnTo>
                  <a:pt x="480" y="11"/>
                </a:lnTo>
                <a:lnTo>
                  <a:pt x="487" y="8"/>
                </a:lnTo>
                <a:lnTo>
                  <a:pt x="500" y="0"/>
                </a:lnTo>
                <a:lnTo>
                  <a:pt x="501" y="5"/>
                </a:lnTo>
                <a:lnTo>
                  <a:pt x="516" y="19"/>
                </a:lnTo>
                <a:lnTo>
                  <a:pt x="523" y="19"/>
                </a:lnTo>
                <a:lnTo>
                  <a:pt x="532" y="13"/>
                </a:lnTo>
                <a:lnTo>
                  <a:pt x="536" y="13"/>
                </a:lnTo>
                <a:lnTo>
                  <a:pt x="550" y="18"/>
                </a:lnTo>
                <a:lnTo>
                  <a:pt x="555" y="19"/>
                </a:lnTo>
                <a:lnTo>
                  <a:pt x="576" y="13"/>
                </a:lnTo>
                <a:lnTo>
                  <a:pt x="585" y="10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0" name="Freeform 24"/>
          <p:cNvSpPr>
            <a:spLocks/>
          </p:cNvSpPr>
          <p:nvPr/>
        </p:nvSpPr>
        <p:spPr bwMode="auto">
          <a:xfrm>
            <a:off x="4395740" y="2436796"/>
            <a:ext cx="1209185" cy="1140758"/>
          </a:xfrm>
          <a:custGeom>
            <a:avLst/>
            <a:gdLst>
              <a:gd name="T0" fmla="*/ 614 w 684"/>
              <a:gd name="T1" fmla="*/ 166 h 449"/>
              <a:gd name="T2" fmla="*/ 607 w 684"/>
              <a:gd name="T3" fmla="*/ 235 h 449"/>
              <a:gd name="T4" fmla="*/ 617 w 684"/>
              <a:gd name="T5" fmla="*/ 307 h 449"/>
              <a:gd name="T6" fmla="*/ 648 w 684"/>
              <a:gd name="T7" fmla="*/ 344 h 449"/>
              <a:gd name="T8" fmla="*/ 658 w 684"/>
              <a:gd name="T9" fmla="*/ 372 h 449"/>
              <a:gd name="T10" fmla="*/ 665 w 684"/>
              <a:gd name="T11" fmla="*/ 410 h 449"/>
              <a:gd name="T12" fmla="*/ 560 w 684"/>
              <a:gd name="T13" fmla="*/ 434 h 449"/>
              <a:gd name="T14" fmla="*/ 436 w 684"/>
              <a:gd name="T15" fmla="*/ 441 h 449"/>
              <a:gd name="T16" fmla="*/ 361 w 684"/>
              <a:gd name="T17" fmla="*/ 441 h 449"/>
              <a:gd name="T18" fmla="*/ 260 w 684"/>
              <a:gd name="T19" fmla="*/ 428 h 449"/>
              <a:gd name="T20" fmla="*/ 163 w 684"/>
              <a:gd name="T21" fmla="*/ 401 h 449"/>
              <a:gd name="T22" fmla="*/ 152 w 684"/>
              <a:gd name="T23" fmla="*/ 392 h 449"/>
              <a:gd name="T24" fmla="*/ 173 w 684"/>
              <a:gd name="T25" fmla="*/ 380 h 449"/>
              <a:gd name="T26" fmla="*/ 154 w 684"/>
              <a:gd name="T27" fmla="*/ 374 h 449"/>
              <a:gd name="T28" fmla="*/ 134 w 684"/>
              <a:gd name="T29" fmla="*/ 369 h 449"/>
              <a:gd name="T30" fmla="*/ 141 w 684"/>
              <a:gd name="T31" fmla="*/ 361 h 449"/>
              <a:gd name="T32" fmla="*/ 141 w 684"/>
              <a:gd name="T33" fmla="*/ 356 h 449"/>
              <a:gd name="T34" fmla="*/ 136 w 684"/>
              <a:gd name="T35" fmla="*/ 348 h 449"/>
              <a:gd name="T36" fmla="*/ 124 w 684"/>
              <a:gd name="T37" fmla="*/ 339 h 449"/>
              <a:gd name="T38" fmla="*/ 134 w 684"/>
              <a:gd name="T39" fmla="*/ 322 h 449"/>
              <a:gd name="T40" fmla="*/ 144 w 684"/>
              <a:gd name="T41" fmla="*/ 315 h 449"/>
              <a:gd name="T42" fmla="*/ 115 w 684"/>
              <a:gd name="T43" fmla="*/ 318 h 449"/>
              <a:gd name="T44" fmla="*/ 101 w 684"/>
              <a:gd name="T45" fmla="*/ 300 h 449"/>
              <a:gd name="T46" fmla="*/ 128 w 684"/>
              <a:gd name="T47" fmla="*/ 300 h 449"/>
              <a:gd name="T48" fmla="*/ 137 w 684"/>
              <a:gd name="T49" fmla="*/ 286 h 449"/>
              <a:gd name="T50" fmla="*/ 123 w 684"/>
              <a:gd name="T51" fmla="*/ 271 h 449"/>
              <a:gd name="T52" fmla="*/ 124 w 684"/>
              <a:gd name="T53" fmla="*/ 258 h 449"/>
              <a:gd name="T54" fmla="*/ 100 w 684"/>
              <a:gd name="T55" fmla="*/ 242 h 449"/>
              <a:gd name="T56" fmla="*/ 33 w 684"/>
              <a:gd name="T57" fmla="*/ 212 h 449"/>
              <a:gd name="T58" fmla="*/ 13 w 684"/>
              <a:gd name="T59" fmla="*/ 196 h 449"/>
              <a:gd name="T60" fmla="*/ 93 w 684"/>
              <a:gd name="T61" fmla="*/ 153 h 449"/>
              <a:gd name="T62" fmla="*/ 141 w 684"/>
              <a:gd name="T63" fmla="*/ 145 h 449"/>
              <a:gd name="T64" fmla="*/ 137 w 684"/>
              <a:gd name="T65" fmla="*/ 139 h 449"/>
              <a:gd name="T66" fmla="*/ 137 w 684"/>
              <a:gd name="T67" fmla="*/ 132 h 449"/>
              <a:gd name="T68" fmla="*/ 162 w 684"/>
              <a:gd name="T69" fmla="*/ 106 h 449"/>
              <a:gd name="T70" fmla="*/ 173 w 684"/>
              <a:gd name="T71" fmla="*/ 122 h 449"/>
              <a:gd name="T72" fmla="*/ 208 w 684"/>
              <a:gd name="T73" fmla="*/ 108 h 449"/>
              <a:gd name="T74" fmla="*/ 257 w 684"/>
              <a:gd name="T75" fmla="*/ 93 h 449"/>
              <a:gd name="T76" fmla="*/ 248 w 684"/>
              <a:gd name="T77" fmla="*/ 75 h 449"/>
              <a:gd name="T78" fmla="*/ 242 w 684"/>
              <a:gd name="T79" fmla="*/ 67 h 449"/>
              <a:gd name="T80" fmla="*/ 224 w 684"/>
              <a:gd name="T81" fmla="*/ 67 h 449"/>
              <a:gd name="T82" fmla="*/ 274 w 684"/>
              <a:gd name="T83" fmla="*/ 49 h 449"/>
              <a:gd name="T84" fmla="*/ 294 w 684"/>
              <a:gd name="T85" fmla="*/ 57 h 449"/>
              <a:gd name="T86" fmla="*/ 328 w 684"/>
              <a:gd name="T87" fmla="*/ 70 h 449"/>
              <a:gd name="T88" fmla="*/ 369 w 684"/>
              <a:gd name="T89" fmla="*/ 54 h 449"/>
              <a:gd name="T90" fmla="*/ 382 w 684"/>
              <a:gd name="T91" fmla="*/ 41 h 449"/>
              <a:gd name="T92" fmla="*/ 377 w 684"/>
              <a:gd name="T93" fmla="*/ 26 h 449"/>
              <a:gd name="T94" fmla="*/ 410 w 684"/>
              <a:gd name="T95" fmla="*/ 11 h 449"/>
              <a:gd name="T96" fmla="*/ 428 w 684"/>
              <a:gd name="T97" fmla="*/ 10 h 449"/>
              <a:gd name="T98" fmla="*/ 420 w 684"/>
              <a:gd name="T99" fmla="*/ 0 h 449"/>
              <a:gd name="T100" fmla="*/ 462 w 684"/>
              <a:gd name="T101" fmla="*/ 5 h 449"/>
              <a:gd name="T102" fmla="*/ 514 w 684"/>
              <a:gd name="T103" fmla="*/ 34 h 449"/>
              <a:gd name="T104" fmla="*/ 531 w 684"/>
              <a:gd name="T105" fmla="*/ 26 h 449"/>
              <a:gd name="T106" fmla="*/ 563 w 684"/>
              <a:gd name="T107" fmla="*/ 51 h 449"/>
              <a:gd name="T108" fmla="*/ 576 w 684"/>
              <a:gd name="T109" fmla="*/ 80 h 44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84"/>
              <a:gd name="T166" fmla="*/ 0 h 449"/>
              <a:gd name="T167" fmla="*/ 684 w 684"/>
              <a:gd name="T168" fmla="*/ 449 h 449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84" h="449">
                <a:moveTo>
                  <a:pt x="606" y="95"/>
                </a:moveTo>
                <a:lnTo>
                  <a:pt x="607" y="108"/>
                </a:lnTo>
                <a:lnTo>
                  <a:pt x="612" y="124"/>
                </a:lnTo>
                <a:lnTo>
                  <a:pt x="612" y="149"/>
                </a:lnTo>
                <a:lnTo>
                  <a:pt x="614" y="166"/>
                </a:lnTo>
                <a:lnTo>
                  <a:pt x="616" y="184"/>
                </a:lnTo>
                <a:lnTo>
                  <a:pt x="611" y="204"/>
                </a:lnTo>
                <a:lnTo>
                  <a:pt x="603" y="207"/>
                </a:lnTo>
                <a:lnTo>
                  <a:pt x="611" y="222"/>
                </a:lnTo>
                <a:lnTo>
                  <a:pt x="607" y="235"/>
                </a:lnTo>
                <a:lnTo>
                  <a:pt x="603" y="246"/>
                </a:lnTo>
                <a:lnTo>
                  <a:pt x="588" y="261"/>
                </a:lnTo>
                <a:lnTo>
                  <a:pt x="586" y="276"/>
                </a:lnTo>
                <a:lnTo>
                  <a:pt x="603" y="292"/>
                </a:lnTo>
                <a:lnTo>
                  <a:pt x="617" y="307"/>
                </a:lnTo>
                <a:lnTo>
                  <a:pt x="617" y="315"/>
                </a:lnTo>
                <a:lnTo>
                  <a:pt x="622" y="326"/>
                </a:lnTo>
                <a:lnTo>
                  <a:pt x="629" y="335"/>
                </a:lnTo>
                <a:lnTo>
                  <a:pt x="634" y="339"/>
                </a:lnTo>
                <a:lnTo>
                  <a:pt x="648" y="344"/>
                </a:lnTo>
                <a:lnTo>
                  <a:pt x="666" y="346"/>
                </a:lnTo>
                <a:lnTo>
                  <a:pt x="681" y="341"/>
                </a:lnTo>
                <a:lnTo>
                  <a:pt x="673" y="348"/>
                </a:lnTo>
                <a:lnTo>
                  <a:pt x="663" y="356"/>
                </a:lnTo>
                <a:lnTo>
                  <a:pt x="658" y="372"/>
                </a:lnTo>
                <a:lnTo>
                  <a:pt x="660" y="382"/>
                </a:lnTo>
                <a:lnTo>
                  <a:pt x="674" y="387"/>
                </a:lnTo>
                <a:lnTo>
                  <a:pt x="684" y="397"/>
                </a:lnTo>
                <a:lnTo>
                  <a:pt x="681" y="406"/>
                </a:lnTo>
                <a:lnTo>
                  <a:pt x="665" y="410"/>
                </a:lnTo>
                <a:lnTo>
                  <a:pt x="638" y="408"/>
                </a:lnTo>
                <a:lnTo>
                  <a:pt x="625" y="408"/>
                </a:lnTo>
                <a:lnTo>
                  <a:pt x="603" y="410"/>
                </a:lnTo>
                <a:lnTo>
                  <a:pt x="585" y="428"/>
                </a:lnTo>
                <a:lnTo>
                  <a:pt x="560" y="434"/>
                </a:lnTo>
                <a:lnTo>
                  <a:pt x="531" y="434"/>
                </a:lnTo>
                <a:lnTo>
                  <a:pt x="487" y="424"/>
                </a:lnTo>
                <a:lnTo>
                  <a:pt x="457" y="428"/>
                </a:lnTo>
                <a:lnTo>
                  <a:pt x="451" y="431"/>
                </a:lnTo>
                <a:lnTo>
                  <a:pt x="436" y="441"/>
                </a:lnTo>
                <a:lnTo>
                  <a:pt x="420" y="449"/>
                </a:lnTo>
                <a:lnTo>
                  <a:pt x="405" y="444"/>
                </a:lnTo>
                <a:lnTo>
                  <a:pt x="392" y="439"/>
                </a:lnTo>
                <a:lnTo>
                  <a:pt x="384" y="434"/>
                </a:lnTo>
                <a:lnTo>
                  <a:pt x="361" y="441"/>
                </a:lnTo>
                <a:lnTo>
                  <a:pt x="346" y="442"/>
                </a:lnTo>
                <a:lnTo>
                  <a:pt x="332" y="439"/>
                </a:lnTo>
                <a:lnTo>
                  <a:pt x="323" y="431"/>
                </a:lnTo>
                <a:lnTo>
                  <a:pt x="289" y="429"/>
                </a:lnTo>
                <a:lnTo>
                  <a:pt x="260" y="428"/>
                </a:lnTo>
                <a:lnTo>
                  <a:pt x="227" y="421"/>
                </a:lnTo>
                <a:lnTo>
                  <a:pt x="173" y="415"/>
                </a:lnTo>
                <a:lnTo>
                  <a:pt x="155" y="415"/>
                </a:lnTo>
                <a:lnTo>
                  <a:pt x="163" y="403"/>
                </a:lnTo>
                <a:lnTo>
                  <a:pt x="163" y="401"/>
                </a:lnTo>
                <a:lnTo>
                  <a:pt x="159" y="397"/>
                </a:lnTo>
                <a:lnTo>
                  <a:pt x="154" y="397"/>
                </a:lnTo>
                <a:lnTo>
                  <a:pt x="149" y="397"/>
                </a:lnTo>
                <a:lnTo>
                  <a:pt x="147" y="392"/>
                </a:lnTo>
                <a:lnTo>
                  <a:pt x="152" y="392"/>
                </a:lnTo>
                <a:lnTo>
                  <a:pt x="154" y="387"/>
                </a:lnTo>
                <a:lnTo>
                  <a:pt x="160" y="387"/>
                </a:lnTo>
                <a:lnTo>
                  <a:pt x="163" y="382"/>
                </a:lnTo>
                <a:lnTo>
                  <a:pt x="168" y="380"/>
                </a:lnTo>
                <a:lnTo>
                  <a:pt x="173" y="380"/>
                </a:lnTo>
                <a:lnTo>
                  <a:pt x="178" y="379"/>
                </a:lnTo>
                <a:lnTo>
                  <a:pt x="175" y="375"/>
                </a:lnTo>
                <a:lnTo>
                  <a:pt x="168" y="374"/>
                </a:lnTo>
                <a:lnTo>
                  <a:pt x="160" y="374"/>
                </a:lnTo>
                <a:lnTo>
                  <a:pt x="154" y="374"/>
                </a:lnTo>
                <a:lnTo>
                  <a:pt x="154" y="370"/>
                </a:lnTo>
                <a:lnTo>
                  <a:pt x="149" y="369"/>
                </a:lnTo>
                <a:lnTo>
                  <a:pt x="142" y="370"/>
                </a:lnTo>
                <a:lnTo>
                  <a:pt x="139" y="369"/>
                </a:lnTo>
                <a:lnTo>
                  <a:pt x="134" y="369"/>
                </a:lnTo>
                <a:lnTo>
                  <a:pt x="131" y="366"/>
                </a:lnTo>
                <a:lnTo>
                  <a:pt x="134" y="366"/>
                </a:lnTo>
                <a:lnTo>
                  <a:pt x="141" y="364"/>
                </a:lnTo>
                <a:lnTo>
                  <a:pt x="141" y="362"/>
                </a:lnTo>
                <a:lnTo>
                  <a:pt x="141" y="361"/>
                </a:lnTo>
                <a:lnTo>
                  <a:pt x="136" y="359"/>
                </a:lnTo>
                <a:lnTo>
                  <a:pt x="131" y="359"/>
                </a:lnTo>
                <a:lnTo>
                  <a:pt x="132" y="357"/>
                </a:lnTo>
                <a:lnTo>
                  <a:pt x="136" y="356"/>
                </a:lnTo>
                <a:lnTo>
                  <a:pt x="141" y="356"/>
                </a:lnTo>
                <a:lnTo>
                  <a:pt x="146" y="351"/>
                </a:lnTo>
                <a:lnTo>
                  <a:pt x="146" y="348"/>
                </a:lnTo>
                <a:lnTo>
                  <a:pt x="144" y="348"/>
                </a:lnTo>
                <a:lnTo>
                  <a:pt x="141" y="346"/>
                </a:lnTo>
                <a:lnTo>
                  <a:pt x="136" y="348"/>
                </a:lnTo>
                <a:lnTo>
                  <a:pt x="134" y="346"/>
                </a:lnTo>
                <a:lnTo>
                  <a:pt x="126" y="348"/>
                </a:lnTo>
                <a:lnTo>
                  <a:pt x="123" y="348"/>
                </a:lnTo>
                <a:lnTo>
                  <a:pt x="126" y="341"/>
                </a:lnTo>
                <a:lnTo>
                  <a:pt x="124" y="339"/>
                </a:lnTo>
                <a:lnTo>
                  <a:pt x="123" y="335"/>
                </a:lnTo>
                <a:lnTo>
                  <a:pt x="128" y="335"/>
                </a:lnTo>
                <a:lnTo>
                  <a:pt x="126" y="328"/>
                </a:lnTo>
                <a:lnTo>
                  <a:pt x="131" y="328"/>
                </a:lnTo>
                <a:lnTo>
                  <a:pt x="134" y="322"/>
                </a:lnTo>
                <a:lnTo>
                  <a:pt x="137" y="323"/>
                </a:lnTo>
                <a:lnTo>
                  <a:pt x="139" y="320"/>
                </a:lnTo>
                <a:lnTo>
                  <a:pt x="144" y="320"/>
                </a:lnTo>
                <a:lnTo>
                  <a:pt x="147" y="315"/>
                </a:lnTo>
                <a:lnTo>
                  <a:pt x="144" y="315"/>
                </a:lnTo>
                <a:lnTo>
                  <a:pt x="136" y="315"/>
                </a:lnTo>
                <a:lnTo>
                  <a:pt x="129" y="315"/>
                </a:lnTo>
                <a:lnTo>
                  <a:pt x="123" y="313"/>
                </a:lnTo>
                <a:lnTo>
                  <a:pt x="113" y="313"/>
                </a:lnTo>
                <a:lnTo>
                  <a:pt x="115" y="318"/>
                </a:lnTo>
                <a:lnTo>
                  <a:pt x="111" y="320"/>
                </a:lnTo>
                <a:lnTo>
                  <a:pt x="108" y="317"/>
                </a:lnTo>
                <a:lnTo>
                  <a:pt x="101" y="310"/>
                </a:lnTo>
                <a:lnTo>
                  <a:pt x="103" y="305"/>
                </a:lnTo>
                <a:lnTo>
                  <a:pt x="101" y="300"/>
                </a:lnTo>
                <a:lnTo>
                  <a:pt x="100" y="295"/>
                </a:lnTo>
                <a:lnTo>
                  <a:pt x="106" y="297"/>
                </a:lnTo>
                <a:lnTo>
                  <a:pt x="115" y="299"/>
                </a:lnTo>
                <a:lnTo>
                  <a:pt x="119" y="300"/>
                </a:lnTo>
                <a:lnTo>
                  <a:pt x="128" y="300"/>
                </a:lnTo>
                <a:lnTo>
                  <a:pt x="132" y="300"/>
                </a:lnTo>
                <a:lnTo>
                  <a:pt x="139" y="295"/>
                </a:lnTo>
                <a:lnTo>
                  <a:pt x="136" y="292"/>
                </a:lnTo>
                <a:lnTo>
                  <a:pt x="137" y="289"/>
                </a:lnTo>
                <a:lnTo>
                  <a:pt x="137" y="286"/>
                </a:lnTo>
                <a:lnTo>
                  <a:pt x="136" y="281"/>
                </a:lnTo>
                <a:lnTo>
                  <a:pt x="137" y="276"/>
                </a:lnTo>
                <a:lnTo>
                  <a:pt x="136" y="271"/>
                </a:lnTo>
                <a:lnTo>
                  <a:pt x="131" y="269"/>
                </a:lnTo>
                <a:lnTo>
                  <a:pt x="123" y="271"/>
                </a:lnTo>
                <a:lnTo>
                  <a:pt x="116" y="269"/>
                </a:lnTo>
                <a:lnTo>
                  <a:pt x="105" y="269"/>
                </a:lnTo>
                <a:lnTo>
                  <a:pt x="108" y="261"/>
                </a:lnTo>
                <a:lnTo>
                  <a:pt x="115" y="263"/>
                </a:lnTo>
                <a:lnTo>
                  <a:pt x="124" y="258"/>
                </a:lnTo>
                <a:lnTo>
                  <a:pt x="123" y="253"/>
                </a:lnTo>
                <a:lnTo>
                  <a:pt x="118" y="251"/>
                </a:lnTo>
                <a:lnTo>
                  <a:pt x="106" y="248"/>
                </a:lnTo>
                <a:lnTo>
                  <a:pt x="103" y="243"/>
                </a:lnTo>
                <a:lnTo>
                  <a:pt x="100" y="242"/>
                </a:lnTo>
                <a:lnTo>
                  <a:pt x="97" y="238"/>
                </a:lnTo>
                <a:lnTo>
                  <a:pt x="87" y="233"/>
                </a:lnTo>
                <a:lnTo>
                  <a:pt x="74" y="228"/>
                </a:lnTo>
                <a:lnTo>
                  <a:pt x="62" y="225"/>
                </a:lnTo>
                <a:lnTo>
                  <a:pt x="33" y="212"/>
                </a:lnTo>
                <a:lnTo>
                  <a:pt x="33" y="209"/>
                </a:lnTo>
                <a:lnTo>
                  <a:pt x="5" y="209"/>
                </a:lnTo>
                <a:lnTo>
                  <a:pt x="2" y="211"/>
                </a:lnTo>
                <a:lnTo>
                  <a:pt x="0" y="209"/>
                </a:lnTo>
                <a:lnTo>
                  <a:pt x="13" y="196"/>
                </a:lnTo>
                <a:lnTo>
                  <a:pt x="31" y="186"/>
                </a:lnTo>
                <a:lnTo>
                  <a:pt x="46" y="178"/>
                </a:lnTo>
                <a:lnTo>
                  <a:pt x="75" y="173"/>
                </a:lnTo>
                <a:lnTo>
                  <a:pt x="62" y="158"/>
                </a:lnTo>
                <a:lnTo>
                  <a:pt x="93" y="153"/>
                </a:lnTo>
                <a:lnTo>
                  <a:pt x="97" y="155"/>
                </a:lnTo>
                <a:lnTo>
                  <a:pt x="101" y="155"/>
                </a:lnTo>
                <a:lnTo>
                  <a:pt x="105" y="158"/>
                </a:lnTo>
                <a:lnTo>
                  <a:pt x="141" y="149"/>
                </a:lnTo>
                <a:lnTo>
                  <a:pt x="141" y="145"/>
                </a:lnTo>
                <a:lnTo>
                  <a:pt x="149" y="144"/>
                </a:lnTo>
                <a:lnTo>
                  <a:pt x="149" y="139"/>
                </a:lnTo>
                <a:lnTo>
                  <a:pt x="141" y="140"/>
                </a:lnTo>
                <a:lnTo>
                  <a:pt x="136" y="140"/>
                </a:lnTo>
                <a:lnTo>
                  <a:pt x="137" y="139"/>
                </a:lnTo>
                <a:lnTo>
                  <a:pt x="141" y="137"/>
                </a:lnTo>
                <a:lnTo>
                  <a:pt x="142" y="134"/>
                </a:lnTo>
                <a:lnTo>
                  <a:pt x="146" y="132"/>
                </a:lnTo>
                <a:lnTo>
                  <a:pt x="144" y="131"/>
                </a:lnTo>
                <a:lnTo>
                  <a:pt x="137" y="132"/>
                </a:lnTo>
                <a:lnTo>
                  <a:pt x="128" y="135"/>
                </a:lnTo>
                <a:lnTo>
                  <a:pt x="126" y="132"/>
                </a:lnTo>
                <a:lnTo>
                  <a:pt x="118" y="113"/>
                </a:lnTo>
                <a:lnTo>
                  <a:pt x="118" y="108"/>
                </a:lnTo>
                <a:lnTo>
                  <a:pt x="162" y="106"/>
                </a:lnTo>
                <a:lnTo>
                  <a:pt x="167" y="106"/>
                </a:lnTo>
                <a:lnTo>
                  <a:pt x="175" y="106"/>
                </a:lnTo>
                <a:lnTo>
                  <a:pt x="175" y="116"/>
                </a:lnTo>
                <a:lnTo>
                  <a:pt x="163" y="121"/>
                </a:lnTo>
                <a:lnTo>
                  <a:pt x="173" y="122"/>
                </a:lnTo>
                <a:lnTo>
                  <a:pt x="183" y="121"/>
                </a:lnTo>
                <a:lnTo>
                  <a:pt x="191" y="119"/>
                </a:lnTo>
                <a:lnTo>
                  <a:pt x="198" y="114"/>
                </a:lnTo>
                <a:lnTo>
                  <a:pt x="201" y="109"/>
                </a:lnTo>
                <a:lnTo>
                  <a:pt x="208" y="108"/>
                </a:lnTo>
                <a:lnTo>
                  <a:pt x="214" y="106"/>
                </a:lnTo>
                <a:lnTo>
                  <a:pt x="221" y="100"/>
                </a:lnTo>
                <a:lnTo>
                  <a:pt x="232" y="98"/>
                </a:lnTo>
                <a:lnTo>
                  <a:pt x="248" y="95"/>
                </a:lnTo>
                <a:lnTo>
                  <a:pt x="257" y="93"/>
                </a:lnTo>
                <a:lnTo>
                  <a:pt x="250" y="88"/>
                </a:lnTo>
                <a:lnTo>
                  <a:pt x="247" y="83"/>
                </a:lnTo>
                <a:lnTo>
                  <a:pt x="245" y="82"/>
                </a:lnTo>
                <a:lnTo>
                  <a:pt x="248" y="80"/>
                </a:lnTo>
                <a:lnTo>
                  <a:pt x="248" y="75"/>
                </a:lnTo>
                <a:lnTo>
                  <a:pt x="252" y="73"/>
                </a:lnTo>
                <a:lnTo>
                  <a:pt x="260" y="72"/>
                </a:lnTo>
                <a:lnTo>
                  <a:pt x="258" y="69"/>
                </a:lnTo>
                <a:lnTo>
                  <a:pt x="250" y="69"/>
                </a:lnTo>
                <a:lnTo>
                  <a:pt x="242" y="67"/>
                </a:lnTo>
                <a:lnTo>
                  <a:pt x="242" y="65"/>
                </a:lnTo>
                <a:lnTo>
                  <a:pt x="237" y="64"/>
                </a:lnTo>
                <a:lnTo>
                  <a:pt x="232" y="64"/>
                </a:lnTo>
                <a:lnTo>
                  <a:pt x="229" y="67"/>
                </a:lnTo>
                <a:lnTo>
                  <a:pt x="224" y="67"/>
                </a:lnTo>
                <a:lnTo>
                  <a:pt x="222" y="64"/>
                </a:lnTo>
                <a:lnTo>
                  <a:pt x="230" y="56"/>
                </a:lnTo>
                <a:lnTo>
                  <a:pt x="252" y="57"/>
                </a:lnTo>
                <a:lnTo>
                  <a:pt x="263" y="52"/>
                </a:lnTo>
                <a:lnTo>
                  <a:pt x="274" y="49"/>
                </a:lnTo>
                <a:lnTo>
                  <a:pt x="283" y="47"/>
                </a:lnTo>
                <a:lnTo>
                  <a:pt x="288" y="49"/>
                </a:lnTo>
                <a:lnTo>
                  <a:pt x="294" y="49"/>
                </a:lnTo>
                <a:lnTo>
                  <a:pt x="299" y="52"/>
                </a:lnTo>
                <a:lnTo>
                  <a:pt x="294" y="57"/>
                </a:lnTo>
                <a:lnTo>
                  <a:pt x="296" y="60"/>
                </a:lnTo>
                <a:lnTo>
                  <a:pt x="299" y="64"/>
                </a:lnTo>
                <a:lnTo>
                  <a:pt x="305" y="65"/>
                </a:lnTo>
                <a:lnTo>
                  <a:pt x="307" y="65"/>
                </a:lnTo>
                <a:lnTo>
                  <a:pt x="328" y="70"/>
                </a:lnTo>
                <a:lnTo>
                  <a:pt x="333" y="67"/>
                </a:lnTo>
                <a:lnTo>
                  <a:pt x="341" y="65"/>
                </a:lnTo>
                <a:lnTo>
                  <a:pt x="353" y="62"/>
                </a:lnTo>
                <a:lnTo>
                  <a:pt x="366" y="56"/>
                </a:lnTo>
                <a:lnTo>
                  <a:pt x="369" y="54"/>
                </a:lnTo>
                <a:lnTo>
                  <a:pt x="377" y="52"/>
                </a:lnTo>
                <a:lnTo>
                  <a:pt x="379" y="56"/>
                </a:lnTo>
                <a:lnTo>
                  <a:pt x="384" y="52"/>
                </a:lnTo>
                <a:lnTo>
                  <a:pt x="381" y="49"/>
                </a:lnTo>
                <a:lnTo>
                  <a:pt x="382" y="41"/>
                </a:lnTo>
                <a:lnTo>
                  <a:pt x="374" y="38"/>
                </a:lnTo>
                <a:lnTo>
                  <a:pt x="372" y="34"/>
                </a:lnTo>
                <a:lnTo>
                  <a:pt x="374" y="29"/>
                </a:lnTo>
                <a:lnTo>
                  <a:pt x="377" y="29"/>
                </a:lnTo>
                <a:lnTo>
                  <a:pt x="377" y="26"/>
                </a:lnTo>
                <a:lnTo>
                  <a:pt x="376" y="21"/>
                </a:lnTo>
                <a:lnTo>
                  <a:pt x="377" y="18"/>
                </a:lnTo>
                <a:lnTo>
                  <a:pt x="397" y="18"/>
                </a:lnTo>
                <a:lnTo>
                  <a:pt x="402" y="13"/>
                </a:lnTo>
                <a:lnTo>
                  <a:pt x="410" y="11"/>
                </a:lnTo>
                <a:lnTo>
                  <a:pt x="415" y="11"/>
                </a:lnTo>
                <a:lnTo>
                  <a:pt x="418" y="13"/>
                </a:lnTo>
                <a:lnTo>
                  <a:pt x="430" y="13"/>
                </a:lnTo>
                <a:lnTo>
                  <a:pt x="433" y="11"/>
                </a:lnTo>
                <a:lnTo>
                  <a:pt x="428" y="10"/>
                </a:lnTo>
                <a:lnTo>
                  <a:pt x="426" y="7"/>
                </a:lnTo>
                <a:lnTo>
                  <a:pt x="423" y="8"/>
                </a:lnTo>
                <a:lnTo>
                  <a:pt x="418" y="7"/>
                </a:lnTo>
                <a:lnTo>
                  <a:pt x="418" y="3"/>
                </a:lnTo>
                <a:lnTo>
                  <a:pt x="420" y="0"/>
                </a:lnTo>
                <a:lnTo>
                  <a:pt x="431" y="0"/>
                </a:lnTo>
                <a:lnTo>
                  <a:pt x="441" y="0"/>
                </a:lnTo>
                <a:lnTo>
                  <a:pt x="447" y="0"/>
                </a:lnTo>
                <a:lnTo>
                  <a:pt x="446" y="5"/>
                </a:lnTo>
                <a:lnTo>
                  <a:pt x="462" y="5"/>
                </a:lnTo>
                <a:lnTo>
                  <a:pt x="462" y="10"/>
                </a:lnTo>
                <a:lnTo>
                  <a:pt x="487" y="11"/>
                </a:lnTo>
                <a:lnTo>
                  <a:pt x="487" y="31"/>
                </a:lnTo>
                <a:lnTo>
                  <a:pt x="498" y="33"/>
                </a:lnTo>
                <a:lnTo>
                  <a:pt x="514" y="34"/>
                </a:lnTo>
                <a:lnTo>
                  <a:pt x="521" y="31"/>
                </a:lnTo>
                <a:lnTo>
                  <a:pt x="516" y="29"/>
                </a:lnTo>
                <a:lnTo>
                  <a:pt x="513" y="26"/>
                </a:lnTo>
                <a:lnTo>
                  <a:pt x="519" y="20"/>
                </a:lnTo>
                <a:lnTo>
                  <a:pt x="531" y="26"/>
                </a:lnTo>
                <a:lnTo>
                  <a:pt x="537" y="31"/>
                </a:lnTo>
                <a:lnTo>
                  <a:pt x="544" y="34"/>
                </a:lnTo>
                <a:lnTo>
                  <a:pt x="555" y="41"/>
                </a:lnTo>
                <a:lnTo>
                  <a:pt x="560" y="44"/>
                </a:lnTo>
                <a:lnTo>
                  <a:pt x="563" y="51"/>
                </a:lnTo>
                <a:lnTo>
                  <a:pt x="563" y="54"/>
                </a:lnTo>
                <a:lnTo>
                  <a:pt x="565" y="59"/>
                </a:lnTo>
                <a:lnTo>
                  <a:pt x="568" y="64"/>
                </a:lnTo>
                <a:lnTo>
                  <a:pt x="572" y="72"/>
                </a:lnTo>
                <a:lnTo>
                  <a:pt x="576" y="80"/>
                </a:lnTo>
                <a:lnTo>
                  <a:pt x="583" y="87"/>
                </a:lnTo>
                <a:lnTo>
                  <a:pt x="591" y="95"/>
                </a:lnTo>
                <a:lnTo>
                  <a:pt x="603" y="95"/>
                </a:lnTo>
                <a:lnTo>
                  <a:pt x="606" y="95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1" name="Freeform 25"/>
          <p:cNvSpPr>
            <a:spLocks/>
          </p:cNvSpPr>
          <p:nvPr/>
        </p:nvSpPr>
        <p:spPr bwMode="auto">
          <a:xfrm>
            <a:off x="3540118" y="2497772"/>
            <a:ext cx="836176" cy="772362"/>
          </a:xfrm>
          <a:custGeom>
            <a:avLst/>
            <a:gdLst>
              <a:gd name="T0" fmla="*/ 135 w 473"/>
              <a:gd name="T1" fmla="*/ 9 h 304"/>
              <a:gd name="T2" fmla="*/ 176 w 473"/>
              <a:gd name="T3" fmla="*/ 25 h 304"/>
              <a:gd name="T4" fmla="*/ 176 w 473"/>
              <a:gd name="T5" fmla="*/ 41 h 304"/>
              <a:gd name="T6" fmla="*/ 220 w 473"/>
              <a:gd name="T7" fmla="*/ 56 h 304"/>
              <a:gd name="T8" fmla="*/ 235 w 473"/>
              <a:gd name="T9" fmla="*/ 71 h 304"/>
              <a:gd name="T10" fmla="*/ 274 w 473"/>
              <a:gd name="T11" fmla="*/ 72 h 304"/>
              <a:gd name="T12" fmla="*/ 311 w 473"/>
              <a:gd name="T13" fmla="*/ 97 h 304"/>
              <a:gd name="T14" fmla="*/ 306 w 473"/>
              <a:gd name="T15" fmla="*/ 110 h 304"/>
              <a:gd name="T16" fmla="*/ 334 w 473"/>
              <a:gd name="T17" fmla="*/ 111 h 304"/>
              <a:gd name="T18" fmla="*/ 333 w 473"/>
              <a:gd name="T19" fmla="*/ 131 h 304"/>
              <a:gd name="T20" fmla="*/ 321 w 473"/>
              <a:gd name="T21" fmla="*/ 142 h 304"/>
              <a:gd name="T22" fmla="*/ 347 w 473"/>
              <a:gd name="T23" fmla="*/ 141 h 304"/>
              <a:gd name="T24" fmla="*/ 378 w 473"/>
              <a:gd name="T25" fmla="*/ 126 h 304"/>
              <a:gd name="T26" fmla="*/ 393 w 473"/>
              <a:gd name="T27" fmla="*/ 138 h 304"/>
              <a:gd name="T28" fmla="*/ 434 w 473"/>
              <a:gd name="T29" fmla="*/ 133 h 304"/>
              <a:gd name="T30" fmla="*/ 466 w 473"/>
              <a:gd name="T31" fmla="*/ 138 h 304"/>
              <a:gd name="T32" fmla="*/ 473 w 473"/>
              <a:gd name="T33" fmla="*/ 156 h 304"/>
              <a:gd name="T34" fmla="*/ 466 w 473"/>
              <a:gd name="T35" fmla="*/ 183 h 304"/>
              <a:gd name="T36" fmla="*/ 427 w 473"/>
              <a:gd name="T37" fmla="*/ 187 h 304"/>
              <a:gd name="T38" fmla="*/ 409 w 473"/>
              <a:gd name="T39" fmla="*/ 170 h 304"/>
              <a:gd name="T40" fmla="*/ 385 w 473"/>
              <a:gd name="T41" fmla="*/ 167 h 304"/>
              <a:gd name="T42" fmla="*/ 364 w 473"/>
              <a:gd name="T43" fmla="*/ 178 h 304"/>
              <a:gd name="T44" fmla="*/ 395 w 473"/>
              <a:gd name="T45" fmla="*/ 209 h 304"/>
              <a:gd name="T46" fmla="*/ 380 w 473"/>
              <a:gd name="T47" fmla="*/ 211 h 304"/>
              <a:gd name="T48" fmla="*/ 324 w 473"/>
              <a:gd name="T49" fmla="*/ 232 h 304"/>
              <a:gd name="T50" fmla="*/ 295 w 473"/>
              <a:gd name="T51" fmla="*/ 245 h 304"/>
              <a:gd name="T52" fmla="*/ 274 w 473"/>
              <a:gd name="T53" fmla="*/ 249 h 304"/>
              <a:gd name="T54" fmla="*/ 243 w 473"/>
              <a:gd name="T55" fmla="*/ 262 h 304"/>
              <a:gd name="T56" fmla="*/ 235 w 473"/>
              <a:gd name="T57" fmla="*/ 271 h 304"/>
              <a:gd name="T58" fmla="*/ 210 w 473"/>
              <a:gd name="T59" fmla="*/ 268 h 304"/>
              <a:gd name="T60" fmla="*/ 184 w 473"/>
              <a:gd name="T61" fmla="*/ 275 h 304"/>
              <a:gd name="T62" fmla="*/ 195 w 473"/>
              <a:gd name="T63" fmla="*/ 298 h 304"/>
              <a:gd name="T64" fmla="*/ 179 w 473"/>
              <a:gd name="T65" fmla="*/ 302 h 304"/>
              <a:gd name="T66" fmla="*/ 177 w 473"/>
              <a:gd name="T67" fmla="*/ 280 h 304"/>
              <a:gd name="T68" fmla="*/ 163 w 473"/>
              <a:gd name="T69" fmla="*/ 275 h 304"/>
              <a:gd name="T70" fmla="*/ 145 w 473"/>
              <a:gd name="T71" fmla="*/ 265 h 304"/>
              <a:gd name="T72" fmla="*/ 169 w 473"/>
              <a:gd name="T73" fmla="*/ 253 h 304"/>
              <a:gd name="T74" fmla="*/ 161 w 473"/>
              <a:gd name="T75" fmla="*/ 240 h 304"/>
              <a:gd name="T76" fmla="*/ 171 w 473"/>
              <a:gd name="T77" fmla="*/ 213 h 304"/>
              <a:gd name="T78" fmla="*/ 109 w 473"/>
              <a:gd name="T79" fmla="*/ 164 h 304"/>
              <a:gd name="T80" fmla="*/ 27 w 473"/>
              <a:gd name="T81" fmla="*/ 100 h 304"/>
              <a:gd name="T82" fmla="*/ 18 w 473"/>
              <a:gd name="T83" fmla="*/ 82 h 304"/>
              <a:gd name="T84" fmla="*/ 16 w 473"/>
              <a:gd name="T85" fmla="*/ 72 h 304"/>
              <a:gd name="T86" fmla="*/ 32 w 473"/>
              <a:gd name="T87" fmla="*/ 69 h 304"/>
              <a:gd name="T88" fmla="*/ 37 w 473"/>
              <a:gd name="T89" fmla="*/ 59 h 304"/>
              <a:gd name="T90" fmla="*/ 45 w 473"/>
              <a:gd name="T91" fmla="*/ 51 h 304"/>
              <a:gd name="T92" fmla="*/ 58 w 473"/>
              <a:gd name="T93" fmla="*/ 49 h 304"/>
              <a:gd name="T94" fmla="*/ 68 w 473"/>
              <a:gd name="T95" fmla="*/ 41 h 304"/>
              <a:gd name="T96" fmla="*/ 78 w 473"/>
              <a:gd name="T97" fmla="*/ 35 h 304"/>
              <a:gd name="T98" fmla="*/ 78 w 473"/>
              <a:gd name="T99" fmla="*/ 25 h 304"/>
              <a:gd name="T100" fmla="*/ 83 w 473"/>
              <a:gd name="T101" fmla="*/ 15 h 304"/>
              <a:gd name="T102" fmla="*/ 96 w 473"/>
              <a:gd name="T103" fmla="*/ 12 h 30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3"/>
              <a:gd name="T157" fmla="*/ 0 h 304"/>
              <a:gd name="T158" fmla="*/ 473 w 473"/>
              <a:gd name="T159" fmla="*/ 304 h 30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3" h="304">
                <a:moveTo>
                  <a:pt x="99" y="2"/>
                </a:moveTo>
                <a:lnTo>
                  <a:pt x="106" y="4"/>
                </a:lnTo>
                <a:lnTo>
                  <a:pt x="111" y="0"/>
                </a:lnTo>
                <a:lnTo>
                  <a:pt x="130" y="4"/>
                </a:lnTo>
                <a:lnTo>
                  <a:pt x="135" y="9"/>
                </a:lnTo>
                <a:lnTo>
                  <a:pt x="142" y="7"/>
                </a:lnTo>
                <a:lnTo>
                  <a:pt x="150" y="14"/>
                </a:lnTo>
                <a:lnTo>
                  <a:pt x="155" y="17"/>
                </a:lnTo>
                <a:lnTo>
                  <a:pt x="163" y="20"/>
                </a:lnTo>
                <a:lnTo>
                  <a:pt x="176" y="25"/>
                </a:lnTo>
                <a:lnTo>
                  <a:pt x="187" y="28"/>
                </a:lnTo>
                <a:lnTo>
                  <a:pt x="182" y="32"/>
                </a:lnTo>
                <a:lnTo>
                  <a:pt x="176" y="35"/>
                </a:lnTo>
                <a:lnTo>
                  <a:pt x="174" y="38"/>
                </a:lnTo>
                <a:lnTo>
                  <a:pt x="176" y="41"/>
                </a:lnTo>
                <a:lnTo>
                  <a:pt x="179" y="43"/>
                </a:lnTo>
                <a:lnTo>
                  <a:pt x="187" y="45"/>
                </a:lnTo>
                <a:lnTo>
                  <a:pt x="205" y="51"/>
                </a:lnTo>
                <a:lnTo>
                  <a:pt x="213" y="54"/>
                </a:lnTo>
                <a:lnTo>
                  <a:pt x="220" y="56"/>
                </a:lnTo>
                <a:lnTo>
                  <a:pt x="226" y="59"/>
                </a:lnTo>
                <a:lnTo>
                  <a:pt x="231" y="63"/>
                </a:lnTo>
                <a:lnTo>
                  <a:pt x="233" y="66"/>
                </a:lnTo>
                <a:lnTo>
                  <a:pt x="233" y="67"/>
                </a:lnTo>
                <a:lnTo>
                  <a:pt x="235" y="71"/>
                </a:lnTo>
                <a:lnTo>
                  <a:pt x="244" y="77"/>
                </a:lnTo>
                <a:lnTo>
                  <a:pt x="249" y="76"/>
                </a:lnTo>
                <a:lnTo>
                  <a:pt x="256" y="74"/>
                </a:lnTo>
                <a:lnTo>
                  <a:pt x="266" y="74"/>
                </a:lnTo>
                <a:lnTo>
                  <a:pt x="274" y="72"/>
                </a:lnTo>
                <a:lnTo>
                  <a:pt x="277" y="71"/>
                </a:lnTo>
                <a:lnTo>
                  <a:pt x="287" y="67"/>
                </a:lnTo>
                <a:lnTo>
                  <a:pt x="300" y="67"/>
                </a:lnTo>
                <a:lnTo>
                  <a:pt x="313" y="94"/>
                </a:lnTo>
                <a:lnTo>
                  <a:pt x="311" y="97"/>
                </a:lnTo>
                <a:lnTo>
                  <a:pt x="306" y="100"/>
                </a:lnTo>
                <a:lnTo>
                  <a:pt x="303" y="103"/>
                </a:lnTo>
                <a:lnTo>
                  <a:pt x="301" y="107"/>
                </a:lnTo>
                <a:lnTo>
                  <a:pt x="303" y="108"/>
                </a:lnTo>
                <a:lnTo>
                  <a:pt x="306" y="110"/>
                </a:lnTo>
                <a:lnTo>
                  <a:pt x="315" y="108"/>
                </a:lnTo>
                <a:lnTo>
                  <a:pt x="323" y="108"/>
                </a:lnTo>
                <a:lnTo>
                  <a:pt x="329" y="108"/>
                </a:lnTo>
                <a:lnTo>
                  <a:pt x="333" y="108"/>
                </a:lnTo>
                <a:lnTo>
                  <a:pt x="334" y="111"/>
                </a:lnTo>
                <a:lnTo>
                  <a:pt x="336" y="118"/>
                </a:lnTo>
                <a:lnTo>
                  <a:pt x="336" y="121"/>
                </a:lnTo>
                <a:lnTo>
                  <a:pt x="336" y="125"/>
                </a:lnTo>
                <a:lnTo>
                  <a:pt x="336" y="128"/>
                </a:lnTo>
                <a:lnTo>
                  <a:pt x="333" y="131"/>
                </a:lnTo>
                <a:lnTo>
                  <a:pt x="328" y="133"/>
                </a:lnTo>
                <a:lnTo>
                  <a:pt x="324" y="136"/>
                </a:lnTo>
                <a:lnTo>
                  <a:pt x="323" y="138"/>
                </a:lnTo>
                <a:lnTo>
                  <a:pt x="321" y="139"/>
                </a:lnTo>
                <a:lnTo>
                  <a:pt x="321" y="142"/>
                </a:lnTo>
                <a:lnTo>
                  <a:pt x="324" y="146"/>
                </a:lnTo>
                <a:lnTo>
                  <a:pt x="328" y="149"/>
                </a:lnTo>
                <a:lnTo>
                  <a:pt x="334" y="149"/>
                </a:lnTo>
                <a:lnTo>
                  <a:pt x="341" y="144"/>
                </a:lnTo>
                <a:lnTo>
                  <a:pt x="347" y="141"/>
                </a:lnTo>
                <a:lnTo>
                  <a:pt x="354" y="138"/>
                </a:lnTo>
                <a:lnTo>
                  <a:pt x="360" y="133"/>
                </a:lnTo>
                <a:lnTo>
                  <a:pt x="368" y="123"/>
                </a:lnTo>
                <a:lnTo>
                  <a:pt x="375" y="125"/>
                </a:lnTo>
                <a:lnTo>
                  <a:pt x="378" y="126"/>
                </a:lnTo>
                <a:lnTo>
                  <a:pt x="380" y="129"/>
                </a:lnTo>
                <a:lnTo>
                  <a:pt x="383" y="131"/>
                </a:lnTo>
                <a:lnTo>
                  <a:pt x="386" y="133"/>
                </a:lnTo>
                <a:lnTo>
                  <a:pt x="386" y="136"/>
                </a:lnTo>
                <a:lnTo>
                  <a:pt x="393" y="138"/>
                </a:lnTo>
                <a:lnTo>
                  <a:pt x="399" y="138"/>
                </a:lnTo>
                <a:lnTo>
                  <a:pt x="404" y="136"/>
                </a:lnTo>
                <a:lnTo>
                  <a:pt x="411" y="133"/>
                </a:lnTo>
                <a:lnTo>
                  <a:pt x="421" y="133"/>
                </a:lnTo>
                <a:lnTo>
                  <a:pt x="434" y="133"/>
                </a:lnTo>
                <a:lnTo>
                  <a:pt x="439" y="128"/>
                </a:lnTo>
                <a:lnTo>
                  <a:pt x="450" y="133"/>
                </a:lnTo>
                <a:lnTo>
                  <a:pt x="457" y="134"/>
                </a:lnTo>
                <a:lnTo>
                  <a:pt x="461" y="136"/>
                </a:lnTo>
                <a:lnTo>
                  <a:pt x="466" y="138"/>
                </a:lnTo>
                <a:lnTo>
                  <a:pt x="466" y="142"/>
                </a:lnTo>
                <a:lnTo>
                  <a:pt x="468" y="146"/>
                </a:lnTo>
                <a:lnTo>
                  <a:pt x="471" y="149"/>
                </a:lnTo>
                <a:lnTo>
                  <a:pt x="473" y="152"/>
                </a:lnTo>
                <a:lnTo>
                  <a:pt x="473" y="156"/>
                </a:lnTo>
                <a:lnTo>
                  <a:pt x="470" y="157"/>
                </a:lnTo>
                <a:lnTo>
                  <a:pt x="466" y="160"/>
                </a:lnTo>
                <a:lnTo>
                  <a:pt x="468" y="164"/>
                </a:lnTo>
                <a:lnTo>
                  <a:pt x="466" y="167"/>
                </a:lnTo>
                <a:lnTo>
                  <a:pt x="466" y="183"/>
                </a:lnTo>
                <a:lnTo>
                  <a:pt x="453" y="183"/>
                </a:lnTo>
                <a:lnTo>
                  <a:pt x="457" y="188"/>
                </a:lnTo>
                <a:lnTo>
                  <a:pt x="453" y="190"/>
                </a:lnTo>
                <a:lnTo>
                  <a:pt x="443" y="185"/>
                </a:lnTo>
                <a:lnTo>
                  <a:pt x="427" y="187"/>
                </a:lnTo>
                <a:lnTo>
                  <a:pt x="419" y="180"/>
                </a:lnTo>
                <a:lnTo>
                  <a:pt x="424" y="178"/>
                </a:lnTo>
                <a:lnTo>
                  <a:pt x="421" y="175"/>
                </a:lnTo>
                <a:lnTo>
                  <a:pt x="416" y="172"/>
                </a:lnTo>
                <a:lnTo>
                  <a:pt x="409" y="170"/>
                </a:lnTo>
                <a:lnTo>
                  <a:pt x="403" y="175"/>
                </a:lnTo>
                <a:lnTo>
                  <a:pt x="395" y="170"/>
                </a:lnTo>
                <a:lnTo>
                  <a:pt x="399" y="164"/>
                </a:lnTo>
                <a:lnTo>
                  <a:pt x="388" y="164"/>
                </a:lnTo>
                <a:lnTo>
                  <a:pt x="385" y="167"/>
                </a:lnTo>
                <a:lnTo>
                  <a:pt x="385" y="170"/>
                </a:lnTo>
                <a:lnTo>
                  <a:pt x="380" y="172"/>
                </a:lnTo>
                <a:lnTo>
                  <a:pt x="373" y="173"/>
                </a:lnTo>
                <a:lnTo>
                  <a:pt x="368" y="175"/>
                </a:lnTo>
                <a:lnTo>
                  <a:pt x="364" y="178"/>
                </a:lnTo>
                <a:lnTo>
                  <a:pt x="365" y="182"/>
                </a:lnTo>
                <a:lnTo>
                  <a:pt x="367" y="182"/>
                </a:lnTo>
                <a:lnTo>
                  <a:pt x="434" y="201"/>
                </a:lnTo>
                <a:lnTo>
                  <a:pt x="396" y="208"/>
                </a:lnTo>
                <a:lnTo>
                  <a:pt x="395" y="209"/>
                </a:lnTo>
                <a:lnTo>
                  <a:pt x="396" y="213"/>
                </a:lnTo>
                <a:lnTo>
                  <a:pt x="390" y="214"/>
                </a:lnTo>
                <a:lnTo>
                  <a:pt x="385" y="218"/>
                </a:lnTo>
                <a:lnTo>
                  <a:pt x="381" y="214"/>
                </a:lnTo>
                <a:lnTo>
                  <a:pt x="380" y="211"/>
                </a:lnTo>
                <a:lnTo>
                  <a:pt x="359" y="216"/>
                </a:lnTo>
                <a:lnTo>
                  <a:pt x="341" y="219"/>
                </a:lnTo>
                <a:lnTo>
                  <a:pt x="341" y="222"/>
                </a:lnTo>
                <a:lnTo>
                  <a:pt x="336" y="226"/>
                </a:lnTo>
                <a:lnTo>
                  <a:pt x="324" y="232"/>
                </a:lnTo>
                <a:lnTo>
                  <a:pt x="316" y="231"/>
                </a:lnTo>
                <a:lnTo>
                  <a:pt x="310" y="234"/>
                </a:lnTo>
                <a:lnTo>
                  <a:pt x="300" y="237"/>
                </a:lnTo>
                <a:lnTo>
                  <a:pt x="298" y="244"/>
                </a:lnTo>
                <a:lnTo>
                  <a:pt x="295" y="245"/>
                </a:lnTo>
                <a:lnTo>
                  <a:pt x="290" y="244"/>
                </a:lnTo>
                <a:lnTo>
                  <a:pt x="287" y="240"/>
                </a:lnTo>
                <a:lnTo>
                  <a:pt x="280" y="244"/>
                </a:lnTo>
                <a:lnTo>
                  <a:pt x="282" y="247"/>
                </a:lnTo>
                <a:lnTo>
                  <a:pt x="274" y="249"/>
                </a:lnTo>
                <a:lnTo>
                  <a:pt x="269" y="245"/>
                </a:lnTo>
                <a:lnTo>
                  <a:pt x="261" y="253"/>
                </a:lnTo>
                <a:lnTo>
                  <a:pt x="254" y="253"/>
                </a:lnTo>
                <a:lnTo>
                  <a:pt x="248" y="262"/>
                </a:lnTo>
                <a:lnTo>
                  <a:pt x="243" y="262"/>
                </a:lnTo>
                <a:lnTo>
                  <a:pt x="238" y="267"/>
                </a:lnTo>
                <a:lnTo>
                  <a:pt x="230" y="265"/>
                </a:lnTo>
                <a:lnTo>
                  <a:pt x="226" y="268"/>
                </a:lnTo>
                <a:lnTo>
                  <a:pt x="238" y="270"/>
                </a:lnTo>
                <a:lnTo>
                  <a:pt x="235" y="271"/>
                </a:lnTo>
                <a:lnTo>
                  <a:pt x="231" y="280"/>
                </a:lnTo>
                <a:lnTo>
                  <a:pt x="222" y="280"/>
                </a:lnTo>
                <a:lnTo>
                  <a:pt x="218" y="275"/>
                </a:lnTo>
                <a:lnTo>
                  <a:pt x="217" y="270"/>
                </a:lnTo>
                <a:lnTo>
                  <a:pt x="210" y="268"/>
                </a:lnTo>
                <a:lnTo>
                  <a:pt x="205" y="267"/>
                </a:lnTo>
                <a:lnTo>
                  <a:pt x="197" y="268"/>
                </a:lnTo>
                <a:lnTo>
                  <a:pt x="191" y="270"/>
                </a:lnTo>
                <a:lnTo>
                  <a:pt x="187" y="271"/>
                </a:lnTo>
                <a:lnTo>
                  <a:pt x="184" y="275"/>
                </a:lnTo>
                <a:lnTo>
                  <a:pt x="186" y="284"/>
                </a:lnTo>
                <a:lnTo>
                  <a:pt x="187" y="293"/>
                </a:lnTo>
                <a:lnTo>
                  <a:pt x="191" y="293"/>
                </a:lnTo>
                <a:lnTo>
                  <a:pt x="197" y="294"/>
                </a:lnTo>
                <a:lnTo>
                  <a:pt x="195" y="298"/>
                </a:lnTo>
                <a:lnTo>
                  <a:pt x="191" y="298"/>
                </a:lnTo>
                <a:lnTo>
                  <a:pt x="187" y="299"/>
                </a:lnTo>
                <a:lnTo>
                  <a:pt x="186" y="304"/>
                </a:lnTo>
                <a:lnTo>
                  <a:pt x="184" y="304"/>
                </a:lnTo>
                <a:lnTo>
                  <a:pt x="179" y="302"/>
                </a:lnTo>
                <a:lnTo>
                  <a:pt x="177" y="298"/>
                </a:lnTo>
                <a:lnTo>
                  <a:pt x="176" y="293"/>
                </a:lnTo>
                <a:lnTo>
                  <a:pt x="177" y="288"/>
                </a:lnTo>
                <a:lnTo>
                  <a:pt x="177" y="283"/>
                </a:lnTo>
                <a:lnTo>
                  <a:pt x="177" y="280"/>
                </a:lnTo>
                <a:lnTo>
                  <a:pt x="177" y="275"/>
                </a:lnTo>
                <a:lnTo>
                  <a:pt x="176" y="270"/>
                </a:lnTo>
                <a:lnTo>
                  <a:pt x="163" y="268"/>
                </a:lnTo>
                <a:lnTo>
                  <a:pt x="158" y="270"/>
                </a:lnTo>
                <a:lnTo>
                  <a:pt x="163" y="275"/>
                </a:lnTo>
                <a:lnTo>
                  <a:pt x="156" y="275"/>
                </a:lnTo>
                <a:lnTo>
                  <a:pt x="153" y="273"/>
                </a:lnTo>
                <a:lnTo>
                  <a:pt x="151" y="268"/>
                </a:lnTo>
                <a:lnTo>
                  <a:pt x="146" y="268"/>
                </a:lnTo>
                <a:lnTo>
                  <a:pt x="145" y="265"/>
                </a:lnTo>
                <a:lnTo>
                  <a:pt x="158" y="260"/>
                </a:lnTo>
                <a:lnTo>
                  <a:pt x="163" y="262"/>
                </a:lnTo>
                <a:lnTo>
                  <a:pt x="169" y="262"/>
                </a:lnTo>
                <a:lnTo>
                  <a:pt x="169" y="258"/>
                </a:lnTo>
                <a:lnTo>
                  <a:pt x="169" y="253"/>
                </a:lnTo>
                <a:lnTo>
                  <a:pt x="164" y="250"/>
                </a:lnTo>
                <a:lnTo>
                  <a:pt x="158" y="249"/>
                </a:lnTo>
                <a:lnTo>
                  <a:pt x="160" y="245"/>
                </a:lnTo>
                <a:lnTo>
                  <a:pt x="161" y="242"/>
                </a:lnTo>
                <a:lnTo>
                  <a:pt x="161" y="240"/>
                </a:lnTo>
                <a:lnTo>
                  <a:pt x="156" y="236"/>
                </a:lnTo>
                <a:lnTo>
                  <a:pt x="155" y="227"/>
                </a:lnTo>
                <a:lnTo>
                  <a:pt x="124" y="226"/>
                </a:lnTo>
                <a:lnTo>
                  <a:pt x="155" y="206"/>
                </a:lnTo>
                <a:lnTo>
                  <a:pt x="171" y="213"/>
                </a:lnTo>
                <a:lnTo>
                  <a:pt x="192" y="209"/>
                </a:lnTo>
                <a:lnTo>
                  <a:pt x="192" y="196"/>
                </a:lnTo>
                <a:lnTo>
                  <a:pt x="182" y="191"/>
                </a:lnTo>
                <a:lnTo>
                  <a:pt x="142" y="175"/>
                </a:lnTo>
                <a:lnTo>
                  <a:pt x="109" y="164"/>
                </a:lnTo>
                <a:lnTo>
                  <a:pt x="109" y="154"/>
                </a:lnTo>
                <a:lnTo>
                  <a:pt x="91" y="139"/>
                </a:lnTo>
                <a:lnTo>
                  <a:pt x="76" y="128"/>
                </a:lnTo>
                <a:lnTo>
                  <a:pt x="53" y="125"/>
                </a:lnTo>
                <a:lnTo>
                  <a:pt x="27" y="100"/>
                </a:lnTo>
                <a:lnTo>
                  <a:pt x="16" y="103"/>
                </a:lnTo>
                <a:lnTo>
                  <a:pt x="0" y="102"/>
                </a:lnTo>
                <a:lnTo>
                  <a:pt x="11" y="85"/>
                </a:lnTo>
                <a:lnTo>
                  <a:pt x="18" y="84"/>
                </a:lnTo>
                <a:lnTo>
                  <a:pt x="18" y="82"/>
                </a:lnTo>
                <a:lnTo>
                  <a:pt x="16" y="80"/>
                </a:lnTo>
                <a:lnTo>
                  <a:pt x="11" y="79"/>
                </a:lnTo>
                <a:lnTo>
                  <a:pt x="9" y="77"/>
                </a:lnTo>
                <a:lnTo>
                  <a:pt x="13" y="74"/>
                </a:lnTo>
                <a:lnTo>
                  <a:pt x="16" y="72"/>
                </a:lnTo>
                <a:lnTo>
                  <a:pt x="14" y="69"/>
                </a:lnTo>
                <a:lnTo>
                  <a:pt x="16" y="67"/>
                </a:lnTo>
                <a:lnTo>
                  <a:pt x="21" y="69"/>
                </a:lnTo>
                <a:lnTo>
                  <a:pt x="27" y="72"/>
                </a:lnTo>
                <a:lnTo>
                  <a:pt x="32" y="69"/>
                </a:lnTo>
                <a:lnTo>
                  <a:pt x="39" y="72"/>
                </a:lnTo>
                <a:lnTo>
                  <a:pt x="45" y="69"/>
                </a:lnTo>
                <a:lnTo>
                  <a:pt x="44" y="64"/>
                </a:lnTo>
                <a:lnTo>
                  <a:pt x="40" y="61"/>
                </a:lnTo>
                <a:lnTo>
                  <a:pt x="37" y="59"/>
                </a:lnTo>
                <a:lnTo>
                  <a:pt x="31" y="58"/>
                </a:lnTo>
                <a:lnTo>
                  <a:pt x="29" y="56"/>
                </a:lnTo>
                <a:lnTo>
                  <a:pt x="34" y="54"/>
                </a:lnTo>
                <a:lnTo>
                  <a:pt x="40" y="53"/>
                </a:lnTo>
                <a:lnTo>
                  <a:pt x="45" y="51"/>
                </a:lnTo>
                <a:lnTo>
                  <a:pt x="52" y="54"/>
                </a:lnTo>
                <a:lnTo>
                  <a:pt x="58" y="54"/>
                </a:lnTo>
                <a:lnTo>
                  <a:pt x="62" y="53"/>
                </a:lnTo>
                <a:lnTo>
                  <a:pt x="62" y="49"/>
                </a:lnTo>
                <a:lnTo>
                  <a:pt x="58" y="49"/>
                </a:lnTo>
                <a:lnTo>
                  <a:pt x="55" y="46"/>
                </a:lnTo>
                <a:lnTo>
                  <a:pt x="58" y="43"/>
                </a:lnTo>
                <a:lnTo>
                  <a:pt x="62" y="41"/>
                </a:lnTo>
                <a:lnTo>
                  <a:pt x="65" y="41"/>
                </a:lnTo>
                <a:lnTo>
                  <a:pt x="68" y="41"/>
                </a:lnTo>
                <a:lnTo>
                  <a:pt x="68" y="38"/>
                </a:lnTo>
                <a:lnTo>
                  <a:pt x="65" y="35"/>
                </a:lnTo>
                <a:lnTo>
                  <a:pt x="66" y="33"/>
                </a:lnTo>
                <a:lnTo>
                  <a:pt x="73" y="32"/>
                </a:lnTo>
                <a:lnTo>
                  <a:pt x="78" y="35"/>
                </a:lnTo>
                <a:lnTo>
                  <a:pt x="81" y="36"/>
                </a:lnTo>
                <a:lnTo>
                  <a:pt x="83" y="33"/>
                </a:lnTo>
                <a:lnTo>
                  <a:pt x="81" y="30"/>
                </a:lnTo>
                <a:lnTo>
                  <a:pt x="76" y="30"/>
                </a:lnTo>
                <a:lnTo>
                  <a:pt x="78" y="25"/>
                </a:lnTo>
                <a:lnTo>
                  <a:pt x="75" y="23"/>
                </a:lnTo>
                <a:lnTo>
                  <a:pt x="73" y="22"/>
                </a:lnTo>
                <a:lnTo>
                  <a:pt x="76" y="18"/>
                </a:lnTo>
                <a:lnTo>
                  <a:pt x="81" y="18"/>
                </a:lnTo>
                <a:lnTo>
                  <a:pt x="83" y="15"/>
                </a:lnTo>
                <a:lnTo>
                  <a:pt x="81" y="12"/>
                </a:lnTo>
                <a:lnTo>
                  <a:pt x="84" y="10"/>
                </a:lnTo>
                <a:lnTo>
                  <a:pt x="88" y="12"/>
                </a:lnTo>
                <a:lnTo>
                  <a:pt x="91" y="12"/>
                </a:lnTo>
                <a:lnTo>
                  <a:pt x="96" y="12"/>
                </a:lnTo>
                <a:lnTo>
                  <a:pt x="97" y="10"/>
                </a:lnTo>
                <a:lnTo>
                  <a:pt x="99" y="9"/>
                </a:lnTo>
                <a:lnTo>
                  <a:pt x="99" y="2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2" name="Freeform 26"/>
          <p:cNvSpPr>
            <a:spLocks/>
          </p:cNvSpPr>
          <p:nvPr/>
        </p:nvSpPr>
        <p:spPr bwMode="auto">
          <a:xfrm>
            <a:off x="5431679" y="2601939"/>
            <a:ext cx="1131401" cy="713927"/>
          </a:xfrm>
          <a:custGeom>
            <a:avLst/>
            <a:gdLst>
              <a:gd name="T0" fmla="*/ 113 w 640"/>
              <a:gd name="T1" fmla="*/ 22 h 281"/>
              <a:gd name="T2" fmla="*/ 154 w 640"/>
              <a:gd name="T3" fmla="*/ 12 h 281"/>
              <a:gd name="T4" fmla="*/ 175 w 640"/>
              <a:gd name="T5" fmla="*/ 26 h 281"/>
              <a:gd name="T6" fmla="*/ 194 w 640"/>
              <a:gd name="T7" fmla="*/ 18 h 281"/>
              <a:gd name="T8" fmla="*/ 203 w 640"/>
              <a:gd name="T9" fmla="*/ 0 h 281"/>
              <a:gd name="T10" fmla="*/ 219 w 640"/>
              <a:gd name="T11" fmla="*/ 10 h 281"/>
              <a:gd name="T12" fmla="*/ 203 w 640"/>
              <a:gd name="T13" fmla="*/ 22 h 281"/>
              <a:gd name="T14" fmla="*/ 240 w 640"/>
              <a:gd name="T15" fmla="*/ 31 h 281"/>
              <a:gd name="T16" fmla="*/ 230 w 640"/>
              <a:gd name="T17" fmla="*/ 44 h 281"/>
              <a:gd name="T18" fmla="*/ 245 w 640"/>
              <a:gd name="T19" fmla="*/ 61 h 281"/>
              <a:gd name="T20" fmla="*/ 297 w 640"/>
              <a:gd name="T21" fmla="*/ 25 h 281"/>
              <a:gd name="T22" fmla="*/ 309 w 640"/>
              <a:gd name="T23" fmla="*/ 33 h 281"/>
              <a:gd name="T24" fmla="*/ 314 w 640"/>
              <a:gd name="T25" fmla="*/ 39 h 281"/>
              <a:gd name="T26" fmla="*/ 330 w 640"/>
              <a:gd name="T27" fmla="*/ 44 h 281"/>
              <a:gd name="T28" fmla="*/ 367 w 640"/>
              <a:gd name="T29" fmla="*/ 46 h 281"/>
              <a:gd name="T30" fmla="*/ 408 w 640"/>
              <a:gd name="T31" fmla="*/ 53 h 281"/>
              <a:gd name="T32" fmla="*/ 449 w 640"/>
              <a:gd name="T33" fmla="*/ 51 h 281"/>
              <a:gd name="T34" fmla="*/ 451 w 640"/>
              <a:gd name="T35" fmla="*/ 67 h 281"/>
              <a:gd name="T36" fmla="*/ 473 w 640"/>
              <a:gd name="T37" fmla="*/ 72 h 281"/>
              <a:gd name="T38" fmla="*/ 483 w 640"/>
              <a:gd name="T39" fmla="*/ 82 h 281"/>
              <a:gd name="T40" fmla="*/ 506 w 640"/>
              <a:gd name="T41" fmla="*/ 88 h 281"/>
              <a:gd name="T42" fmla="*/ 524 w 640"/>
              <a:gd name="T43" fmla="*/ 93 h 281"/>
              <a:gd name="T44" fmla="*/ 550 w 640"/>
              <a:gd name="T45" fmla="*/ 105 h 281"/>
              <a:gd name="T46" fmla="*/ 555 w 640"/>
              <a:gd name="T47" fmla="*/ 121 h 281"/>
              <a:gd name="T48" fmla="*/ 565 w 640"/>
              <a:gd name="T49" fmla="*/ 136 h 281"/>
              <a:gd name="T50" fmla="*/ 583 w 640"/>
              <a:gd name="T51" fmla="*/ 129 h 281"/>
              <a:gd name="T52" fmla="*/ 596 w 640"/>
              <a:gd name="T53" fmla="*/ 124 h 281"/>
              <a:gd name="T54" fmla="*/ 607 w 640"/>
              <a:gd name="T55" fmla="*/ 121 h 281"/>
              <a:gd name="T56" fmla="*/ 620 w 640"/>
              <a:gd name="T57" fmla="*/ 111 h 281"/>
              <a:gd name="T58" fmla="*/ 640 w 640"/>
              <a:gd name="T59" fmla="*/ 154 h 281"/>
              <a:gd name="T60" fmla="*/ 604 w 640"/>
              <a:gd name="T61" fmla="*/ 196 h 281"/>
              <a:gd name="T62" fmla="*/ 503 w 640"/>
              <a:gd name="T63" fmla="*/ 212 h 281"/>
              <a:gd name="T64" fmla="*/ 447 w 640"/>
              <a:gd name="T65" fmla="*/ 203 h 281"/>
              <a:gd name="T66" fmla="*/ 420 w 640"/>
              <a:gd name="T67" fmla="*/ 173 h 281"/>
              <a:gd name="T68" fmla="*/ 394 w 640"/>
              <a:gd name="T69" fmla="*/ 180 h 281"/>
              <a:gd name="T70" fmla="*/ 312 w 640"/>
              <a:gd name="T71" fmla="*/ 217 h 281"/>
              <a:gd name="T72" fmla="*/ 253 w 640"/>
              <a:gd name="T73" fmla="*/ 206 h 281"/>
              <a:gd name="T74" fmla="*/ 194 w 640"/>
              <a:gd name="T75" fmla="*/ 209 h 281"/>
              <a:gd name="T76" fmla="*/ 167 w 640"/>
              <a:gd name="T77" fmla="*/ 245 h 281"/>
              <a:gd name="T78" fmla="*/ 181 w 640"/>
              <a:gd name="T79" fmla="*/ 261 h 281"/>
              <a:gd name="T80" fmla="*/ 147 w 640"/>
              <a:gd name="T81" fmla="*/ 278 h 281"/>
              <a:gd name="T82" fmla="*/ 110 w 640"/>
              <a:gd name="T83" fmla="*/ 273 h 281"/>
              <a:gd name="T84" fmla="*/ 62 w 640"/>
              <a:gd name="T85" fmla="*/ 279 h 281"/>
              <a:gd name="T86" fmla="*/ 36 w 640"/>
              <a:gd name="T87" fmla="*/ 261 h 281"/>
              <a:gd name="T88" fmla="*/ 17 w 640"/>
              <a:gd name="T89" fmla="*/ 227 h 281"/>
              <a:gd name="T90" fmla="*/ 17 w 640"/>
              <a:gd name="T91" fmla="*/ 181 h 281"/>
              <a:gd name="T92" fmla="*/ 17 w 640"/>
              <a:gd name="T93" fmla="*/ 142 h 281"/>
              <a:gd name="T94" fmla="*/ 28 w 640"/>
              <a:gd name="T95" fmla="*/ 101 h 281"/>
              <a:gd name="T96" fmla="*/ 21 w 640"/>
              <a:gd name="T97" fmla="*/ 43 h 281"/>
              <a:gd name="T98" fmla="*/ 49 w 640"/>
              <a:gd name="T99" fmla="*/ 30 h 281"/>
              <a:gd name="T100" fmla="*/ 87 w 640"/>
              <a:gd name="T101" fmla="*/ 10 h 28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0"/>
              <a:gd name="T154" fmla="*/ 0 h 281"/>
              <a:gd name="T155" fmla="*/ 640 w 640"/>
              <a:gd name="T156" fmla="*/ 281 h 28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0" h="281">
                <a:moveTo>
                  <a:pt x="87" y="10"/>
                </a:moveTo>
                <a:lnTo>
                  <a:pt x="93" y="10"/>
                </a:lnTo>
                <a:lnTo>
                  <a:pt x="113" y="22"/>
                </a:lnTo>
                <a:lnTo>
                  <a:pt x="127" y="13"/>
                </a:lnTo>
                <a:lnTo>
                  <a:pt x="145" y="5"/>
                </a:lnTo>
                <a:lnTo>
                  <a:pt x="154" y="12"/>
                </a:lnTo>
                <a:lnTo>
                  <a:pt x="163" y="18"/>
                </a:lnTo>
                <a:lnTo>
                  <a:pt x="165" y="25"/>
                </a:lnTo>
                <a:lnTo>
                  <a:pt x="175" y="26"/>
                </a:lnTo>
                <a:lnTo>
                  <a:pt x="183" y="26"/>
                </a:lnTo>
                <a:lnTo>
                  <a:pt x="194" y="25"/>
                </a:lnTo>
                <a:lnTo>
                  <a:pt x="194" y="18"/>
                </a:lnTo>
                <a:lnTo>
                  <a:pt x="190" y="13"/>
                </a:lnTo>
                <a:lnTo>
                  <a:pt x="193" y="5"/>
                </a:lnTo>
                <a:lnTo>
                  <a:pt x="203" y="0"/>
                </a:lnTo>
                <a:lnTo>
                  <a:pt x="217" y="2"/>
                </a:lnTo>
                <a:lnTo>
                  <a:pt x="222" y="7"/>
                </a:lnTo>
                <a:lnTo>
                  <a:pt x="219" y="10"/>
                </a:lnTo>
                <a:lnTo>
                  <a:pt x="206" y="10"/>
                </a:lnTo>
                <a:lnTo>
                  <a:pt x="203" y="15"/>
                </a:lnTo>
                <a:lnTo>
                  <a:pt x="203" y="22"/>
                </a:lnTo>
                <a:lnTo>
                  <a:pt x="204" y="26"/>
                </a:lnTo>
                <a:lnTo>
                  <a:pt x="227" y="31"/>
                </a:lnTo>
                <a:lnTo>
                  <a:pt x="240" y="31"/>
                </a:lnTo>
                <a:lnTo>
                  <a:pt x="245" y="36"/>
                </a:lnTo>
                <a:lnTo>
                  <a:pt x="243" y="38"/>
                </a:lnTo>
                <a:lnTo>
                  <a:pt x="230" y="44"/>
                </a:lnTo>
                <a:lnTo>
                  <a:pt x="232" y="51"/>
                </a:lnTo>
                <a:lnTo>
                  <a:pt x="232" y="61"/>
                </a:lnTo>
                <a:lnTo>
                  <a:pt x="245" y="61"/>
                </a:lnTo>
                <a:lnTo>
                  <a:pt x="261" y="41"/>
                </a:lnTo>
                <a:lnTo>
                  <a:pt x="281" y="31"/>
                </a:lnTo>
                <a:lnTo>
                  <a:pt x="297" y="25"/>
                </a:lnTo>
                <a:lnTo>
                  <a:pt x="307" y="30"/>
                </a:lnTo>
                <a:lnTo>
                  <a:pt x="312" y="28"/>
                </a:lnTo>
                <a:lnTo>
                  <a:pt x="309" y="33"/>
                </a:lnTo>
                <a:lnTo>
                  <a:pt x="305" y="36"/>
                </a:lnTo>
                <a:lnTo>
                  <a:pt x="309" y="39"/>
                </a:lnTo>
                <a:lnTo>
                  <a:pt x="314" y="39"/>
                </a:lnTo>
                <a:lnTo>
                  <a:pt x="327" y="38"/>
                </a:lnTo>
                <a:lnTo>
                  <a:pt x="332" y="39"/>
                </a:lnTo>
                <a:lnTo>
                  <a:pt x="330" y="44"/>
                </a:lnTo>
                <a:lnTo>
                  <a:pt x="341" y="44"/>
                </a:lnTo>
                <a:lnTo>
                  <a:pt x="356" y="46"/>
                </a:lnTo>
                <a:lnTo>
                  <a:pt x="367" y="46"/>
                </a:lnTo>
                <a:lnTo>
                  <a:pt x="374" y="51"/>
                </a:lnTo>
                <a:lnTo>
                  <a:pt x="395" y="51"/>
                </a:lnTo>
                <a:lnTo>
                  <a:pt x="408" y="53"/>
                </a:lnTo>
                <a:lnTo>
                  <a:pt x="425" y="53"/>
                </a:lnTo>
                <a:lnTo>
                  <a:pt x="451" y="49"/>
                </a:lnTo>
                <a:lnTo>
                  <a:pt x="449" y="51"/>
                </a:lnTo>
                <a:lnTo>
                  <a:pt x="454" y="51"/>
                </a:lnTo>
                <a:lnTo>
                  <a:pt x="449" y="66"/>
                </a:lnTo>
                <a:lnTo>
                  <a:pt x="451" y="67"/>
                </a:lnTo>
                <a:lnTo>
                  <a:pt x="462" y="72"/>
                </a:lnTo>
                <a:lnTo>
                  <a:pt x="469" y="70"/>
                </a:lnTo>
                <a:lnTo>
                  <a:pt x="473" y="72"/>
                </a:lnTo>
                <a:lnTo>
                  <a:pt x="475" y="75"/>
                </a:lnTo>
                <a:lnTo>
                  <a:pt x="480" y="77"/>
                </a:lnTo>
                <a:lnTo>
                  <a:pt x="483" y="82"/>
                </a:lnTo>
                <a:lnTo>
                  <a:pt x="490" y="84"/>
                </a:lnTo>
                <a:lnTo>
                  <a:pt x="500" y="84"/>
                </a:lnTo>
                <a:lnTo>
                  <a:pt x="506" y="88"/>
                </a:lnTo>
                <a:lnTo>
                  <a:pt x="516" y="88"/>
                </a:lnTo>
                <a:lnTo>
                  <a:pt x="521" y="90"/>
                </a:lnTo>
                <a:lnTo>
                  <a:pt x="524" y="93"/>
                </a:lnTo>
                <a:lnTo>
                  <a:pt x="531" y="98"/>
                </a:lnTo>
                <a:lnTo>
                  <a:pt x="542" y="101"/>
                </a:lnTo>
                <a:lnTo>
                  <a:pt x="550" y="105"/>
                </a:lnTo>
                <a:lnTo>
                  <a:pt x="568" y="108"/>
                </a:lnTo>
                <a:lnTo>
                  <a:pt x="562" y="118"/>
                </a:lnTo>
                <a:lnTo>
                  <a:pt x="555" y="121"/>
                </a:lnTo>
                <a:lnTo>
                  <a:pt x="553" y="124"/>
                </a:lnTo>
                <a:lnTo>
                  <a:pt x="553" y="128"/>
                </a:lnTo>
                <a:lnTo>
                  <a:pt x="565" y="136"/>
                </a:lnTo>
                <a:lnTo>
                  <a:pt x="570" y="136"/>
                </a:lnTo>
                <a:lnTo>
                  <a:pt x="578" y="131"/>
                </a:lnTo>
                <a:lnTo>
                  <a:pt x="583" y="129"/>
                </a:lnTo>
                <a:lnTo>
                  <a:pt x="588" y="128"/>
                </a:lnTo>
                <a:lnTo>
                  <a:pt x="589" y="126"/>
                </a:lnTo>
                <a:lnTo>
                  <a:pt x="596" y="124"/>
                </a:lnTo>
                <a:lnTo>
                  <a:pt x="598" y="126"/>
                </a:lnTo>
                <a:lnTo>
                  <a:pt x="602" y="126"/>
                </a:lnTo>
                <a:lnTo>
                  <a:pt x="607" y="121"/>
                </a:lnTo>
                <a:lnTo>
                  <a:pt x="611" y="119"/>
                </a:lnTo>
                <a:lnTo>
                  <a:pt x="612" y="116"/>
                </a:lnTo>
                <a:lnTo>
                  <a:pt x="620" y="111"/>
                </a:lnTo>
                <a:lnTo>
                  <a:pt x="627" y="123"/>
                </a:lnTo>
                <a:lnTo>
                  <a:pt x="637" y="139"/>
                </a:lnTo>
                <a:lnTo>
                  <a:pt x="640" y="154"/>
                </a:lnTo>
                <a:lnTo>
                  <a:pt x="637" y="172"/>
                </a:lnTo>
                <a:lnTo>
                  <a:pt x="627" y="183"/>
                </a:lnTo>
                <a:lnTo>
                  <a:pt x="604" y="196"/>
                </a:lnTo>
                <a:lnTo>
                  <a:pt x="586" y="201"/>
                </a:lnTo>
                <a:lnTo>
                  <a:pt x="536" y="211"/>
                </a:lnTo>
                <a:lnTo>
                  <a:pt x="503" y="212"/>
                </a:lnTo>
                <a:lnTo>
                  <a:pt x="477" y="212"/>
                </a:lnTo>
                <a:lnTo>
                  <a:pt x="460" y="209"/>
                </a:lnTo>
                <a:lnTo>
                  <a:pt x="447" y="203"/>
                </a:lnTo>
                <a:lnTo>
                  <a:pt x="439" y="193"/>
                </a:lnTo>
                <a:lnTo>
                  <a:pt x="429" y="177"/>
                </a:lnTo>
                <a:lnTo>
                  <a:pt x="420" y="173"/>
                </a:lnTo>
                <a:lnTo>
                  <a:pt x="410" y="175"/>
                </a:lnTo>
                <a:lnTo>
                  <a:pt x="397" y="178"/>
                </a:lnTo>
                <a:lnTo>
                  <a:pt x="394" y="180"/>
                </a:lnTo>
                <a:lnTo>
                  <a:pt x="354" y="201"/>
                </a:lnTo>
                <a:lnTo>
                  <a:pt x="335" y="212"/>
                </a:lnTo>
                <a:lnTo>
                  <a:pt x="312" y="217"/>
                </a:lnTo>
                <a:lnTo>
                  <a:pt x="284" y="214"/>
                </a:lnTo>
                <a:lnTo>
                  <a:pt x="273" y="212"/>
                </a:lnTo>
                <a:lnTo>
                  <a:pt x="253" y="206"/>
                </a:lnTo>
                <a:lnTo>
                  <a:pt x="232" y="212"/>
                </a:lnTo>
                <a:lnTo>
                  <a:pt x="217" y="216"/>
                </a:lnTo>
                <a:lnTo>
                  <a:pt x="194" y="209"/>
                </a:lnTo>
                <a:lnTo>
                  <a:pt x="178" y="226"/>
                </a:lnTo>
                <a:lnTo>
                  <a:pt x="170" y="239"/>
                </a:lnTo>
                <a:lnTo>
                  <a:pt x="167" y="245"/>
                </a:lnTo>
                <a:lnTo>
                  <a:pt x="167" y="252"/>
                </a:lnTo>
                <a:lnTo>
                  <a:pt x="175" y="257"/>
                </a:lnTo>
                <a:lnTo>
                  <a:pt x="181" y="261"/>
                </a:lnTo>
                <a:lnTo>
                  <a:pt x="175" y="274"/>
                </a:lnTo>
                <a:lnTo>
                  <a:pt x="165" y="279"/>
                </a:lnTo>
                <a:lnTo>
                  <a:pt x="147" y="278"/>
                </a:lnTo>
                <a:lnTo>
                  <a:pt x="139" y="274"/>
                </a:lnTo>
                <a:lnTo>
                  <a:pt x="119" y="271"/>
                </a:lnTo>
                <a:lnTo>
                  <a:pt x="110" y="273"/>
                </a:lnTo>
                <a:lnTo>
                  <a:pt x="95" y="276"/>
                </a:lnTo>
                <a:lnTo>
                  <a:pt x="80" y="281"/>
                </a:lnTo>
                <a:lnTo>
                  <a:pt x="62" y="279"/>
                </a:lnTo>
                <a:lnTo>
                  <a:pt x="48" y="274"/>
                </a:lnTo>
                <a:lnTo>
                  <a:pt x="43" y="270"/>
                </a:lnTo>
                <a:lnTo>
                  <a:pt x="36" y="261"/>
                </a:lnTo>
                <a:lnTo>
                  <a:pt x="31" y="250"/>
                </a:lnTo>
                <a:lnTo>
                  <a:pt x="31" y="242"/>
                </a:lnTo>
                <a:lnTo>
                  <a:pt x="17" y="227"/>
                </a:lnTo>
                <a:lnTo>
                  <a:pt x="0" y="211"/>
                </a:lnTo>
                <a:lnTo>
                  <a:pt x="2" y="196"/>
                </a:lnTo>
                <a:lnTo>
                  <a:pt x="17" y="181"/>
                </a:lnTo>
                <a:lnTo>
                  <a:pt x="21" y="170"/>
                </a:lnTo>
                <a:lnTo>
                  <a:pt x="25" y="157"/>
                </a:lnTo>
                <a:lnTo>
                  <a:pt x="17" y="142"/>
                </a:lnTo>
                <a:lnTo>
                  <a:pt x="25" y="139"/>
                </a:lnTo>
                <a:lnTo>
                  <a:pt x="30" y="119"/>
                </a:lnTo>
                <a:lnTo>
                  <a:pt x="28" y="101"/>
                </a:lnTo>
                <a:lnTo>
                  <a:pt x="26" y="84"/>
                </a:lnTo>
                <a:lnTo>
                  <a:pt x="26" y="59"/>
                </a:lnTo>
                <a:lnTo>
                  <a:pt x="21" y="43"/>
                </a:lnTo>
                <a:lnTo>
                  <a:pt x="20" y="30"/>
                </a:lnTo>
                <a:lnTo>
                  <a:pt x="41" y="30"/>
                </a:lnTo>
                <a:lnTo>
                  <a:pt x="49" y="30"/>
                </a:lnTo>
                <a:lnTo>
                  <a:pt x="72" y="17"/>
                </a:lnTo>
                <a:lnTo>
                  <a:pt x="87" y="10"/>
                </a:lnTo>
                <a:close/>
              </a:path>
            </a:pathLst>
          </a:custGeom>
          <a:solidFill>
            <a:srgbClr val="00B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3" name="Freeform 27"/>
          <p:cNvSpPr>
            <a:spLocks/>
          </p:cNvSpPr>
          <p:nvPr/>
        </p:nvSpPr>
        <p:spPr bwMode="auto">
          <a:xfrm>
            <a:off x="2567820" y="2632427"/>
            <a:ext cx="1311718" cy="650410"/>
          </a:xfrm>
          <a:custGeom>
            <a:avLst/>
            <a:gdLst>
              <a:gd name="T0" fmla="*/ 577 w 742"/>
              <a:gd name="T1" fmla="*/ 47 h 256"/>
              <a:gd name="T2" fmla="*/ 659 w 742"/>
              <a:gd name="T3" fmla="*/ 101 h 256"/>
              <a:gd name="T4" fmla="*/ 742 w 742"/>
              <a:gd name="T5" fmla="*/ 143 h 256"/>
              <a:gd name="T6" fmla="*/ 674 w 742"/>
              <a:gd name="T7" fmla="*/ 173 h 256"/>
              <a:gd name="T8" fmla="*/ 690 w 742"/>
              <a:gd name="T9" fmla="*/ 179 h 256"/>
              <a:gd name="T10" fmla="*/ 688 w 742"/>
              <a:gd name="T11" fmla="*/ 189 h 256"/>
              <a:gd name="T12" fmla="*/ 657 w 742"/>
              <a:gd name="T13" fmla="*/ 189 h 256"/>
              <a:gd name="T14" fmla="*/ 643 w 742"/>
              <a:gd name="T15" fmla="*/ 199 h 256"/>
              <a:gd name="T16" fmla="*/ 636 w 742"/>
              <a:gd name="T17" fmla="*/ 228 h 256"/>
              <a:gd name="T18" fmla="*/ 600 w 742"/>
              <a:gd name="T19" fmla="*/ 228 h 256"/>
              <a:gd name="T20" fmla="*/ 556 w 742"/>
              <a:gd name="T21" fmla="*/ 218 h 256"/>
              <a:gd name="T22" fmla="*/ 510 w 742"/>
              <a:gd name="T23" fmla="*/ 218 h 256"/>
              <a:gd name="T24" fmla="*/ 505 w 742"/>
              <a:gd name="T25" fmla="*/ 228 h 256"/>
              <a:gd name="T26" fmla="*/ 484 w 742"/>
              <a:gd name="T27" fmla="*/ 240 h 256"/>
              <a:gd name="T28" fmla="*/ 463 w 742"/>
              <a:gd name="T29" fmla="*/ 248 h 256"/>
              <a:gd name="T30" fmla="*/ 460 w 742"/>
              <a:gd name="T31" fmla="*/ 241 h 256"/>
              <a:gd name="T32" fmla="*/ 426 w 742"/>
              <a:gd name="T33" fmla="*/ 227 h 256"/>
              <a:gd name="T34" fmla="*/ 411 w 742"/>
              <a:gd name="T35" fmla="*/ 238 h 256"/>
              <a:gd name="T36" fmla="*/ 381 w 742"/>
              <a:gd name="T37" fmla="*/ 251 h 256"/>
              <a:gd name="T38" fmla="*/ 341 w 742"/>
              <a:gd name="T39" fmla="*/ 251 h 256"/>
              <a:gd name="T40" fmla="*/ 292 w 742"/>
              <a:gd name="T41" fmla="*/ 251 h 256"/>
              <a:gd name="T42" fmla="*/ 261 w 742"/>
              <a:gd name="T43" fmla="*/ 241 h 256"/>
              <a:gd name="T44" fmla="*/ 231 w 742"/>
              <a:gd name="T45" fmla="*/ 230 h 256"/>
              <a:gd name="T46" fmla="*/ 184 w 742"/>
              <a:gd name="T47" fmla="*/ 220 h 256"/>
              <a:gd name="T48" fmla="*/ 145 w 742"/>
              <a:gd name="T49" fmla="*/ 202 h 256"/>
              <a:gd name="T50" fmla="*/ 112 w 742"/>
              <a:gd name="T51" fmla="*/ 183 h 256"/>
              <a:gd name="T52" fmla="*/ 76 w 742"/>
              <a:gd name="T53" fmla="*/ 168 h 256"/>
              <a:gd name="T54" fmla="*/ 37 w 742"/>
              <a:gd name="T55" fmla="*/ 166 h 256"/>
              <a:gd name="T56" fmla="*/ 24 w 742"/>
              <a:gd name="T57" fmla="*/ 165 h 256"/>
              <a:gd name="T58" fmla="*/ 16 w 742"/>
              <a:gd name="T59" fmla="*/ 179 h 256"/>
              <a:gd name="T60" fmla="*/ 0 w 742"/>
              <a:gd name="T61" fmla="*/ 174 h 256"/>
              <a:gd name="T62" fmla="*/ 39 w 742"/>
              <a:gd name="T63" fmla="*/ 138 h 256"/>
              <a:gd name="T64" fmla="*/ 60 w 742"/>
              <a:gd name="T65" fmla="*/ 138 h 256"/>
              <a:gd name="T66" fmla="*/ 83 w 742"/>
              <a:gd name="T67" fmla="*/ 138 h 256"/>
              <a:gd name="T68" fmla="*/ 94 w 742"/>
              <a:gd name="T69" fmla="*/ 138 h 256"/>
              <a:gd name="T70" fmla="*/ 112 w 742"/>
              <a:gd name="T71" fmla="*/ 127 h 256"/>
              <a:gd name="T72" fmla="*/ 119 w 742"/>
              <a:gd name="T73" fmla="*/ 93 h 256"/>
              <a:gd name="T74" fmla="*/ 143 w 742"/>
              <a:gd name="T75" fmla="*/ 85 h 256"/>
              <a:gd name="T76" fmla="*/ 161 w 742"/>
              <a:gd name="T77" fmla="*/ 89 h 256"/>
              <a:gd name="T78" fmla="*/ 195 w 742"/>
              <a:gd name="T79" fmla="*/ 81 h 256"/>
              <a:gd name="T80" fmla="*/ 199 w 742"/>
              <a:gd name="T81" fmla="*/ 89 h 256"/>
              <a:gd name="T82" fmla="*/ 218 w 742"/>
              <a:gd name="T83" fmla="*/ 85 h 256"/>
              <a:gd name="T84" fmla="*/ 215 w 742"/>
              <a:gd name="T85" fmla="*/ 68 h 256"/>
              <a:gd name="T86" fmla="*/ 238 w 742"/>
              <a:gd name="T87" fmla="*/ 65 h 256"/>
              <a:gd name="T88" fmla="*/ 244 w 742"/>
              <a:gd name="T89" fmla="*/ 63 h 256"/>
              <a:gd name="T90" fmla="*/ 259 w 742"/>
              <a:gd name="T91" fmla="*/ 63 h 256"/>
              <a:gd name="T92" fmla="*/ 270 w 742"/>
              <a:gd name="T93" fmla="*/ 78 h 256"/>
              <a:gd name="T94" fmla="*/ 324 w 742"/>
              <a:gd name="T95" fmla="*/ 72 h 256"/>
              <a:gd name="T96" fmla="*/ 339 w 742"/>
              <a:gd name="T97" fmla="*/ 58 h 256"/>
              <a:gd name="T98" fmla="*/ 339 w 742"/>
              <a:gd name="T99" fmla="*/ 50 h 256"/>
              <a:gd name="T100" fmla="*/ 347 w 742"/>
              <a:gd name="T101" fmla="*/ 26 h 256"/>
              <a:gd name="T102" fmla="*/ 359 w 742"/>
              <a:gd name="T103" fmla="*/ 29 h 256"/>
              <a:gd name="T104" fmla="*/ 377 w 742"/>
              <a:gd name="T105" fmla="*/ 32 h 256"/>
              <a:gd name="T106" fmla="*/ 426 w 742"/>
              <a:gd name="T107" fmla="*/ 36 h 256"/>
              <a:gd name="T108" fmla="*/ 426 w 742"/>
              <a:gd name="T109" fmla="*/ 24 h 256"/>
              <a:gd name="T110" fmla="*/ 463 w 742"/>
              <a:gd name="T111" fmla="*/ 6 h 256"/>
              <a:gd name="T112" fmla="*/ 507 w 742"/>
              <a:gd name="T113" fmla="*/ 13 h 25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42"/>
              <a:gd name="T172" fmla="*/ 0 h 256"/>
              <a:gd name="T173" fmla="*/ 742 w 742"/>
              <a:gd name="T174" fmla="*/ 256 h 25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42" h="256">
                <a:moveTo>
                  <a:pt x="561" y="32"/>
                </a:moveTo>
                <a:lnTo>
                  <a:pt x="550" y="49"/>
                </a:lnTo>
                <a:lnTo>
                  <a:pt x="566" y="50"/>
                </a:lnTo>
                <a:lnTo>
                  <a:pt x="577" y="47"/>
                </a:lnTo>
                <a:lnTo>
                  <a:pt x="603" y="72"/>
                </a:lnTo>
                <a:lnTo>
                  <a:pt x="626" y="75"/>
                </a:lnTo>
                <a:lnTo>
                  <a:pt x="641" y="86"/>
                </a:lnTo>
                <a:lnTo>
                  <a:pt x="659" y="101"/>
                </a:lnTo>
                <a:lnTo>
                  <a:pt x="659" y="111"/>
                </a:lnTo>
                <a:lnTo>
                  <a:pt x="692" y="122"/>
                </a:lnTo>
                <a:lnTo>
                  <a:pt x="732" y="138"/>
                </a:lnTo>
                <a:lnTo>
                  <a:pt x="742" y="143"/>
                </a:lnTo>
                <a:lnTo>
                  <a:pt x="742" y="156"/>
                </a:lnTo>
                <a:lnTo>
                  <a:pt x="721" y="160"/>
                </a:lnTo>
                <a:lnTo>
                  <a:pt x="705" y="153"/>
                </a:lnTo>
                <a:lnTo>
                  <a:pt x="674" y="173"/>
                </a:lnTo>
                <a:lnTo>
                  <a:pt x="672" y="174"/>
                </a:lnTo>
                <a:lnTo>
                  <a:pt x="674" y="178"/>
                </a:lnTo>
                <a:lnTo>
                  <a:pt x="683" y="178"/>
                </a:lnTo>
                <a:lnTo>
                  <a:pt x="690" y="179"/>
                </a:lnTo>
                <a:lnTo>
                  <a:pt x="693" y="183"/>
                </a:lnTo>
                <a:lnTo>
                  <a:pt x="693" y="187"/>
                </a:lnTo>
                <a:lnTo>
                  <a:pt x="693" y="191"/>
                </a:lnTo>
                <a:lnTo>
                  <a:pt x="688" y="189"/>
                </a:lnTo>
                <a:lnTo>
                  <a:pt x="683" y="189"/>
                </a:lnTo>
                <a:lnTo>
                  <a:pt x="674" y="189"/>
                </a:lnTo>
                <a:lnTo>
                  <a:pt x="665" y="187"/>
                </a:lnTo>
                <a:lnTo>
                  <a:pt x="657" y="189"/>
                </a:lnTo>
                <a:lnTo>
                  <a:pt x="649" y="191"/>
                </a:lnTo>
                <a:lnTo>
                  <a:pt x="643" y="192"/>
                </a:lnTo>
                <a:lnTo>
                  <a:pt x="641" y="197"/>
                </a:lnTo>
                <a:lnTo>
                  <a:pt x="643" y="199"/>
                </a:lnTo>
                <a:lnTo>
                  <a:pt x="651" y="200"/>
                </a:lnTo>
                <a:lnTo>
                  <a:pt x="652" y="225"/>
                </a:lnTo>
                <a:lnTo>
                  <a:pt x="639" y="222"/>
                </a:lnTo>
                <a:lnTo>
                  <a:pt x="636" y="228"/>
                </a:lnTo>
                <a:lnTo>
                  <a:pt x="638" y="231"/>
                </a:lnTo>
                <a:lnTo>
                  <a:pt x="621" y="233"/>
                </a:lnTo>
                <a:lnTo>
                  <a:pt x="621" y="225"/>
                </a:lnTo>
                <a:lnTo>
                  <a:pt x="600" y="228"/>
                </a:lnTo>
                <a:lnTo>
                  <a:pt x="592" y="227"/>
                </a:lnTo>
                <a:lnTo>
                  <a:pt x="584" y="222"/>
                </a:lnTo>
                <a:lnTo>
                  <a:pt x="569" y="214"/>
                </a:lnTo>
                <a:lnTo>
                  <a:pt x="556" y="218"/>
                </a:lnTo>
                <a:lnTo>
                  <a:pt x="550" y="215"/>
                </a:lnTo>
                <a:lnTo>
                  <a:pt x="543" y="214"/>
                </a:lnTo>
                <a:lnTo>
                  <a:pt x="537" y="212"/>
                </a:lnTo>
                <a:lnTo>
                  <a:pt x="510" y="218"/>
                </a:lnTo>
                <a:lnTo>
                  <a:pt x="510" y="225"/>
                </a:lnTo>
                <a:lnTo>
                  <a:pt x="510" y="228"/>
                </a:lnTo>
                <a:lnTo>
                  <a:pt x="507" y="228"/>
                </a:lnTo>
                <a:lnTo>
                  <a:pt x="505" y="228"/>
                </a:lnTo>
                <a:lnTo>
                  <a:pt x="497" y="233"/>
                </a:lnTo>
                <a:lnTo>
                  <a:pt x="492" y="240"/>
                </a:lnTo>
                <a:lnTo>
                  <a:pt x="489" y="241"/>
                </a:lnTo>
                <a:lnTo>
                  <a:pt x="484" y="240"/>
                </a:lnTo>
                <a:lnTo>
                  <a:pt x="478" y="240"/>
                </a:lnTo>
                <a:lnTo>
                  <a:pt x="471" y="243"/>
                </a:lnTo>
                <a:lnTo>
                  <a:pt x="466" y="245"/>
                </a:lnTo>
                <a:lnTo>
                  <a:pt x="463" y="248"/>
                </a:lnTo>
                <a:lnTo>
                  <a:pt x="455" y="246"/>
                </a:lnTo>
                <a:lnTo>
                  <a:pt x="452" y="245"/>
                </a:lnTo>
                <a:lnTo>
                  <a:pt x="455" y="245"/>
                </a:lnTo>
                <a:lnTo>
                  <a:pt x="460" y="241"/>
                </a:lnTo>
                <a:lnTo>
                  <a:pt x="457" y="238"/>
                </a:lnTo>
                <a:lnTo>
                  <a:pt x="447" y="233"/>
                </a:lnTo>
                <a:lnTo>
                  <a:pt x="442" y="233"/>
                </a:lnTo>
                <a:lnTo>
                  <a:pt x="426" y="227"/>
                </a:lnTo>
                <a:lnTo>
                  <a:pt x="422" y="230"/>
                </a:lnTo>
                <a:lnTo>
                  <a:pt x="419" y="231"/>
                </a:lnTo>
                <a:lnTo>
                  <a:pt x="417" y="235"/>
                </a:lnTo>
                <a:lnTo>
                  <a:pt x="411" y="238"/>
                </a:lnTo>
                <a:lnTo>
                  <a:pt x="404" y="238"/>
                </a:lnTo>
                <a:lnTo>
                  <a:pt x="399" y="236"/>
                </a:lnTo>
                <a:lnTo>
                  <a:pt x="391" y="243"/>
                </a:lnTo>
                <a:lnTo>
                  <a:pt x="381" y="251"/>
                </a:lnTo>
                <a:lnTo>
                  <a:pt x="372" y="251"/>
                </a:lnTo>
                <a:lnTo>
                  <a:pt x="362" y="249"/>
                </a:lnTo>
                <a:lnTo>
                  <a:pt x="352" y="248"/>
                </a:lnTo>
                <a:lnTo>
                  <a:pt x="341" y="251"/>
                </a:lnTo>
                <a:lnTo>
                  <a:pt x="323" y="256"/>
                </a:lnTo>
                <a:lnTo>
                  <a:pt x="313" y="251"/>
                </a:lnTo>
                <a:lnTo>
                  <a:pt x="301" y="256"/>
                </a:lnTo>
                <a:lnTo>
                  <a:pt x="292" y="251"/>
                </a:lnTo>
                <a:lnTo>
                  <a:pt x="275" y="256"/>
                </a:lnTo>
                <a:lnTo>
                  <a:pt x="261" y="253"/>
                </a:lnTo>
                <a:lnTo>
                  <a:pt x="261" y="248"/>
                </a:lnTo>
                <a:lnTo>
                  <a:pt x="261" y="241"/>
                </a:lnTo>
                <a:lnTo>
                  <a:pt x="259" y="238"/>
                </a:lnTo>
                <a:lnTo>
                  <a:pt x="251" y="236"/>
                </a:lnTo>
                <a:lnTo>
                  <a:pt x="251" y="235"/>
                </a:lnTo>
                <a:lnTo>
                  <a:pt x="231" y="230"/>
                </a:lnTo>
                <a:lnTo>
                  <a:pt x="223" y="233"/>
                </a:lnTo>
                <a:lnTo>
                  <a:pt x="191" y="228"/>
                </a:lnTo>
                <a:lnTo>
                  <a:pt x="187" y="225"/>
                </a:lnTo>
                <a:lnTo>
                  <a:pt x="184" y="220"/>
                </a:lnTo>
                <a:lnTo>
                  <a:pt x="169" y="212"/>
                </a:lnTo>
                <a:lnTo>
                  <a:pt x="163" y="214"/>
                </a:lnTo>
                <a:lnTo>
                  <a:pt x="151" y="205"/>
                </a:lnTo>
                <a:lnTo>
                  <a:pt x="145" y="202"/>
                </a:lnTo>
                <a:lnTo>
                  <a:pt x="130" y="194"/>
                </a:lnTo>
                <a:lnTo>
                  <a:pt x="112" y="189"/>
                </a:lnTo>
                <a:lnTo>
                  <a:pt x="114" y="184"/>
                </a:lnTo>
                <a:lnTo>
                  <a:pt x="112" y="183"/>
                </a:lnTo>
                <a:lnTo>
                  <a:pt x="99" y="181"/>
                </a:lnTo>
                <a:lnTo>
                  <a:pt x="104" y="176"/>
                </a:lnTo>
                <a:lnTo>
                  <a:pt x="81" y="165"/>
                </a:lnTo>
                <a:lnTo>
                  <a:pt x="76" y="168"/>
                </a:lnTo>
                <a:lnTo>
                  <a:pt x="68" y="166"/>
                </a:lnTo>
                <a:lnTo>
                  <a:pt x="63" y="165"/>
                </a:lnTo>
                <a:lnTo>
                  <a:pt x="45" y="166"/>
                </a:lnTo>
                <a:lnTo>
                  <a:pt x="37" y="166"/>
                </a:lnTo>
                <a:lnTo>
                  <a:pt x="35" y="168"/>
                </a:lnTo>
                <a:lnTo>
                  <a:pt x="31" y="166"/>
                </a:lnTo>
                <a:lnTo>
                  <a:pt x="27" y="165"/>
                </a:lnTo>
                <a:lnTo>
                  <a:pt x="24" y="165"/>
                </a:lnTo>
                <a:lnTo>
                  <a:pt x="22" y="168"/>
                </a:lnTo>
                <a:lnTo>
                  <a:pt x="19" y="173"/>
                </a:lnTo>
                <a:lnTo>
                  <a:pt x="18" y="178"/>
                </a:lnTo>
                <a:lnTo>
                  <a:pt x="16" y="179"/>
                </a:lnTo>
                <a:lnTo>
                  <a:pt x="11" y="181"/>
                </a:lnTo>
                <a:lnTo>
                  <a:pt x="13" y="187"/>
                </a:lnTo>
                <a:lnTo>
                  <a:pt x="1" y="191"/>
                </a:lnTo>
                <a:lnTo>
                  <a:pt x="0" y="174"/>
                </a:lnTo>
                <a:lnTo>
                  <a:pt x="1" y="165"/>
                </a:lnTo>
                <a:lnTo>
                  <a:pt x="13" y="161"/>
                </a:lnTo>
                <a:lnTo>
                  <a:pt x="32" y="137"/>
                </a:lnTo>
                <a:lnTo>
                  <a:pt x="39" y="138"/>
                </a:lnTo>
                <a:lnTo>
                  <a:pt x="45" y="137"/>
                </a:lnTo>
                <a:lnTo>
                  <a:pt x="50" y="134"/>
                </a:lnTo>
                <a:lnTo>
                  <a:pt x="55" y="130"/>
                </a:lnTo>
                <a:lnTo>
                  <a:pt x="60" y="138"/>
                </a:lnTo>
                <a:lnTo>
                  <a:pt x="57" y="143"/>
                </a:lnTo>
                <a:lnTo>
                  <a:pt x="60" y="145"/>
                </a:lnTo>
                <a:lnTo>
                  <a:pt x="80" y="140"/>
                </a:lnTo>
                <a:lnTo>
                  <a:pt x="83" y="138"/>
                </a:lnTo>
                <a:lnTo>
                  <a:pt x="88" y="135"/>
                </a:lnTo>
                <a:lnTo>
                  <a:pt x="91" y="135"/>
                </a:lnTo>
                <a:lnTo>
                  <a:pt x="93" y="137"/>
                </a:lnTo>
                <a:lnTo>
                  <a:pt x="94" y="138"/>
                </a:lnTo>
                <a:lnTo>
                  <a:pt x="106" y="134"/>
                </a:lnTo>
                <a:lnTo>
                  <a:pt x="111" y="132"/>
                </a:lnTo>
                <a:lnTo>
                  <a:pt x="115" y="130"/>
                </a:lnTo>
                <a:lnTo>
                  <a:pt x="112" y="127"/>
                </a:lnTo>
                <a:lnTo>
                  <a:pt x="111" y="124"/>
                </a:lnTo>
                <a:lnTo>
                  <a:pt x="112" y="106"/>
                </a:lnTo>
                <a:lnTo>
                  <a:pt x="115" y="98"/>
                </a:lnTo>
                <a:lnTo>
                  <a:pt x="119" y="93"/>
                </a:lnTo>
                <a:lnTo>
                  <a:pt x="122" y="88"/>
                </a:lnTo>
                <a:lnTo>
                  <a:pt x="128" y="86"/>
                </a:lnTo>
                <a:lnTo>
                  <a:pt x="132" y="85"/>
                </a:lnTo>
                <a:lnTo>
                  <a:pt x="143" y="85"/>
                </a:lnTo>
                <a:lnTo>
                  <a:pt x="148" y="85"/>
                </a:lnTo>
                <a:lnTo>
                  <a:pt x="153" y="86"/>
                </a:lnTo>
                <a:lnTo>
                  <a:pt x="158" y="89"/>
                </a:lnTo>
                <a:lnTo>
                  <a:pt x="161" y="89"/>
                </a:lnTo>
                <a:lnTo>
                  <a:pt x="163" y="88"/>
                </a:lnTo>
                <a:lnTo>
                  <a:pt x="166" y="85"/>
                </a:lnTo>
                <a:lnTo>
                  <a:pt x="171" y="81"/>
                </a:lnTo>
                <a:lnTo>
                  <a:pt x="195" y="81"/>
                </a:lnTo>
                <a:lnTo>
                  <a:pt x="197" y="81"/>
                </a:lnTo>
                <a:lnTo>
                  <a:pt x="199" y="85"/>
                </a:lnTo>
                <a:lnTo>
                  <a:pt x="197" y="88"/>
                </a:lnTo>
                <a:lnTo>
                  <a:pt x="199" y="89"/>
                </a:lnTo>
                <a:lnTo>
                  <a:pt x="204" y="88"/>
                </a:lnTo>
                <a:lnTo>
                  <a:pt x="208" y="86"/>
                </a:lnTo>
                <a:lnTo>
                  <a:pt x="213" y="85"/>
                </a:lnTo>
                <a:lnTo>
                  <a:pt x="218" y="85"/>
                </a:lnTo>
                <a:lnTo>
                  <a:pt x="215" y="78"/>
                </a:lnTo>
                <a:lnTo>
                  <a:pt x="210" y="73"/>
                </a:lnTo>
                <a:lnTo>
                  <a:pt x="210" y="70"/>
                </a:lnTo>
                <a:lnTo>
                  <a:pt x="215" y="68"/>
                </a:lnTo>
                <a:lnTo>
                  <a:pt x="223" y="70"/>
                </a:lnTo>
                <a:lnTo>
                  <a:pt x="233" y="70"/>
                </a:lnTo>
                <a:lnTo>
                  <a:pt x="236" y="67"/>
                </a:lnTo>
                <a:lnTo>
                  <a:pt x="238" y="65"/>
                </a:lnTo>
                <a:lnTo>
                  <a:pt x="233" y="60"/>
                </a:lnTo>
                <a:lnTo>
                  <a:pt x="230" y="57"/>
                </a:lnTo>
                <a:lnTo>
                  <a:pt x="235" y="55"/>
                </a:lnTo>
                <a:lnTo>
                  <a:pt x="244" y="63"/>
                </a:lnTo>
                <a:lnTo>
                  <a:pt x="246" y="65"/>
                </a:lnTo>
                <a:lnTo>
                  <a:pt x="251" y="65"/>
                </a:lnTo>
                <a:lnTo>
                  <a:pt x="256" y="65"/>
                </a:lnTo>
                <a:lnTo>
                  <a:pt x="259" y="63"/>
                </a:lnTo>
                <a:lnTo>
                  <a:pt x="261" y="65"/>
                </a:lnTo>
                <a:lnTo>
                  <a:pt x="261" y="70"/>
                </a:lnTo>
                <a:lnTo>
                  <a:pt x="261" y="72"/>
                </a:lnTo>
                <a:lnTo>
                  <a:pt x="270" y="78"/>
                </a:lnTo>
                <a:lnTo>
                  <a:pt x="274" y="80"/>
                </a:lnTo>
                <a:lnTo>
                  <a:pt x="280" y="80"/>
                </a:lnTo>
                <a:lnTo>
                  <a:pt x="311" y="73"/>
                </a:lnTo>
                <a:lnTo>
                  <a:pt x="324" y="72"/>
                </a:lnTo>
                <a:lnTo>
                  <a:pt x="329" y="68"/>
                </a:lnTo>
                <a:lnTo>
                  <a:pt x="331" y="65"/>
                </a:lnTo>
                <a:lnTo>
                  <a:pt x="334" y="62"/>
                </a:lnTo>
                <a:lnTo>
                  <a:pt x="339" y="58"/>
                </a:lnTo>
                <a:lnTo>
                  <a:pt x="344" y="55"/>
                </a:lnTo>
                <a:lnTo>
                  <a:pt x="347" y="52"/>
                </a:lnTo>
                <a:lnTo>
                  <a:pt x="344" y="50"/>
                </a:lnTo>
                <a:lnTo>
                  <a:pt x="339" y="50"/>
                </a:lnTo>
                <a:lnTo>
                  <a:pt x="337" y="45"/>
                </a:lnTo>
                <a:lnTo>
                  <a:pt x="337" y="42"/>
                </a:lnTo>
                <a:lnTo>
                  <a:pt x="341" y="39"/>
                </a:lnTo>
                <a:lnTo>
                  <a:pt x="347" y="26"/>
                </a:lnTo>
                <a:lnTo>
                  <a:pt x="352" y="27"/>
                </a:lnTo>
                <a:lnTo>
                  <a:pt x="354" y="31"/>
                </a:lnTo>
                <a:lnTo>
                  <a:pt x="357" y="31"/>
                </a:lnTo>
                <a:lnTo>
                  <a:pt x="359" y="29"/>
                </a:lnTo>
                <a:lnTo>
                  <a:pt x="364" y="27"/>
                </a:lnTo>
                <a:lnTo>
                  <a:pt x="368" y="31"/>
                </a:lnTo>
                <a:lnTo>
                  <a:pt x="373" y="31"/>
                </a:lnTo>
                <a:lnTo>
                  <a:pt x="377" y="32"/>
                </a:lnTo>
                <a:lnTo>
                  <a:pt x="375" y="36"/>
                </a:lnTo>
                <a:lnTo>
                  <a:pt x="412" y="37"/>
                </a:lnTo>
                <a:lnTo>
                  <a:pt x="421" y="37"/>
                </a:lnTo>
                <a:lnTo>
                  <a:pt x="426" y="36"/>
                </a:lnTo>
                <a:lnTo>
                  <a:pt x="430" y="32"/>
                </a:lnTo>
                <a:lnTo>
                  <a:pt x="429" y="31"/>
                </a:lnTo>
                <a:lnTo>
                  <a:pt x="426" y="27"/>
                </a:lnTo>
                <a:lnTo>
                  <a:pt x="426" y="24"/>
                </a:lnTo>
                <a:lnTo>
                  <a:pt x="426" y="21"/>
                </a:lnTo>
                <a:lnTo>
                  <a:pt x="421" y="13"/>
                </a:lnTo>
                <a:lnTo>
                  <a:pt x="460" y="10"/>
                </a:lnTo>
                <a:lnTo>
                  <a:pt x="463" y="6"/>
                </a:lnTo>
                <a:lnTo>
                  <a:pt x="479" y="5"/>
                </a:lnTo>
                <a:lnTo>
                  <a:pt x="497" y="0"/>
                </a:lnTo>
                <a:lnTo>
                  <a:pt x="507" y="5"/>
                </a:lnTo>
                <a:lnTo>
                  <a:pt x="507" y="13"/>
                </a:lnTo>
                <a:lnTo>
                  <a:pt x="540" y="26"/>
                </a:lnTo>
                <a:lnTo>
                  <a:pt x="561" y="32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4" name="Freeform 28"/>
          <p:cNvSpPr>
            <a:spLocks/>
          </p:cNvSpPr>
          <p:nvPr/>
        </p:nvSpPr>
        <p:spPr bwMode="auto">
          <a:xfrm>
            <a:off x="6923715" y="2667996"/>
            <a:ext cx="1087206" cy="1003562"/>
          </a:xfrm>
          <a:custGeom>
            <a:avLst/>
            <a:gdLst>
              <a:gd name="T0" fmla="*/ 240 w 615"/>
              <a:gd name="T1" fmla="*/ 33 h 395"/>
              <a:gd name="T2" fmla="*/ 418 w 615"/>
              <a:gd name="T3" fmla="*/ 62 h 395"/>
              <a:gd name="T4" fmla="*/ 535 w 615"/>
              <a:gd name="T5" fmla="*/ 74 h 395"/>
              <a:gd name="T6" fmla="*/ 530 w 615"/>
              <a:gd name="T7" fmla="*/ 87 h 395"/>
              <a:gd name="T8" fmla="*/ 563 w 615"/>
              <a:gd name="T9" fmla="*/ 77 h 395"/>
              <a:gd name="T10" fmla="*/ 542 w 615"/>
              <a:gd name="T11" fmla="*/ 95 h 395"/>
              <a:gd name="T12" fmla="*/ 512 w 615"/>
              <a:gd name="T13" fmla="*/ 111 h 395"/>
              <a:gd name="T14" fmla="*/ 527 w 615"/>
              <a:gd name="T15" fmla="*/ 129 h 395"/>
              <a:gd name="T16" fmla="*/ 568 w 615"/>
              <a:gd name="T17" fmla="*/ 133 h 395"/>
              <a:gd name="T18" fmla="*/ 584 w 615"/>
              <a:gd name="T19" fmla="*/ 151 h 395"/>
              <a:gd name="T20" fmla="*/ 609 w 615"/>
              <a:gd name="T21" fmla="*/ 173 h 395"/>
              <a:gd name="T22" fmla="*/ 588 w 615"/>
              <a:gd name="T23" fmla="*/ 211 h 395"/>
              <a:gd name="T24" fmla="*/ 573 w 615"/>
              <a:gd name="T25" fmla="*/ 237 h 395"/>
              <a:gd name="T26" fmla="*/ 545 w 615"/>
              <a:gd name="T27" fmla="*/ 266 h 395"/>
              <a:gd name="T28" fmla="*/ 491 w 615"/>
              <a:gd name="T29" fmla="*/ 299 h 395"/>
              <a:gd name="T30" fmla="*/ 542 w 615"/>
              <a:gd name="T31" fmla="*/ 294 h 395"/>
              <a:gd name="T32" fmla="*/ 578 w 615"/>
              <a:gd name="T33" fmla="*/ 322 h 395"/>
              <a:gd name="T34" fmla="*/ 592 w 615"/>
              <a:gd name="T35" fmla="*/ 330 h 395"/>
              <a:gd name="T36" fmla="*/ 612 w 615"/>
              <a:gd name="T37" fmla="*/ 346 h 395"/>
              <a:gd name="T38" fmla="*/ 560 w 615"/>
              <a:gd name="T39" fmla="*/ 369 h 395"/>
              <a:gd name="T40" fmla="*/ 511 w 615"/>
              <a:gd name="T41" fmla="*/ 384 h 395"/>
              <a:gd name="T42" fmla="*/ 468 w 615"/>
              <a:gd name="T43" fmla="*/ 395 h 395"/>
              <a:gd name="T44" fmla="*/ 475 w 615"/>
              <a:gd name="T45" fmla="*/ 364 h 395"/>
              <a:gd name="T46" fmla="*/ 432 w 615"/>
              <a:gd name="T47" fmla="*/ 359 h 395"/>
              <a:gd name="T48" fmla="*/ 403 w 615"/>
              <a:gd name="T49" fmla="*/ 355 h 395"/>
              <a:gd name="T50" fmla="*/ 401 w 615"/>
              <a:gd name="T51" fmla="*/ 343 h 395"/>
              <a:gd name="T52" fmla="*/ 379 w 615"/>
              <a:gd name="T53" fmla="*/ 359 h 395"/>
              <a:gd name="T54" fmla="*/ 300 w 615"/>
              <a:gd name="T55" fmla="*/ 371 h 395"/>
              <a:gd name="T56" fmla="*/ 266 w 615"/>
              <a:gd name="T57" fmla="*/ 348 h 395"/>
              <a:gd name="T58" fmla="*/ 209 w 615"/>
              <a:gd name="T59" fmla="*/ 319 h 395"/>
              <a:gd name="T60" fmla="*/ 114 w 615"/>
              <a:gd name="T61" fmla="*/ 283 h 395"/>
              <a:gd name="T62" fmla="*/ 64 w 615"/>
              <a:gd name="T63" fmla="*/ 224 h 395"/>
              <a:gd name="T64" fmla="*/ 20 w 615"/>
              <a:gd name="T65" fmla="*/ 219 h 395"/>
              <a:gd name="T66" fmla="*/ 13 w 615"/>
              <a:gd name="T67" fmla="*/ 200 h 395"/>
              <a:gd name="T68" fmla="*/ 21 w 615"/>
              <a:gd name="T69" fmla="*/ 175 h 395"/>
              <a:gd name="T70" fmla="*/ 57 w 615"/>
              <a:gd name="T71" fmla="*/ 167 h 395"/>
              <a:gd name="T72" fmla="*/ 95 w 615"/>
              <a:gd name="T73" fmla="*/ 178 h 395"/>
              <a:gd name="T74" fmla="*/ 111 w 615"/>
              <a:gd name="T75" fmla="*/ 173 h 395"/>
              <a:gd name="T76" fmla="*/ 108 w 615"/>
              <a:gd name="T77" fmla="*/ 162 h 395"/>
              <a:gd name="T78" fmla="*/ 122 w 615"/>
              <a:gd name="T79" fmla="*/ 151 h 395"/>
              <a:gd name="T80" fmla="*/ 181 w 615"/>
              <a:gd name="T81" fmla="*/ 110 h 395"/>
              <a:gd name="T82" fmla="*/ 189 w 615"/>
              <a:gd name="T83" fmla="*/ 87 h 395"/>
              <a:gd name="T84" fmla="*/ 142 w 615"/>
              <a:gd name="T85" fmla="*/ 69 h 395"/>
              <a:gd name="T86" fmla="*/ 86 w 615"/>
              <a:gd name="T87" fmla="*/ 66 h 395"/>
              <a:gd name="T88" fmla="*/ 36 w 615"/>
              <a:gd name="T89" fmla="*/ 85 h 395"/>
              <a:gd name="T90" fmla="*/ 33 w 615"/>
              <a:gd name="T91" fmla="*/ 82 h 395"/>
              <a:gd name="T92" fmla="*/ 29 w 615"/>
              <a:gd name="T93" fmla="*/ 74 h 395"/>
              <a:gd name="T94" fmla="*/ 34 w 615"/>
              <a:gd name="T95" fmla="*/ 56 h 395"/>
              <a:gd name="T96" fmla="*/ 41 w 615"/>
              <a:gd name="T97" fmla="*/ 28 h 395"/>
              <a:gd name="T98" fmla="*/ 46 w 615"/>
              <a:gd name="T99" fmla="*/ 36 h 395"/>
              <a:gd name="T100" fmla="*/ 78 w 615"/>
              <a:gd name="T101" fmla="*/ 48 h 395"/>
              <a:gd name="T102" fmla="*/ 98 w 615"/>
              <a:gd name="T103" fmla="*/ 44 h 395"/>
              <a:gd name="T104" fmla="*/ 100 w 615"/>
              <a:gd name="T105" fmla="*/ 27 h 395"/>
              <a:gd name="T106" fmla="*/ 85 w 615"/>
              <a:gd name="T107" fmla="*/ 7 h 39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15"/>
              <a:gd name="T163" fmla="*/ 0 h 395"/>
              <a:gd name="T164" fmla="*/ 615 w 615"/>
              <a:gd name="T165" fmla="*/ 395 h 395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15" h="395">
                <a:moveTo>
                  <a:pt x="98" y="4"/>
                </a:moveTo>
                <a:lnTo>
                  <a:pt x="117" y="0"/>
                </a:lnTo>
                <a:lnTo>
                  <a:pt x="152" y="13"/>
                </a:lnTo>
                <a:lnTo>
                  <a:pt x="166" y="7"/>
                </a:lnTo>
                <a:lnTo>
                  <a:pt x="246" y="23"/>
                </a:lnTo>
                <a:lnTo>
                  <a:pt x="240" y="33"/>
                </a:lnTo>
                <a:lnTo>
                  <a:pt x="287" y="44"/>
                </a:lnTo>
                <a:lnTo>
                  <a:pt x="287" y="49"/>
                </a:lnTo>
                <a:lnTo>
                  <a:pt x="335" y="71"/>
                </a:lnTo>
                <a:lnTo>
                  <a:pt x="344" y="72"/>
                </a:lnTo>
                <a:lnTo>
                  <a:pt x="354" y="58"/>
                </a:lnTo>
                <a:lnTo>
                  <a:pt x="418" y="62"/>
                </a:lnTo>
                <a:lnTo>
                  <a:pt x="511" y="61"/>
                </a:lnTo>
                <a:lnTo>
                  <a:pt x="517" y="61"/>
                </a:lnTo>
                <a:lnTo>
                  <a:pt x="542" y="58"/>
                </a:lnTo>
                <a:lnTo>
                  <a:pt x="543" y="67"/>
                </a:lnTo>
                <a:lnTo>
                  <a:pt x="540" y="71"/>
                </a:lnTo>
                <a:lnTo>
                  <a:pt x="535" y="74"/>
                </a:lnTo>
                <a:lnTo>
                  <a:pt x="530" y="77"/>
                </a:lnTo>
                <a:lnTo>
                  <a:pt x="527" y="82"/>
                </a:lnTo>
                <a:lnTo>
                  <a:pt x="524" y="87"/>
                </a:lnTo>
                <a:lnTo>
                  <a:pt x="524" y="90"/>
                </a:lnTo>
                <a:lnTo>
                  <a:pt x="527" y="90"/>
                </a:lnTo>
                <a:lnTo>
                  <a:pt x="530" y="87"/>
                </a:lnTo>
                <a:lnTo>
                  <a:pt x="534" y="85"/>
                </a:lnTo>
                <a:lnTo>
                  <a:pt x="534" y="80"/>
                </a:lnTo>
                <a:lnTo>
                  <a:pt x="542" y="77"/>
                </a:lnTo>
                <a:lnTo>
                  <a:pt x="558" y="72"/>
                </a:lnTo>
                <a:lnTo>
                  <a:pt x="563" y="74"/>
                </a:lnTo>
                <a:lnTo>
                  <a:pt x="563" y="77"/>
                </a:lnTo>
                <a:lnTo>
                  <a:pt x="561" y="82"/>
                </a:lnTo>
                <a:lnTo>
                  <a:pt x="561" y="84"/>
                </a:lnTo>
                <a:lnTo>
                  <a:pt x="557" y="85"/>
                </a:lnTo>
                <a:lnTo>
                  <a:pt x="552" y="89"/>
                </a:lnTo>
                <a:lnTo>
                  <a:pt x="548" y="93"/>
                </a:lnTo>
                <a:lnTo>
                  <a:pt x="542" y="95"/>
                </a:lnTo>
                <a:lnTo>
                  <a:pt x="534" y="97"/>
                </a:lnTo>
                <a:lnTo>
                  <a:pt x="529" y="100"/>
                </a:lnTo>
                <a:lnTo>
                  <a:pt x="522" y="102"/>
                </a:lnTo>
                <a:lnTo>
                  <a:pt x="517" y="106"/>
                </a:lnTo>
                <a:lnTo>
                  <a:pt x="514" y="108"/>
                </a:lnTo>
                <a:lnTo>
                  <a:pt x="512" y="111"/>
                </a:lnTo>
                <a:lnTo>
                  <a:pt x="509" y="115"/>
                </a:lnTo>
                <a:lnTo>
                  <a:pt x="511" y="118"/>
                </a:lnTo>
                <a:lnTo>
                  <a:pt x="517" y="118"/>
                </a:lnTo>
                <a:lnTo>
                  <a:pt x="522" y="120"/>
                </a:lnTo>
                <a:lnTo>
                  <a:pt x="529" y="126"/>
                </a:lnTo>
                <a:lnTo>
                  <a:pt x="527" y="129"/>
                </a:lnTo>
                <a:lnTo>
                  <a:pt x="532" y="136"/>
                </a:lnTo>
                <a:lnTo>
                  <a:pt x="555" y="131"/>
                </a:lnTo>
                <a:lnTo>
                  <a:pt x="557" y="134"/>
                </a:lnTo>
                <a:lnTo>
                  <a:pt x="560" y="136"/>
                </a:lnTo>
                <a:lnTo>
                  <a:pt x="563" y="134"/>
                </a:lnTo>
                <a:lnTo>
                  <a:pt x="568" y="133"/>
                </a:lnTo>
                <a:lnTo>
                  <a:pt x="571" y="129"/>
                </a:lnTo>
                <a:lnTo>
                  <a:pt x="578" y="124"/>
                </a:lnTo>
                <a:lnTo>
                  <a:pt x="581" y="129"/>
                </a:lnTo>
                <a:lnTo>
                  <a:pt x="581" y="142"/>
                </a:lnTo>
                <a:lnTo>
                  <a:pt x="576" y="147"/>
                </a:lnTo>
                <a:lnTo>
                  <a:pt x="584" y="151"/>
                </a:lnTo>
                <a:lnTo>
                  <a:pt x="583" y="160"/>
                </a:lnTo>
                <a:lnTo>
                  <a:pt x="591" y="165"/>
                </a:lnTo>
                <a:lnTo>
                  <a:pt x="594" y="169"/>
                </a:lnTo>
                <a:lnTo>
                  <a:pt x="597" y="170"/>
                </a:lnTo>
                <a:lnTo>
                  <a:pt x="607" y="172"/>
                </a:lnTo>
                <a:lnTo>
                  <a:pt x="609" y="173"/>
                </a:lnTo>
                <a:lnTo>
                  <a:pt x="615" y="182"/>
                </a:lnTo>
                <a:lnTo>
                  <a:pt x="614" y="188"/>
                </a:lnTo>
                <a:lnTo>
                  <a:pt x="612" y="195"/>
                </a:lnTo>
                <a:lnTo>
                  <a:pt x="601" y="203"/>
                </a:lnTo>
                <a:lnTo>
                  <a:pt x="594" y="204"/>
                </a:lnTo>
                <a:lnTo>
                  <a:pt x="588" y="211"/>
                </a:lnTo>
                <a:lnTo>
                  <a:pt x="574" y="219"/>
                </a:lnTo>
                <a:lnTo>
                  <a:pt x="571" y="226"/>
                </a:lnTo>
                <a:lnTo>
                  <a:pt x="570" y="231"/>
                </a:lnTo>
                <a:lnTo>
                  <a:pt x="574" y="231"/>
                </a:lnTo>
                <a:lnTo>
                  <a:pt x="576" y="234"/>
                </a:lnTo>
                <a:lnTo>
                  <a:pt x="573" y="237"/>
                </a:lnTo>
                <a:lnTo>
                  <a:pt x="565" y="240"/>
                </a:lnTo>
                <a:lnTo>
                  <a:pt x="557" y="247"/>
                </a:lnTo>
                <a:lnTo>
                  <a:pt x="552" y="253"/>
                </a:lnTo>
                <a:lnTo>
                  <a:pt x="550" y="257"/>
                </a:lnTo>
                <a:lnTo>
                  <a:pt x="550" y="260"/>
                </a:lnTo>
                <a:lnTo>
                  <a:pt x="545" y="266"/>
                </a:lnTo>
                <a:lnTo>
                  <a:pt x="537" y="271"/>
                </a:lnTo>
                <a:lnTo>
                  <a:pt x="509" y="286"/>
                </a:lnTo>
                <a:lnTo>
                  <a:pt x="514" y="291"/>
                </a:lnTo>
                <a:lnTo>
                  <a:pt x="509" y="296"/>
                </a:lnTo>
                <a:lnTo>
                  <a:pt x="496" y="294"/>
                </a:lnTo>
                <a:lnTo>
                  <a:pt x="491" y="299"/>
                </a:lnTo>
                <a:lnTo>
                  <a:pt x="498" y="301"/>
                </a:lnTo>
                <a:lnTo>
                  <a:pt x="498" y="309"/>
                </a:lnTo>
                <a:lnTo>
                  <a:pt x="509" y="310"/>
                </a:lnTo>
                <a:lnTo>
                  <a:pt x="521" y="302"/>
                </a:lnTo>
                <a:lnTo>
                  <a:pt x="529" y="297"/>
                </a:lnTo>
                <a:lnTo>
                  <a:pt x="542" y="294"/>
                </a:lnTo>
                <a:lnTo>
                  <a:pt x="573" y="312"/>
                </a:lnTo>
                <a:lnTo>
                  <a:pt x="553" y="320"/>
                </a:lnTo>
                <a:lnTo>
                  <a:pt x="561" y="328"/>
                </a:lnTo>
                <a:lnTo>
                  <a:pt x="566" y="325"/>
                </a:lnTo>
                <a:lnTo>
                  <a:pt x="571" y="322"/>
                </a:lnTo>
                <a:lnTo>
                  <a:pt x="578" y="322"/>
                </a:lnTo>
                <a:lnTo>
                  <a:pt x="583" y="322"/>
                </a:lnTo>
                <a:lnTo>
                  <a:pt x="583" y="324"/>
                </a:lnTo>
                <a:lnTo>
                  <a:pt x="576" y="328"/>
                </a:lnTo>
                <a:lnTo>
                  <a:pt x="584" y="333"/>
                </a:lnTo>
                <a:lnTo>
                  <a:pt x="589" y="332"/>
                </a:lnTo>
                <a:lnTo>
                  <a:pt x="592" y="330"/>
                </a:lnTo>
                <a:lnTo>
                  <a:pt x="601" y="332"/>
                </a:lnTo>
                <a:lnTo>
                  <a:pt x="602" y="335"/>
                </a:lnTo>
                <a:lnTo>
                  <a:pt x="604" y="338"/>
                </a:lnTo>
                <a:lnTo>
                  <a:pt x="609" y="341"/>
                </a:lnTo>
                <a:lnTo>
                  <a:pt x="610" y="343"/>
                </a:lnTo>
                <a:lnTo>
                  <a:pt x="612" y="346"/>
                </a:lnTo>
                <a:lnTo>
                  <a:pt x="605" y="348"/>
                </a:lnTo>
                <a:lnTo>
                  <a:pt x="589" y="358"/>
                </a:lnTo>
                <a:lnTo>
                  <a:pt x="592" y="359"/>
                </a:lnTo>
                <a:lnTo>
                  <a:pt x="579" y="371"/>
                </a:lnTo>
                <a:lnTo>
                  <a:pt x="568" y="371"/>
                </a:lnTo>
                <a:lnTo>
                  <a:pt x="560" y="369"/>
                </a:lnTo>
                <a:lnTo>
                  <a:pt x="539" y="361"/>
                </a:lnTo>
                <a:lnTo>
                  <a:pt x="530" y="366"/>
                </a:lnTo>
                <a:lnTo>
                  <a:pt x="525" y="371"/>
                </a:lnTo>
                <a:lnTo>
                  <a:pt x="521" y="374"/>
                </a:lnTo>
                <a:lnTo>
                  <a:pt x="516" y="379"/>
                </a:lnTo>
                <a:lnTo>
                  <a:pt x="511" y="384"/>
                </a:lnTo>
                <a:lnTo>
                  <a:pt x="503" y="387"/>
                </a:lnTo>
                <a:lnTo>
                  <a:pt x="496" y="389"/>
                </a:lnTo>
                <a:lnTo>
                  <a:pt x="490" y="390"/>
                </a:lnTo>
                <a:lnTo>
                  <a:pt x="485" y="392"/>
                </a:lnTo>
                <a:lnTo>
                  <a:pt x="480" y="394"/>
                </a:lnTo>
                <a:lnTo>
                  <a:pt x="468" y="395"/>
                </a:lnTo>
                <a:lnTo>
                  <a:pt x="470" y="382"/>
                </a:lnTo>
                <a:lnTo>
                  <a:pt x="473" y="381"/>
                </a:lnTo>
                <a:lnTo>
                  <a:pt x="465" y="377"/>
                </a:lnTo>
                <a:lnTo>
                  <a:pt x="472" y="373"/>
                </a:lnTo>
                <a:lnTo>
                  <a:pt x="468" y="368"/>
                </a:lnTo>
                <a:lnTo>
                  <a:pt x="475" y="364"/>
                </a:lnTo>
                <a:lnTo>
                  <a:pt x="467" y="359"/>
                </a:lnTo>
                <a:lnTo>
                  <a:pt x="460" y="361"/>
                </a:lnTo>
                <a:lnTo>
                  <a:pt x="452" y="359"/>
                </a:lnTo>
                <a:lnTo>
                  <a:pt x="444" y="358"/>
                </a:lnTo>
                <a:lnTo>
                  <a:pt x="437" y="359"/>
                </a:lnTo>
                <a:lnTo>
                  <a:pt x="432" y="359"/>
                </a:lnTo>
                <a:lnTo>
                  <a:pt x="429" y="358"/>
                </a:lnTo>
                <a:lnTo>
                  <a:pt x="423" y="358"/>
                </a:lnTo>
                <a:lnTo>
                  <a:pt x="416" y="358"/>
                </a:lnTo>
                <a:lnTo>
                  <a:pt x="415" y="355"/>
                </a:lnTo>
                <a:lnTo>
                  <a:pt x="413" y="355"/>
                </a:lnTo>
                <a:lnTo>
                  <a:pt x="403" y="355"/>
                </a:lnTo>
                <a:lnTo>
                  <a:pt x="398" y="353"/>
                </a:lnTo>
                <a:lnTo>
                  <a:pt x="400" y="350"/>
                </a:lnTo>
                <a:lnTo>
                  <a:pt x="401" y="348"/>
                </a:lnTo>
                <a:lnTo>
                  <a:pt x="405" y="346"/>
                </a:lnTo>
                <a:lnTo>
                  <a:pt x="406" y="341"/>
                </a:lnTo>
                <a:lnTo>
                  <a:pt x="401" y="343"/>
                </a:lnTo>
                <a:lnTo>
                  <a:pt x="397" y="343"/>
                </a:lnTo>
                <a:lnTo>
                  <a:pt x="398" y="340"/>
                </a:lnTo>
                <a:lnTo>
                  <a:pt x="397" y="338"/>
                </a:lnTo>
                <a:lnTo>
                  <a:pt x="392" y="340"/>
                </a:lnTo>
                <a:lnTo>
                  <a:pt x="388" y="353"/>
                </a:lnTo>
                <a:lnTo>
                  <a:pt x="379" y="359"/>
                </a:lnTo>
                <a:lnTo>
                  <a:pt x="372" y="361"/>
                </a:lnTo>
                <a:lnTo>
                  <a:pt x="362" y="363"/>
                </a:lnTo>
                <a:lnTo>
                  <a:pt x="336" y="384"/>
                </a:lnTo>
                <a:lnTo>
                  <a:pt x="305" y="374"/>
                </a:lnTo>
                <a:lnTo>
                  <a:pt x="305" y="369"/>
                </a:lnTo>
                <a:lnTo>
                  <a:pt x="300" y="371"/>
                </a:lnTo>
                <a:lnTo>
                  <a:pt x="292" y="374"/>
                </a:lnTo>
                <a:lnTo>
                  <a:pt x="286" y="374"/>
                </a:lnTo>
                <a:lnTo>
                  <a:pt x="284" y="373"/>
                </a:lnTo>
                <a:lnTo>
                  <a:pt x="284" y="361"/>
                </a:lnTo>
                <a:lnTo>
                  <a:pt x="282" y="353"/>
                </a:lnTo>
                <a:lnTo>
                  <a:pt x="266" y="348"/>
                </a:lnTo>
                <a:lnTo>
                  <a:pt x="259" y="345"/>
                </a:lnTo>
                <a:lnTo>
                  <a:pt x="258" y="338"/>
                </a:lnTo>
                <a:lnTo>
                  <a:pt x="251" y="338"/>
                </a:lnTo>
                <a:lnTo>
                  <a:pt x="243" y="340"/>
                </a:lnTo>
                <a:lnTo>
                  <a:pt x="233" y="337"/>
                </a:lnTo>
                <a:lnTo>
                  <a:pt x="209" y="319"/>
                </a:lnTo>
                <a:lnTo>
                  <a:pt x="186" y="322"/>
                </a:lnTo>
                <a:lnTo>
                  <a:pt x="170" y="312"/>
                </a:lnTo>
                <a:lnTo>
                  <a:pt x="147" y="317"/>
                </a:lnTo>
                <a:lnTo>
                  <a:pt x="140" y="312"/>
                </a:lnTo>
                <a:lnTo>
                  <a:pt x="119" y="293"/>
                </a:lnTo>
                <a:lnTo>
                  <a:pt x="114" y="283"/>
                </a:lnTo>
                <a:lnTo>
                  <a:pt x="104" y="262"/>
                </a:lnTo>
                <a:lnTo>
                  <a:pt x="124" y="244"/>
                </a:lnTo>
                <a:lnTo>
                  <a:pt x="129" y="235"/>
                </a:lnTo>
                <a:lnTo>
                  <a:pt x="88" y="222"/>
                </a:lnTo>
                <a:lnTo>
                  <a:pt x="73" y="224"/>
                </a:lnTo>
                <a:lnTo>
                  <a:pt x="64" y="224"/>
                </a:lnTo>
                <a:lnTo>
                  <a:pt x="59" y="222"/>
                </a:lnTo>
                <a:lnTo>
                  <a:pt x="52" y="221"/>
                </a:lnTo>
                <a:lnTo>
                  <a:pt x="41" y="221"/>
                </a:lnTo>
                <a:lnTo>
                  <a:pt x="31" y="221"/>
                </a:lnTo>
                <a:lnTo>
                  <a:pt x="23" y="221"/>
                </a:lnTo>
                <a:lnTo>
                  <a:pt x="20" y="219"/>
                </a:lnTo>
                <a:lnTo>
                  <a:pt x="15" y="217"/>
                </a:lnTo>
                <a:lnTo>
                  <a:pt x="10" y="209"/>
                </a:lnTo>
                <a:lnTo>
                  <a:pt x="0" y="208"/>
                </a:lnTo>
                <a:lnTo>
                  <a:pt x="0" y="206"/>
                </a:lnTo>
                <a:lnTo>
                  <a:pt x="8" y="203"/>
                </a:lnTo>
                <a:lnTo>
                  <a:pt x="13" y="200"/>
                </a:lnTo>
                <a:lnTo>
                  <a:pt x="15" y="195"/>
                </a:lnTo>
                <a:lnTo>
                  <a:pt x="10" y="193"/>
                </a:lnTo>
                <a:lnTo>
                  <a:pt x="3" y="191"/>
                </a:lnTo>
                <a:lnTo>
                  <a:pt x="8" y="180"/>
                </a:lnTo>
                <a:lnTo>
                  <a:pt x="13" y="177"/>
                </a:lnTo>
                <a:lnTo>
                  <a:pt x="21" y="175"/>
                </a:lnTo>
                <a:lnTo>
                  <a:pt x="34" y="175"/>
                </a:lnTo>
                <a:lnTo>
                  <a:pt x="44" y="175"/>
                </a:lnTo>
                <a:lnTo>
                  <a:pt x="46" y="172"/>
                </a:lnTo>
                <a:lnTo>
                  <a:pt x="46" y="169"/>
                </a:lnTo>
                <a:lnTo>
                  <a:pt x="54" y="165"/>
                </a:lnTo>
                <a:lnTo>
                  <a:pt x="57" y="167"/>
                </a:lnTo>
                <a:lnTo>
                  <a:pt x="65" y="172"/>
                </a:lnTo>
                <a:lnTo>
                  <a:pt x="70" y="175"/>
                </a:lnTo>
                <a:lnTo>
                  <a:pt x="77" y="175"/>
                </a:lnTo>
                <a:lnTo>
                  <a:pt x="83" y="177"/>
                </a:lnTo>
                <a:lnTo>
                  <a:pt x="88" y="177"/>
                </a:lnTo>
                <a:lnTo>
                  <a:pt x="95" y="178"/>
                </a:lnTo>
                <a:lnTo>
                  <a:pt x="103" y="180"/>
                </a:lnTo>
                <a:lnTo>
                  <a:pt x="111" y="183"/>
                </a:lnTo>
                <a:lnTo>
                  <a:pt x="116" y="178"/>
                </a:lnTo>
                <a:lnTo>
                  <a:pt x="117" y="175"/>
                </a:lnTo>
                <a:lnTo>
                  <a:pt x="116" y="173"/>
                </a:lnTo>
                <a:lnTo>
                  <a:pt x="111" y="173"/>
                </a:lnTo>
                <a:lnTo>
                  <a:pt x="103" y="175"/>
                </a:lnTo>
                <a:lnTo>
                  <a:pt x="96" y="173"/>
                </a:lnTo>
                <a:lnTo>
                  <a:pt x="95" y="170"/>
                </a:lnTo>
                <a:lnTo>
                  <a:pt x="96" y="169"/>
                </a:lnTo>
                <a:lnTo>
                  <a:pt x="101" y="165"/>
                </a:lnTo>
                <a:lnTo>
                  <a:pt x="108" y="162"/>
                </a:lnTo>
                <a:lnTo>
                  <a:pt x="114" y="162"/>
                </a:lnTo>
                <a:lnTo>
                  <a:pt x="116" y="165"/>
                </a:lnTo>
                <a:lnTo>
                  <a:pt x="121" y="164"/>
                </a:lnTo>
                <a:lnTo>
                  <a:pt x="121" y="159"/>
                </a:lnTo>
                <a:lnTo>
                  <a:pt x="122" y="155"/>
                </a:lnTo>
                <a:lnTo>
                  <a:pt x="122" y="151"/>
                </a:lnTo>
                <a:lnTo>
                  <a:pt x="121" y="142"/>
                </a:lnTo>
                <a:lnTo>
                  <a:pt x="145" y="128"/>
                </a:lnTo>
                <a:lnTo>
                  <a:pt x="157" y="121"/>
                </a:lnTo>
                <a:lnTo>
                  <a:pt x="166" y="116"/>
                </a:lnTo>
                <a:lnTo>
                  <a:pt x="173" y="113"/>
                </a:lnTo>
                <a:lnTo>
                  <a:pt x="181" y="110"/>
                </a:lnTo>
                <a:lnTo>
                  <a:pt x="176" y="102"/>
                </a:lnTo>
                <a:lnTo>
                  <a:pt x="175" y="95"/>
                </a:lnTo>
                <a:lnTo>
                  <a:pt x="175" y="87"/>
                </a:lnTo>
                <a:lnTo>
                  <a:pt x="178" y="87"/>
                </a:lnTo>
                <a:lnTo>
                  <a:pt x="186" y="87"/>
                </a:lnTo>
                <a:lnTo>
                  <a:pt x="189" y="87"/>
                </a:lnTo>
                <a:lnTo>
                  <a:pt x="191" y="84"/>
                </a:lnTo>
                <a:lnTo>
                  <a:pt x="191" y="72"/>
                </a:lnTo>
                <a:lnTo>
                  <a:pt x="181" y="69"/>
                </a:lnTo>
                <a:lnTo>
                  <a:pt x="168" y="67"/>
                </a:lnTo>
                <a:lnTo>
                  <a:pt x="158" y="69"/>
                </a:lnTo>
                <a:lnTo>
                  <a:pt x="142" y="69"/>
                </a:lnTo>
                <a:lnTo>
                  <a:pt x="131" y="71"/>
                </a:lnTo>
                <a:lnTo>
                  <a:pt x="121" y="71"/>
                </a:lnTo>
                <a:lnTo>
                  <a:pt x="111" y="69"/>
                </a:lnTo>
                <a:lnTo>
                  <a:pt x="104" y="67"/>
                </a:lnTo>
                <a:lnTo>
                  <a:pt x="95" y="67"/>
                </a:lnTo>
                <a:lnTo>
                  <a:pt x="86" y="66"/>
                </a:lnTo>
                <a:lnTo>
                  <a:pt x="82" y="67"/>
                </a:lnTo>
                <a:lnTo>
                  <a:pt x="73" y="69"/>
                </a:lnTo>
                <a:lnTo>
                  <a:pt x="65" y="74"/>
                </a:lnTo>
                <a:lnTo>
                  <a:pt x="55" y="77"/>
                </a:lnTo>
                <a:lnTo>
                  <a:pt x="44" y="82"/>
                </a:lnTo>
                <a:lnTo>
                  <a:pt x="36" y="85"/>
                </a:lnTo>
                <a:lnTo>
                  <a:pt x="26" y="89"/>
                </a:lnTo>
                <a:lnTo>
                  <a:pt x="18" y="89"/>
                </a:lnTo>
                <a:lnTo>
                  <a:pt x="16" y="85"/>
                </a:lnTo>
                <a:lnTo>
                  <a:pt x="21" y="80"/>
                </a:lnTo>
                <a:lnTo>
                  <a:pt x="28" y="82"/>
                </a:lnTo>
                <a:lnTo>
                  <a:pt x="33" y="82"/>
                </a:lnTo>
                <a:lnTo>
                  <a:pt x="39" y="79"/>
                </a:lnTo>
                <a:lnTo>
                  <a:pt x="42" y="77"/>
                </a:lnTo>
                <a:lnTo>
                  <a:pt x="44" y="74"/>
                </a:lnTo>
                <a:lnTo>
                  <a:pt x="41" y="72"/>
                </a:lnTo>
                <a:lnTo>
                  <a:pt x="34" y="74"/>
                </a:lnTo>
                <a:lnTo>
                  <a:pt x="29" y="74"/>
                </a:lnTo>
                <a:lnTo>
                  <a:pt x="28" y="72"/>
                </a:lnTo>
                <a:lnTo>
                  <a:pt x="24" y="72"/>
                </a:lnTo>
                <a:lnTo>
                  <a:pt x="20" y="71"/>
                </a:lnTo>
                <a:lnTo>
                  <a:pt x="20" y="67"/>
                </a:lnTo>
                <a:lnTo>
                  <a:pt x="26" y="62"/>
                </a:lnTo>
                <a:lnTo>
                  <a:pt x="34" y="56"/>
                </a:lnTo>
                <a:lnTo>
                  <a:pt x="42" y="49"/>
                </a:lnTo>
                <a:lnTo>
                  <a:pt x="24" y="43"/>
                </a:lnTo>
                <a:lnTo>
                  <a:pt x="29" y="41"/>
                </a:lnTo>
                <a:lnTo>
                  <a:pt x="20" y="33"/>
                </a:lnTo>
                <a:lnTo>
                  <a:pt x="29" y="27"/>
                </a:lnTo>
                <a:lnTo>
                  <a:pt x="41" y="28"/>
                </a:lnTo>
                <a:lnTo>
                  <a:pt x="41" y="30"/>
                </a:lnTo>
                <a:lnTo>
                  <a:pt x="33" y="33"/>
                </a:lnTo>
                <a:lnTo>
                  <a:pt x="31" y="36"/>
                </a:lnTo>
                <a:lnTo>
                  <a:pt x="34" y="38"/>
                </a:lnTo>
                <a:lnTo>
                  <a:pt x="41" y="38"/>
                </a:lnTo>
                <a:lnTo>
                  <a:pt x="46" y="36"/>
                </a:lnTo>
                <a:lnTo>
                  <a:pt x="52" y="35"/>
                </a:lnTo>
                <a:lnTo>
                  <a:pt x="59" y="41"/>
                </a:lnTo>
                <a:lnTo>
                  <a:pt x="67" y="40"/>
                </a:lnTo>
                <a:lnTo>
                  <a:pt x="70" y="36"/>
                </a:lnTo>
                <a:lnTo>
                  <a:pt x="80" y="40"/>
                </a:lnTo>
                <a:lnTo>
                  <a:pt x="78" y="48"/>
                </a:lnTo>
                <a:lnTo>
                  <a:pt x="78" y="53"/>
                </a:lnTo>
                <a:lnTo>
                  <a:pt x="80" y="54"/>
                </a:lnTo>
                <a:lnTo>
                  <a:pt x="86" y="54"/>
                </a:lnTo>
                <a:lnTo>
                  <a:pt x="90" y="51"/>
                </a:lnTo>
                <a:lnTo>
                  <a:pt x="93" y="48"/>
                </a:lnTo>
                <a:lnTo>
                  <a:pt x="98" y="44"/>
                </a:lnTo>
                <a:lnTo>
                  <a:pt x="100" y="41"/>
                </a:lnTo>
                <a:lnTo>
                  <a:pt x="100" y="35"/>
                </a:lnTo>
                <a:lnTo>
                  <a:pt x="96" y="33"/>
                </a:lnTo>
                <a:lnTo>
                  <a:pt x="95" y="31"/>
                </a:lnTo>
                <a:lnTo>
                  <a:pt x="100" y="30"/>
                </a:lnTo>
                <a:lnTo>
                  <a:pt x="100" y="27"/>
                </a:lnTo>
                <a:lnTo>
                  <a:pt x="95" y="25"/>
                </a:lnTo>
                <a:lnTo>
                  <a:pt x="93" y="17"/>
                </a:lnTo>
                <a:lnTo>
                  <a:pt x="100" y="15"/>
                </a:lnTo>
                <a:lnTo>
                  <a:pt x="100" y="12"/>
                </a:lnTo>
                <a:lnTo>
                  <a:pt x="88" y="10"/>
                </a:lnTo>
                <a:lnTo>
                  <a:pt x="85" y="7"/>
                </a:lnTo>
                <a:lnTo>
                  <a:pt x="98" y="4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5" name="Freeform 29"/>
          <p:cNvSpPr>
            <a:spLocks/>
          </p:cNvSpPr>
          <p:nvPr/>
        </p:nvSpPr>
        <p:spPr bwMode="auto">
          <a:xfrm>
            <a:off x="7791712" y="2680700"/>
            <a:ext cx="1198578" cy="1061998"/>
          </a:xfrm>
          <a:custGeom>
            <a:avLst/>
            <a:gdLst>
              <a:gd name="T0" fmla="*/ 142 w 678"/>
              <a:gd name="T1" fmla="*/ 31 h 418"/>
              <a:gd name="T2" fmla="*/ 196 w 678"/>
              <a:gd name="T3" fmla="*/ 23 h 418"/>
              <a:gd name="T4" fmla="*/ 250 w 678"/>
              <a:gd name="T5" fmla="*/ 10 h 418"/>
              <a:gd name="T6" fmla="*/ 296 w 678"/>
              <a:gd name="T7" fmla="*/ 5 h 418"/>
              <a:gd name="T8" fmla="*/ 332 w 678"/>
              <a:gd name="T9" fmla="*/ 28 h 418"/>
              <a:gd name="T10" fmla="*/ 376 w 678"/>
              <a:gd name="T11" fmla="*/ 35 h 418"/>
              <a:gd name="T12" fmla="*/ 405 w 678"/>
              <a:gd name="T13" fmla="*/ 30 h 418"/>
              <a:gd name="T14" fmla="*/ 392 w 678"/>
              <a:gd name="T15" fmla="*/ 56 h 418"/>
              <a:gd name="T16" fmla="*/ 451 w 678"/>
              <a:gd name="T17" fmla="*/ 82 h 418"/>
              <a:gd name="T18" fmla="*/ 487 w 678"/>
              <a:gd name="T19" fmla="*/ 98 h 418"/>
              <a:gd name="T20" fmla="*/ 578 w 678"/>
              <a:gd name="T21" fmla="*/ 129 h 418"/>
              <a:gd name="T22" fmla="*/ 656 w 678"/>
              <a:gd name="T23" fmla="*/ 167 h 418"/>
              <a:gd name="T24" fmla="*/ 678 w 678"/>
              <a:gd name="T25" fmla="*/ 180 h 418"/>
              <a:gd name="T26" fmla="*/ 653 w 678"/>
              <a:gd name="T27" fmla="*/ 198 h 418"/>
              <a:gd name="T28" fmla="*/ 632 w 678"/>
              <a:gd name="T29" fmla="*/ 217 h 418"/>
              <a:gd name="T30" fmla="*/ 607 w 678"/>
              <a:gd name="T31" fmla="*/ 234 h 418"/>
              <a:gd name="T32" fmla="*/ 586 w 678"/>
              <a:gd name="T33" fmla="*/ 239 h 418"/>
              <a:gd name="T34" fmla="*/ 562 w 678"/>
              <a:gd name="T35" fmla="*/ 257 h 418"/>
              <a:gd name="T36" fmla="*/ 542 w 678"/>
              <a:gd name="T37" fmla="*/ 253 h 418"/>
              <a:gd name="T38" fmla="*/ 526 w 678"/>
              <a:gd name="T39" fmla="*/ 266 h 418"/>
              <a:gd name="T40" fmla="*/ 501 w 678"/>
              <a:gd name="T41" fmla="*/ 274 h 418"/>
              <a:gd name="T42" fmla="*/ 469 w 678"/>
              <a:gd name="T43" fmla="*/ 315 h 418"/>
              <a:gd name="T44" fmla="*/ 426 w 678"/>
              <a:gd name="T45" fmla="*/ 364 h 418"/>
              <a:gd name="T46" fmla="*/ 410 w 678"/>
              <a:gd name="T47" fmla="*/ 376 h 418"/>
              <a:gd name="T48" fmla="*/ 407 w 678"/>
              <a:gd name="T49" fmla="*/ 389 h 418"/>
              <a:gd name="T50" fmla="*/ 382 w 678"/>
              <a:gd name="T51" fmla="*/ 405 h 418"/>
              <a:gd name="T52" fmla="*/ 312 w 678"/>
              <a:gd name="T53" fmla="*/ 394 h 418"/>
              <a:gd name="T54" fmla="*/ 289 w 678"/>
              <a:gd name="T55" fmla="*/ 389 h 418"/>
              <a:gd name="T56" fmla="*/ 291 w 678"/>
              <a:gd name="T57" fmla="*/ 361 h 418"/>
              <a:gd name="T58" fmla="*/ 247 w 678"/>
              <a:gd name="T59" fmla="*/ 351 h 418"/>
              <a:gd name="T60" fmla="*/ 204 w 678"/>
              <a:gd name="T61" fmla="*/ 350 h 418"/>
              <a:gd name="T62" fmla="*/ 201 w 678"/>
              <a:gd name="T63" fmla="*/ 320 h 418"/>
              <a:gd name="T64" fmla="*/ 124 w 678"/>
              <a:gd name="T65" fmla="*/ 348 h 418"/>
              <a:gd name="T66" fmla="*/ 113 w 678"/>
              <a:gd name="T67" fmla="*/ 333 h 418"/>
              <a:gd name="T68" fmla="*/ 93 w 678"/>
              <a:gd name="T69" fmla="*/ 328 h 418"/>
              <a:gd name="T70" fmla="*/ 80 w 678"/>
              <a:gd name="T71" fmla="*/ 317 h 418"/>
              <a:gd name="T72" fmla="*/ 51 w 678"/>
              <a:gd name="T73" fmla="*/ 289 h 418"/>
              <a:gd name="T74" fmla="*/ 7 w 678"/>
              <a:gd name="T75" fmla="*/ 296 h 418"/>
              <a:gd name="T76" fmla="*/ 18 w 678"/>
              <a:gd name="T77" fmla="*/ 281 h 418"/>
              <a:gd name="T78" fmla="*/ 61 w 678"/>
              <a:gd name="T79" fmla="*/ 248 h 418"/>
              <a:gd name="T80" fmla="*/ 83 w 678"/>
              <a:gd name="T81" fmla="*/ 226 h 418"/>
              <a:gd name="T82" fmla="*/ 103 w 678"/>
              <a:gd name="T83" fmla="*/ 199 h 418"/>
              <a:gd name="T84" fmla="*/ 118 w 678"/>
              <a:gd name="T85" fmla="*/ 168 h 418"/>
              <a:gd name="T86" fmla="*/ 92 w 678"/>
              <a:gd name="T87" fmla="*/ 155 h 418"/>
              <a:gd name="T88" fmla="*/ 87 w 678"/>
              <a:gd name="T89" fmla="*/ 119 h 418"/>
              <a:gd name="T90" fmla="*/ 66 w 678"/>
              <a:gd name="T91" fmla="*/ 129 h 418"/>
              <a:gd name="T92" fmla="*/ 31 w 678"/>
              <a:gd name="T93" fmla="*/ 115 h 418"/>
              <a:gd name="T94" fmla="*/ 23 w 678"/>
              <a:gd name="T95" fmla="*/ 103 h 418"/>
              <a:gd name="T96" fmla="*/ 51 w 678"/>
              <a:gd name="T97" fmla="*/ 90 h 418"/>
              <a:gd name="T98" fmla="*/ 70 w 678"/>
              <a:gd name="T99" fmla="*/ 77 h 418"/>
              <a:gd name="T100" fmla="*/ 43 w 678"/>
              <a:gd name="T101" fmla="*/ 75 h 418"/>
              <a:gd name="T102" fmla="*/ 33 w 678"/>
              <a:gd name="T103" fmla="*/ 82 h 418"/>
              <a:gd name="T104" fmla="*/ 52 w 678"/>
              <a:gd name="T105" fmla="*/ 62 h 41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78"/>
              <a:gd name="T160" fmla="*/ 0 h 418"/>
              <a:gd name="T161" fmla="*/ 678 w 678"/>
              <a:gd name="T162" fmla="*/ 418 h 41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78" h="418">
                <a:moveTo>
                  <a:pt x="51" y="53"/>
                </a:moveTo>
                <a:lnTo>
                  <a:pt x="57" y="51"/>
                </a:lnTo>
                <a:lnTo>
                  <a:pt x="90" y="43"/>
                </a:lnTo>
                <a:lnTo>
                  <a:pt x="121" y="39"/>
                </a:lnTo>
                <a:lnTo>
                  <a:pt x="142" y="31"/>
                </a:lnTo>
                <a:lnTo>
                  <a:pt x="162" y="18"/>
                </a:lnTo>
                <a:lnTo>
                  <a:pt x="173" y="17"/>
                </a:lnTo>
                <a:lnTo>
                  <a:pt x="181" y="22"/>
                </a:lnTo>
                <a:lnTo>
                  <a:pt x="190" y="30"/>
                </a:lnTo>
                <a:lnTo>
                  <a:pt x="196" y="23"/>
                </a:lnTo>
                <a:lnTo>
                  <a:pt x="199" y="20"/>
                </a:lnTo>
                <a:lnTo>
                  <a:pt x="212" y="18"/>
                </a:lnTo>
                <a:lnTo>
                  <a:pt x="224" y="10"/>
                </a:lnTo>
                <a:lnTo>
                  <a:pt x="237" y="12"/>
                </a:lnTo>
                <a:lnTo>
                  <a:pt x="250" y="10"/>
                </a:lnTo>
                <a:lnTo>
                  <a:pt x="270" y="4"/>
                </a:lnTo>
                <a:lnTo>
                  <a:pt x="279" y="0"/>
                </a:lnTo>
                <a:lnTo>
                  <a:pt x="284" y="0"/>
                </a:lnTo>
                <a:lnTo>
                  <a:pt x="291" y="2"/>
                </a:lnTo>
                <a:lnTo>
                  <a:pt x="296" y="5"/>
                </a:lnTo>
                <a:lnTo>
                  <a:pt x="296" y="15"/>
                </a:lnTo>
                <a:lnTo>
                  <a:pt x="304" y="22"/>
                </a:lnTo>
                <a:lnTo>
                  <a:pt x="314" y="18"/>
                </a:lnTo>
                <a:lnTo>
                  <a:pt x="322" y="18"/>
                </a:lnTo>
                <a:lnTo>
                  <a:pt x="332" y="28"/>
                </a:lnTo>
                <a:lnTo>
                  <a:pt x="340" y="30"/>
                </a:lnTo>
                <a:lnTo>
                  <a:pt x="348" y="26"/>
                </a:lnTo>
                <a:lnTo>
                  <a:pt x="356" y="26"/>
                </a:lnTo>
                <a:lnTo>
                  <a:pt x="366" y="28"/>
                </a:lnTo>
                <a:lnTo>
                  <a:pt x="376" y="35"/>
                </a:lnTo>
                <a:lnTo>
                  <a:pt x="379" y="35"/>
                </a:lnTo>
                <a:lnTo>
                  <a:pt x="382" y="33"/>
                </a:lnTo>
                <a:lnTo>
                  <a:pt x="385" y="30"/>
                </a:lnTo>
                <a:lnTo>
                  <a:pt x="395" y="28"/>
                </a:lnTo>
                <a:lnTo>
                  <a:pt x="405" y="30"/>
                </a:lnTo>
                <a:lnTo>
                  <a:pt x="413" y="36"/>
                </a:lnTo>
                <a:lnTo>
                  <a:pt x="416" y="44"/>
                </a:lnTo>
                <a:lnTo>
                  <a:pt x="411" y="56"/>
                </a:lnTo>
                <a:lnTo>
                  <a:pt x="395" y="54"/>
                </a:lnTo>
                <a:lnTo>
                  <a:pt x="392" y="56"/>
                </a:lnTo>
                <a:lnTo>
                  <a:pt x="398" y="59"/>
                </a:lnTo>
                <a:lnTo>
                  <a:pt x="434" y="61"/>
                </a:lnTo>
                <a:lnTo>
                  <a:pt x="449" y="61"/>
                </a:lnTo>
                <a:lnTo>
                  <a:pt x="475" y="64"/>
                </a:lnTo>
                <a:lnTo>
                  <a:pt x="451" y="82"/>
                </a:lnTo>
                <a:lnTo>
                  <a:pt x="454" y="90"/>
                </a:lnTo>
                <a:lnTo>
                  <a:pt x="457" y="101"/>
                </a:lnTo>
                <a:lnTo>
                  <a:pt x="465" y="108"/>
                </a:lnTo>
                <a:lnTo>
                  <a:pt x="477" y="101"/>
                </a:lnTo>
                <a:lnTo>
                  <a:pt x="487" y="98"/>
                </a:lnTo>
                <a:lnTo>
                  <a:pt x="503" y="110"/>
                </a:lnTo>
                <a:lnTo>
                  <a:pt x="539" y="113"/>
                </a:lnTo>
                <a:lnTo>
                  <a:pt x="562" y="118"/>
                </a:lnTo>
                <a:lnTo>
                  <a:pt x="576" y="121"/>
                </a:lnTo>
                <a:lnTo>
                  <a:pt x="578" y="129"/>
                </a:lnTo>
                <a:lnTo>
                  <a:pt x="588" y="136"/>
                </a:lnTo>
                <a:lnTo>
                  <a:pt x="602" y="141"/>
                </a:lnTo>
                <a:lnTo>
                  <a:pt x="607" y="142"/>
                </a:lnTo>
                <a:lnTo>
                  <a:pt x="638" y="167"/>
                </a:lnTo>
                <a:lnTo>
                  <a:pt x="656" y="167"/>
                </a:lnTo>
                <a:lnTo>
                  <a:pt x="660" y="164"/>
                </a:lnTo>
                <a:lnTo>
                  <a:pt x="660" y="159"/>
                </a:lnTo>
                <a:lnTo>
                  <a:pt x="668" y="159"/>
                </a:lnTo>
                <a:lnTo>
                  <a:pt x="673" y="170"/>
                </a:lnTo>
                <a:lnTo>
                  <a:pt x="678" y="180"/>
                </a:lnTo>
                <a:lnTo>
                  <a:pt x="676" y="183"/>
                </a:lnTo>
                <a:lnTo>
                  <a:pt x="669" y="186"/>
                </a:lnTo>
                <a:lnTo>
                  <a:pt x="661" y="190"/>
                </a:lnTo>
                <a:lnTo>
                  <a:pt x="658" y="193"/>
                </a:lnTo>
                <a:lnTo>
                  <a:pt x="653" y="198"/>
                </a:lnTo>
                <a:lnTo>
                  <a:pt x="648" y="201"/>
                </a:lnTo>
                <a:lnTo>
                  <a:pt x="643" y="203"/>
                </a:lnTo>
                <a:lnTo>
                  <a:pt x="642" y="203"/>
                </a:lnTo>
                <a:lnTo>
                  <a:pt x="635" y="212"/>
                </a:lnTo>
                <a:lnTo>
                  <a:pt x="632" y="217"/>
                </a:lnTo>
                <a:lnTo>
                  <a:pt x="624" y="221"/>
                </a:lnTo>
                <a:lnTo>
                  <a:pt x="619" y="226"/>
                </a:lnTo>
                <a:lnTo>
                  <a:pt x="617" y="227"/>
                </a:lnTo>
                <a:lnTo>
                  <a:pt x="616" y="229"/>
                </a:lnTo>
                <a:lnTo>
                  <a:pt x="607" y="234"/>
                </a:lnTo>
                <a:lnTo>
                  <a:pt x="604" y="234"/>
                </a:lnTo>
                <a:lnTo>
                  <a:pt x="601" y="235"/>
                </a:lnTo>
                <a:lnTo>
                  <a:pt x="599" y="237"/>
                </a:lnTo>
                <a:lnTo>
                  <a:pt x="589" y="237"/>
                </a:lnTo>
                <a:lnTo>
                  <a:pt x="586" y="239"/>
                </a:lnTo>
                <a:lnTo>
                  <a:pt x="578" y="245"/>
                </a:lnTo>
                <a:lnTo>
                  <a:pt x="576" y="247"/>
                </a:lnTo>
                <a:lnTo>
                  <a:pt x="570" y="248"/>
                </a:lnTo>
                <a:lnTo>
                  <a:pt x="565" y="252"/>
                </a:lnTo>
                <a:lnTo>
                  <a:pt x="562" y="257"/>
                </a:lnTo>
                <a:lnTo>
                  <a:pt x="557" y="257"/>
                </a:lnTo>
                <a:lnTo>
                  <a:pt x="550" y="255"/>
                </a:lnTo>
                <a:lnTo>
                  <a:pt x="550" y="252"/>
                </a:lnTo>
                <a:lnTo>
                  <a:pt x="547" y="250"/>
                </a:lnTo>
                <a:lnTo>
                  <a:pt x="542" y="253"/>
                </a:lnTo>
                <a:lnTo>
                  <a:pt x="536" y="257"/>
                </a:lnTo>
                <a:lnTo>
                  <a:pt x="536" y="261"/>
                </a:lnTo>
                <a:lnTo>
                  <a:pt x="536" y="265"/>
                </a:lnTo>
                <a:lnTo>
                  <a:pt x="531" y="266"/>
                </a:lnTo>
                <a:lnTo>
                  <a:pt x="526" y="266"/>
                </a:lnTo>
                <a:lnTo>
                  <a:pt x="519" y="266"/>
                </a:lnTo>
                <a:lnTo>
                  <a:pt x="527" y="281"/>
                </a:lnTo>
                <a:lnTo>
                  <a:pt x="522" y="284"/>
                </a:lnTo>
                <a:lnTo>
                  <a:pt x="514" y="286"/>
                </a:lnTo>
                <a:lnTo>
                  <a:pt x="501" y="274"/>
                </a:lnTo>
                <a:lnTo>
                  <a:pt x="487" y="281"/>
                </a:lnTo>
                <a:lnTo>
                  <a:pt x="478" y="288"/>
                </a:lnTo>
                <a:lnTo>
                  <a:pt x="459" y="297"/>
                </a:lnTo>
                <a:lnTo>
                  <a:pt x="462" y="305"/>
                </a:lnTo>
                <a:lnTo>
                  <a:pt x="469" y="315"/>
                </a:lnTo>
                <a:lnTo>
                  <a:pt x="456" y="333"/>
                </a:lnTo>
                <a:lnTo>
                  <a:pt x="438" y="341"/>
                </a:lnTo>
                <a:lnTo>
                  <a:pt x="433" y="348"/>
                </a:lnTo>
                <a:lnTo>
                  <a:pt x="429" y="353"/>
                </a:lnTo>
                <a:lnTo>
                  <a:pt x="426" y="364"/>
                </a:lnTo>
                <a:lnTo>
                  <a:pt x="425" y="368"/>
                </a:lnTo>
                <a:lnTo>
                  <a:pt x="416" y="368"/>
                </a:lnTo>
                <a:lnTo>
                  <a:pt x="411" y="369"/>
                </a:lnTo>
                <a:lnTo>
                  <a:pt x="410" y="372"/>
                </a:lnTo>
                <a:lnTo>
                  <a:pt x="410" y="376"/>
                </a:lnTo>
                <a:lnTo>
                  <a:pt x="407" y="379"/>
                </a:lnTo>
                <a:lnTo>
                  <a:pt x="403" y="381"/>
                </a:lnTo>
                <a:lnTo>
                  <a:pt x="397" y="384"/>
                </a:lnTo>
                <a:lnTo>
                  <a:pt x="398" y="385"/>
                </a:lnTo>
                <a:lnTo>
                  <a:pt x="407" y="389"/>
                </a:lnTo>
                <a:lnTo>
                  <a:pt x="407" y="394"/>
                </a:lnTo>
                <a:lnTo>
                  <a:pt x="403" y="403"/>
                </a:lnTo>
                <a:lnTo>
                  <a:pt x="389" y="408"/>
                </a:lnTo>
                <a:lnTo>
                  <a:pt x="382" y="405"/>
                </a:lnTo>
                <a:lnTo>
                  <a:pt x="372" y="410"/>
                </a:lnTo>
                <a:lnTo>
                  <a:pt x="366" y="413"/>
                </a:lnTo>
                <a:lnTo>
                  <a:pt x="351" y="418"/>
                </a:lnTo>
                <a:lnTo>
                  <a:pt x="322" y="392"/>
                </a:lnTo>
                <a:lnTo>
                  <a:pt x="312" y="394"/>
                </a:lnTo>
                <a:lnTo>
                  <a:pt x="304" y="395"/>
                </a:lnTo>
                <a:lnTo>
                  <a:pt x="301" y="397"/>
                </a:lnTo>
                <a:lnTo>
                  <a:pt x="297" y="397"/>
                </a:lnTo>
                <a:lnTo>
                  <a:pt x="296" y="392"/>
                </a:lnTo>
                <a:lnTo>
                  <a:pt x="289" y="389"/>
                </a:lnTo>
                <a:lnTo>
                  <a:pt x="286" y="385"/>
                </a:lnTo>
                <a:lnTo>
                  <a:pt x="289" y="382"/>
                </a:lnTo>
                <a:lnTo>
                  <a:pt x="296" y="379"/>
                </a:lnTo>
                <a:lnTo>
                  <a:pt x="296" y="364"/>
                </a:lnTo>
                <a:lnTo>
                  <a:pt x="291" y="361"/>
                </a:lnTo>
                <a:lnTo>
                  <a:pt x="291" y="358"/>
                </a:lnTo>
                <a:lnTo>
                  <a:pt x="289" y="356"/>
                </a:lnTo>
                <a:lnTo>
                  <a:pt x="261" y="346"/>
                </a:lnTo>
                <a:lnTo>
                  <a:pt x="253" y="348"/>
                </a:lnTo>
                <a:lnTo>
                  <a:pt x="247" y="351"/>
                </a:lnTo>
                <a:lnTo>
                  <a:pt x="238" y="354"/>
                </a:lnTo>
                <a:lnTo>
                  <a:pt x="232" y="358"/>
                </a:lnTo>
                <a:lnTo>
                  <a:pt x="229" y="353"/>
                </a:lnTo>
                <a:lnTo>
                  <a:pt x="222" y="351"/>
                </a:lnTo>
                <a:lnTo>
                  <a:pt x="204" y="350"/>
                </a:lnTo>
                <a:lnTo>
                  <a:pt x="204" y="348"/>
                </a:lnTo>
                <a:lnTo>
                  <a:pt x="191" y="346"/>
                </a:lnTo>
                <a:lnTo>
                  <a:pt x="181" y="336"/>
                </a:lnTo>
                <a:lnTo>
                  <a:pt x="201" y="328"/>
                </a:lnTo>
                <a:lnTo>
                  <a:pt x="201" y="320"/>
                </a:lnTo>
                <a:lnTo>
                  <a:pt x="204" y="319"/>
                </a:lnTo>
                <a:lnTo>
                  <a:pt x="206" y="315"/>
                </a:lnTo>
                <a:lnTo>
                  <a:pt x="212" y="310"/>
                </a:lnTo>
                <a:lnTo>
                  <a:pt x="207" y="307"/>
                </a:lnTo>
                <a:lnTo>
                  <a:pt x="124" y="348"/>
                </a:lnTo>
                <a:lnTo>
                  <a:pt x="114" y="343"/>
                </a:lnTo>
                <a:lnTo>
                  <a:pt x="121" y="341"/>
                </a:lnTo>
                <a:lnTo>
                  <a:pt x="119" y="338"/>
                </a:lnTo>
                <a:lnTo>
                  <a:pt x="118" y="336"/>
                </a:lnTo>
                <a:lnTo>
                  <a:pt x="113" y="333"/>
                </a:lnTo>
                <a:lnTo>
                  <a:pt x="111" y="330"/>
                </a:lnTo>
                <a:lnTo>
                  <a:pt x="110" y="327"/>
                </a:lnTo>
                <a:lnTo>
                  <a:pt x="101" y="325"/>
                </a:lnTo>
                <a:lnTo>
                  <a:pt x="98" y="327"/>
                </a:lnTo>
                <a:lnTo>
                  <a:pt x="93" y="328"/>
                </a:lnTo>
                <a:lnTo>
                  <a:pt x="85" y="323"/>
                </a:lnTo>
                <a:lnTo>
                  <a:pt x="92" y="319"/>
                </a:lnTo>
                <a:lnTo>
                  <a:pt x="92" y="317"/>
                </a:lnTo>
                <a:lnTo>
                  <a:pt x="87" y="317"/>
                </a:lnTo>
                <a:lnTo>
                  <a:pt x="80" y="317"/>
                </a:lnTo>
                <a:lnTo>
                  <a:pt x="75" y="320"/>
                </a:lnTo>
                <a:lnTo>
                  <a:pt x="70" y="323"/>
                </a:lnTo>
                <a:lnTo>
                  <a:pt x="62" y="315"/>
                </a:lnTo>
                <a:lnTo>
                  <a:pt x="82" y="307"/>
                </a:lnTo>
                <a:lnTo>
                  <a:pt x="51" y="289"/>
                </a:lnTo>
                <a:lnTo>
                  <a:pt x="38" y="292"/>
                </a:lnTo>
                <a:lnTo>
                  <a:pt x="30" y="297"/>
                </a:lnTo>
                <a:lnTo>
                  <a:pt x="18" y="305"/>
                </a:lnTo>
                <a:lnTo>
                  <a:pt x="7" y="304"/>
                </a:lnTo>
                <a:lnTo>
                  <a:pt x="7" y="296"/>
                </a:lnTo>
                <a:lnTo>
                  <a:pt x="0" y="294"/>
                </a:lnTo>
                <a:lnTo>
                  <a:pt x="5" y="289"/>
                </a:lnTo>
                <a:lnTo>
                  <a:pt x="18" y="291"/>
                </a:lnTo>
                <a:lnTo>
                  <a:pt x="23" y="286"/>
                </a:lnTo>
                <a:lnTo>
                  <a:pt x="18" y="281"/>
                </a:lnTo>
                <a:lnTo>
                  <a:pt x="46" y="266"/>
                </a:lnTo>
                <a:lnTo>
                  <a:pt x="54" y="261"/>
                </a:lnTo>
                <a:lnTo>
                  <a:pt x="59" y="255"/>
                </a:lnTo>
                <a:lnTo>
                  <a:pt x="59" y="252"/>
                </a:lnTo>
                <a:lnTo>
                  <a:pt x="61" y="248"/>
                </a:lnTo>
                <a:lnTo>
                  <a:pt x="66" y="242"/>
                </a:lnTo>
                <a:lnTo>
                  <a:pt x="74" y="235"/>
                </a:lnTo>
                <a:lnTo>
                  <a:pt x="82" y="232"/>
                </a:lnTo>
                <a:lnTo>
                  <a:pt x="85" y="229"/>
                </a:lnTo>
                <a:lnTo>
                  <a:pt x="83" y="226"/>
                </a:lnTo>
                <a:lnTo>
                  <a:pt x="79" y="226"/>
                </a:lnTo>
                <a:lnTo>
                  <a:pt x="80" y="221"/>
                </a:lnTo>
                <a:lnTo>
                  <a:pt x="83" y="214"/>
                </a:lnTo>
                <a:lnTo>
                  <a:pt x="97" y="206"/>
                </a:lnTo>
                <a:lnTo>
                  <a:pt x="103" y="199"/>
                </a:lnTo>
                <a:lnTo>
                  <a:pt x="110" y="198"/>
                </a:lnTo>
                <a:lnTo>
                  <a:pt x="121" y="190"/>
                </a:lnTo>
                <a:lnTo>
                  <a:pt x="123" y="183"/>
                </a:lnTo>
                <a:lnTo>
                  <a:pt x="124" y="177"/>
                </a:lnTo>
                <a:lnTo>
                  <a:pt x="118" y="168"/>
                </a:lnTo>
                <a:lnTo>
                  <a:pt x="116" y="167"/>
                </a:lnTo>
                <a:lnTo>
                  <a:pt x="106" y="165"/>
                </a:lnTo>
                <a:lnTo>
                  <a:pt x="103" y="164"/>
                </a:lnTo>
                <a:lnTo>
                  <a:pt x="100" y="160"/>
                </a:lnTo>
                <a:lnTo>
                  <a:pt x="92" y="155"/>
                </a:lnTo>
                <a:lnTo>
                  <a:pt x="93" y="146"/>
                </a:lnTo>
                <a:lnTo>
                  <a:pt x="85" y="142"/>
                </a:lnTo>
                <a:lnTo>
                  <a:pt x="90" y="137"/>
                </a:lnTo>
                <a:lnTo>
                  <a:pt x="90" y="124"/>
                </a:lnTo>
                <a:lnTo>
                  <a:pt x="87" y="119"/>
                </a:lnTo>
                <a:lnTo>
                  <a:pt x="80" y="124"/>
                </a:lnTo>
                <a:lnTo>
                  <a:pt x="77" y="128"/>
                </a:lnTo>
                <a:lnTo>
                  <a:pt x="72" y="129"/>
                </a:lnTo>
                <a:lnTo>
                  <a:pt x="69" y="131"/>
                </a:lnTo>
                <a:lnTo>
                  <a:pt x="66" y="129"/>
                </a:lnTo>
                <a:lnTo>
                  <a:pt x="64" y="126"/>
                </a:lnTo>
                <a:lnTo>
                  <a:pt x="41" y="131"/>
                </a:lnTo>
                <a:lnTo>
                  <a:pt x="36" y="124"/>
                </a:lnTo>
                <a:lnTo>
                  <a:pt x="38" y="121"/>
                </a:lnTo>
                <a:lnTo>
                  <a:pt x="31" y="115"/>
                </a:lnTo>
                <a:lnTo>
                  <a:pt x="26" y="113"/>
                </a:lnTo>
                <a:lnTo>
                  <a:pt x="20" y="113"/>
                </a:lnTo>
                <a:lnTo>
                  <a:pt x="18" y="110"/>
                </a:lnTo>
                <a:lnTo>
                  <a:pt x="21" y="106"/>
                </a:lnTo>
                <a:lnTo>
                  <a:pt x="23" y="103"/>
                </a:lnTo>
                <a:lnTo>
                  <a:pt x="26" y="101"/>
                </a:lnTo>
                <a:lnTo>
                  <a:pt x="31" y="97"/>
                </a:lnTo>
                <a:lnTo>
                  <a:pt x="38" y="95"/>
                </a:lnTo>
                <a:lnTo>
                  <a:pt x="43" y="92"/>
                </a:lnTo>
                <a:lnTo>
                  <a:pt x="51" y="90"/>
                </a:lnTo>
                <a:lnTo>
                  <a:pt x="57" y="88"/>
                </a:lnTo>
                <a:lnTo>
                  <a:pt x="61" y="84"/>
                </a:lnTo>
                <a:lnTo>
                  <a:pt x="66" y="80"/>
                </a:lnTo>
                <a:lnTo>
                  <a:pt x="70" y="79"/>
                </a:lnTo>
                <a:lnTo>
                  <a:pt x="70" y="77"/>
                </a:lnTo>
                <a:lnTo>
                  <a:pt x="72" y="72"/>
                </a:lnTo>
                <a:lnTo>
                  <a:pt x="72" y="69"/>
                </a:lnTo>
                <a:lnTo>
                  <a:pt x="67" y="67"/>
                </a:lnTo>
                <a:lnTo>
                  <a:pt x="51" y="72"/>
                </a:lnTo>
                <a:lnTo>
                  <a:pt x="43" y="75"/>
                </a:lnTo>
                <a:lnTo>
                  <a:pt x="43" y="80"/>
                </a:lnTo>
                <a:lnTo>
                  <a:pt x="39" y="82"/>
                </a:lnTo>
                <a:lnTo>
                  <a:pt x="36" y="85"/>
                </a:lnTo>
                <a:lnTo>
                  <a:pt x="33" y="85"/>
                </a:lnTo>
                <a:lnTo>
                  <a:pt x="33" y="82"/>
                </a:lnTo>
                <a:lnTo>
                  <a:pt x="36" y="77"/>
                </a:lnTo>
                <a:lnTo>
                  <a:pt x="39" y="72"/>
                </a:lnTo>
                <a:lnTo>
                  <a:pt x="44" y="69"/>
                </a:lnTo>
                <a:lnTo>
                  <a:pt x="49" y="66"/>
                </a:lnTo>
                <a:lnTo>
                  <a:pt x="52" y="62"/>
                </a:lnTo>
                <a:lnTo>
                  <a:pt x="51" y="53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6" name="Freeform 30"/>
          <p:cNvSpPr>
            <a:spLocks/>
          </p:cNvSpPr>
          <p:nvPr/>
        </p:nvSpPr>
        <p:spPr bwMode="auto">
          <a:xfrm>
            <a:off x="2127634" y="2723891"/>
            <a:ext cx="546255" cy="429372"/>
          </a:xfrm>
          <a:custGeom>
            <a:avLst/>
            <a:gdLst>
              <a:gd name="T0" fmla="*/ 183 w 309"/>
              <a:gd name="T1" fmla="*/ 21 h 169"/>
              <a:gd name="T2" fmla="*/ 200 w 309"/>
              <a:gd name="T3" fmla="*/ 11 h 169"/>
              <a:gd name="T4" fmla="*/ 231 w 309"/>
              <a:gd name="T5" fmla="*/ 21 h 169"/>
              <a:gd name="T6" fmla="*/ 237 w 309"/>
              <a:gd name="T7" fmla="*/ 34 h 169"/>
              <a:gd name="T8" fmla="*/ 250 w 309"/>
              <a:gd name="T9" fmla="*/ 42 h 169"/>
              <a:gd name="T10" fmla="*/ 267 w 309"/>
              <a:gd name="T11" fmla="*/ 32 h 169"/>
              <a:gd name="T12" fmla="*/ 284 w 309"/>
              <a:gd name="T13" fmla="*/ 21 h 169"/>
              <a:gd name="T14" fmla="*/ 296 w 309"/>
              <a:gd name="T15" fmla="*/ 26 h 169"/>
              <a:gd name="T16" fmla="*/ 307 w 309"/>
              <a:gd name="T17" fmla="*/ 36 h 169"/>
              <a:gd name="T18" fmla="*/ 306 w 309"/>
              <a:gd name="T19" fmla="*/ 50 h 169"/>
              <a:gd name="T20" fmla="*/ 288 w 309"/>
              <a:gd name="T21" fmla="*/ 67 h 169"/>
              <a:gd name="T22" fmla="*/ 283 w 309"/>
              <a:gd name="T23" fmla="*/ 75 h 169"/>
              <a:gd name="T24" fmla="*/ 281 w 309"/>
              <a:gd name="T25" fmla="*/ 89 h 169"/>
              <a:gd name="T26" fmla="*/ 262 w 309"/>
              <a:gd name="T27" fmla="*/ 125 h 169"/>
              <a:gd name="T28" fmla="*/ 249 w 309"/>
              <a:gd name="T29" fmla="*/ 138 h 169"/>
              <a:gd name="T30" fmla="*/ 242 w 309"/>
              <a:gd name="T31" fmla="*/ 160 h 169"/>
              <a:gd name="T32" fmla="*/ 219 w 309"/>
              <a:gd name="T33" fmla="*/ 163 h 169"/>
              <a:gd name="T34" fmla="*/ 198 w 309"/>
              <a:gd name="T35" fmla="*/ 164 h 169"/>
              <a:gd name="T36" fmla="*/ 160 w 309"/>
              <a:gd name="T37" fmla="*/ 169 h 169"/>
              <a:gd name="T38" fmla="*/ 128 w 309"/>
              <a:gd name="T39" fmla="*/ 163 h 169"/>
              <a:gd name="T40" fmla="*/ 151 w 309"/>
              <a:gd name="T41" fmla="*/ 140 h 169"/>
              <a:gd name="T42" fmla="*/ 172 w 309"/>
              <a:gd name="T43" fmla="*/ 124 h 169"/>
              <a:gd name="T44" fmla="*/ 180 w 309"/>
              <a:gd name="T45" fmla="*/ 115 h 169"/>
              <a:gd name="T46" fmla="*/ 172 w 309"/>
              <a:gd name="T47" fmla="*/ 102 h 169"/>
              <a:gd name="T48" fmla="*/ 151 w 309"/>
              <a:gd name="T49" fmla="*/ 91 h 169"/>
              <a:gd name="T50" fmla="*/ 107 w 309"/>
              <a:gd name="T51" fmla="*/ 88 h 169"/>
              <a:gd name="T52" fmla="*/ 51 w 309"/>
              <a:gd name="T53" fmla="*/ 89 h 169"/>
              <a:gd name="T54" fmla="*/ 4 w 309"/>
              <a:gd name="T55" fmla="*/ 73 h 169"/>
              <a:gd name="T56" fmla="*/ 5 w 309"/>
              <a:gd name="T57" fmla="*/ 55 h 169"/>
              <a:gd name="T58" fmla="*/ 28 w 309"/>
              <a:gd name="T59" fmla="*/ 55 h 169"/>
              <a:gd name="T60" fmla="*/ 45 w 309"/>
              <a:gd name="T61" fmla="*/ 31 h 169"/>
              <a:gd name="T62" fmla="*/ 69 w 309"/>
              <a:gd name="T63" fmla="*/ 34 h 169"/>
              <a:gd name="T64" fmla="*/ 107 w 309"/>
              <a:gd name="T65" fmla="*/ 34 h 169"/>
              <a:gd name="T66" fmla="*/ 123 w 309"/>
              <a:gd name="T67" fmla="*/ 0 h 169"/>
              <a:gd name="T68" fmla="*/ 139 w 309"/>
              <a:gd name="T69" fmla="*/ 26 h 16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09"/>
              <a:gd name="T106" fmla="*/ 0 h 169"/>
              <a:gd name="T107" fmla="*/ 309 w 309"/>
              <a:gd name="T108" fmla="*/ 169 h 16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09" h="169">
                <a:moveTo>
                  <a:pt x="152" y="16"/>
                </a:moveTo>
                <a:lnTo>
                  <a:pt x="183" y="21"/>
                </a:lnTo>
                <a:lnTo>
                  <a:pt x="187" y="14"/>
                </a:lnTo>
                <a:lnTo>
                  <a:pt x="200" y="11"/>
                </a:lnTo>
                <a:lnTo>
                  <a:pt x="203" y="19"/>
                </a:lnTo>
                <a:lnTo>
                  <a:pt x="231" y="21"/>
                </a:lnTo>
                <a:lnTo>
                  <a:pt x="234" y="31"/>
                </a:lnTo>
                <a:lnTo>
                  <a:pt x="237" y="34"/>
                </a:lnTo>
                <a:lnTo>
                  <a:pt x="237" y="39"/>
                </a:lnTo>
                <a:lnTo>
                  <a:pt x="250" y="42"/>
                </a:lnTo>
                <a:lnTo>
                  <a:pt x="258" y="42"/>
                </a:lnTo>
                <a:lnTo>
                  <a:pt x="267" y="32"/>
                </a:lnTo>
                <a:lnTo>
                  <a:pt x="275" y="24"/>
                </a:lnTo>
                <a:lnTo>
                  <a:pt x="284" y="21"/>
                </a:lnTo>
                <a:lnTo>
                  <a:pt x="293" y="21"/>
                </a:lnTo>
                <a:lnTo>
                  <a:pt x="296" y="26"/>
                </a:lnTo>
                <a:lnTo>
                  <a:pt x="302" y="31"/>
                </a:lnTo>
                <a:lnTo>
                  <a:pt x="307" y="36"/>
                </a:lnTo>
                <a:lnTo>
                  <a:pt x="309" y="40"/>
                </a:lnTo>
                <a:lnTo>
                  <a:pt x="306" y="50"/>
                </a:lnTo>
                <a:lnTo>
                  <a:pt x="296" y="60"/>
                </a:lnTo>
                <a:lnTo>
                  <a:pt x="288" y="67"/>
                </a:lnTo>
                <a:lnTo>
                  <a:pt x="283" y="71"/>
                </a:lnTo>
                <a:lnTo>
                  <a:pt x="283" y="75"/>
                </a:lnTo>
                <a:lnTo>
                  <a:pt x="283" y="83"/>
                </a:lnTo>
                <a:lnTo>
                  <a:pt x="281" y="89"/>
                </a:lnTo>
                <a:lnTo>
                  <a:pt x="281" y="101"/>
                </a:lnTo>
                <a:lnTo>
                  <a:pt x="262" y="125"/>
                </a:lnTo>
                <a:lnTo>
                  <a:pt x="250" y="129"/>
                </a:lnTo>
                <a:lnTo>
                  <a:pt x="249" y="138"/>
                </a:lnTo>
                <a:lnTo>
                  <a:pt x="250" y="155"/>
                </a:lnTo>
                <a:lnTo>
                  <a:pt x="242" y="160"/>
                </a:lnTo>
                <a:lnTo>
                  <a:pt x="234" y="164"/>
                </a:lnTo>
                <a:lnTo>
                  <a:pt x="219" y="163"/>
                </a:lnTo>
                <a:lnTo>
                  <a:pt x="218" y="160"/>
                </a:lnTo>
                <a:lnTo>
                  <a:pt x="198" y="164"/>
                </a:lnTo>
                <a:lnTo>
                  <a:pt x="177" y="168"/>
                </a:lnTo>
                <a:lnTo>
                  <a:pt x="160" y="169"/>
                </a:lnTo>
                <a:lnTo>
                  <a:pt x="147" y="168"/>
                </a:lnTo>
                <a:lnTo>
                  <a:pt x="128" y="163"/>
                </a:lnTo>
                <a:lnTo>
                  <a:pt x="142" y="148"/>
                </a:lnTo>
                <a:lnTo>
                  <a:pt x="151" y="140"/>
                </a:lnTo>
                <a:lnTo>
                  <a:pt x="160" y="132"/>
                </a:lnTo>
                <a:lnTo>
                  <a:pt x="172" y="124"/>
                </a:lnTo>
                <a:lnTo>
                  <a:pt x="177" y="120"/>
                </a:lnTo>
                <a:lnTo>
                  <a:pt x="180" y="115"/>
                </a:lnTo>
                <a:lnTo>
                  <a:pt x="178" y="109"/>
                </a:lnTo>
                <a:lnTo>
                  <a:pt x="172" y="102"/>
                </a:lnTo>
                <a:lnTo>
                  <a:pt x="164" y="98"/>
                </a:lnTo>
                <a:lnTo>
                  <a:pt x="151" y="91"/>
                </a:lnTo>
                <a:lnTo>
                  <a:pt x="129" y="86"/>
                </a:lnTo>
                <a:lnTo>
                  <a:pt x="107" y="88"/>
                </a:lnTo>
                <a:lnTo>
                  <a:pt x="84" y="89"/>
                </a:lnTo>
                <a:lnTo>
                  <a:pt x="51" y="89"/>
                </a:lnTo>
                <a:lnTo>
                  <a:pt x="15" y="88"/>
                </a:lnTo>
                <a:lnTo>
                  <a:pt x="4" y="73"/>
                </a:lnTo>
                <a:lnTo>
                  <a:pt x="0" y="67"/>
                </a:lnTo>
                <a:lnTo>
                  <a:pt x="5" y="55"/>
                </a:lnTo>
                <a:lnTo>
                  <a:pt x="27" y="58"/>
                </a:lnTo>
                <a:lnTo>
                  <a:pt x="28" y="55"/>
                </a:lnTo>
                <a:lnTo>
                  <a:pt x="15" y="47"/>
                </a:lnTo>
                <a:lnTo>
                  <a:pt x="45" y="31"/>
                </a:lnTo>
                <a:lnTo>
                  <a:pt x="51" y="29"/>
                </a:lnTo>
                <a:lnTo>
                  <a:pt x="69" y="34"/>
                </a:lnTo>
                <a:lnTo>
                  <a:pt x="89" y="39"/>
                </a:lnTo>
                <a:lnTo>
                  <a:pt x="107" y="34"/>
                </a:lnTo>
                <a:lnTo>
                  <a:pt x="111" y="1"/>
                </a:lnTo>
                <a:lnTo>
                  <a:pt x="123" y="0"/>
                </a:lnTo>
                <a:lnTo>
                  <a:pt x="138" y="9"/>
                </a:lnTo>
                <a:lnTo>
                  <a:pt x="139" y="26"/>
                </a:lnTo>
                <a:lnTo>
                  <a:pt x="152" y="16"/>
                </a:lnTo>
                <a:close/>
              </a:path>
            </a:pathLst>
          </a:custGeom>
          <a:solidFill>
            <a:srgbClr val="00B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7" name="Freeform 31"/>
          <p:cNvSpPr>
            <a:spLocks/>
          </p:cNvSpPr>
          <p:nvPr/>
        </p:nvSpPr>
        <p:spPr bwMode="auto">
          <a:xfrm>
            <a:off x="1620272" y="2904278"/>
            <a:ext cx="825569" cy="896854"/>
          </a:xfrm>
          <a:custGeom>
            <a:avLst/>
            <a:gdLst>
              <a:gd name="T0" fmla="*/ 394 w 467"/>
              <a:gd name="T1" fmla="*/ 17 h 353"/>
              <a:gd name="T2" fmla="*/ 459 w 467"/>
              <a:gd name="T3" fmla="*/ 31 h 353"/>
              <a:gd name="T4" fmla="*/ 459 w 467"/>
              <a:gd name="T5" fmla="*/ 53 h 353"/>
              <a:gd name="T6" fmla="*/ 415 w 467"/>
              <a:gd name="T7" fmla="*/ 92 h 353"/>
              <a:gd name="T8" fmla="*/ 407 w 467"/>
              <a:gd name="T9" fmla="*/ 129 h 353"/>
              <a:gd name="T10" fmla="*/ 431 w 467"/>
              <a:gd name="T11" fmla="*/ 193 h 353"/>
              <a:gd name="T12" fmla="*/ 457 w 467"/>
              <a:gd name="T13" fmla="*/ 222 h 353"/>
              <a:gd name="T14" fmla="*/ 412 w 467"/>
              <a:gd name="T15" fmla="*/ 232 h 353"/>
              <a:gd name="T16" fmla="*/ 385 w 467"/>
              <a:gd name="T17" fmla="*/ 221 h 353"/>
              <a:gd name="T18" fmla="*/ 372 w 467"/>
              <a:gd name="T19" fmla="*/ 219 h 353"/>
              <a:gd name="T20" fmla="*/ 384 w 467"/>
              <a:gd name="T21" fmla="*/ 227 h 353"/>
              <a:gd name="T22" fmla="*/ 371 w 467"/>
              <a:gd name="T23" fmla="*/ 231 h 353"/>
              <a:gd name="T24" fmla="*/ 367 w 467"/>
              <a:gd name="T25" fmla="*/ 226 h 353"/>
              <a:gd name="T26" fmla="*/ 335 w 467"/>
              <a:gd name="T27" fmla="*/ 227 h 353"/>
              <a:gd name="T28" fmla="*/ 315 w 467"/>
              <a:gd name="T29" fmla="*/ 234 h 353"/>
              <a:gd name="T30" fmla="*/ 304 w 467"/>
              <a:gd name="T31" fmla="*/ 250 h 353"/>
              <a:gd name="T32" fmla="*/ 332 w 467"/>
              <a:gd name="T33" fmla="*/ 263 h 353"/>
              <a:gd name="T34" fmla="*/ 312 w 467"/>
              <a:gd name="T35" fmla="*/ 273 h 353"/>
              <a:gd name="T36" fmla="*/ 284 w 467"/>
              <a:gd name="T37" fmla="*/ 281 h 353"/>
              <a:gd name="T38" fmla="*/ 291 w 467"/>
              <a:gd name="T39" fmla="*/ 304 h 353"/>
              <a:gd name="T40" fmla="*/ 314 w 467"/>
              <a:gd name="T41" fmla="*/ 315 h 353"/>
              <a:gd name="T42" fmla="*/ 322 w 467"/>
              <a:gd name="T43" fmla="*/ 325 h 353"/>
              <a:gd name="T44" fmla="*/ 299 w 467"/>
              <a:gd name="T45" fmla="*/ 328 h 353"/>
              <a:gd name="T46" fmla="*/ 247 w 467"/>
              <a:gd name="T47" fmla="*/ 338 h 353"/>
              <a:gd name="T48" fmla="*/ 229 w 467"/>
              <a:gd name="T49" fmla="*/ 353 h 353"/>
              <a:gd name="T50" fmla="*/ 199 w 467"/>
              <a:gd name="T51" fmla="*/ 335 h 353"/>
              <a:gd name="T52" fmla="*/ 165 w 467"/>
              <a:gd name="T53" fmla="*/ 320 h 353"/>
              <a:gd name="T54" fmla="*/ 131 w 467"/>
              <a:gd name="T55" fmla="*/ 309 h 353"/>
              <a:gd name="T56" fmla="*/ 121 w 467"/>
              <a:gd name="T57" fmla="*/ 296 h 353"/>
              <a:gd name="T58" fmla="*/ 111 w 467"/>
              <a:gd name="T59" fmla="*/ 273 h 353"/>
              <a:gd name="T60" fmla="*/ 110 w 467"/>
              <a:gd name="T61" fmla="*/ 262 h 353"/>
              <a:gd name="T62" fmla="*/ 93 w 467"/>
              <a:gd name="T63" fmla="*/ 260 h 353"/>
              <a:gd name="T64" fmla="*/ 62 w 467"/>
              <a:gd name="T65" fmla="*/ 237 h 353"/>
              <a:gd name="T66" fmla="*/ 48 w 467"/>
              <a:gd name="T67" fmla="*/ 235 h 353"/>
              <a:gd name="T68" fmla="*/ 36 w 467"/>
              <a:gd name="T69" fmla="*/ 227 h 353"/>
              <a:gd name="T70" fmla="*/ 17 w 467"/>
              <a:gd name="T71" fmla="*/ 209 h 353"/>
              <a:gd name="T72" fmla="*/ 8 w 467"/>
              <a:gd name="T73" fmla="*/ 196 h 353"/>
              <a:gd name="T74" fmla="*/ 12 w 467"/>
              <a:gd name="T75" fmla="*/ 188 h 353"/>
              <a:gd name="T76" fmla="*/ 28 w 467"/>
              <a:gd name="T77" fmla="*/ 167 h 353"/>
              <a:gd name="T78" fmla="*/ 25 w 467"/>
              <a:gd name="T79" fmla="*/ 144 h 353"/>
              <a:gd name="T80" fmla="*/ 8 w 467"/>
              <a:gd name="T81" fmla="*/ 126 h 353"/>
              <a:gd name="T82" fmla="*/ 26 w 467"/>
              <a:gd name="T83" fmla="*/ 121 h 353"/>
              <a:gd name="T84" fmla="*/ 56 w 467"/>
              <a:gd name="T85" fmla="*/ 120 h 353"/>
              <a:gd name="T86" fmla="*/ 59 w 467"/>
              <a:gd name="T87" fmla="*/ 102 h 353"/>
              <a:gd name="T88" fmla="*/ 70 w 467"/>
              <a:gd name="T89" fmla="*/ 103 h 353"/>
              <a:gd name="T90" fmla="*/ 85 w 467"/>
              <a:gd name="T91" fmla="*/ 97 h 353"/>
              <a:gd name="T92" fmla="*/ 105 w 467"/>
              <a:gd name="T93" fmla="*/ 89 h 353"/>
              <a:gd name="T94" fmla="*/ 123 w 467"/>
              <a:gd name="T95" fmla="*/ 59 h 353"/>
              <a:gd name="T96" fmla="*/ 170 w 467"/>
              <a:gd name="T97" fmla="*/ 64 h 353"/>
              <a:gd name="T98" fmla="*/ 185 w 467"/>
              <a:gd name="T99" fmla="*/ 48 h 353"/>
              <a:gd name="T100" fmla="*/ 180 w 467"/>
              <a:gd name="T101" fmla="*/ 33 h 353"/>
              <a:gd name="T102" fmla="*/ 181 w 467"/>
              <a:gd name="T103" fmla="*/ 10 h 353"/>
              <a:gd name="T104" fmla="*/ 216 w 467"/>
              <a:gd name="T105" fmla="*/ 2 h 353"/>
              <a:gd name="T106" fmla="*/ 258 w 467"/>
              <a:gd name="T107" fmla="*/ 17 h 35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67"/>
              <a:gd name="T163" fmla="*/ 0 h 353"/>
              <a:gd name="T164" fmla="*/ 467 w 467"/>
              <a:gd name="T165" fmla="*/ 353 h 35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67" h="353">
                <a:moveTo>
                  <a:pt x="302" y="17"/>
                </a:moveTo>
                <a:lnTo>
                  <a:pt x="338" y="18"/>
                </a:lnTo>
                <a:lnTo>
                  <a:pt x="371" y="18"/>
                </a:lnTo>
                <a:lnTo>
                  <a:pt x="394" y="17"/>
                </a:lnTo>
                <a:lnTo>
                  <a:pt x="416" y="15"/>
                </a:lnTo>
                <a:lnTo>
                  <a:pt x="438" y="20"/>
                </a:lnTo>
                <a:lnTo>
                  <a:pt x="451" y="27"/>
                </a:lnTo>
                <a:lnTo>
                  <a:pt x="459" y="31"/>
                </a:lnTo>
                <a:lnTo>
                  <a:pt x="465" y="38"/>
                </a:lnTo>
                <a:lnTo>
                  <a:pt x="467" y="44"/>
                </a:lnTo>
                <a:lnTo>
                  <a:pt x="464" y="49"/>
                </a:lnTo>
                <a:lnTo>
                  <a:pt x="459" y="53"/>
                </a:lnTo>
                <a:lnTo>
                  <a:pt x="447" y="61"/>
                </a:lnTo>
                <a:lnTo>
                  <a:pt x="438" y="69"/>
                </a:lnTo>
                <a:lnTo>
                  <a:pt x="429" y="77"/>
                </a:lnTo>
                <a:lnTo>
                  <a:pt x="415" y="92"/>
                </a:lnTo>
                <a:lnTo>
                  <a:pt x="413" y="100"/>
                </a:lnTo>
                <a:lnTo>
                  <a:pt x="410" y="107"/>
                </a:lnTo>
                <a:lnTo>
                  <a:pt x="408" y="115"/>
                </a:lnTo>
                <a:lnTo>
                  <a:pt x="407" y="129"/>
                </a:lnTo>
                <a:lnTo>
                  <a:pt x="408" y="149"/>
                </a:lnTo>
                <a:lnTo>
                  <a:pt x="416" y="172"/>
                </a:lnTo>
                <a:lnTo>
                  <a:pt x="423" y="183"/>
                </a:lnTo>
                <a:lnTo>
                  <a:pt x="431" y="193"/>
                </a:lnTo>
                <a:lnTo>
                  <a:pt x="438" y="200"/>
                </a:lnTo>
                <a:lnTo>
                  <a:pt x="447" y="209"/>
                </a:lnTo>
                <a:lnTo>
                  <a:pt x="456" y="221"/>
                </a:lnTo>
                <a:lnTo>
                  <a:pt x="457" y="222"/>
                </a:lnTo>
                <a:lnTo>
                  <a:pt x="447" y="226"/>
                </a:lnTo>
                <a:lnTo>
                  <a:pt x="441" y="227"/>
                </a:lnTo>
                <a:lnTo>
                  <a:pt x="415" y="232"/>
                </a:lnTo>
                <a:lnTo>
                  <a:pt x="412" y="232"/>
                </a:lnTo>
                <a:lnTo>
                  <a:pt x="405" y="235"/>
                </a:lnTo>
                <a:lnTo>
                  <a:pt x="395" y="232"/>
                </a:lnTo>
                <a:lnTo>
                  <a:pt x="397" y="224"/>
                </a:lnTo>
                <a:lnTo>
                  <a:pt x="385" y="221"/>
                </a:lnTo>
                <a:lnTo>
                  <a:pt x="379" y="216"/>
                </a:lnTo>
                <a:lnTo>
                  <a:pt x="376" y="216"/>
                </a:lnTo>
                <a:lnTo>
                  <a:pt x="374" y="217"/>
                </a:lnTo>
                <a:lnTo>
                  <a:pt x="372" y="219"/>
                </a:lnTo>
                <a:lnTo>
                  <a:pt x="374" y="221"/>
                </a:lnTo>
                <a:lnTo>
                  <a:pt x="377" y="222"/>
                </a:lnTo>
                <a:lnTo>
                  <a:pt x="384" y="226"/>
                </a:lnTo>
                <a:lnTo>
                  <a:pt x="384" y="227"/>
                </a:lnTo>
                <a:lnTo>
                  <a:pt x="382" y="229"/>
                </a:lnTo>
                <a:lnTo>
                  <a:pt x="377" y="227"/>
                </a:lnTo>
                <a:lnTo>
                  <a:pt x="374" y="227"/>
                </a:lnTo>
                <a:lnTo>
                  <a:pt x="371" y="231"/>
                </a:lnTo>
                <a:lnTo>
                  <a:pt x="367" y="231"/>
                </a:lnTo>
                <a:lnTo>
                  <a:pt x="366" y="229"/>
                </a:lnTo>
                <a:lnTo>
                  <a:pt x="369" y="226"/>
                </a:lnTo>
                <a:lnTo>
                  <a:pt x="367" y="226"/>
                </a:lnTo>
                <a:lnTo>
                  <a:pt x="363" y="226"/>
                </a:lnTo>
                <a:lnTo>
                  <a:pt x="340" y="222"/>
                </a:lnTo>
                <a:lnTo>
                  <a:pt x="335" y="224"/>
                </a:lnTo>
                <a:lnTo>
                  <a:pt x="335" y="227"/>
                </a:lnTo>
                <a:lnTo>
                  <a:pt x="327" y="231"/>
                </a:lnTo>
                <a:lnTo>
                  <a:pt x="323" y="232"/>
                </a:lnTo>
                <a:lnTo>
                  <a:pt x="320" y="234"/>
                </a:lnTo>
                <a:lnTo>
                  <a:pt x="315" y="234"/>
                </a:lnTo>
                <a:lnTo>
                  <a:pt x="310" y="239"/>
                </a:lnTo>
                <a:lnTo>
                  <a:pt x="318" y="242"/>
                </a:lnTo>
                <a:lnTo>
                  <a:pt x="307" y="244"/>
                </a:lnTo>
                <a:lnTo>
                  <a:pt x="304" y="250"/>
                </a:lnTo>
                <a:lnTo>
                  <a:pt x="304" y="255"/>
                </a:lnTo>
                <a:lnTo>
                  <a:pt x="305" y="260"/>
                </a:lnTo>
                <a:lnTo>
                  <a:pt x="315" y="262"/>
                </a:lnTo>
                <a:lnTo>
                  <a:pt x="332" y="263"/>
                </a:lnTo>
                <a:lnTo>
                  <a:pt x="335" y="265"/>
                </a:lnTo>
                <a:lnTo>
                  <a:pt x="333" y="268"/>
                </a:lnTo>
                <a:lnTo>
                  <a:pt x="323" y="270"/>
                </a:lnTo>
                <a:lnTo>
                  <a:pt x="312" y="273"/>
                </a:lnTo>
                <a:lnTo>
                  <a:pt x="305" y="273"/>
                </a:lnTo>
                <a:lnTo>
                  <a:pt x="301" y="273"/>
                </a:lnTo>
                <a:lnTo>
                  <a:pt x="284" y="278"/>
                </a:lnTo>
                <a:lnTo>
                  <a:pt x="284" y="281"/>
                </a:lnTo>
                <a:lnTo>
                  <a:pt x="286" y="289"/>
                </a:lnTo>
                <a:lnTo>
                  <a:pt x="287" y="294"/>
                </a:lnTo>
                <a:lnTo>
                  <a:pt x="287" y="296"/>
                </a:lnTo>
                <a:lnTo>
                  <a:pt x="291" y="304"/>
                </a:lnTo>
                <a:lnTo>
                  <a:pt x="294" y="309"/>
                </a:lnTo>
                <a:lnTo>
                  <a:pt x="299" y="312"/>
                </a:lnTo>
                <a:lnTo>
                  <a:pt x="304" y="314"/>
                </a:lnTo>
                <a:lnTo>
                  <a:pt x="314" y="315"/>
                </a:lnTo>
                <a:lnTo>
                  <a:pt x="318" y="319"/>
                </a:lnTo>
                <a:lnTo>
                  <a:pt x="322" y="322"/>
                </a:lnTo>
                <a:lnTo>
                  <a:pt x="322" y="324"/>
                </a:lnTo>
                <a:lnTo>
                  <a:pt x="322" y="325"/>
                </a:lnTo>
                <a:lnTo>
                  <a:pt x="318" y="327"/>
                </a:lnTo>
                <a:lnTo>
                  <a:pt x="307" y="320"/>
                </a:lnTo>
                <a:lnTo>
                  <a:pt x="299" y="320"/>
                </a:lnTo>
                <a:lnTo>
                  <a:pt x="299" y="328"/>
                </a:lnTo>
                <a:lnTo>
                  <a:pt x="284" y="333"/>
                </a:lnTo>
                <a:lnTo>
                  <a:pt x="276" y="335"/>
                </a:lnTo>
                <a:lnTo>
                  <a:pt x="261" y="337"/>
                </a:lnTo>
                <a:lnTo>
                  <a:pt x="247" y="338"/>
                </a:lnTo>
                <a:lnTo>
                  <a:pt x="245" y="343"/>
                </a:lnTo>
                <a:lnTo>
                  <a:pt x="240" y="348"/>
                </a:lnTo>
                <a:lnTo>
                  <a:pt x="237" y="350"/>
                </a:lnTo>
                <a:lnTo>
                  <a:pt x="229" y="353"/>
                </a:lnTo>
                <a:lnTo>
                  <a:pt x="221" y="350"/>
                </a:lnTo>
                <a:lnTo>
                  <a:pt x="224" y="333"/>
                </a:lnTo>
                <a:lnTo>
                  <a:pt x="206" y="332"/>
                </a:lnTo>
                <a:lnTo>
                  <a:pt x="199" y="335"/>
                </a:lnTo>
                <a:lnTo>
                  <a:pt x="193" y="337"/>
                </a:lnTo>
                <a:lnTo>
                  <a:pt x="188" y="335"/>
                </a:lnTo>
                <a:lnTo>
                  <a:pt x="194" y="325"/>
                </a:lnTo>
                <a:lnTo>
                  <a:pt x="165" y="320"/>
                </a:lnTo>
                <a:lnTo>
                  <a:pt x="134" y="322"/>
                </a:lnTo>
                <a:lnTo>
                  <a:pt x="132" y="319"/>
                </a:lnTo>
                <a:lnTo>
                  <a:pt x="134" y="312"/>
                </a:lnTo>
                <a:lnTo>
                  <a:pt x="131" y="309"/>
                </a:lnTo>
                <a:lnTo>
                  <a:pt x="131" y="306"/>
                </a:lnTo>
                <a:lnTo>
                  <a:pt x="124" y="304"/>
                </a:lnTo>
                <a:lnTo>
                  <a:pt x="123" y="302"/>
                </a:lnTo>
                <a:lnTo>
                  <a:pt x="121" y="296"/>
                </a:lnTo>
                <a:lnTo>
                  <a:pt x="116" y="286"/>
                </a:lnTo>
                <a:lnTo>
                  <a:pt x="116" y="281"/>
                </a:lnTo>
                <a:lnTo>
                  <a:pt x="113" y="276"/>
                </a:lnTo>
                <a:lnTo>
                  <a:pt x="111" y="273"/>
                </a:lnTo>
                <a:lnTo>
                  <a:pt x="116" y="268"/>
                </a:lnTo>
                <a:lnTo>
                  <a:pt x="118" y="265"/>
                </a:lnTo>
                <a:lnTo>
                  <a:pt x="114" y="265"/>
                </a:lnTo>
                <a:lnTo>
                  <a:pt x="110" y="262"/>
                </a:lnTo>
                <a:lnTo>
                  <a:pt x="106" y="262"/>
                </a:lnTo>
                <a:lnTo>
                  <a:pt x="103" y="262"/>
                </a:lnTo>
                <a:lnTo>
                  <a:pt x="98" y="262"/>
                </a:lnTo>
                <a:lnTo>
                  <a:pt x="93" y="260"/>
                </a:lnTo>
                <a:lnTo>
                  <a:pt x="83" y="250"/>
                </a:lnTo>
                <a:lnTo>
                  <a:pt x="83" y="245"/>
                </a:lnTo>
                <a:lnTo>
                  <a:pt x="77" y="245"/>
                </a:lnTo>
                <a:lnTo>
                  <a:pt x="62" y="237"/>
                </a:lnTo>
                <a:lnTo>
                  <a:pt x="57" y="237"/>
                </a:lnTo>
                <a:lnTo>
                  <a:pt x="51" y="239"/>
                </a:lnTo>
                <a:lnTo>
                  <a:pt x="49" y="237"/>
                </a:lnTo>
                <a:lnTo>
                  <a:pt x="48" y="235"/>
                </a:lnTo>
                <a:lnTo>
                  <a:pt x="48" y="231"/>
                </a:lnTo>
                <a:lnTo>
                  <a:pt x="38" y="231"/>
                </a:lnTo>
                <a:lnTo>
                  <a:pt x="36" y="227"/>
                </a:lnTo>
                <a:lnTo>
                  <a:pt x="39" y="224"/>
                </a:lnTo>
                <a:lnTo>
                  <a:pt x="31" y="221"/>
                </a:lnTo>
                <a:lnTo>
                  <a:pt x="18" y="209"/>
                </a:lnTo>
                <a:lnTo>
                  <a:pt x="17" y="209"/>
                </a:lnTo>
                <a:lnTo>
                  <a:pt x="7" y="208"/>
                </a:lnTo>
                <a:lnTo>
                  <a:pt x="5" y="204"/>
                </a:lnTo>
                <a:lnTo>
                  <a:pt x="10" y="198"/>
                </a:lnTo>
                <a:lnTo>
                  <a:pt x="8" y="196"/>
                </a:lnTo>
                <a:lnTo>
                  <a:pt x="7" y="195"/>
                </a:lnTo>
                <a:lnTo>
                  <a:pt x="0" y="193"/>
                </a:lnTo>
                <a:lnTo>
                  <a:pt x="0" y="191"/>
                </a:lnTo>
                <a:lnTo>
                  <a:pt x="12" y="188"/>
                </a:lnTo>
                <a:lnTo>
                  <a:pt x="15" y="186"/>
                </a:lnTo>
                <a:lnTo>
                  <a:pt x="26" y="175"/>
                </a:lnTo>
                <a:lnTo>
                  <a:pt x="28" y="170"/>
                </a:lnTo>
                <a:lnTo>
                  <a:pt x="28" y="167"/>
                </a:lnTo>
                <a:lnTo>
                  <a:pt x="15" y="159"/>
                </a:lnTo>
                <a:lnTo>
                  <a:pt x="15" y="157"/>
                </a:lnTo>
                <a:lnTo>
                  <a:pt x="25" y="147"/>
                </a:lnTo>
                <a:lnTo>
                  <a:pt x="25" y="144"/>
                </a:lnTo>
                <a:lnTo>
                  <a:pt x="20" y="138"/>
                </a:lnTo>
                <a:lnTo>
                  <a:pt x="13" y="133"/>
                </a:lnTo>
                <a:lnTo>
                  <a:pt x="12" y="133"/>
                </a:lnTo>
                <a:lnTo>
                  <a:pt x="8" y="126"/>
                </a:lnTo>
                <a:lnTo>
                  <a:pt x="7" y="124"/>
                </a:lnTo>
                <a:lnTo>
                  <a:pt x="10" y="124"/>
                </a:lnTo>
                <a:lnTo>
                  <a:pt x="15" y="121"/>
                </a:lnTo>
                <a:lnTo>
                  <a:pt x="26" y="121"/>
                </a:lnTo>
                <a:lnTo>
                  <a:pt x="36" y="118"/>
                </a:lnTo>
                <a:lnTo>
                  <a:pt x="39" y="118"/>
                </a:lnTo>
                <a:lnTo>
                  <a:pt x="46" y="120"/>
                </a:lnTo>
                <a:lnTo>
                  <a:pt x="56" y="120"/>
                </a:lnTo>
                <a:lnTo>
                  <a:pt x="57" y="118"/>
                </a:lnTo>
                <a:lnTo>
                  <a:pt x="52" y="108"/>
                </a:lnTo>
                <a:lnTo>
                  <a:pt x="54" y="105"/>
                </a:lnTo>
                <a:lnTo>
                  <a:pt x="59" y="102"/>
                </a:lnTo>
                <a:lnTo>
                  <a:pt x="61" y="107"/>
                </a:lnTo>
                <a:lnTo>
                  <a:pt x="66" y="107"/>
                </a:lnTo>
                <a:lnTo>
                  <a:pt x="67" y="103"/>
                </a:lnTo>
                <a:lnTo>
                  <a:pt x="70" y="103"/>
                </a:lnTo>
                <a:lnTo>
                  <a:pt x="80" y="103"/>
                </a:lnTo>
                <a:lnTo>
                  <a:pt x="83" y="102"/>
                </a:lnTo>
                <a:lnTo>
                  <a:pt x="83" y="98"/>
                </a:lnTo>
                <a:lnTo>
                  <a:pt x="85" y="97"/>
                </a:lnTo>
                <a:lnTo>
                  <a:pt x="90" y="95"/>
                </a:lnTo>
                <a:lnTo>
                  <a:pt x="103" y="93"/>
                </a:lnTo>
                <a:lnTo>
                  <a:pt x="105" y="92"/>
                </a:lnTo>
                <a:lnTo>
                  <a:pt x="105" y="89"/>
                </a:lnTo>
                <a:lnTo>
                  <a:pt x="110" y="87"/>
                </a:lnTo>
                <a:lnTo>
                  <a:pt x="118" y="74"/>
                </a:lnTo>
                <a:lnTo>
                  <a:pt x="119" y="66"/>
                </a:lnTo>
                <a:lnTo>
                  <a:pt x="123" y="59"/>
                </a:lnTo>
                <a:lnTo>
                  <a:pt x="132" y="58"/>
                </a:lnTo>
                <a:lnTo>
                  <a:pt x="147" y="59"/>
                </a:lnTo>
                <a:lnTo>
                  <a:pt x="162" y="61"/>
                </a:lnTo>
                <a:lnTo>
                  <a:pt x="170" y="64"/>
                </a:lnTo>
                <a:lnTo>
                  <a:pt x="175" y="62"/>
                </a:lnTo>
                <a:lnTo>
                  <a:pt x="183" y="58"/>
                </a:lnTo>
                <a:lnTo>
                  <a:pt x="185" y="53"/>
                </a:lnTo>
                <a:lnTo>
                  <a:pt x="185" y="48"/>
                </a:lnTo>
                <a:lnTo>
                  <a:pt x="183" y="44"/>
                </a:lnTo>
                <a:lnTo>
                  <a:pt x="183" y="41"/>
                </a:lnTo>
                <a:lnTo>
                  <a:pt x="181" y="36"/>
                </a:lnTo>
                <a:lnTo>
                  <a:pt x="180" y="33"/>
                </a:lnTo>
                <a:lnTo>
                  <a:pt x="177" y="30"/>
                </a:lnTo>
                <a:lnTo>
                  <a:pt x="177" y="25"/>
                </a:lnTo>
                <a:lnTo>
                  <a:pt x="178" y="18"/>
                </a:lnTo>
                <a:lnTo>
                  <a:pt x="181" y="10"/>
                </a:lnTo>
                <a:lnTo>
                  <a:pt x="190" y="5"/>
                </a:lnTo>
                <a:lnTo>
                  <a:pt x="201" y="4"/>
                </a:lnTo>
                <a:lnTo>
                  <a:pt x="209" y="2"/>
                </a:lnTo>
                <a:lnTo>
                  <a:pt x="216" y="2"/>
                </a:lnTo>
                <a:lnTo>
                  <a:pt x="229" y="0"/>
                </a:lnTo>
                <a:lnTo>
                  <a:pt x="239" y="4"/>
                </a:lnTo>
                <a:lnTo>
                  <a:pt x="250" y="12"/>
                </a:lnTo>
                <a:lnTo>
                  <a:pt x="258" y="17"/>
                </a:lnTo>
                <a:lnTo>
                  <a:pt x="268" y="20"/>
                </a:lnTo>
                <a:lnTo>
                  <a:pt x="281" y="20"/>
                </a:lnTo>
                <a:lnTo>
                  <a:pt x="302" y="17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8" name="Freeform 32"/>
          <p:cNvSpPr>
            <a:spLocks noEditPoints="1"/>
          </p:cNvSpPr>
          <p:nvPr/>
        </p:nvSpPr>
        <p:spPr bwMode="auto">
          <a:xfrm>
            <a:off x="3259036" y="2914441"/>
            <a:ext cx="1451376" cy="815553"/>
          </a:xfrm>
          <a:custGeom>
            <a:avLst/>
            <a:gdLst>
              <a:gd name="T0" fmla="*/ 705 w 821"/>
              <a:gd name="T1" fmla="*/ 37 h 321"/>
              <a:gd name="T2" fmla="*/ 761 w 821"/>
              <a:gd name="T3" fmla="*/ 63 h 321"/>
              <a:gd name="T4" fmla="*/ 766 w 821"/>
              <a:gd name="T5" fmla="*/ 83 h 321"/>
              <a:gd name="T6" fmla="*/ 779 w 821"/>
              <a:gd name="T7" fmla="*/ 104 h 321"/>
              <a:gd name="T8" fmla="*/ 743 w 821"/>
              <a:gd name="T9" fmla="*/ 107 h 321"/>
              <a:gd name="T10" fmla="*/ 756 w 821"/>
              <a:gd name="T11" fmla="*/ 125 h 321"/>
              <a:gd name="T12" fmla="*/ 782 w 821"/>
              <a:gd name="T13" fmla="*/ 132 h 321"/>
              <a:gd name="T14" fmla="*/ 767 w 821"/>
              <a:gd name="T15" fmla="*/ 151 h 321"/>
              <a:gd name="T16" fmla="*/ 787 w 821"/>
              <a:gd name="T17" fmla="*/ 160 h 321"/>
              <a:gd name="T18" fmla="*/ 779 w 821"/>
              <a:gd name="T19" fmla="*/ 171 h 321"/>
              <a:gd name="T20" fmla="*/ 782 w 821"/>
              <a:gd name="T21" fmla="*/ 181 h 321"/>
              <a:gd name="T22" fmla="*/ 818 w 821"/>
              <a:gd name="T23" fmla="*/ 187 h 321"/>
              <a:gd name="T24" fmla="*/ 795 w 821"/>
              <a:gd name="T25" fmla="*/ 204 h 321"/>
              <a:gd name="T26" fmla="*/ 798 w 821"/>
              <a:gd name="T27" fmla="*/ 227 h 321"/>
              <a:gd name="T28" fmla="*/ 759 w 821"/>
              <a:gd name="T29" fmla="*/ 240 h 321"/>
              <a:gd name="T30" fmla="*/ 696 w 821"/>
              <a:gd name="T31" fmla="*/ 269 h 321"/>
              <a:gd name="T32" fmla="*/ 640 w 821"/>
              <a:gd name="T33" fmla="*/ 302 h 321"/>
              <a:gd name="T34" fmla="*/ 585 w 821"/>
              <a:gd name="T35" fmla="*/ 285 h 321"/>
              <a:gd name="T36" fmla="*/ 544 w 821"/>
              <a:gd name="T37" fmla="*/ 277 h 321"/>
              <a:gd name="T38" fmla="*/ 493 w 821"/>
              <a:gd name="T39" fmla="*/ 290 h 321"/>
              <a:gd name="T40" fmla="*/ 408 w 821"/>
              <a:gd name="T41" fmla="*/ 287 h 321"/>
              <a:gd name="T42" fmla="*/ 319 w 821"/>
              <a:gd name="T43" fmla="*/ 297 h 321"/>
              <a:gd name="T44" fmla="*/ 261 w 821"/>
              <a:gd name="T45" fmla="*/ 289 h 321"/>
              <a:gd name="T46" fmla="*/ 147 w 821"/>
              <a:gd name="T47" fmla="*/ 316 h 321"/>
              <a:gd name="T48" fmla="*/ 113 w 821"/>
              <a:gd name="T49" fmla="*/ 287 h 321"/>
              <a:gd name="T50" fmla="*/ 82 w 821"/>
              <a:gd name="T51" fmla="*/ 259 h 321"/>
              <a:gd name="T52" fmla="*/ 83 w 821"/>
              <a:gd name="T53" fmla="*/ 243 h 321"/>
              <a:gd name="T54" fmla="*/ 111 w 821"/>
              <a:gd name="T55" fmla="*/ 223 h 321"/>
              <a:gd name="T56" fmla="*/ 106 w 821"/>
              <a:gd name="T57" fmla="*/ 199 h 321"/>
              <a:gd name="T58" fmla="*/ 87 w 821"/>
              <a:gd name="T59" fmla="*/ 178 h 321"/>
              <a:gd name="T60" fmla="*/ 46 w 821"/>
              <a:gd name="T61" fmla="*/ 148 h 321"/>
              <a:gd name="T62" fmla="*/ 28 w 821"/>
              <a:gd name="T63" fmla="*/ 120 h 321"/>
              <a:gd name="T64" fmla="*/ 64 w 821"/>
              <a:gd name="T65" fmla="*/ 134 h 321"/>
              <a:gd name="T66" fmla="*/ 93 w 821"/>
              <a:gd name="T67" fmla="*/ 129 h 321"/>
              <a:gd name="T68" fmla="*/ 119 w 821"/>
              <a:gd name="T69" fmla="*/ 114 h 321"/>
              <a:gd name="T70" fmla="*/ 193 w 821"/>
              <a:gd name="T71" fmla="*/ 111 h 321"/>
              <a:gd name="T72" fmla="*/ 248 w 821"/>
              <a:gd name="T73" fmla="*/ 111 h 321"/>
              <a:gd name="T74" fmla="*/ 266 w 821"/>
              <a:gd name="T75" fmla="*/ 78 h 321"/>
              <a:gd name="T76" fmla="*/ 302 w 821"/>
              <a:gd name="T77" fmla="*/ 72 h 321"/>
              <a:gd name="T78" fmla="*/ 315 w 821"/>
              <a:gd name="T79" fmla="*/ 72 h 321"/>
              <a:gd name="T80" fmla="*/ 328 w 821"/>
              <a:gd name="T81" fmla="*/ 94 h 321"/>
              <a:gd name="T82" fmla="*/ 312 w 821"/>
              <a:gd name="T83" fmla="*/ 109 h 321"/>
              <a:gd name="T84" fmla="*/ 336 w 821"/>
              <a:gd name="T85" fmla="*/ 116 h 321"/>
              <a:gd name="T86" fmla="*/ 345 w 821"/>
              <a:gd name="T87" fmla="*/ 140 h 321"/>
              <a:gd name="T88" fmla="*/ 345 w 821"/>
              <a:gd name="T89" fmla="*/ 120 h 321"/>
              <a:gd name="T90" fmla="*/ 376 w 821"/>
              <a:gd name="T91" fmla="*/ 106 h 321"/>
              <a:gd name="T92" fmla="*/ 389 w 821"/>
              <a:gd name="T93" fmla="*/ 101 h 321"/>
              <a:gd name="T94" fmla="*/ 433 w 821"/>
              <a:gd name="T95" fmla="*/ 85 h 321"/>
              <a:gd name="T96" fmla="*/ 459 w 821"/>
              <a:gd name="T97" fmla="*/ 73 h 321"/>
              <a:gd name="T98" fmla="*/ 518 w 821"/>
              <a:gd name="T99" fmla="*/ 52 h 321"/>
              <a:gd name="T100" fmla="*/ 555 w 821"/>
              <a:gd name="T101" fmla="*/ 44 h 321"/>
              <a:gd name="T102" fmla="*/ 539 w 821"/>
              <a:gd name="T103" fmla="*/ 8 h 321"/>
              <a:gd name="T104" fmla="*/ 568 w 821"/>
              <a:gd name="T105" fmla="*/ 6 h 321"/>
              <a:gd name="T106" fmla="*/ 612 w 821"/>
              <a:gd name="T107" fmla="*/ 26 h 321"/>
              <a:gd name="T108" fmla="*/ 712 w 821"/>
              <a:gd name="T109" fmla="*/ 65 h 3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821"/>
              <a:gd name="T166" fmla="*/ 0 h 321"/>
              <a:gd name="T167" fmla="*/ 821 w 821"/>
              <a:gd name="T168" fmla="*/ 321 h 32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821" h="321">
                <a:moveTo>
                  <a:pt x="625" y="19"/>
                </a:moveTo>
                <a:lnTo>
                  <a:pt x="643" y="21"/>
                </a:lnTo>
                <a:lnTo>
                  <a:pt x="645" y="23"/>
                </a:lnTo>
                <a:lnTo>
                  <a:pt x="648" y="21"/>
                </a:lnTo>
                <a:lnTo>
                  <a:pt x="676" y="21"/>
                </a:lnTo>
                <a:lnTo>
                  <a:pt x="676" y="24"/>
                </a:lnTo>
                <a:lnTo>
                  <a:pt x="705" y="37"/>
                </a:lnTo>
                <a:lnTo>
                  <a:pt x="717" y="40"/>
                </a:lnTo>
                <a:lnTo>
                  <a:pt x="730" y="45"/>
                </a:lnTo>
                <a:lnTo>
                  <a:pt x="740" y="50"/>
                </a:lnTo>
                <a:lnTo>
                  <a:pt x="743" y="54"/>
                </a:lnTo>
                <a:lnTo>
                  <a:pt x="746" y="55"/>
                </a:lnTo>
                <a:lnTo>
                  <a:pt x="749" y="60"/>
                </a:lnTo>
                <a:lnTo>
                  <a:pt x="761" y="63"/>
                </a:lnTo>
                <a:lnTo>
                  <a:pt x="766" y="65"/>
                </a:lnTo>
                <a:lnTo>
                  <a:pt x="767" y="70"/>
                </a:lnTo>
                <a:lnTo>
                  <a:pt x="758" y="75"/>
                </a:lnTo>
                <a:lnTo>
                  <a:pt x="751" y="73"/>
                </a:lnTo>
                <a:lnTo>
                  <a:pt x="748" y="81"/>
                </a:lnTo>
                <a:lnTo>
                  <a:pt x="759" y="81"/>
                </a:lnTo>
                <a:lnTo>
                  <a:pt x="766" y="83"/>
                </a:lnTo>
                <a:lnTo>
                  <a:pt x="774" y="81"/>
                </a:lnTo>
                <a:lnTo>
                  <a:pt x="779" y="83"/>
                </a:lnTo>
                <a:lnTo>
                  <a:pt x="780" y="88"/>
                </a:lnTo>
                <a:lnTo>
                  <a:pt x="779" y="93"/>
                </a:lnTo>
                <a:lnTo>
                  <a:pt x="780" y="98"/>
                </a:lnTo>
                <a:lnTo>
                  <a:pt x="780" y="101"/>
                </a:lnTo>
                <a:lnTo>
                  <a:pt x="779" y="104"/>
                </a:lnTo>
                <a:lnTo>
                  <a:pt x="782" y="107"/>
                </a:lnTo>
                <a:lnTo>
                  <a:pt x="775" y="112"/>
                </a:lnTo>
                <a:lnTo>
                  <a:pt x="771" y="112"/>
                </a:lnTo>
                <a:lnTo>
                  <a:pt x="762" y="112"/>
                </a:lnTo>
                <a:lnTo>
                  <a:pt x="758" y="111"/>
                </a:lnTo>
                <a:lnTo>
                  <a:pt x="749" y="109"/>
                </a:lnTo>
                <a:lnTo>
                  <a:pt x="743" y="107"/>
                </a:lnTo>
                <a:lnTo>
                  <a:pt x="744" y="112"/>
                </a:lnTo>
                <a:lnTo>
                  <a:pt x="746" y="117"/>
                </a:lnTo>
                <a:lnTo>
                  <a:pt x="744" y="122"/>
                </a:lnTo>
                <a:lnTo>
                  <a:pt x="751" y="129"/>
                </a:lnTo>
                <a:lnTo>
                  <a:pt x="754" y="132"/>
                </a:lnTo>
                <a:lnTo>
                  <a:pt x="758" y="130"/>
                </a:lnTo>
                <a:lnTo>
                  <a:pt x="756" y="125"/>
                </a:lnTo>
                <a:lnTo>
                  <a:pt x="766" y="125"/>
                </a:lnTo>
                <a:lnTo>
                  <a:pt x="772" y="127"/>
                </a:lnTo>
                <a:lnTo>
                  <a:pt x="779" y="127"/>
                </a:lnTo>
                <a:lnTo>
                  <a:pt x="787" y="127"/>
                </a:lnTo>
                <a:lnTo>
                  <a:pt x="790" y="127"/>
                </a:lnTo>
                <a:lnTo>
                  <a:pt x="787" y="132"/>
                </a:lnTo>
                <a:lnTo>
                  <a:pt x="782" y="132"/>
                </a:lnTo>
                <a:lnTo>
                  <a:pt x="780" y="135"/>
                </a:lnTo>
                <a:lnTo>
                  <a:pt x="777" y="134"/>
                </a:lnTo>
                <a:lnTo>
                  <a:pt x="774" y="140"/>
                </a:lnTo>
                <a:lnTo>
                  <a:pt x="769" y="140"/>
                </a:lnTo>
                <a:lnTo>
                  <a:pt x="771" y="147"/>
                </a:lnTo>
                <a:lnTo>
                  <a:pt x="766" y="147"/>
                </a:lnTo>
                <a:lnTo>
                  <a:pt x="767" y="151"/>
                </a:lnTo>
                <a:lnTo>
                  <a:pt x="769" y="153"/>
                </a:lnTo>
                <a:lnTo>
                  <a:pt x="766" y="160"/>
                </a:lnTo>
                <a:lnTo>
                  <a:pt x="769" y="160"/>
                </a:lnTo>
                <a:lnTo>
                  <a:pt x="777" y="158"/>
                </a:lnTo>
                <a:lnTo>
                  <a:pt x="779" y="160"/>
                </a:lnTo>
                <a:lnTo>
                  <a:pt x="784" y="158"/>
                </a:lnTo>
                <a:lnTo>
                  <a:pt x="787" y="160"/>
                </a:lnTo>
                <a:lnTo>
                  <a:pt x="789" y="160"/>
                </a:lnTo>
                <a:lnTo>
                  <a:pt x="789" y="163"/>
                </a:lnTo>
                <a:lnTo>
                  <a:pt x="784" y="168"/>
                </a:lnTo>
                <a:lnTo>
                  <a:pt x="779" y="168"/>
                </a:lnTo>
                <a:lnTo>
                  <a:pt x="775" y="169"/>
                </a:lnTo>
                <a:lnTo>
                  <a:pt x="774" y="171"/>
                </a:lnTo>
                <a:lnTo>
                  <a:pt x="779" y="171"/>
                </a:lnTo>
                <a:lnTo>
                  <a:pt x="784" y="173"/>
                </a:lnTo>
                <a:lnTo>
                  <a:pt x="784" y="174"/>
                </a:lnTo>
                <a:lnTo>
                  <a:pt x="784" y="176"/>
                </a:lnTo>
                <a:lnTo>
                  <a:pt x="777" y="178"/>
                </a:lnTo>
                <a:lnTo>
                  <a:pt x="774" y="178"/>
                </a:lnTo>
                <a:lnTo>
                  <a:pt x="777" y="181"/>
                </a:lnTo>
                <a:lnTo>
                  <a:pt x="782" y="181"/>
                </a:lnTo>
                <a:lnTo>
                  <a:pt x="785" y="182"/>
                </a:lnTo>
                <a:lnTo>
                  <a:pt x="792" y="181"/>
                </a:lnTo>
                <a:lnTo>
                  <a:pt x="797" y="182"/>
                </a:lnTo>
                <a:lnTo>
                  <a:pt x="797" y="186"/>
                </a:lnTo>
                <a:lnTo>
                  <a:pt x="803" y="186"/>
                </a:lnTo>
                <a:lnTo>
                  <a:pt x="811" y="186"/>
                </a:lnTo>
                <a:lnTo>
                  <a:pt x="818" y="187"/>
                </a:lnTo>
                <a:lnTo>
                  <a:pt x="821" y="191"/>
                </a:lnTo>
                <a:lnTo>
                  <a:pt x="816" y="192"/>
                </a:lnTo>
                <a:lnTo>
                  <a:pt x="811" y="192"/>
                </a:lnTo>
                <a:lnTo>
                  <a:pt x="806" y="194"/>
                </a:lnTo>
                <a:lnTo>
                  <a:pt x="803" y="199"/>
                </a:lnTo>
                <a:lnTo>
                  <a:pt x="797" y="199"/>
                </a:lnTo>
                <a:lnTo>
                  <a:pt x="795" y="204"/>
                </a:lnTo>
                <a:lnTo>
                  <a:pt x="790" y="204"/>
                </a:lnTo>
                <a:lnTo>
                  <a:pt x="792" y="209"/>
                </a:lnTo>
                <a:lnTo>
                  <a:pt x="797" y="209"/>
                </a:lnTo>
                <a:lnTo>
                  <a:pt x="802" y="209"/>
                </a:lnTo>
                <a:lnTo>
                  <a:pt x="806" y="213"/>
                </a:lnTo>
                <a:lnTo>
                  <a:pt x="806" y="215"/>
                </a:lnTo>
                <a:lnTo>
                  <a:pt x="798" y="227"/>
                </a:lnTo>
                <a:lnTo>
                  <a:pt x="793" y="227"/>
                </a:lnTo>
                <a:lnTo>
                  <a:pt x="789" y="227"/>
                </a:lnTo>
                <a:lnTo>
                  <a:pt x="782" y="227"/>
                </a:lnTo>
                <a:lnTo>
                  <a:pt x="775" y="230"/>
                </a:lnTo>
                <a:lnTo>
                  <a:pt x="769" y="233"/>
                </a:lnTo>
                <a:lnTo>
                  <a:pt x="766" y="235"/>
                </a:lnTo>
                <a:lnTo>
                  <a:pt x="759" y="240"/>
                </a:lnTo>
                <a:lnTo>
                  <a:pt x="754" y="243"/>
                </a:lnTo>
                <a:lnTo>
                  <a:pt x="748" y="248"/>
                </a:lnTo>
                <a:lnTo>
                  <a:pt x="738" y="251"/>
                </a:lnTo>
                <a:lnTo>
                  <a:pt x="728" y="254"/>
                </a:lnTo>
                <a:lnTo>
                  <a:pt x="718" y="258"/>
                </a:lnTo>
                <a:lnTo>
                  <a:pt x="704" y="264"/>
                </a:lnTo>
                <a:lnTo>
                  <a:pt x="696" y="269"/>
                </a:lnTo>
                <a:lnTo>
                  <a:pt x="684" y="274"/>
                </a:lnTo>
                <a:lnTo>
                  <a:pt x="673" y="280"/>
                </a:lnTo>
                <a:lnTo>
                  <a:pt x="663" y="285"/>
                </a:lnTo>
                <a:lnTo>
                  <a:pt x="653" y="292"/>
                </a:lnTo>
                <a:lnTo>
                  <a:pt x="648" y="295"/>
                </a:lnTo>
                <a:lnTo>
                  <a:pt x="645" y="298"/>
                </a:lnTo>
                <a:lnTo>
                  <a:pt x="640" y="302"/>
                </a:lnTo>
                <a:lnTo>
                  <a:pt x="633" y="305"/>
                </a:lnTo>
                <a:lnTo>
                  <a:pt x="629" y="307"/>
                </a:lnTo>
                <a:lnTo>
                  <a:pt x="614" y="305"/>
                </a:lnTo>
                <a:lnTo>
                  <a:pt x="599" y="302"/>
                </a:lnTo>
                <a:lnTo>
                  <a:pt x="589" y="295"/>
                </a:lnTo>
                <a:lnTo>
                  <a:pt x="586" y="290"/>
                </a:lnTo>
                <a:lnTo>
                  <a:pt x="585" y="285"/>
                </a:lnTo>
                <a:lnTo>
                  <a:pt x="583" y="280"/>
                </a:lnTo>
                <a:lnTo>
                  <a:pt x="578" y="277"/>
                </a:lnTo>
                <a:lnTo>
                  <a:pt x="573" y="276"/>
                </a:lnTo>
                <a:lnTo>
                  <a:pt x="565" y="274"/>
                </a:lnTo>
                <a:lnTo>
                  <a:pt x="558" y="274"/>
                </a:lnTo>
                <a:lnTo>
                  <a:pt x="550" y="274"/>
                </a:lnTo>
                <a:lnTo>
                  <a:pt x="544" y="277"/>
                </a:lnTo>
                <a:lnTo>
                  <a:pt x="537" y="279"/>
                </a:lnTo>
                <a:lnTo>
                  <a:pt x="531" y="282"/>
                </a:lnTo>
                <a:lnTo>
                  <a:pt x="527" y="287"/>
                </a:lnTo>
                <a:lnTo>
                  <a:pt x="523" y="290"/>
                </a:lnTo>
                <a:lnTo>
                  <a:pt x="516" y="293"/>
                </a:lnTo>
                <a:lnTo>
                  <a:pt x="508" y="293"/>
                </a:lnTo>
                <a:lnTo>
                  <a:pt x="493" y="290"/>
                </a:lnTo>
                <a:lnTo>
                  <a:pt x="487" y="287"/>
                </a:lnTo>
                <a:lnTo>
                  <a:pt x="475" y="284"/>
                </a:lnTo>
                <a:lnTo>
                  <a:pt x="465" y="282"/>
                </a:lnTo>
                <a:lnTo>
                  <a:pt x="447" y="280"/>
                </a:lnTo>
                <a:lnTo>
                  <a:pt x="431" y="280"/>
                </a:lnTo>
                <a:lnTo>
                  <a:pt x="421" y="282"/>
                </a:lnTo>
                <a:lnTo>
                  <a:pt x="408" y="287"/>
                </a:lnTo>
                <a:lnTo>
                  <a:pt x="382" y="295"/>
                </a:lnTo>
                <a:lnTo>
                  <a:pt x="367" y="293"/>
                </a:lnTo>
                <a:lnTo>
                  <a:pt x="356" y="289"/>
                </a:lnTo>
                <a:lnTo>
                  <a:pt x="351" y="285"/>
                </a:lnTo>
                <a:lnTo>
                  <a:pt x="350" y="279"/>
                </a:lnTo>
                <a:lnTo>
                  <a:pt x="341" y="279"/>
                </a:lnTo>
                <a:lnTo>
                  <a:pt x="319" y="297"/>
                </a:lnTo>
                <a:lnTo>
                  <a:pt x="305" y="302"/>
                </a:lnTo>
                <a:lnTo>
                  <a:pt x="297" y="300"/>
                </a:lnTo>
                <a:lnTo>
                  <a:pt x="294" y="295"/>
                </a:lnTo>
                <a:lnTo>
                  <a:pt x="294" y="289"/>
                </a:lnTo>
                <a:lnTo>
                  <a:pt x="278" y="295"/>
                </a:lnTo>
                <a:lnTo>
                  <a:pt x="273" y="293"/>
                </a:lnTo>
                <a:lnTo>
                  <a:pt x="261" y="289"/>
                </a:lnTo>
                <a:lnTo>
                  <a:pt x="237" y="298"/>
                </a:lnTo>
                <a:lnTo>
                  <a:pt x="217" y="300"/>
                </a:lnTo>
                <a:lnTo>
                  <a:pt x="230" y="315"/>
                </a:lnTo>
                <a:lnTo>
                  <a:pt x="219" y="320"/>
                </a:lnTo>
                <a:lnTo>
                  <a:pt x="172" y="320"/>
                </a:lnTo>
                <a:lnTo>
                  <a:pt x="150" y="321"/>
                </a:lnTo>
                <a:lnTo>
                  <a:pt x="147" y="316"/>
                </a:lnTo>
                <a:lnTo>
                  <a:pt x="139" y="315"/>
                </a:lnTo>
                <a:lnTo>
                  <a:pt x="131" y="307"/>
                </a:lnTo>
                <a:lnTo>
                  <a:pt x="129" y="303"/>
                </a:lnTo>
                <a:lnTo>
                  <a:pt x="131" y="300"/>
                </a:lnTo>
                <a:lnTo>
                  <a:pt x="131" y="298"/>
                </a:lnTo>
                <a:lnTo>
                  <a:pt x="124" y="297"/>
                </a:lnTo>
                <a:lnTo>
                  <a:pt x="113" y="287"/>
                </a:lnTo>
                <a:lnTo>
                  <a:pt x="108" y="282"/>
                </a:lnTo>
                <a:lnTo>
                  <a:pt x="105" y="277"/>
                </a:lnTo>
                <a:lnTo>
                  <a:pt x="95" y="276"/>
                </a:lnTo>
                <a:lnTo>
                  <a:pt x="97" y="269"/>
                </a:lnTo>
                <a:lnTo>
                  <a:pt x="90" y="266"/>
                </a:lnTo>
                <a:lnTo>
                  <a:pt x="85" y="262"/>
                </a:lnTo>
                <a:lnTo>
                  <a:pt x="82" y="259"/>
                </a:lnTo>
                <a:lnTo>
                  <a:pt x="82" y="258"/>
                </a:lnTo>
                <a:lnTo>
                  <a:pt x="77" y="256"/>
                </a:lnTo>
                <a:lnTo>
                  <a:pt x="72" y="254"/>
                </a:lnTo>
                <a:lnTo>
                  <a:pt x="79" y="251"/>
                </a:lnTo>
                <a:lnTo>
                  <a:pt x="80" y="249"/>
                </a:lnTo>
                <a:lnTo>
                  <a:pt x="82" y="246"/>
                </a:lnTo>
                <a:lnTo>
                  <a:pt x="83" y="243"/>
                </a:lnTo>
                <a:lnTo>
                  <a:pt x="87" y="240"/>
                </a:lnTo>
                <a:lnTo>
                  <a:pt x="101" y="241"/>
                </a:lnTo>
                <a:lnTo>
                  <a:pt x="111" y="240"/>
                </a:lnTo>
                <a:lnTo>
                  <a:pt x="119" y="238"/>
                </a:lnTo>
                <a:lnTo>
                  <a:pt x="124" y="235"/>
                </a:lnTo>
                <a:lnTo>
                  <a:pt x="126" y="228"/>
                </a:lnTo>
                <a:lnTo>
                  <a:pt x="111" y="223"/>
                </a:lnTo>
                <a:lnTo>
                  <a:pt x="111" y="220"/>
                </a:lnTo>
                <a:lnTo>
                  <a:pt x="108" y="217"/>
                </a:lnTo>
                <a:lnTo>
                  <a:pt x="101" y="213"/>
                </a:lnTo>
                <a:lnTo>
                  <a:pt x="105" y="209"/>
                </a:lnTo>
                <a:lnTo>
                  <a:pt x="97" y="204"/>
                </a:lnTo>
                <a:lnTo>
                  <a:pt x="100" y="200"/>
                </a:lnTo>
                <a:lnTo>
                  <a:pt x="106" y="199"/>
                </a:lnTo>
                <a:lnTo>
                  <a:pt x="110" y="192"/>
                </a:lnTo>
                <a:lnTo>
                  <a:pt x="111" y="189"/>
                </a:lnTo>
                <a:lnTo>
                  <a:pt x="103" y="189"/>
                </a:lnTo>
                <a:lnTo>
                  <a:pt x="103" y="186"/>
                </a:lnTo>
                <a:lnTo>
                  <a:pt x="98" y="184"/>
                </a:lnTo>
                <a:lnTo>
                  <a:pt x="97" y="178"/>
                </a:lnTo>
                <a:lnTo>
                  <a:pt x="87" y="178"/>
                </a:lnTo>
                <a:lnTo>
                  <a:pt x="83" y="173"/>
                </a:lnTo>
                <a:lnTo>
                  <a:pt x="79" y="171"/>
                </a:lnTo>
                <a:lnTo>
                  <a:pt x="72" y="169"/>
                </a:lnTo>
                <a:lnTo>
                  <a:pt x="69" y="165"/>
                </a:lnTo>
                <a:lnTo>
                  <a:pt x="54" y="156"/>
                </a:lnTo>
                <a:lnTo>
                  <a:pt x="48" y="151"/>
                </a:lnTo>
                <a:lnTo>
                  <a:pt x="46" y="148"/>
                </a:lnTo>
                <a:lnTo>
                  <a:pt x="35" y="148"/>
                </a:lnTo>
                <a:lnTo>
                  <a:pt x="0" y="132"/>
                </a:lnTo>
                <a:lnTo>
                  <a:pt x="8" y="125"/>
                </a:lnTo>
                <a:lnTo>
                  <a:pt x="13" y="127"/>
                </a:lnTo>
                <a:lnTo>
                  <a:pt x="20" y="127"/>
                </a:lnTo>
                <a:lnTo>
                  <a:pt x="26" y="124"/>
                </a:lnTo>
                <a:lnTo>
                  <a:pt x="28" y="120"/>
                </a:lnTo>
                <a:lnTo>
                  <a:pt x="31" y="119"/>
                </a:lnTo>
                <a:lnTo>
                  <a:pt x="35" y="116"/>
                </a:lnTo>
                <a:lnTo>
                  <a:pt x="51" y="122"/>
                </a:lnTo>
                <a:lnTo>
                  <a:pt x="56" y="122"/>
                </a:lnTo>
                <a:lnTo>
                  <a:pt x="66" y="127"/>
                </a:lnTo>
                <a:lnTo>
                  <a:pt x="69" y="130"/>
                </a:lnTo>
                <a:lnTo>
                  <a:pt x="64" y="134"/>
                </a:lnTo>
                <a:lnTo>
                  <a:pt x="61" y="134"/>
                </a:lnTo>
                <a:lnTo>
                  <a:pt x="64" y="135"/>
                </a:lnTo>
                <a:lnTo>
                  <a:pt x="72" y="137"/>
                </a:lnTo>
                <a:lnTo>
                  <a:pt x="75" y="134"/>
                </a:lnTo>
                <a:lnTo>
                  <a:pt x="80" y="132"/>
                </a:lnTo>
                <a:lnTo>
                  <a:pt x="87" y="129"/>
                </a:lnTo>
                <a:lnTo>
                  <a:pt x="93" y="129"/>
                </a:lnTo>
                <a:lnTo>
                  <a:pt x="98" y="130"/>
                </a:lnTo>
                <a:lnTo>
                  <a:pt x="101" y="129"/>
                </a:lnTo>
                <a:lnTo>
                  <a:pt x="106" y="122"/>
                </a:lnTo>
                <a:lnTo>
                  <a:pt x="114" y="117"/>
                </a:lnTo>
                <a:lnTo>
                  <a:pt x="116" y="117"/>
                </a:lnTo>
                <a:lnTo>
                  <a:pt x="119" y="117"/>
                </a:lnTo>
                <a:lnTo>
                  <a:pt x="119" y="114"/>
                </a:lnTo>
                <a:lnTo>
                  <a:pt x="119" y="107"/>
                </a:lnTo>
                <a:lnTo>
                  <a:pt x="146" y="101"/>
                </a:lnTo>
                <a:lnTo>
                  <a:pt x="152" y="103"/>
                </a:lnTo>
                <a:lnTo>
                  <a:pt x="159" y="104"/>
                </a:lnTo>
                <a:lnTo>
                  <a:pt x="165" y="107"/>
                </a:lnTo>
                <a:lnTo>
                  <a:pt x="178" y="103"/>
                </a:lnTo>
                <a:lnTo>
                  <a:pt x="193" y="111"/>
                </a:lnTo>
                <a:lnTo>
                  <a:pt x="201" y="116"/>
                </a:lnTo>
                <a:lnTo>
                  <a:pt x="209" y="117"/>
                </a:lnTo>
                <a:lnTo>
                  <a:pt x="230" y="114"/>
                </a:lnTo>
                <a:lnTo>
                  <a:pt x="230" y="122"/>
                </a:lnTo>
                <a:lnTo>
                  <a:pt x="247" y="120"/>
                </a:lnTo>
                <a:lnTo>
                  <a:pt x="245" y="117"/>
                </a:lnTo>
                <a:lnTo>
                  <a:pt x="248" y="111"/>
                </a:lnTo>
                <a:lnTo>
                  <a:pt x="261" y="114"/>
                </a:lnTo>
                <a:lnTo>
                  <a:pt x="260" y="89"/>
                </a:lnTo>
                <a:lnTo>
                  <a:pt x="252" y="88"/>
                </a:lnTo>
                <a:lnTo>
                  <a:pt x="250" y="86"/>
                </a:lnTo>
                <a:lnTo>
                  <a:pt x="252" y="81"/>
                </a:lnTo>
                <a:lnTo>
                  <a:pt x="258" y="80"/>
                </a:lnTo>
                <a:lnTo>
                  <a:pt x="266" y="78"/>
                </a:lnTo>
                <a:lnTo>
                  <a:pt x="274" y="76"/>
                </a:lnTo>
                <a:lnTo>
                  <a:pt x="283" y="78"/>
                </a:lnTo>
                <a:lnTo>
                  <a:pt x="292" y="78"/>
                </a:lnTo>
                <a:lnTo>
                  <a:pt x="297" y="78"/>
                </a:lnTo>
                <a:lnTo>
                  <a:pt x="302" y="80"/>
                </a:lnTo>
                <a:lnTo>
                  <a:pt x="302" y="76"/>
                </a:lnTo>
                <a:lnTo>
                  <a:pt x="302" y="72"/>
                </a:lnTo>
                <a:lnTo>
                  <a:pt x="299" y="68"/>
                </a:lnTo>
                <a:lnTo>
                  <a:pt x="292" y="67"/>
                </a:lnTo>
                <a:lnTo>
                  <a:pt x="283" y="67"/>
                </a:lnTo>
                <a:lnTo>
                  <a:pt x="281" y="63"/>
                </a:lnTo>
                <a:lnTo>
                  <a:pt x="283" y="62"/>
                </a:lnTo>
                <a:lnTo>
                  <a:pt x="314" y="63"/>
                </a:lnTo>
                <a:lnTo>
                  <a:pt x="315" y="72"/>
                </a:lnTo>
                <a:lnTo>
                  <a:pt x="320" y="76"/>
                </a:lnTo>
                <a:lnTo>
                  <a:pt x="320" y="78"/>
                </a:lnTo>
                <a:lnTo>
                  <a:pt x="319" y="81"/>
                </a:lnTo>
                <a:lnTo>
                  <a:pt x="317" y="85"/>
                </a:lnTo>
                <a:lnTo>
                  <a:pt x="323" y="86"/>
                </a:lnTo>
                <a:lnTo>
                  <a:pt x="328" y="89"/>
                </a:lnTo>
                <a:lnTo>
                  <a:pt x="328" y="94"/>
                </a:lnTo>
                <a:lnTo>
                  <a:pt x="328" y="98"/>
                </a:lnTo>
                <a:lnTo>
                  <a:pt x="322" y="98"/>
                </a:lnTo>
                <a:lnTo>
                  <a:pt x="317" y="96"/>
                </a:lnTo>
                <a:lnTo>
                  <a:pt x="304" y="101"/>
                </a:lnTo>
                <a:lnTo>
                  <a:pt x="305" y="104"/>
                </a:lnTo>
                <a:lnTo>
                  <a:pt x="310" y="104"/>
                </a:lnTo>
                <a:lnTo>
                  <a:pt x="312" y="109"/>
                </a:lnTo>
                <a:lnTo>
                  <a:pt x="315" y="111"/>
                </a:lnTo>
                <a:lnTo>
                  <a:pt x="322" y="111"/>
                </a:lnTo>
                <a:lnTo>
                  <a:pt x="317" y="106"/>
                </a:lnTo>
                <a:lnTo>
                  <a:pt x="322" y="104"/>
                </a:lnTo>
                <a:lnTo>
                  <a:pt x="335" y="106"/>
                </a:lnTo>
                <a:lnTo>
                  <a:pt x="336" y="111"/>
                </a:lnTo>
                <a:lnTo>
                  <a:pt x="336" y="116"/>
                </a:lnTo>
                <a:lnTo>
                  <a:pt x="336" y="119"/>
                </a:lnTo>
                <a:lnTo>
                  <a:pt x="336" y="124"/>
                </a:lnTo>
                <a:lnTo>
                  <a:pt x="335" y="129"/>
                </a:lnTo>
                <a:lnTo>
                  <a:pt x="336" y="134"/>
                </a:lnTo>
                <a:lnTo>
                  <a:pt x="338" y="138"/>
                </a:lnTo>
                <a:lnTo>
                  <a:pt x="343" y="140"/>
                </a:lnTo>
                <a:lnTo>
                  <a:pt x="345" y="140"/>
                </a:lnTo>
                <a:lnTo>
                  <a:pt x="346" y="135"/>
                </a:lnTo>
                <a:lnTo>
                  <a:pt x="350" y="134"/>
                </a:lnTo>
                <a:lnTo>
                  <a:pt x="354" y="134"/>
                </a:lnTo>
                <a:lnTo>
                  <a:pt x="356" y="130"/>
                </a:lnTo>
                <a:lnTo>
                  <a:pt x="350" y="129"/>
                </a:lnTo>
                <a:lnTo>
                  <a:pt x="346" y="129"/>
                </a:lnTo>
                <a:lnTo>
                  <a:pt x="345" y="120"/>
                </a:lnTo>
                <a:lnTo>
                  <a:pt x="343" y="111"/>
                </a:lnTo>
                <a:lnTo>
                  <a:pt x="346" y="107"/>
                </a:lnTo>
                <a:lnTo>
                  <a:pt x="350" y="106"/>
                </a:lnTo>
                <a:lnTo>
                  <a:pt x="356" y="104"/>
                </a:lnTo>
                <a:lnTo>
                  <a:pt x="364" y="103"/>
                </a:lnTo>
                <a:lnTo>
                  <a:pt x="369" y="104"/>
                </a:lnTo>
                <a:lnTo>
                  <a:pt x="376" y="106"/>
                </a:lnTo>
                <a:lnTo>
                  <a:pt x="377" y="111"/>
                </a:lnTo>
                <a:lnTo>
                  <a:pt x="381" y="116"/>
                </a:lnTo>
                <a:lnTo>
                  <a:pt x="390" y="116"/>
                </a:lnTo>
                <a:lnTo>
                  <a:pt x="394" y="107"/>
                </a:lnTo>
                <a:lnTo>
                  <a:pt x="397" y="106"/>
                </a:lnTo>
                <a:lnTo>
                  <a:pt x="385" y="104"/>
                </a:lnTo>
                <a:lnTo>
                  <a:pt x="389" y="101"/>
                </a:lnTo>
                <a:lnTo>
                  <a:pt x="397" y="103"/>
                </a:lnTo>
                <a:lnTo>
                  <a:pt x="402" y="98"/>
                </a:lnTo>
                <a:lnTo>
                  <a:pt x="407" y="98"/>
                </a:lnTo>
                <a:lnTo>
                  <a:pt x="413" y="89"/>
                </a:lnTo>
                <a:lnTo>
                  <a:pt x="420" y="89"/>
                </a:lnTo>
                <a:lnTo>
                  <a:pt x="428" y="81"/>
                </a:lnTo>
                <a:lnTo>
                  <a:pt x="433" y="85"/>
                </a:lnTo>
                <a:lnTo>
                  <a:pt x="441" y="83"/>
                </a:lnTo>
                <a:lnTo>
                  <a:pt x="439" y="80"/>
                </a:lnTo>
                <a:lnTo>
                  <a:pt x="446" y="76"/>
                </a:lnTo>
                <a:lnTo>
                  <a:pt x="449" y="80"/>
                </a:lnTo>
                <a:lnTo>
                  <a:pt x="454" y="81"/>
                </a:lnTo>
                <a:lnTo>
                  <a:pt x="457" y="80"/>
                </a:lnTo>
                <a:lnTo>
                  <a:pt x="459" y="73"/>
                </a:lnTo>
                <a:lnTo>
                  <a:pt x="469" y="70"/>
                </a:lnTo>
                <a:lnTo>
                  <a:pt x="475" y="67"/>
                </a:lnTo>
                <a:lnTo>
                  <a:pt x="483" y="68"/>
                </a:lnTo>
                <a:lnTo>
                  <a:pt x="495" y="62"/>
                </a:lnTo>
                <a:lnTo>
                  <a:pt x="500" y="58"/>
                </a:lnTo>
                <a:lnTo>
                  <a:pt x="500" y="55"/>
                </a:lnTo>
                <a:lnTo>
                  <a:pt x="518" y="52"/>
                </a:lnTo>
                <a:lnTo>
                  <a:pt x="539" y="47"/>
                </a:lnTo>
                <a:lnTo>
                  <a:pt x="540" y="50"/>
                </a:lnTo>
                <a:lnTo>
                  <a:pt x="544" y="54"/>
                </a:lnTo>
                <a:lnTo>
                  <a:pt x="549" y="50"/>
                </a:lnTo>
                <a:lnTo>
                  <a:pt x="555" y="49"/>
                </a:lnTo>
                <a:lnTo>
                  <a:pt x="554" y="45"/>
                </a:lnTo>
                <a:lnTo>
                  <a:pt x="555" y="44"/>
                </a:lnTo>
                <a:lnTo>
                  <a:pt x="593" y="37"/>
                </a:lnTo>
                <a:lnTo>
                  <a:pt x="526" y="18"/>
                </a:lnTo>
                <a:lnTo>
                  <a:pt x="524" y="18"/>
                </a:lnTo>
                <a:lnTo>
                  <a:pt x="523" y="14"/>
                </a:lnTo>
                <a:lnTo>
                  <a:pt x="527" y="11"/>
                </a:lnTo>
                <a:lnTo>
                  <a:pt x="532" y="9"/>
                </a:lnTo>
                <a:lnTo>
                  <a:pt x="539" y="8"/>
                </a:lnTo>
                <a:lnTo>
                  <a:pt x="544" y="6"/>
                </a:lnTo>
                <a:lnTo>
                  <a:pt x="544" y="3"/>
                </a:lnTo>
                <a:lnTo>
                  <a:pt x="547" y="0"/>
                </a:lnTo>
                <a:lnTo>
                  <a:pt x="558" y="0"/>
                </a:lnTo>
                <a:lnTo>
                  <a:pt x="554" y="6"/>
                </a:lnTo>
                <a:lnTo>
                  <a:pt x="562" y="11"/>
                </a:lnTo>
                <a:lnTo>
                  <a:pt x="568" y="6"/>
                </a:lnTo>
                <a:lnTo>
                  <a:pt x="575" y="8"/>
                </a:lnTo>
                <a:lnTo>
                  <a:pt x="580" y="11"/>
                </a:lnTo>
                <a:lnTo>
                  <a:pt x="583" y="14"/>
                </a:lnTo>
                <a:lnTo>
                  <a:pt x="578" y="16"/>
                </a:lnTo>
                <a:lnTo>
                  <a:pt x="586" y="23"/>
                </a:lnTo>
                <a:lnTo>
                  <a:pt x="602" y="21"/>
                </a:lnTo>
                <a:lnTo>
                  <a:pt x="612" y="26"/>
                </a:lnTo>
                <a:lnTo>
                  <a:pt x="616" y="24"/>
                </a:lnTo>
                <a:lnTo>
                  <a:pt x="612" y="19"/>
                </a:lnTo>
                <a:lnTo>
                  <a:pt x="625" y="19"/>
                </a:lnTo>
                <a:close/>
                <a:moveTo>
                  <a:pt x="727" y="68"/>
                </a:moveTo>
                <a:lnTo>
                  <a:pt x="731" y="65"/>
                </a:lnTo>
                <a:lnTo>
                  <a:pt x="720" y="58"/>
                </a:lnTo>
                <a:lnTo>
                  <a:pt x="712" y="65"/>
                </a:lnTo>
                <a:lnTo>
                  <a:pt x="727" y="68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69" name="Freeform 33"/>
          <p:cNvSpPr>
            <a:spLocks/>
          </p:cNvSpPr>
          <p:nvPr/>
        </p:nvSpPr>
        <p:spPr bwMode="auto">
          <a:xfrm>
            <a:off x="2339772" y="3051637"/>
            <a:ext cx="1184436" cy="947668"/>
          </a:xfrm>
          <a:custGeom>
            <a:avLst/>
            <a:gdLst>
              <a:gd name="T0" fmla="*/ 40 w 670"/>
              <a:gd name="T1" fmla="*/ 40 h 373"/>
              <a:gd name="T2" fmla="*/ 98 w 670"/>
              <a:gd name="T3" fmla="*/ 31 h 373"/>
              <a:gd name="T4" fmla="*/ 122 w 670"/>
              <a:gd name="T5" fmla="*/ 31 h 373"/>
              <a:gd name="T6" fmla="*/ 140 w 670"/>
              <a:gd name="T7" fmla="*/ 16 h 373"/>
              <a:gd name="T8" fmla="*/ 148 w 670"/>
              <a:gd name="T9" fmla="*/ 8 h 373"/>
              <a:gd name="T10" fmla="*/ 156 w 670"/>
              <a:gd name="T11" fmla="*/ 0 h 373"/>
              <a:gd name="T12" fmla="*/ 166 w 670"/>
              <a:gd name="T13" fmla="*/ 1 h 373"/>
              <a:gd name="T14" fmla="*/ 197 w 670"/>
              <a:gd name="T15" fmla="*/ 1 h 373"/>
              <a:gd name="T16" fmla="*/ 233 w 670"/>
              <a:gd name="T17" fmla="*/ 11 h 373"/>
              <a:gd name="T18" fmla="*/ 243 w 670"/>
              <a:gd name="T19" fmla="*/ 19 h 373"/>
              <a:gd name="T20" fmla="*/ 274 w 670"/>
              <a:gd name="T21" fmla="*/ 37 h 373"/>
              <a:gd name="T22" fmla="*/ 298 w 670"/>
              <a:gd name="T23" fmla="*/ 47 h 373"/>
              <a:gd name="T24" fmla="*/ 320 w 670"/>
              <a:gd name="T25" fmla="*/ 63 h 373"/>
              <a:gd name="T26" fmla="*/ 380 w 670"/>
              <a:gd name="T27" fmla="*/ 70 h 373"/>
              <a:gd name="T28" fmla="*/ 390 w 670"/>
              <a:gd name="T29" fmla="*/ 76 h 373"/>
              <a:gd name="T30" fmla="*/ 404 w 670"/>
              <a:gd name="T31" fmla="*/ 91 h 373"/>
              <a:gd name="T32" fmla="*/ 442 w 670"/>
              <a:gd name="T33" fmla="*/ 86 h 373"/>
              <a:gd name="T34" fmla="*/ 481 w 670"/>
              <a:gd name="T35" fmla="*/ 83 h 373"/>
              <a:gd name="T36" fmla="*/ 510 w 670"/>
              <a:gd name="T37" fmla="*/ 86 h 373"/>
              <a:gd name="T38" fmla="*/ 566 w 670"/>
              <a:gd name="T39" fmla="*/ 94 h 373"/>
              <a:gd name="T40" fmla="*/ 589 w 670"/>
              <a:gd name="T41" fmla="*/ 111 h 373"/>
              <a:gd name="T42" fmla="*/ 603 w 670"/>
              <a:gd name="T43" fmla="*/ 119 h 373"/>
              <a:gd name="T44" fmla="*/ 618 w 670"/>
              <a:gd name="T45" fmla="*/ 130 h 373"/>
              <a:gd name="T46" fmla="*/ 631 w 670"/>
              <a:gd name="T47" fmla="*/ 135 h 373"/>
              <a:gd name="T48" fmla="*/ 620 w 670"/>
              <a:gd name="T49" fmla="*/ 146 h 373"/>
              <a:gd name="T50" fmla="*/ 621 w 670"/>
              <a:gd name="T51" fmla="*/ 159 h 373"/>
              <a:gd name="T52" fmla="*/ 631 w 670"/>
              <a:gd name="T53" fmla="*/ 169 h 373"/>
              <a:gd name="T54" fmla="*/ 639 w 670"/>
              <a:gd name="T55" fmla="*/ 184 h 373"/>
              <a:gd name="T56" fmla="*/ 607 w 670"/>
              <a:gd name="T57" fmla="*/ 186 h 373"/>
              <a:gd name="T58" fmla="*/ 600 w 670"/>
              <a:gd name="T59" fmla="*/ 195 h 373"/>
              <a:gd name="T60" fmla="*/ 597 w 670"/>
              <a:gd name="T61" fmla="*/ 202 h 373"/>
              <a:gd name="T62" fmla="*/ 605 w 670"/>
              <a:gd name="T63" fmla="*/ 208 h 373"/>
              <a:gd name="T64" fmla="*/ 615 w 670"/>
              <a:gd name="T65" fmla="*/ 222 h 373"/>
              <a:gd name="T66" fmla="*/ 633 w 670"/>
              <a:gd name="T67" fmla="*/ 233 h 373"/>
              <a:gd name="T68" fmla="*/ 651 w 670"/>
              <a:gd name="T69" fmla="*/ 246 h 373"/>
              <a:gd name="T70" fmla="*/ 659 w 670"/>
              <a:gd name="T71" fmla="*/ 261 h 373"/>
              <a:gd name="T72" fmla="*/ 664 w 670"/>
              <a:gd name="T73" fmla="*/ 272 h 373"/>
              <a:gd name="T74" fmla="*/ 582 w 670"/>
              <a:gd name="T75" fmla="*/ 279 h 373"/>
              <a:gd name="T76" fmla="*/ 553 w 670"/>
              <a:gd name="T77" fmla="*/ 266 h 373"/>
              <a:gd name="T78" fmla="*/ 519 w 670"/>
              <a:gd name="T79" fmla="*/ 295 h 373"/>
              <a:gd name="T80" fmla="*/ 471 w 670"/>
              <a:gd name="T81" fmla="*/ 297 h 373"/>
              <a:gd name="T82" fmla="*/ 473 w 670"/>
              <a:gd name="T83" fmla="*/ 346 h 373"/>
              <a:gd name="T84" fmla="*/ 398 w 670"/>
              <a:gd name="T85" fmla="*/ 365 h 373"/>
              <a:gd name="T86" fmla="*/ 341 w 670"/>
              <a:gd name="T87" fmla="*/ 352 h 373"/>
              <a:gd name="T88" fmla="*/ 308 w 670"/>
              <a:gd name="T89" fmla="*/ 354 h 373"/>
              <a:gd name="T90" fmla="*/ 243 w 670"/>
              <a:gd name="T91" fmla="*/ 368 h 373"/>
              <a:gd name="T92" fmla="*/ 207 w 670"/>
              <a:gd name="T93" fmla="*/ 346 h 373"/>
              <a:gd name="T94" fmla="*/ 137 w 670"/>
              <a:gd name="T95" fmla="*/ 293 h 373"/>
              <a:gd name="T96" fmla="*/ 102 w 670"/>
              <a:gd name="T97" fmla="*/ 244 h 373"/>
              <a:gd name="T98" fmla="*/ 91 w 670"/>
              <a:gd name="T99" fmla="*/ 231 h 373"/>
              <a:gd name="T100" fmla="*/ 57 w 670"/>
              <a:gd name="T101" fmla="*/ 226 h 373"/>
              <a:gd name="T102" fmla="*/ 58 w 670"/>
              <a:gd name="T103" fmla="*/ 190 h 373"/>
              <a:gd name="T104" fmla="*/ 49 w 670"/>
              <a:gd name="T105" fmla="*/ 163 h 373"/>
              <a:gd name="T106" fmla="*/ 24 w 670"/>
              <a:gd name="T107" fmla="*/ 135 h 373"/>
              <a:gd name="T108" fmla="*/ 1 w 670"/>
              <a:gd name="T109" fmla="*/ 91 h 373"/>
              <a:gd name="T110" fmla="*/ 3 w 670"/>
              <a:gd name="T111" fmla="*/ 49 h 3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70"/>
              <a:gd name="T169" fmla="*/ 0 h 373"/>
              <a:gd name="T170" fmla="*/ 670 w 670"/>
              <a:gd name="T171" fmla="*/ 373 h 37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70" h="373">
                <a:moveTo>
                  <a:pt x="8" y="34"/>
                </a:moveTo>
                <a:lnTo>
                  <a:pt x="27" y="39"/>
                </a:lnTo>
                <a:lnTo>
                  <a:pt x="40" y="40"/>
                </a:lnTo>
                <a:lnTo>
                  <a:pt x="57" y="39"/>
                </a:lnTo>
                <a:lnTo>
                  <a:pt x="78" y="35"/>
                </a:lnTo>
                <a:lnTo>
                  <a:pt x="98" y="31"/>
                </a:lnTo>
                <a:lnTo>
                  <a:pt x="99" y="34"/>
                </a:lnTo>
                <a:lnTo>
                  <a:pt x="114" y="35"/>
                </a:lnTo>
                <a:lnTo>
                  <a:pt x="122" y="31"/>
                </a:lnTo>
                <a:lnTo>
                  <a:pt x="130" y="26"/>
                </a:lnTo>
                <a:lnTo>
                  <a:pt x="142" y="22"/>
                </a:lnTo>
                <a:lnTo>
                  <a:pt x="140" y="16"/>
                </a:lnTo>
                <a:lnTo>
                  <a:pt x="145" y="14"/>
                </a:lnTo>
                <a:lnTo>
                  <a:pt x="147" y="13"/>
                </a:lnTo>
                <a:lnTo>
                  <a:pt x="148" y="8"/>
                </a:lnTo>
                <a:lnTo>
                  <a:pt x="151" y="3"/>
                </a:lnTo>
                <a:lnTo>
                  <a:pt x="153" y="0"/>
                </a:lnTo>
                <a:lnTo>
                  <a:pt x="156" y="0"/>
                </a:lnTo>
                <a:lnTo>
                  <a:pt x="160" y="1"/>
                </a:lnTo>
                <a:lnTo>
                  <a:pt x="164" y="3"/>
                </a:lnTo>
                <a:lnTo>
                  <a:pt x="166" y="1"/>
                </a:lnTo>
                <a:lnTo>
                  <a:pt x="174" y="1"/>
                </a:lnTo>
                <a:lnTo>
                  <a:pt x="192" y="0"/>
                </a:lnTo>
                <a:lnTo>
                  <a:pt x="197" y="1"/>
                </a:lnTo>
                <a:lnTo>
                  <a:pt x="205" y="3"/>
                </a:lnTo>
                <a:lnTo>
                  <a:pt x="210" y="0"/>
                </a:lnTo>
                <a:lnTo>
                  <a:pt x="233" y="11"/>
                </a:lnTo>
                <a:lnTo>
                  <a:pt x="228" y="16"/>
                </a:lnTo>
                <a:lnTo>
                  <a:pt x="241" y="18"/>
                </a:lnTo>
                <a:lnTo>
                  <a:pt x="243" y="19"/>
                </a:lnTo>
                <a:lnTo>
                  <a:pt x="241" y="24"/>
                </a:lnTo>
                <a:lnTo>
                  <a:pt x="259" y="29"/>
                </a:lnTo>
                <a:lnTo>
                  <a:pt x="274" y="37"/>
                </a:lnTo>
                <a:lnTo>
                  <a:pt x="280" y="40"/>
                </a:lnTo>
                <a:lnTo>
                  <a:pt x="292" y="49"/>
                </a:lnTo>
                <a:lnTo>
                  <a:pt x="298" y="47"/>
                </a:lnTo>
                <a:lnTo>
                  <a:pt x="313" y="55"/>
                </a:lnTo>
                <a:lnTo>
                  <a:pt x="316" y="60"/>
                </a:lnTo>
                <a:lnTo>
                  <a:pt x="320" y="63"/>
                </a:lnTo>
                <a:lnTo>
                  <a:pt x="352" y="68"/>
                </a:lnTo>
                <a:lnTo>
                  <a:pt x="360" y="65"/>
                </a:lnTo>
                <a:lnTo>
                  <a:pt x="380" y="70"/>
                </a:lnTo>
                <a:lnTo>
                  <a:pt x="380" y="71"/>
                </a:lnTo>
                <a:lnTo>
                  <a:pt x="388" y="73"/>
                </a:lnTo>
                <a:lnTo>
                  <a:pt x="390" y="76"/>
                </a:lnTo>
                <a:lnTo>
                  <a:pt x="390" y="83"/>
                </a:lnTo>
                <a:lnTo>
                  <a:pt x="390" y="88"/>
                </a:lnTo>
                <a:lnTo>
                  <a:pt x="404" y="91"/>
                </a:lnTo>
                <a:lnTo>
                  <a:pt x="421" y="86"/>
                </a:lnTo>
                <a:lnTo>
                  <a:pt x="430" y="91"/>
                </a:lnTo>
                <a:lnTo>
                  <a:pt x="442" y="86"/>
                </a:lnTo>
                <a:lnTo>
                  <a:pt x="452" y="91"/>
                </a:lnTo>
                <a:lnTo>
                  <a:pt x="470" y="86"/>
                </a:lnTo>
                <a:lnTo>
                  <a:pt x="481" y="83"/>
                </a:lnTo>
                <a:lnTo>
                  <a:pt x="491" y="84"/>
                </a:lnTo>
                <a:lnTo>
                  <a:pt x="501" y="86"/>
                </a:lnTo>
                <a:lnTo>
                  <a:pt x="510" y="86"/>
                </a:lnTo>
                <a:lnTo>
                  <a:pt x="520" y="78"/>
                </a:lnTo>
                <a:lnTo>
                  <a:pt x="555" y="94"/>
                </a:lnTo>
                <a:lnTo>
                  <a:pt x="566" y="94"/>
                </a:lnTo>
                <a:lnTo>
                  <a:pt x="568" y="97"/>
                </a:lnTo>
                <a:lnTo>
                  <a:pt x="574" y="102"/>
                </a:lnTo>
                <a:lnTo>
                  <a:pt x="589" y="111"/>
                </a:lnTo>
                <a:lnTo>
                  <a:pt x="592" y="115"/>
                </a:lnTo>
                <a:lnTo>
                  <a:pt x="599" y="117"/>
                </a:lnTo>
                <a:lnTo>
                  <a:pt x="603" y="119"/>
                </a:lnTo>
                <a:lnTo>
                  <a:pt x="607" y="124"/>
                </a:lnTo>
                <a:lnTo>
                  <a:pt x="617" y="124"/>
                </a:lnTo>
                <a:lnTo>
                  <a:pt x="618" y="130"/>
                </a:lnTo>
                <a:lnTo>
                  <a:pt x="623" y="132"/>
                </a:lnTo>
                <a:lnTo>
                  <a:pt x="623" y="135"/>
                </a:lnTo>
                <a:lnTo>
                  <a:pt x="631" y="135"/>
                </a:lnTo>
                <a:lnTo>
                  <a:pt x="630" y="138"/>
                </a:lnTo>
                <a:lnTo>
                  <a:pt x="626" y="145"/>
                </a:lnTo>
                <a:lnTo>
                  <a:pt x="620" y="146"/>
                </a:lnTo>
                <a:lnTo>
                  <a:pt x="617" y="150"/>
                </a:lnTo>
                <a:lnTo>
                  <a:pt x="625" y="155"/>
                </a:lnTo>
                <a:lnTo>
                  <a:pt x="621" y="159"/>
                </a:lnTo>
                <a:lnTo>
                  <a:pt x="628" y="163"/>
                </a:lnTo>
                <a:lnTo>
                  <a:pt x="631" y="166"/>
                </a:lnTo>
                <a:lnTo>
                  <a:pt x="631" y="169"/>
                </a:lnTo>
                <a:lnTo>
                  <a:pt x="646" y="174"/>
                </a:lnTo>
                <a:lnTo>
                  <a:pt x="644" y="181"/>
                </a:lnTo>
                <a:lnTo>
                  <a:pt x="639" y="184"/>
                </a:lnTo>
                <a:lnTo>
                  <a:pt x="631" y="186"/>
                </a:lnTo>
                <a:lnTo>
                  <a:pt x="621" y="187"/>
                </a:lnTo>
                <a:lnTo>
                  <a:pt x="607" y="186"/>
                </a:lnTo>
                <a:lnTo>
                  <a:pt x="603" y="189"/>
                </a:lnTo>
                <a:lnTo>
                  <a:pt x="602" y="192"/>
                </a:lnTo>
                <a:lnTo>
                  <a:pt x="600" y="195"/>
                </a:lnTo>
                <a:lnTo>
                  <a:pt x="599" y="197"/>
                </a:lnTo>
                <a:lnTo>
                  <a:pt x="592" y="200"/>
                </a:lnTo>
                <a:lnTo>
                  <a:pt x="597" y="202"/>
                </a:lnTo>
                <a:lnTo>
                  <a:pt x="602" y="204"/>
                </a:lnTo>
                <a:lnTo>
                  <a:pt x="602" y="205"/>
                </a:lnTo>
                <a:lnTo>
                  <a:pt x="605" y="208"/>
                </a:lnTo>
                <a:lnTo>
                  <a:pt x="610" y="212"/>
                </a:lnTo>
                <a:lnTo>
                  <a:pt x="617" y="215"/>
                </a:lnTo>
                <a:lnTo>
                  <a:pt x="615" y="222"/>
                </a:lnTo>
                <a:lnTo>
                  <a:pt x="625" y="223"/>
                </a:lnTo>
                <a:lnTo>
                  <a:pt x="628" y="228"/>
                </a:lnTo>
                <a:lnTo>
                  <a:pt x="633" y="233"/>
                </a:lnTo>
                <a:lnTo>
                  <a:pt x="644" y="243"/>
                </a:lnTo>
                <a:lnTo>
                  <a:pt x="651" y="244"/>
                </a:lnTo>
                <a:lnTo>
                  <a:pt x="651" y="246"/>
                </a:lnTo>
                <a:lnTo>
                  <a:pt x="649" y="249"/>
                </a:lnTo>
                <a:lnTo>
                  <a:pt x="651" y="253"/>
                </a:lnTo>
                <a:lnTo>
                  <a:pt x="659" y="261"/>
                </a:lnTo>
                <a:lnTo>
                  <a:pt x="667" y="262"/>
                </a:lnTo>
                <a:lnTo>
                  <a:pt x="670" y="267"/>
                </a:lnTo>
                <a:lnTo>
                  <a:pt x="664" y="272"/>
                </a:lnTo>
                <a:lnTo>
                  <a:pt x="631" y="280"/>
                </a:lnTo>
                <a:lnTo>
                  <a:pt x="594" y="272"/>
                </a:lnTo>
                <a:lnTo>
                  <a:pt x="582" y="279"/>
                </a:lnTo>
                <a:lnTo>
                  <a:pt x="566" y="275"/>
                </a:lnTo>
                <a:lnTo>
                  <a:pt x="568" y="269"/>
                </a:lnTo>
                <a:lnTo>
                  <a:pt x="553" y="266"/>
                </a:lnTo>
                <a:lnTo>
                  <a:pt x="540" y="267"/>
                </a:lnTo>
                <a:lnTo>
                  <a:pt x="528" y="277"/>
                </a:lnTo>
                <a:lnTo>
                  <a:pt x="519" y="295"/>
                </a:lnTo>
                <a:lnTo>
                  <a:pt x="504" y="297"/>
                </a:lnTo>
                <a:lnTo>
                  <a:pt x="501" y="292"/>
                </a:lnTo>
                <a:lnTo>
                  <a:pt x="471" y="297"/>
                </a:lnTo>
                <a:lnTo>
                  <a:pt x="466" y="321"/>
                </a:lnTo>
                <a:lnTo>
                  <a:pt x="476" y="334"/>
                </a:lnTo>
                <a:lnTo>
                  <a:pt x="473" y="346"/>
                </a:lnTo>
                <a:lnTo>
                  <a:pt x="452" y="350"/>
                </a:lnTo>
                <a:lnTo>
                  <a:pt x="411" y="352"/>
                </a:lnTo>
                <a:lnTo>
                  <a:pt x="398" y="365"/>
                </a:lnTo>
                <a:lnTo>
                  <a:pt x="390" y="368"/>
                </a:lnTo>
                <a:lnTo>
                  <a:pt x="359" y="367"/>
                </a:lnTo>
                <a:lnTo>
                  <a:pt x="341" y="352"/>
                </a:lnTo>
                <a:lnTo>
                  <a:pt x="331" y="347"/>
                </a:lnTo>
                <a:lnTo>
                  <a:pt x="321" y="347"/>
                </a:lnTo>
                <a:lnTo>
                  <a:pt x="308" y="354"/>
                </a:lnTo>
                <a:lnTo>
                  <a:pt x="275" y="373"/>
                </a:lnTo>
                <a:lnTo>
                  <a:pt x="254" y="370"/>
                </a:lnTo>
                <a:lnTo>
                  <a:pt x="243" y="368"/>
                </a:lnTo>
                <a:lnTo>
                  <a:pt x="235" y="360"/>
                </a:lnTo>
                <a:lnTo>
                  <a:pt x="215" y="355"/>
                </a:lnTo>
                <a:lnTo>
                  <a:pt x="207" y="346"/>
                </a:lnTo>
                <a:lnTo>
                  <a:pt x="184" y="329"/>
                </a:lnTo>
                <a:lnTo>
                  <a:pt x="161" y="315"/>
                </a:lnTo>
                <a:lnTo>
                  <a:pt x="137" y="293"/>
                </a:lnTo>
                <a:lnTo>
                  <a:pt x="114" y="274"/>
                </a:lnTo>
                <a:lnTo>
                  <a:pt x="99" y="256"/>
                </a:lnTo>
                <a:lnTo>
                  <a:pt x="102" y="244"/>
                </a:lnTo>
                <a:lnTo>
                  <a:pt x="102" y="239"/>
                </a:lnTo>
                <a:lnTo>
                  <a:pt x="99" y="235"/>
                </a:lnTo>
                <a:lnTo>
                  <a:pt x="91" y="231"/>
                </a:lnTo>
                <a:lnTo>
                  <a:pt x="70" y="233"/>
                </a:lnTo>
                <a:lnTo>
                  <a:pt x="62" y="231"/>
                </a:lnTo>
                <a:lnTo>
                  <a:pt x="57" y="226"/>
                </a:lnTo>
                <a:lnTo>
                  <a:pt x="52" y="212"/>
                </a:lnTo>
                <a:lnTo>
                  <a:pt x="58" y="204"/>
                </a:lnTo>
                <a:lnTo>
                  <a:pt x="58" y="190"/>
                </a:lnTo>
                <a:lnTo>
                  <a:pt x="53" y="173"/>
                </a:lnTo>
                <a:lnTo>
                  <a:pt x="50" y="164"/>
                </a:lnTo>
                <a:lnTo>
                  <a:pt x="49" y="163"/>
                </a:lnTo>
                <a:lnTo>
                  <a:pt x="40" y="151"/>
                </a:lnTo>
                <a:lnTo>
                  <a:pt x="31" y="142"/>
                </a:lnTo>
                <a:lnTo>
                  <a:pt x="24" y="135"/>
                </a:lnTo>
                <a:lnTo>
                  <a:pt x="16" y="125"/>
                </a:lnTo>
                <a:lnTo>
                  <a:pt x="9" y="114"/>
                </a:lnTo>
                <a:lnTo>
                  <a:pt x="1" y="91"/>
                </a:lnTo>
                <a:lnTo>
                  <a:pt x="0" y="71"/>
                </a:lnTo>
                <a:lnTo>
                  <a:pt x="1" y="57"/>
                </a:lnTo>
                <a:lnTo>
                  <a:pt x="3" y="49"/>
                </a:lnTo>
                <a:lnTo>
                  <a:pt x="6" y="42"/>
                </a:lnTo>
                <a:lnTo>
                  <a:pt x="8" y="34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0" name="Freeform 34"/>
          <p:cNvSpPr>
            <a:spLocks/>
          </p:cNvSpPr>
          <p:nvPr/>
        </p:nvSpPr>
        <p:spPr bwMode="auto">
          <a:xfrm>
            <a:off x="4650306" y="3884975"/>
            <a:ext cx="954620" cy="754577"/>
          </a:xfrm>
          <a:custGeom>
            <a:avLst/>
            <a:gdLst>
              <a:gd name="T0" fmla="*/ 186 w 540"/>
              <a:gd name="T1" fmla="*/ 9 h 297"/>
              <a:gd name="T2" fmla="*/ 217 w 540"/>
              <a:gd name="T3" fmla="*/ 26 h 297"/>
              <a:gd name="T4" fmla="*/ 264 w 540"/>
              <a:gd name="T5" fmla="*/ 18 h 297"/>
              <a:gd name="T6" fmla="*/ 274 w 540"/>
              <a:gd name="T7" fmla="*/ 13 h 297"/>
              <a:gd name="T8" fmla="*/ 295 w 540"/>
              <a:gd name="T9" fmla="*/ 18 h 297"/>
              <a:gd name="T10" fmla="*/ 312 w 540"/>
              <a:gd name="T11" fmla="*/ 9 h 297"/>
              <a:gd name="T12" fmla="*/ 349 w 540"/>
              <a:gd name="T13" fmla="*/ 1 h 297"/>
              <a:gd name="T14" fmla="*/ 467 w 540"/>
              <a:gd name="T15" fmla="*/ 6 h 297"/>
              <a:gd name="T16" fmla="*/ 509 w 540"/>
              <a:gd name="T17" fmla="*/ 8 h 297"/>
              <a:gd name="T18" fmla="*/ 512 w 540"/>
              <a:gd name="T19" fmla="*/ 16 h 297"/>
              <a:gd name="T20" fmla="*/ 527 w 540"/>
              <a:gd name="T21" fmla="*/ 31 h 297"/>
              <a:gd name="T22" fmla="*/ 516 w 540"/>
              <a:gd name="T23" fmla="*/ 49 h 297"/>
              <a:gd name="T24" fmla="*/ 485 w 540"/>
              <a:gd name="T25" fmla="*/ 65 h 297"/>
              <a:gd name="T26" fmla="*/ 437 w 540"/>
              <a:gd name="T27" fmla="*/ 91 h 297"/>
              <a:gd name="T28" fmla="*/ 454 w 540"/>
              <a:gd name="T29" fmla="*/ 96 h 297"/>
              <a:gd name="T30" fmla="*/ 472 w 540"/>
              <a:gd name="T31" fmla="*/ 127 h 297"/>
              <a:gd name="T32" fmla="*/ 473 w 540"/>
              <a:gd name="T33" fmla="*/ 155 h 297"/>
              <a:gd name="T34" fmla="*/ 444 w 540"/>
              <a:gd name="T35" fmla="*/ 173 h 297"/>
              <a:gd name="T36" fmla="*/ 445 w 540"/>
              <a:gd name="T37" fmla="*/ 204 h 297"/>
              <a:gd name="T38" fmla="*/ 490 w 540"/>
              <a:gd name="T39" fmla="*/ 212 h 297"/>
              <a:gd name="T40" fmla="*/ 485 w 540"/>
              <a:gd name="T41" fmla="*/ 228 h 297"/>
              <a:gd name="T42" fmla="*/ 449 w 540"/>
              <a:gd name="T43" fmla="*/ 226 h 297"/>
              <a:gd name="T44" fmla="*/ 421 w 540"/>
              <a:gd name="T45" fmla="*/ 228 h 297"/>
              <a:gd name="T46" fmla="*/ 392 w 540"/>
              <a:gd name="T47" fmla="*/ 231 h 297"/>
              <a:gd name="T48" fmla="*/ 370 w 540"/>
              <a:gd name="T49" fmla="*/ 243 h 297"/>
              <a:gd name="T50" fmla="*/ 341 w 540"/>
              <a:gd name="T51" fmla="*/ 266 h 297"/>
              <a:gd name="T52" fmla="*/ 328 w 540"/>
              <a:gd name="T53" fmla="*/ 271 h 297"/>
              <a:gd name="T54" fmla="*/ 320 w 540"/>
              <a:gd name="T55" fmla="*/ 284 h 297"/>
              <a:gd name="T56" fmla="*/ 308 w 540"/>
              <a:gd name="T57" fmla="*/ 292 h 297"/>
              <a:gd name="T58" fmla="*/ 292 w 540"/>
              <a:gd name="T59" fmla="*/ 297 h 297"/>
              <a:gd name="T60" fmla="*/ 295 w 540"/>
              <a:gd name="T61" fmla="*/ 290 h 297"/>
              <a:gd name="T62" fmla="*/ 303 w 540"/>
              <a:gd name="T63" fmla="*/ 275 h 297"/>
              <a:gd name="T64" fmla="*/ 284 w 540"/>
              <a:gd name="T65" fmla="*/ 264 h 297"/>
              <a:gd name="T66" fmla="*/ 237 w 540"/>
              <a:gd name="T67" fmla="*/ 264 h 297"/>
              <a:gd name="T68" fmla="*/ 199 w 540"/>
              <a:gd name="T69" fmla="*/ 267 h 297"/>
              <a:gd name="T70" fmla="*/ 171 w 540"/>
              <a:gd name="T71" fmla="*/ 254 h 297"/>
              <a:gd name="T72" fmla="*/ 165 w 540"/>
              <a:gd name="T73" fmla="*/ 231 h 297"/>
              <a:gd name="T74" fmla="*/ 155 w 540"/>
              <a:gd name="T75" fmla="*/ 223 h 297"/>
              <a:gd name="T76" fmla="*/ 121 w 540"/>
              <a:gd name="T77" fmla="*/ 215 h 297"/>
              <a:gd name="T78" fmla="*/ 93 w 540"/>
              <a:gd name="T79" fmla="*/ 207 h 297"/>
              <a:gd name="T80" fmla="*/ 80 w 540"/>
              <a:gd name="T81" fmla="*/ 192 h 297"/>
              <a:gd name="T82" fmla="*/ 75 w 540"/>
              <a:gd name="T83" fmla="*/ 184 h 297"/>
              <a:gd name="T84" fmla="*/ 75 w 540"/>
              <a:gd name="T85" fmla="*/ 171 h 297"/>
              <a:gd name="T86" fmla="*/ 42 w 540"/>
              <a:gd name="T87" fmla="*/ 163 h 297"/>
              <a:gd name="T88" fmla="*/ 0 w 540"/>
              <a:gd name="T89" fmla="*/ 151 h 297"/>
              <a:gd name="T90" fmla="*/ 44 w 540"/>
              <a:gd name="T91" fmla="*/ 120 h 297"/>
              <a:gd name="T92" fmla="*/ 85 w 540"/>
              <a:gd name="T93" fmla="*/ 83 h 297"/>
              <a:gd name="T94" fmla="*/ 147 w 540"/>
              <a:gd name="T95" fmla="*/ 14 h 2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40"/>
              <a:gd name="T145" fmla="*/ 0 h 297"/>
              <a:gd name="T146" fmla="*/ 540 w 540"/>
              <a:gd name="T147" fmla="*/ 297 h 29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40" h="297">
                <a:moveTo>
                  <a:pt x="147" y="14"/>
                </a:moveTo>
                <a:lnTo>
                  <a:pt x="171" y="14"/>
                </a:lnTo>
                <a:lnTo>
                  <a:pt x="175" y="9"/>
                </a:lnTo>
                <a:lnTo>
                  <a:pt x="186" y="9"/>
                </a:lnTo>
                <a:lnTo>
                  <a:pt x="183" y="16"/>
                </a:lnTo>
                <a:lnTo>
                  <a:pt x="197" y="19"/>
                </a:lnTo>
                <a:lnTo>
                  <a:pt x="209" y="22"/>
                </a:lnTo>
                <a:lnTo>
                  <a:pt x="217" y="26"/>
                </a:lnTo>
                <a:lnTo>
                  <a:pt x="230" y="31"/>
                </a:lnTo>
                <a:lnTo>
                  <a:pt x="233" y="29"/>
                </a:lnTo>
                <a:lnTo>
                  <a:pt x="255" y="18"/>
                </a:lnTo>
                <a:lnTo>
                  <a:pt x="264" y="18"/>
                </a:lnTo>
                <a:lnTo>
                  <a:pt x="263" y="16"/>
                </a:lnTo>
                <a:lnTo>
                  <a:pt x="268" y="11"/>
                </a:lnTo>
                <a:lnTo>
                  <a:pt x="271" y="11"/>
                </a:lnTo>
                <a:lnTo>
                  <a:pt x="274" y="13"/>
                </a:lnTo>
                <a:lnTo>
                  <a:pt x="279" y="13"/>
                </a:lnTo>
                <a:lnTo>
                  <a:pt x="282" y="18"/>
                </a:lnTo>
                <a:lnTo>
                  <a:pt x="290" y="18"/>
                </a:lnTo>
                <a:lnTo>
                  <a:pt x="295" y="18"/>
                </a:lnTo>
                <a:lnTo>
                  <a:pt x="299" y="14"/>
                </a:lnTo>
                <a:lnTo>
                  <a:pt x="302" y="11"/>
                </a:lnTo>
                <a:lnTo>
                  <a:pt x="307" y="9"/>
                </a:lnTo>
                <a:lnTo>
                  <a:pt x="312" y="9"/>
                </a:lnTo>
                <a:lnTo>
                  <a:pt x="330" y="11"/>
                </a:lnTo>
                <a:lnTo>
                  <a:pt x="339" y="8"/>
                </a:lnTo>
                <a:lnTo>
                  <a:pt x="339" y="0"/>
                </a:lnTo>
                <a:lnTo>
                  <a:pt x="349" y="1"/>
                </a:lnTo>
                <a:lnTo>
                  <a:pt x="375" y="6"/>
                </a:lnTo>
                <a:lnTo>
                  <a:pt x="401" y="3"/>
                </a:lnTo>
                <a:lnTo>
                  <a:pt x="428" y="1"/>
                </a:lnTo>
                <a:lnTo>
                  <a:pt x="467" y="6"/>
                </a:lnTo>
                <a:lnTo>
                  <a:pt x="493" y="9"/>
                </a:lnTo>
                <a:lnTo>
                  <a:pt x="494" y="13"/>
                </a:lnTo>
                <a:lnTo>
                  <a:pt x="504" y="11"/>
                </a:lnTo>
                <a:lnTo>
                  <a:pt x="509" y="8"/>
                </a:lnTo>
                <a:lnTo>
                  <a:pt x="521" y="8"/>
                </a:lnTo>
                <a:lnTo>
                  <a:pt x="521" y="9"/>
                </a:lnTo>
                <a:lnTo>
                  <a:pt x="516" y="11"/>
                </a:lnTo>
                <a:lnTo>
                  <a:pt x="512" y="16"/>
                </a:lnTo>
                <a:lnTo>
                  <a:pt x="540" y="21"/>
                </a:lnTo>
                <a:lnTo>
                  <a:pt x="537" y="24"/>
                </a:lnTo>
                <a:lnTo>
                  <a:pt x="532" y="27"/>
                </a:lnTo>
                <a:lnTo>
                  <a:pt x="527" y="31"/>
                </a:lnTo>
                <a:lnTo>
                  <a:pt x="521" y="34"/>
                </a:lnTo>
                <a:lnTo>
                  <a:pt x="511" y="37"/>
                </a:lnTo>
                <a:lnTo>
                  <a:pt x="512" y="42"/>
                </a:lnTo>
                <a:lnTo>
                  <a:pt x="516" y="49"/>
                </a:lnTo>
                <a:lnTo>
                  <a:pt x="506" y="52"/>
                </a:lnTo>
                <a:lnTo>
                  <a:pt x="501" y="55"/>
                </a:lnTo>
                <a:lnTo>
                  <a:pt x="493" y="60"/>
                </a:lnTo>
                <a:lnTo>
                  <a:pt x="485" y="65"/>
                </a:lnTo>
                <a:lnTo>
                  <a:pt x="480" y="65"/>
                </a:lnTo>
                <a:lnTo>
                  <a:pt x="472" y="65"/>
                </a:lnTo>
                <a:lnTo>
                  <a:pt x="463" y="67"/>
                </a:lnTo>
                <a:lnTo>
                  <a:pt x="437" y="91"/>
                </a:lnTo>
                <a:lnTo>
                  <a:pt x="432" y="96"/>
                </a:lnTo>
                <a:lnTo>
                  <a:pt x="434" y="99"/>
                </a:lnTo>
                <a:lnTo>
                  <a:pt x="442" y="102"/>
                </a:lnTo>
                <a:lnTo>
                  <a:pt x="454" y="96"/>
                </a:lnTo>
                <a:lnTo>
                  <a:pt x="468" y="99"/>
                </a:lnTo>
                <a:lnTo>
                  <a:pt x="478" y="104"/>
                </a:lnTo>
                <a:lnTo>
                  <a:pt x="463" y="125"/>
                </a:lnTo>
                <a:lnTo>
                  <a:pt x="472" y="127"/>
                </a:lnTo>
                <a:lnTo>
                  <a:pt x="475" y="135"/>
                </a:lnTo>
                <a:lnTo>
                  <a:pt x="473" y="142"/>
                </a:lnTo>
                <a:lnTo>
                  <a:pt x="478" y="150"/>
                </a:lnTo>
                <a:lnTo>
                  <a:pt x="473" y="155"/>
                </a:lnTo>
                <a:lnTo>
                  <a:pt x="462" y="155"/>
                </a:lnTo>
                <a:lnTo>
                  <a:pt x="452" y="156"/>
                </a:lnTo>
                <a:lnTo>
                  <a:pt x="442" y="164"/>
                </a:lnTo>
                <a:lnTo>
                  <a:pt x="444" y="173"/>
                </a:lnTo>
                <a:lnTo>
                  <a:pt x="450" y="181"/>
                </a:lnTo>
                <a:lnTo>
                  <a:pt x="460" y="191"/>
                </a:lnTo>
                <a:lnTo>
                  <a:pt x="444" y="200"/>
                </a:lnTo>
                <a:lnTo>
                  <a:pt x="445" y="204"/>
                </a:lnTo>
                <a:lnTo>
                  <a:pt x="457" y="204"/>
                </a:lnTo>
                <a:lnTo>
                  <a:pt x="473" y="200"/>
                </a:lnTo>
                <a:lnTo>
                  <a:pt x="480" y="204"/>
                </a:lnTo>
                <a:lnTo>
                  <a:pt x="490" y="212"/>
                </a:lnTo>
                <a:lnTo>
                  <a:pt x="493" y="220"/>
                </a:lnTo>
                <a:lnTo>
                  <a:pt x="499" y="230"/>
                </a:lnTo>
                <a:lnTo>
                  <a:pt x="491" y="228"/>
                </a:lnTo>
                <a:lnTo>
                  <a:pt x="485" y="228"/>
                </a:lnTo>
                <a:lnTo>
                  <a:pt x="475" y="228"/>
                </a:lnTo>
                <a:lnTo>
                  <a:pt x="467" y="228"/>
                </a:lnTo>
                <a:lnTo>
                  <a:pt x="459" y="228"/>
                </a:lnTo>
                <a:lnTo>
                  <a:pt x="449" y="226"/>
                </a:lnTo>
                <a:lnTo>
                  <a:pt x="437" y="226"/>
                </a:lnTo>
                <a:lnTo>
                  <a:pt x="429" y="226"/>
                </a:lnTo>
                <a:lnTo>
                  <a:pt x="424" y="228"/>
                </a:lnTo>
                <a:lnTo>
                  <a:pt x="421" y="228"/>
                </a:lnTo>
                <a:lnTo>
                  <a:pt x="414" y="231"/>
                </a:lnTo>
                <a:lnTo>
                  <a:pt x="406" y="231"/>
                </a:lnTo>
                <a:lnTo>
                  <a:pt x="395" y="231"/>
                </a:lnTo>
                <a:lnTo>
                  <a:pt x="392" y="231"/>
                </a:lnTo>
                <a:lnTo>
                  <a:pt x="380" y="230"/>
                </a:lnTo>
                <a:lnTo>
                  <a:pt x="375" y="233"/>
                </a:lnTo>
                <a:lnTo>
                  <a:pt x="372" y="238"/>
                </a:lnTo>
                <a:lnTo>
                  <a:pt x="370" y="243"/>
                </a:lnTo>
                <a:lnTo>
                  <a:pt x="365" y="248"/>
                </a:lnTo>
                <a:lnTo>
                  <a:pt x="359" y="253"/>
                </a:lnTo>
                <a:lnTo>
                  <a:pt x="346" y="267"/>
                </a:lnTo>
                <a:lnTo>
                  <a:pt x="341" y="266"/>
                </a:lnTo>
                <a:lnTo>
                  <a:pt x="336" y="266"/>
                </a:lnTo>
                <a:lnTo>
                  <a:pt x="333" y="266"/>
                </a:lnTo>
                <a:lnTo>
                  <a:pt x="331" y="267"/>
                </a:lnTo>
                <a:lnTo>
                  <a:pt x="328" y="271"/>
                </a:lnTo>
                <a:lnTo>
                  <a:pt x="323" y="272"/>
                </a:lnTo>
                <a:lnTo>
                  <a:pt x="318" y="275"/>
                </a:lnTo>
                <a:lnTo>
                  <a:pt x="318" y="279"/>
                </a:lnTo>
                <a:lnTo>
                  <a:pt x="320" y="284"/>
                </a:lnTo>
                <a:lnTo>
                  <a:pt x="318" y="287"/>
                </a:lnTo>
                <a:lnTo>
                  <a:pt x="315" y="288"/>
                </a:lnTo>
                <a:lnTo>
                  <a:pt x="310" y="290"/>
                </a:lnTo>
                <a:lnTo>
                  <a:pt x="308" y="292"/>
                </a:lnTo>
                <a:lnTo>
                  <a:pt x="307" y="295"/>
                </a:lnTo>
                <a:lnTo>
                  <a:pt x="302" y="295"/>
                </a:lnTo>
                <a:lnTo>
                  <a:pt x="299" y="297"/>
                </a:lnTo>
                <a:lnTo>
                  <a:pt x="292" y="297"/>
                </a:lnTo>
                <a:lnTo>
                  <a:pt x="290" y="293"/>
                </a:lnTo>
                <a:lnTo>
                  <a:pt x="292" y="292"/>
                </a:lnTo>
                <a:lnTo>
                  <a:pt x="295" y="292"/>
                </a:lnTo>
                <a:lnTo>
                  <a:pt x="295" y="290"/>
                </a:lnTo>
                <a:lnTo>
                  <a:pt x="289" y="287"/>
                </a:lnTo>
                <a:lnTo>
                  <a:pt x="292" y="280"/>
                </a:lnTo>
                <a:lnTo>
                  <a:pt x="297" y="279"/>
                </a:lnTo>
                <a:lnTo>
                  <a:pt x="303" y="275"/>
                </a:lnTo>
                <a:lnTo>
                  <a:pt x="299" y="269"/>
                </a:lnTo>
                <a:lnTo>
                  <a:pt x="295" y="266"/>
                </a:lnTo>
                <a:lnTo>
                  <a:pt x="292" y="264"/>
                </a:lnTo>
                <a:lnTo>
                  <a:pt x="284" y="264"/>
                </a:lnTo>
                <a:lnTo>
                  <a:pt x="276" y="266"/>
                </a:lnTo>
                <a:lnTo>
                  <a:pt x="259" y="266"/>
                </a:lnTo>
                <a:lnTo>
                  <a:pt x="246" y="267"/>
                </a:lnTo>
                <a:lnTo>
                  <a:pt x="237" y="264"/>
                </a:lnTo>
                <a:lnTo>
                  <a:pt x="225" y="262"/>
                </a:lnTo>
                <a:lnTo>
                  <a:pt x="215" y="266"/>
                </a:lnTo>
                <a:lnTo>
                  <a:pt x="210" y="267"/>
                </a:lnTo>
                <a:lnTo>
                  <a:pt x="199" y="267"/>
                </a:lnTo>
                <a:lnTo>
                  <a:pt x="189" y="264"/>
                </a:lnTo>
                <a:lnTo>
                  <a:pt x="183" y="261"/>
                </a:lnTo>
                <a:lnTo>
                  <a:pt x="181" y="256"/>
                </a:lnTo>
                <a:lnTo>
                  <a:pt x="171" y="254"/>
                </a:lnTo>
                <a:lnTo>
                  <a:pt x="166" y="244"/>
                </a:lnTo>
                <a:lnTo>
                  <a:pt x="152" y="243"/>
                </a:lnTo>
                <a:lnTo>
                  <a:pt x="150" y="236"/>
                </a:lnTo>
                <a:lnTo>
                  <a:pt x="165" y="231"/>
                </a:lnTo>
                <a:lnTo>
                  <a:pt x="171" y="230"/>
                </a:lnTo>
                <a:lnTo>
                  <a:pt x="175" y="226"/>
                </a:lnTo>
                <a:lnTo>
                  <a:pt x="168" y="225"/>
                </a:lnTo>
                <a:lnTo>
                  <a:pt x="155" y="223"/>
                </a:lnTo>
                <a:lnTo>
                  <a:pt x="155" y="222"/>
                </a:lnTo>
                <a:lnTo>
                  <a:pt x="157" y="220"/>
                </a:lnTo>
                <a:lnTo>
                  <a:pt x="157" y="218"/>
                </a:lnTo>
                <a:lnTo>
                  <a:pt x="121" y="215"/>
                </a:lnTo>
                <a:lnTo>
                  <a:pt x="117" y="212"/>
                </a:lnTo>
                <a:lnTo>
                  <a:pt x="103" y="210"/>
                </a:lnTo>
                <a:lnTo>
                  <a:pt x="101" y="212"/>
                </a:lnTo>
                <a:lnTo>
                  <a:pt x="93" y="207"/>
                </a:lnTo>
                <a:lnTo>
                  <a:pt x="96" y="205"/>
                </a:lnTo>
                <a:lnTo>
                  <a:pt x="91" y="199"/>
                </a:lnTo>
                <a:lnTo>
                  <a:pt x="85" y="197"/>
                </a:lnTo>
                <a:lnTo>
                  <a:pt x="80" y="192"/>
                </a:lnTo>
                <a:lnTo>
                  <a:pt x="82" y="189"/>
                </a:lnTo>
                <a:lnTo>
                  <a:pt x="83" y="187"/>
                </a:lnTo>
                <a:lnTo>
                  <a:pt x="77" y="187"/>
                </a:lnTo>
                <a:lnTo>
                  <a:pt x="75" y="184"/>
                </a:lnTo>
                <a:lnTo>
                  <a:pt x="80" y="181"/>
                </a:lnTo>
                <a:lnTo>
                  <a:pt x="77" y="179"/>
                </a:lnTo>
                <a:lnTo>
                  <a:pt x="82" y="173"/>
                </a:lnTo>
                <a:lnTo>
                  <a:pt x="75" y="171"/>
                </a:lnTo>
                <a:lnTo>
                  <a:pt x="68" y="173"/>
                </a:lnTo>
                <a:lnTo>
                  <a:pt x="59" y="169"/>
                </a:lnTo>
                <a:lnTo>
                  <a:pt x="52" y="168"/>
                </a:lnTo>
                <a:lnTo>
                  <a:pt x="42" y="163"/>
                </a:lnTo>
                <a:lnTo>
                  <a:pt x="33" y="163"/>
                </a:lnTo>
                <a:lnTo>
                  <a:pt x="31" y="161"/>
                </a:lnTo>
                <a:lnTo>
                  <a:pt x="3" y="161"/>
                </a:lnTo>
                <a:lnTo>
                  <a:pt x="0" y="151"/>
                </a:lnTo>
                <a:lnTo>
                  <a:pt x="10" y="140"/>
                </a:lnTo>
                <a:lnTo>
                  <a:pt x="3" y="133"/>
                </a:lnTo>
                <a:lnTo>
                  <a:pt x="5" y="120"/>
                </a:lnTo>
                <a:lnTo>
                  <a:pt x="44" y="120"/>
                </a:lnTo>
                <a:lnTo>
                  <a:pt x="46" y="112"/>
                </a:lnTo>
                <a:lnTo>
                  <a:pt x="80" y="102"/>
                </a:lnTo>
                <a:lnTo>
                  <a:pt x="90" y="101"/>
                </a:lnTo>
                <a:lnTo>
                  <a:pt x="85" y="83"/>
                </a:lnTo>
                <a:lnTo>
                  <a:pt x="88" y="73"/>
                </a:lnTo>
                <a:lnTo>
                  <a:pt x="106" y="52"/>
                </a:lnTo>
                <a:lnTo>
                  <a:pt x="145" y="50"/>
                </a:lnTo>
                <a:lnTo>
                  <a:pt x="147" y="14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1" name="Freeform 35"/>
          <p:cNvSpPr>
            <a:spLocks/>
          </p:cNvSpPr>
          <p:nvPr/>
        </p:nvSpPr>
        <p:spPr bwMode="auto">
          <a:xfrm>
            <a:off x="2182437" y="3930706"/>
            <a:ext cx="1230399" cy="1234763"/>
          </a:xfrm>
          <a:custGeom>
            <a:avLst/>
            <a:gdLst>
              <a:gd name="T0" fmla="*/ 616 w 696"/>
              <a:gd name="T1" fmla="*/ 88 h 486"/>
              <a:gd name="T2" fmla="*/ 663 w 696"/>
              <a:gd name="T3" fmla="*/ 132 h 486"/>
              <a:gd name="T4" fmla="*/ 652 w 696"/>
              <a:gd name="T5" fmla="*/ 151 h 486"/>
              <a:gd name="T6" fmla="*/ 645 w 696"/>
              <a:gd name="T7" fmla="*/ 176 h 486"/>
              <a:gd name="T8" fmla="*/ 609 w 696"/>
              <a:gd name="T9" fmla="*/ 194 h 486"/>
              <a:gd name="T10" fmla="*/ 593 w 696"/>
              <a:gd name="T11" fmla="*/ 207 h 486"/>
              <a:gd name="T12" fmla="*/ 564 w 696"/>
              <a:gd name="T13" fmla="*/ 218 h 486"/>
              <a:gd name="T14" fmla="*/ 550 w 696"/>
              <a:gd name="T15" fmla="*/ 225 h 486"/>
              <a:gd name="T16" fmla="*/ 523 w 696"/>
              <a:gd name="T17" fmla="*/ 235 h 486"/>
              <a:gd name="T18" fmla="*/ 523 w 696"/>
              <a:gd name="T19" fmla="*/ 244 h 486"/>
              <a:gd name="T20" fmla="*/ 528 w 696"/>
              <a:gd name="T21" fmla="*/ 262 h 486"/>
              <a:gd name="T22" fmla="*/ 533 w 696"/>
              <a:gd name="T23" fmla="*/ 279 h 486"/>
              <a:gd name="T24" fmla="*/ 519 w 696"/>
              <a:gd name="T25" fmla="*/ 295 h 486"/>
              <a:gd name="T26" fmla="*/ 513 w 696"/>
              <a:gd name="T27" fmla="*/ 318 h 486"/>
              <a:gd name="T28" fmla="*/ 513 w 696"/>
              <a:gd name="T29" fmla="*/ 334 h 486"/>
              <a:gd name="T30" fmla="*/ 542 w 696"/>
              <a:gd name="T31" fmla="*/ 334 h 486"/>
              <a:gd name="T32" fmla="*/ 541 w 696"/>
              <a:gd name="T33" fmla="*/ 350 h 486"/>
              <a:gd name="T34" fmla="*/ 568 w 696"/>
              <a:gd name="T35" fmla="*/ 370 h 486"/>
              <a:gd name="T36" fmla="*/ 570 w 696"/>
              <a:gd name="T37" fmla="*/ 399 h 486"/>
              <a:gd name="T38" fmla="*/ 591 w 696"/>
              <a:gd name="T39" fmla="*/ 412 h 486"/>
              <a:gd name="T40" fmla="*/ 627 w 696"/>
              <a:gd name="T41" fmla="*/ 419 h 486"/>
              <a:gd name="T42" fmla="*/ 648 w 696"/>
              <a:gd name="T43" fmla="*/ 425 h 486"/>
              <a:gd name="T44" fmla="*/ 660 w 696"/>
              <a:gd name="T45" fmla="*/ 437 h 486"/>
              <a:gd name="T46" fmla="*/ 678 w 696"/>
              <a:gd name="T47" fmla="*/ 429 h 486"/>
              <a:gd name="T48" fmla="*/ 688 w 696"/>
              <a:gd name="T49" fmla="*/ 440 h 486"/>
              <a:gd name="T50" fmla="*/ 696 w 696"/>
              <a:gd name="T51" fmla="*/ 458 h 486"/>
              <a:gd name="T52" fmla="*/ 673 w 696"/>
              <a:gd name="T53" fmla="*/ 466 h 486"/>
              <a:gd name="T54" fmla="*/ 655 w 696"/>
              <a:gd name="T55" fmla="*/ 476 h 486"/>
              <a:gd name="T56" fmla="*/ 570 w 696"/>
              <a:gd name="T57" fmla="*/ 478 h 486"/>
              <a:gd name="T58" fmla="*/ 511 w 696"/>
              <a:gd name="T59" fmla="*/ 461 h 486"/>
              <a:gd name="T60" fmla="*/ 479 w 696"/>
              <a:gd name="T61" fmla="*/ 427 h 486"/>
              <a:gd name="T62" fmla="*/ 480 w 696"/>
              <a:gd name="T63" fmla="*/ 401 h 486"/>
              <a:gd name="T64" fmla="*/ 448 w 696"/>
              <a:gd name="T65" fmla="*/ 385 h 486"/>
              <a:gd name="T66" fmla="*/ 441 w 696"/>
              <a:gd name="T67" fmla="*/ 341 h 486"/>
              <a:gd name="T68" fmla="*/ 386 w 696"/>
              <a:gd name="T69" fmla="*/ 305 h 486"/>
              <a:gd name="T70" fmla="*/ 382 w 696"/>
              <a:gd name="T71" fmla="*/ 290 h 486"/>
              <a:gd name="T72" fmla="*/ 311 w 696"/>
              <a:gd name="T73" fmla="*/ 251 h 486"/>
              <a:gd name="T74" fmla="*/ 286 w 696"/>
              <a:gd name="T75" fmla="*/ 269 h 486"/>
              <a:gd name="T76" fmla="*/ 252 w 696"/>
              <a:gd name="T77" fmla="*/ 284 h 486"/>
              <a:gd name="T78" fmla="*/ 203 w 696"/>
              <a:gd name="T79" fmla="*/ 292 h 486"/>
              <a:gd name="T80" fmla="*/ 159 w 696"/>
              <a:gd name="T81" fmla="*/ 318 h 486"/>
              <a:gd name="T82" fmla="*/ 115 w 696"/>
              <a:gd name="T83" fmla="*/ 308 h 486"/>
              <a:gd name="T84" fmla="*/ 22 w 696"/>
              <a:gd name="T85" fmla="*/ 321 h 486"/>
              <a:gd name="T86" fmla="*/ 25 w 696"/>
              <a:gd name="T87" fmla="*/ 257 h 486"/>
              <a:gd name="T88" fmla="*/ 0 w 696"/>
              <a:gd name="T89" fmla="*/ 199 h 486"/>
              <a:gd name="T90" fmla="*/ 32 w 696"/>
              <a:gd name="T91" fmla="*/ 161 h 486"/>
              <a:gd name="T92" fmla="*/ 180 w 696"/>
              <a:gd name="T93" fmla="*/ 143 h 486"/>
              <a:gd name="T94" fmla="*/ 278 w 696"/>
              <a:gd name="T95" fmla="*/ 104 h 486"/>
              <a:gd name="T96" fmla="*/ 346 w 696"/>
              <a:gd name="T97" fmla="*/ 80 h 486"/>
              <a:gd name="T98" fmla="*/ 376 w 696"/>
              <a:gd name="T99" fmla="*/ 49 h 486"/>
              <a:gd name="T100" fmla="*/ 410 w 696"/>
              <a:gd name="T101" fmla="*/ 1 h 486"/>
              <a:gd name="T102" fmla="*/ 487 w 696"/>
              <a:gd name="T103" fmla="*/ 19 h 4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96"/>
              <a:gd name="T157" fmla="*/ 0 h 486"/>
              <a:gd name="T158" fmla="*/ 696 w 696"/>
              <a:gd name="T159" fmla="*/ 486 h 48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96" h="486">
                <a:moveTo>
                  <a:pt x="562" y="0"/>
                </a:moveTo>
                <a:lnTo>
                  <a:pt x="578" y="49"/>
                </a:lnTo>
                <a:lnTo>
                  <a:pt x="598" y="65"/>
                </a:lnTo>
                <a:lnTo>
                  <a:pt x="611" y="76"/>
                </a:lnTo>
                <a:lnTo>
                  <a:pt x="616" y="88"/>
                </a:lnTo>
                <a:lnTo>
                  <a:pt x="622" y="96"/>
                </a:lnTo>
                <a:lnTo>
                  <a:pt x="613" y="138"/>
                </a:lnTo>
                <a:lnTo>
                  <a:pt x="626" y="145"/>
                </a:lnTo>
                <a:lnTo>
                  <a:pt x="645" y="143"/>
                </a:lnTo>
                <a:lnTo>
                  <a:pt x="663" y="132"/>
                </a:lnTo>
                <a:lnTo>
                  <a:pt x="683" y="140"/>
                </a:lnTo>
                <a:lnTo>
                  <a:pt x="665" y="153"/>
                </a:lnTo>
                <a:lnTo>
                  <a:pt x="658" y="151"/>
                </a:lnTo>
                <a:lnTo>
                  <a:pt x="655" y="153"/>
                </a:lnTo>
                <a:lnTo>
                  <a:pt x="652" y="151"/>
                </a:lnTo>
                <a:lnTo>
                  <a:pt x="647" y="153"/>
                </a:lnTo>
                <a:lnTo>
                  <a:pt x="650" y="158"/>
                </a:lnTo>
                <a:lnTo>
                  <a:pt x="640" y="164"/>
                </a:lnTo>
                <a:lnTo>
                  <a:pt x="648" y="171"/>
                </a:lnTo>
                <a:lnTo>
                  <a:pt x="645" y="176"/>
                </a:lnTo>
                <a:lnTo>
                  <a:pt x="642" y="179"/>
                </a:lnTo>
                <a:lnTo>
                  <a:pt x="639" y="186"/>
                </a:lnTo>
                <a:lnTo>
                  <a:pt x="629" y="189"/>
                </a:lnTo>
                <a:lnTo>
                  <a:pt x="616" y="192"/>
                </a:lnTo>
                <a:lnTo>
                  <a:pt x="609" y="194"/>
                </a:lnTo>
                <a:lnTo>
                  <a:pt x="611" y="199"/>
                </a:lnTo>
                <a:lnTo>
                  <a:pt x="611" y="200"/>
                </a:lnTo>
                <a:lnTo>
                  <a:pt x="606" y="202"/>
                </a:lnTo>
                <a:lnTo>
                  <a:pt x="598" y="204"/>
                </a:lnTo>
                <a:lnTo>
                  <a:pt x="593" y="207"/>
                </a:lnTo>
                <a:lnTo>
                  <a:pt x="585" y="205"/>
                </a:lnTo>
                <a:lnTo>
                  <a:pt x="578" y="208"/>
                </a:lnTo>
                <a:lnTo>
                  <a:pt x="570" y="212"/>
                </a:lnTo>
                <a:lnTo>
                  <a:pt x="564" y="215"/>
                </a:lnTo>
                <a:lnTo>
                  <a:pt x="564" y="218"/>
                </a:lnTo>
                <a:lnTo>
                  <a:pt x="567" y="220"/>
                </a:lnTo>
                <a:lnTo>
                  <a:pt x="565" y="221"/>
                </a:lnTo>
                <a:lnTo>
                  <a:pt x="559" y="221"/>
                </a:lnTo>
                <a:lnTo>
                  <a:pt x="554" y="223"/>
                </a:lnTo>
                <a:lnTo>
                  <a:pt x="550" y="225"/>
                </a:lnTo>
                <a:lnTo>
                  <a:pt x="544" y="225"/>
                </a:lnTo>
                <a:lnTo>
                  <a:pt x="537" y="228"/>
                </a:lnTo>
                <a:lnTo>
                  <a:pt x="529" y="228"/>
                </a:lnTo>
                <a:lnTo>
                  <a:pt x="524" y="230"/>
                </a:lnTo>
                <a:lnTo>
                  <a:pt x="523" y="235"/>
                </a:lnTo>
                <a:lnTo>
                  <a:pt x="519" y="236"/>
                </a:lnTo>
                <a:lnTo>
                  <a:pt x="513" y="238"/>
                </a:lnTo>
                <a:lnTo>
                  <a:pt x="513" y="241"/>
                </a:lnTo>
                <a:lnTo>
                  <a:pt x="515" y="244"/>
                </a:lnTo>
                <a:lnTo>
                  <a:pt x="523" y="244"/>
                </a:lnTo>
                <a:lnTo>
                  <a:pt x="529" y="246"/>
                </a:lnTo>
                <a:lnTo>
                  <a:pt x="534" y="249"/>
                </a:lnTo>
                <a:lnTo>
                  <a:pt x="534" y="251"/>
                </a:lnTo>
                <a:lnTo>
                  <a:pt x="528" y="259"/>
                </a:lnTo>
                <a:lnTo>
                  <a:pt x="528" y="262"/>
                </a:lnTo>
                <a:lnTo>
                  <a:pt x="533" y="264"/>
                </a:lnTo>
                <a:lnTo>
                  <a:pt x="542" y="267"/>
                </a:lnTo>
                <a:lnTo>
                  <a:pt x="542" y="272"/>
                </a:lnTo>
                <a:lnTo>
                  <a:pt x="537" y="275"/>
                </a:lnTo>
                <a:lnTo>
                  <a:pt x="533" y="279"/>
                </a:lnTo>
                <a:lnTo>
                  <a:pt x="529" y="284"/>
                </a:lnTo>
                <a:lnTo>
                  <a:pt x="528" y="287"/>
                </a:lnTo>
                <a:lnTo>
                  <a:pt x="524" y="287"/>
                </a:lnTo>
                <a:lnTo>
                  <a:pt x="523" y="292"/>
                </a:lnTo>
                <a:lnTo>
                  <a:pt x="519" y="295"/>
                </a:lnTo>
                <a:lnTo>
                  <a:pt x="516" y="298"/>
                </a:lnTo>
                <a:lnTo>
                  <a:pt x="513" y="305"/>
                </a:lnTo>
                <a:lnTo>
                  <a:pt x="511" y="310"/>
                </a:lnTo>
                <a:lnTo>
                  <a:pt x="511" y="315"/>
                </a:lnTo>
                <a:lnTo>
                  <a:pt x="513" y="318"/>
                </a:lnTo>
                <a:lnTo>
                  <a:pt x="516" y="321"/>
                </a:lnTo>
                <a:lnTo>
                  <a:pt x="518" y="324"/>
                </a:lnTo>
                <a:lnTo>
                  <a:pt x="515" y="328"/>
                </a:lnTo>
                <a:lnTo>
                  <a:pt x="515" y="329"/>
                </a:lnTo>
                <a:lnTo>
                  <a:pt x="513" y="334"/>
                </a:lnTo>
                <a:lnTo>
                  <a:pt x="516" y="336"/>
                </a:lnTo>
                <a:lnTo>
                  <a:pt x="519" y="337"/>
                </a:lnTo>
                <a:lnTo>
                  <a:pt x="528" y="336"/>
                </a:lnTo>
                <a:lnTo>
                  <a:pt x="534" y="334"/>
                </a:lnTo>
                <a:lnTo>
                  <a:pt x="542" y="334"/>
                </a:lnTo>
                <a:lnTo>
                  <a:pt x="547" y="336"/>
                </a:lnTo>
                <a:lnTo>
                  <a:pt x="546" y="339"/>
                </a:lnTo>
                <a:lnTo>
                  <a:pt x="546" y="344"/>
                </a:lnTo>
                <a:lnTo>
                  <a:pt x="542" y="346"/>
                </a:lnTo>
                <a:lnTo>
                  <a:pt x="541" y="350"/>
                </a:lnTo>
                <a:lnTo>
                  <a:pt x="546" y="352"/>
                </a:lnTo>
                <a:lnTo>
                  <a:pt x="564" y="354"/>
                </a:lnTo>
                <a:lnTo>
                  <a:pt x="575" y="360"/>
                </a:lnTo>
                <a:lnTo>
                  <a:pt x="567" y="365"/>
                </a:lnTo>
                <a:lnTo>
                  <a:pt x="568" y="370"/>
                </a:lnTo>
                <a:lnTo>
                  <a:pt x="570" y="375"/>
                </a:lnTo>
                <a:lnTo>
                  <a:pt x="572" y="380"/>
                </a:lnTo>
                <a:lnTo>
                  <a:pt x="573" y="388"/>
                </a:lnTo>
                <a:lnTo>
                  <a:pt x="572" y="394"/>
                </a:lnTo>
                <a:lnTo>
                  <a:pt x="570" y="399"/>
                </a:lnTo>
                <a:lnTo>
                  <a:pt x="577" y="403"/>
                </a:lnTo>
                <a:lnTo>
                  <a:pt x="578" y="406"/>
                </a:lnTo>
                <a:lnTo>
                  <a:pt x="573" y="411"/>
                </a:lnTo>
                <a:lnTo>
                  <a:pt x="583" y="416"/>
                </a:lnTo>
                <a:lnTo>
                  <a:pt x="591" y="412"/>
                </a:lnTo>
                <a:lnTo>
                  <a:pt x="596" y="414"/>
                </a:lnTo>
                <a:lnTo>
                  <a:pt x="596" y="416"/>
                </a:lnTo>
                <a:lnTo>
                  <a:pt x="611" y="422"/>
                </a:lnTo>
                <a:lnTo>
                  <a:pt x="619" y="419"/>
                </a:lnTo>
                <a:lnTo>
                  <a:pt x="627" y="419"/>
                </a:lnTo>
                <a:lnTo>
                  <a:pt x="639" y="419"/>
                </a:lnTo>
                <a:lnTo>
                  <a:pt x="647" y="417"/>
                </a:lnTo>
                <a:lnTo>
                  <a:pt x="650" y="419"/>
                </a:lnTo>
                <a:lnTo>
                  <a:pt x="650" y="422"/>
                </a:lnTo>
                <a:lnTo>
                  <a:pt x="648" y="425"/>
                </a:lnTo>
                <a:lnTo>
                  <a:pt x="652" y="429"/>
                </a:lnTo>
                <a:lnTo>
                  <a:pt x="652" y="432"/>
                </a:lnTo>
                <a:lnTo>
                  <a:pt x="648" y="435"/>
                </a:lnTo>
                <a:lnTo>
                  <a:pt x="655" y="437"/>
                </a:lnTo>
                <a:lnTo>
                  <a:pt x="660" y="437"/>
                </a:lnTo>
                <a:lnTo>
                  <a:pt x="663" y="435"/>
                </a:lnTo>
                <a:lnTo>
                  <a:pt x="665" y="434"/>
                </a:lnTo>
                <a:lnTo>
                  <a:pt x="665" y="429"/>
                </a:lnTo>
                <a:lnTo>
                  <a:pt x="666" y="429"/>
                </a:lnTo>
                <a:lnTo>
                  <a:pt x="678" y="429"/>
                </a:lnTo>
                <a:lnTo>
                  <a:pt x="681" y="430"/>
                </a:lnTo>
                <a:lnTo>
                  <a:pt x="686" y="432"/>
                </a:lnTo>
                <a:lnTo>
                  <a:pt x="688" y="434"/>
                </a:lnTo>
                <a:lnTo>
                  <a:pt x="689" y="437"/>
                </a:lnTo>
                <a:lnTo>
                  <a:pt x="688" y="440"/>
                </a:lnTo>
                <a:lnTo>
                  <a:pt x="689" y="443"/>
                </a:lnTo>
                <a:lnTo>
                  <a:pt x="691" y="447"/>
                </a:lnTo>
                <a:lnTo>
                  <a:pt x="692" y="450"/>
                </a:lnTo>
                <a:lnTo>
                  <a:pt x="694" y="455"/>
                </a:lnTo>
                <a:lnTo>
                  <a:pt x="696" y="458"/>
                </a:lnTo>
                <a:lnTo>
                  <a:pt x="694" y="463"/>
                </a:lnTo>
                <a:lnTo>
                  <a:pt x="689" y="463"/>
                </a:lnTo>
                <a:lnTo>
                  <a:pt x="683" y="463"/>
                </a:lnTo>
                <a:lnTo>
                  <a:pt x="676" y="465"/>
                </a:lnTo>
                <a:lnTo>
                  <a:pt x="673" y="466"/>
                </a:lnTo>
                <a:lnTo>
                  <a:pt x="671" y="468"/>
                </a:lnTo>
                <a:lnTo>
                  <a:pt x="670" y="473"/>
                </a:lnTo>
                <a:lnTo>
                  <a:pt x="666" y="474"/>
                </a:lnTo>
                <a:lnTo>
                  <a:pt x="661" y="476"/>
                </a:lnTo>
                <a:lnTo>
                  <a:pt x="655" y="476"/>
                </a:lnTo>
                <a:lnTo>
                  <a:pt x="648" y="481"/>
                </a:lnTo>
                <a:lnTo>
                  <a:pt x="645" y="479"/>
                </a:lnTo>
                <a:lnTo>
                  <a:pt x="614" y="479"/>
                </a:lnTo>
                <a:lnTo>
                  <a:pt x="588" y="479"/>
                </a:lnTo>
                <a:lnTo>
                  <a:pt x="570" y="478"/>
                </a:lnTo>
                <a:lnTo>
                  <a:pt x="546" y="486"/>
                </a:lnTo>
                <a:lnTo>
                  <a:pt x="506" y="486"/>
                </a:lnTo>
                <a:lnTo>
                  <a:pt x="493" y="486"/>
                </a:lnTo>
                <a:lnTo>
                  <a:pt x="500" y="473"/>
                </a:lnTo>
                <a:lnTo>
                  <a:pt x="511" y="461"/>
                </a:lnTo>
                <a:lnTo>
                  <a:pt x="510" y="452"/>
                </a:lnTo>
                <a:lnTo>
                  <a:pt x="508" y="447"/>
                </a:lnTo>
                <a:lnTo>
                  <a:pt x="482" y="442"/>
                </a:lnTo>
                <a:lnTo>
                  <a:pt x="479" y="437"/>
                </a:lnTo>
                <a:lnTo>
                  <a:pt x="479" y="427"/>
                </a:lnTo>
                <a:lnTo>
                  <a:pt x="487" y="417"/>
                </a:lnTo>
                <a:lnTo>
                  <a:pt x="493" y="414"/>
                </a:lnTo>
                <a:lnTo>
                  <a:pt x="492" y="411"/>
                </a:lnTo>
                <a:lnTo>
                  <a:pt x="482" y="406"/>
                </a:lnTo>
                <a:lnTo>
                  <a:pt x="480" y="401"/>
                </a:lnTo>
                <a:lnTo>
                  <a:pt x="482" y="396"/>
                </a:lnTo>
                <a:lnTo>
                  <a:pt x="477" y="393"/>
                </a:lnTo>
                <a:lnTo>
                  <a:pt x="453" y="394"/>
                </a:lnTo>
                <a:lnTo>
                  <a:pt x="446" y="394"/>
                </a:lnTo>
                <a:lnTo>
                  <a:pt x="448" y="385"/>
                </a:lnTo>
                <a:lnTo>
                  <a:pt x="474" y="375"/>
                </a:lnTo>
                <a:lnTo>
                  <a:pt x="471" y="372"/>
                </a:lnTo>
                <a:lnTo>
                  <a:pt x="451" y="363"/>
                </a:lnTo>
                <a:lnTo>
                  <a:pt x="451" y="354"/>
                </a:lnTo>
                <a:lnTo>
                  <a:pt x="441" y="341"/>
                </a:lnTo>
                <a:lnTo>
                  <a:pt x="436" y="329"/>
                </a:lnTo>
                <a:lnTo>
                  <a:pt x="431" y="326"/>
                </a:lnTo>
                <a:lnTo>
                  <a:pt x="404" y="310"/>
                </a:lnTo>
                <a:lnTo>
                  <a:pt x="386" y="305"/>
                </a:lnTo>
                <a:lnTo>
                  <a:pt x="376" y="298"/>
                </a:lnTo>
                <a:lnTo>
                  <a:pt x="376" y="297"/>
                </a:lnTo>
                <a:lnTo>
                  <a:pt x="394" y="297"/>
                </a:lnTo>
                <a:lnTo>
                  <a:pt x="392" y="292"/>
                </a:lnTo>
                <a:lnTo>
                  <a:pt x="382" y="290"/>
                </a:lnTo>
                <a:lnTo>
                  <a:pt x="361" y="288"/>
                </a:lnTo>
                <a:lnTo>
                  <a:pt x="346" y="275"/>
                </a:lnTo>
                <a:lnTo>
                  <a:pt x="330" y="269"/>
                </a:lnTo>
                <a:lnTo>
                  <a:pt x="320" y="261"/>
                </a:lnTo>
                <a:lnTo>
                  <a:pt x="311" y="251"/>
                </a:lnTo>
                <a:lnTo>
                  <a:pt x="304" y="251"/>
                </a:lnTo>
                <a:lnTo>
                  <a:pt x="278" y="256"/>
                </a:lnTo>
                <a:lnTo>
                  <a:pt x="271" y="259"/>
                </a:lnTo>
                <a:lnTo>
                  <a:pt x="278" y="264"/>
                </a:lnTo>
                <a:lnTo>
                  <a:pt x="286" y="269"/>
                </a:lnTo>
                <a:lnTo>
                  <a:pt x="294" y="274"/>
                </a:lnTo>
                <a:lnTo>
                  <a:pt x="288" y="277"/>
                </a:lnTo>
                <a:lnTo>
                  <a:pt x="276" y="284"/>
                </a:lnTo>
                <a:lnTo>
                  <a:pt x="265" y="287"/>
                </a:lnTo>
                <a:lnTo>
                  <a:pt x="252" y="284"/>
                </a:lnTo>
                <a:lnTo>
                  <a:pt x="240" y="279"/>
                </a:lnTo>
                <a:lnTo>
                  <a:pt x="226" y="279"/>
                </a:lnTo>
                <a:lnTo>
                  <a:pt x="219" y="282"/>
                </a:lnTo>
                <a:lnTo>
                  <a:pt x="208" y="287"/>
                </a:lnTo>
                <a:lnTo>
                  <a:pt x="203" y="292"/>
                </a:lnTo>
                <a:lnTo>
                  <a:pt x="195" y="306"/>
                </a:lnTo>
                <a:lnTo>
                  <a:pt x="191" y="318"/>
                </a:lnTo>
                <a:lnTo>
                  <a:pt x="172" y="323"/>
                </a:lnTo>
                <a:lnTo>
                  <a:pt x="164" y="324"/>
                </a:lnTo>
                <a:lnTo>
                  <a:pt x="159" y="318"/>
                </a:lnTo>
                <a:lnTo>
                  <a:pt x="156" y="318"/>
                </a:lnTo>
                <a:lnTo>
                  <a:pt x="146" y="321"/>
                </a:lnTo>
                <a:lnTo>
                  <a:pt x="138" y="313"/>
                </a:lnTo>
                <a:lnTo>
                  <a:pt x="129" y="308"/>
                </a:lnTo>
                <a:lnTo>
                  <a:pt x="115" y="308"/>
                </a:lnTo>
                <a:lnTo>
                  <a:pt x="116" y="315"/>
                </a:lnTo>
                <a:lnTo>
                  <a:pt x="118" y="323"/>
                </a:lnTo>
                <a:lnTo>
                  <a:pt x="102" y="319"/>
                </a:lnTo>
                <a:lnTo>
                  <a:pt x="77" y="318"/>
                </a:lnTo>
                <a:lnTo>
                  <a:pt x="22" y="321"/>
                </a:lnTo>
                <a:lnTo>
                  <a:pt x="30" y="301"/>
                </a:lnTo>
                <a:lnTo>
                  <a:pt x="33" y="293"/>
                </a:lnTo>
                <a:lnTo>
                  <a:pt x="35" y="277"/>
                </a:lnTo>
                <a:lnTo>
                  <a:pt x="32" y="267"/>
                </a:lnTo>
                <a:lnTo>
                  <a:pt x="25" y="257"/>
                </a:lnTo>
                <a:lnTo>
                  <a:pt x="17" y="244"/>
                </a:lnTo>
                <a:lnTo>
                  <a:pt x="10" y="238"/>
                </a:lnTo>
                <a:lnTo>
                  <a:pt x="2" y="228"/>
                </a:lnTo>
                <a:lnTo>
                  <a:pt x="0" y="215"/>
                </a:lnTo>
                <a:lnTo>
                  <a:pt x="0" y="199"/>
                </a:lnTo>
                <a:lnTo>
                  <a:pt x="2" y="184"/>
                </a:lnTo>
                <a:lnTo>
                  <a:pt x="7" y="177"/>
                </a:lnTo>
                <a:lnTo>
                  <a:pt x="14" y="171"/>
                </a:lnTo>
                <a:lnTo>
                  <a:pt x="22" y="166"/>
                </a:lnTo>
                <a:lnTo>
                  <a:pt x="32" y="161"/>
                </a:lnTo>
                <a:lnTo>
                  <a:pt x="46" y="156"/>
                </a:lnTo>
                <a:lnTo>
                  <a:pt x="82" y="143"/>
                </a:lnTo>
                <a:lnTo>
                  <a:pt x="120" y="135"/>
                </a:lnTo>
                <a:lnTo>
                  <a:pt x="144" y="132"/>
                </a:lnTo>
                <a:lnTo>
                  <a:pt x="180" y="143"/>
                </a:lnTo>
                <a:lnTo>
                  <a:pt x="191" y="140"/>
                </a:lnTo>
                <a:lnTo>
                  <a:pt x="219" y="122"/>
                </a:lnTo>
                <a:lnTo>
                  <a:pt x="244" y="117"/>
                </a:lnTo>
                <a:lnTo>
                  <a:pt x="247" y="114"/>
                </a:lnTo>
                <a:lnTo>
                  <a:pt x="278" y="104"/>
                </a:lnTo>
                <a:lnTo>
                  <a:pt x="299" y="107"/>
                </a:lnTo>
                <a:lnTo>
                  <a:pt x="322" y="97"/>
                </a:lnTo>
                <a:lnTo>
                  <a:pt x="332" y="94"/>
                </a:lnTo>
                <a:lnTo>
                  <a:pt x="337" y="84"/>
                </a:lnTo>
                <a:lnTo>
                  <a:pt x="346" y="80"/>
                </a:lnTo>
                <a:lnTo>
                  <a:pt x="371" y="78"/>
                </a:lnTo>
                <a:lnTo>
                  <a:pt x="384" y="80"/>
                </a:lnTo>
                <a:lnTo>
                  <a:pt x="399" y="62"/>
                </a:lnTo>
                <a:lnTo>
                  <a:pt x="395" y="60"/>
                </a:lnTo>
                <a:lnTo>
                  <a:pt x="376" y="49"/>
                </a:lnTo>
                <a:lnTo>
                  <a:pt x="371" y="39"/>
                </a:lnTo>
                <a:lnTo>
                  <a:pt x="366" y="34"/>
                </a:lnTo>
                <a:lnTo>
                  <a:pt x="364" y="27"/>
                </a:lnTo>
                <a:lnTo>
                  <a:pt x="397" y="8"/>
                </a:lnTo>
                <a:lnTo>
                  <a:pt x="410" y="1"/>
                </a:lnTo>
                <a:lnTo>
                  <a:pt x="420" y="1"/>
                </a:lnTo>
                <a:lnTo>
                  <a:pt x="430" y="6"/>
                </a:lnTo>
                <a:lnTo>
                  <a:pt x="448" y="21"/>
                </a:lnTo>
                <a:lnTo>
                  <a:pt x="479" y="22"/>
                </a:lnTo>
                <a:lnTo>
                  <a:pt x="487" y="19"/>
                </a:lnTo>
                <a:lnTo>
                  <a:pt x="500" y="6"/>
                </a:lnTo>
                <a:lnTo>
                  <a:pt x="541" y="4"/>
                </a:lnTo>
                <a:lnTo>
                  <a:pt x="562" y="0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2" name="Freeform 36"/>
          <p:cNvSpPr>
            <a:spLocks noEditPoints="1"/>
          </p:cNvSpPr>
          <p:nvPr/>
        </p:nvSpPr>
        <p:spPr bwMode="auto">
          <a:xfrm>
            <a:off x="798238" y="3963735"/>
            <a:ext cx="1050082" cy="912098"/>
          </a:xfrm>
          <a:custGeom>
            <a:avLst/>
            <a:gdLst>
              <a:gd name="T0" fmla="*/ 251 w 594"/>
              <a:gd name="T1" fmla="*/ 31 h 359"/>
              <a:gd name="T2" fmla="*/ 274 w 594"/>
              <a:gd name="T3" fmla="*/ 49 h 359"/>
              <a:gd name="T4" fmla="*/ 312 w 594"/>
              <a:gd name="T5" fmla="*/ 40 h 359"/>
              <a:gd name="T6" fmla="*/ 343 w 594"/>
              <a:gd name="T7" fmla="*/ 55 h 359"/>
              <a:gd name="T8" fmla="*/ 374 w 594"/>
              <a:gd name="T9" fmla="*/ 76 h 359"/>
              <a:gd name="T10" fmla="*/ 400 w 594"/>
              <a:gd name="T11" fmla="*/ 67 h 359"/>
              <a:gd name="T12" fmla="*/ 421 w 594"/>
              <a:gd name="T13" fmla="*/ 60 h 359"/>
              <a:gd name="T14" fmla="*/ 447 w 594"/>
              <a:gd name="T15" fmla="*/ 39 h 359"/>
              <a:gd name="T16" fmla="*/ 455 w 594"/>
              <a:gd name="T17" fmla="*/ 73 h 359"/>
              <a:gd name="T18" fmla="*/ 493 w 594"/>
              <a:gd name="T19" fmla="*/ 86 h 359"/>
              <a:gd name="T20" fmla="*/ 509 w 594"/>
              <a:gd name="T21" fmla="*/ 109 h 359"/>
              <a:gd name="T22" fmla="*/ 531 w 594"/>
              <a:gd name="T23" fmla="*/ 129 h 359"/>
              <a:gd name="T24" fmla="*/ 519 w 594"/>
              <a:gd name="T25" fmla="*/ 143 h 359"/>
              <a:gd name="T26" fmla="*/ 495 w 594"/>
              <a:gd name="T27" fmla="*/ 160 h 359"/>
              <a:gd name="T28" fmla="*/ 451 w 594"/>
              <a:gd name="T29" fmla="*/ 184 h 359"/>
              <a:gd name="T30" fmla="*/ 469 w 594"/>
              <a:gd name="T31" fmla="*/ 199 h 359"/>
              <a:gd name="T32" fmla="*/ 485 w 594"/>
              <a:gd name="T33" fmla="*/ 220 h 359"/>
              <a:gd name="T34" fmla="*/ 516 w 594"/>
              <a:gd name="T35" fmla="*/ 210 h 359"/>
              <a:gd name="T36" fmla="*/ 545 w 594"/>
              <a:gd name="T37" fmla="*/ 189 h 359"/>
              <a:gd name="T38" fmla="*/ 565 w 594"/>
              <a:gd name="T39" fmla="*/ 202 h 359"/>
              <a:gd name="T40" fmla="*/ 578 w 594"/>
              <a:gd name="T41" fmla="*/ 213 h 359"/>
              <a:gd name="T42" fmla="*/ 593 w 594"/>
              <a:gd name="T43" fmla="*/ 215 h 359"/>
              <a:gd name="T44" fmla="*/ 589 w 594"/>
              <a:gd name="T45" fmla="*/ 228 h 359"/>
              <a:gd name="T46" fmla="*/ 586 w 594"/>
              <a:gd name="T47" fmla="*/ 241 h 359"/>
              <a:gd name="T48" fmla="*/ 544 w 594"/>
              <a:gd name="T49" fmla="*/ 261 h 359"/>
              <a:gd name="T50" fmla="*/ 514 w 594"/>
              <a:gd name="T51" fmla="*/ 279 h 359"/>
              <a:gd name="T52" fmla="*/ 485 w 594"/>
              <a:gd name="T53" fmla="*/ 282 h 359"/>
              <a:gd name="T54" fmla="*/ 449 w 594"/>
              <a:gd name="T55" fmla="*/ 313 h 359"/>
              <a:gd name="T56" fmla="*/ 428 w 594"/>
              <a:gd name="T57" fmla="*/ 334 h 359"/>
              <a:gd name="T58" fmla="*/ 392 w 594"/>
              <a:gd name="T59" fmla="*/ 354 h 359"/>
              <a:gd name="T60" fmla="*/ 356 w 594"/>
              <a:gd name="T61" fmla="*/ 354 h 359"/>
              <a:gd name="T62" fmla="*/ 296 w 594"/>
              <a:gd name="T63" fmla="*/ 357 h 359"/>
              <a:gd name="T64" fmla="*/ 248 w 594"/>
              <a:gd name="T65" fmla="*/ 333 h 359"/>
              <a:gd name="T66" fmla="*/ 196 w 594"/>
              <a:gd name="T67" fmla="*/ 303 h 359"/>
              <a:gd name="T68" fmla="*/ 134 w 594"/>
              <a:gd name="T69" fmla="*/ 313 h 359"/>
              <a:gd name="T70" fmla="*/ 49 w 594"/>
              <a:gd name="T71" fmla="*/ 293 h 359"/>
              <a:gd name="T72" fmla="*/ 3 w 594"/>
              <a:gd name="T73" fmla="*/ 223 h 359"/>
              <a:gd name="T74" fmla="*/ 12 w 594"/>
              <a:gd name="T75" fmla="*/ 197 h 359"/>
              <a:gd name="T76" fmla="*/ 36 w 594"/>
              <a:gd name="T77" fmla="*/ 191 h 359"/>
              <a:gd name="T78" fmla="*/ 65 w 594"/>
              <a:gd name="T79" fmla="*/ 189 h 359"/>
              <a:gd name="T80" fmla="*/ 98 w 594"/>
              <a:gd name="T81" fmla="*/ 202 h 359"/>
              <a:gd name="T82" fmla="*/ 123 w 594"/>
              <a:gd name="T83" fmla="*/ 199 h 359"/>
              <a:gd name="T84" fmla="*/ 170 w 594"/>
              <a:gd name="T85" fmla="*/ 194 h 359"/>
              <a:gd name="T86" fmla="*/ 191 w 594"/>
              <a:gd name="T87" fmla="*/ 129 h 359"/>
              <a:gd name="T88" fmla="*/ 147 w 594"/>
              <a:gd name="T89" fmla="*/ 127 h 359"/>
              <a:gd name="T90" fmla="*/ 121 w 594"/>
              <a:gd name="T91" fmla="*/ 145 h 359"/>
              <a:gd name="T92" fmla="*/ 121 w 594"/>
              <a:gd name="T93" fmla="*/ 104 h 359"/>
              <a:gd name="T94" fmla="*/ 185 w 594"/>
              <a:gd name="T95" fmla="*/ 89 h 359"/>
              <a:gd name="T96" fmla="*/ 235 w 594"/>
              <a:gd name="T97" fmla="*/ 96 h 359"/>
              <a:gd name="T98" fmla="*/ 238 w 594"/>
              <a:gd name="T99" fmla="*/ 47 h 359"/>
              <a:gd name="T100" fmla="*/ 222 w 594"/>
              <a:gd name="T101" fmla="*/ 169 h 359"/>
              <a:gd name="T102" fmla="*/ 264 w 594"/>
              <a:gd name="T103" fmla="*/ 146 h 359"/>
              <a:gd name="T104" fmla="*/ 206 w 594"/>
              <a:gd name="T105" fmla="*/ 168 h 359"/>
              <a:gd name="T106" fmla="*/ 335 w 594"/>
              <a:gd name="T107" fmla="*/ 333 h 35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94"/>
              <a:gd name="T163" fmla="*/ 0 h 359"/>
              <a:gd name="T164" fmla="*/ 594 w 594"/>
              <a:gd name="T165" fmla="*/ 359 h 35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94" h="359">
                <a:moveTo>
                  <a:pt x="217" y="0"/>
                </a:moveTo>
                <a:lnTo>
                  <a:pt x="251" y="1"/>
                </a:lnTo>
                <a:lnTo>
                  <a:pt x="251" y="14"/>
                </a:lnTo>
                <a:lnTo>
                  <a:pt x="250" y="22"/>
                </a:lnTo>
                <a:lnTo>
                  <a:pt x="250" y="27"/>
                </a:lnTo>
                <a:lnTo>
                  <a:pt x="251" y="31"/>
                </a:lnTo>
                <a:lnTo>
                  <a:pt x="258" y="39"/>
                </a:lnTo>
                <a:lnTo>
                  <a:pt x="261" y="45"/>
                </a:lnTo>
                <a:lnTo>
                  <a:pt x="264" y="49"/>
                </a:lnTo>
                <a:lnTo>
                  <a:pt x="266" y="50"/>
                </a:lnTo>
                <a:lnTo>
                  <a:pt x="269" y="49"/>
                </a:lnTo>
                <a:lnTo>
                  <a:pt x="274" y="49"/>
                </a:lnTo>
                <a:lnTo>
                  <a:pt x="279" y="52"/>
                </a:lnTo>
                <a:lnTo>
                  <a:pt x="287" y="52"/>
                </a:lnTo>
                <a:lnTo>
                  <a:pt x="291" y="50"/>
                </a:lnTo>
                <a:lnTo>
                  <a:pt x="294" y="44"/>
                </a:lnTo>
                <a:lnTo>
                  <a:pt x="300" y="42"/>
                </a:lnTo>
                <a:lnTo>
                  <a:pt x="312" y="40"/>
                </a:lnTo>
                <a:lnTo>
                  <a:pt x="315" y="45"/>
                </a:lnTo>
                <a:lnTo>
                  <a:pt x="323" y="45"/>
                </a:lnTo>
                <a:lnTo>
                  <a:pt x="330" y="45"/>
                </a:lnTo>
                <a:lnTo>
                  <a:pt x="335" y="45"/>
                </a:lnTo>
                <a:lnTo>
                  <a:pt x="341" y="49"/>
                </a:lnTo>
                <a:lnTo>
                  <a:pt x="343" y="55"/>
                </a:lnTo>
                <a:lnTo>
                  <a:pt x="343" y="60"/>
                </a:lnTo>
                <a:lnTo>
                  <a:pt x="343" y="68"/>
                </a:lnTo>
                <a:lnTo>
                  <a:pt x="353" y="70"/>
                </a:lnTo>
                <a:lnTo>
                  <a:pt x="359" y="71"/>
                </a:lnTo>
                <a:lnTo>
                  <a:pt x="369" y="76"/>
                </a:lnTo>
                <a:lnTo>
                  <a:pt x="374" y="76"/>
                </a:lnTo>
                <a:lnTo>
                  <a:pt x="382" y="73"/>
                </a:lnTo>
                <a:lnTo>
                  <a:pt x="385" y="70"/>
                </a:lnTo>
                <a:lnTo>
                  <a:pt x="390" y="62"/>
                </a:lnTo>
                <a:lnTo>
                  <a:pt x="395" y="60"/>
                </a:lnTo>
                <a:lnTo>
                  <a:pt x="398" y="62"/>
                </a:lnTo>
                <a:lnTo>
                  <a:pt x="400" y="67"/>
                </a:lnTo>
                <a:lnTo>
                  <a:pt x="402" y="68"/>
                </a:lnTo>
                <a:lnTo>
                  <a:pt x="405" y="67"/>
                </a:lnTo>
                <a:lnTo>
                  <a:pt x="406" y="65"/>
                </a:lnTo>
                <a:lnTo>
                  <a:pt x="411" y="62"/>
                </a:lnTo>
                <a:lnTo>
                  <a:pt x="416" y="62"/>
                </a:lnTo>
                <a:lnTo>
                  <a:pt x="421" y="60"/>
                </a:lnTo>
                <a:lnTo>
                  <a:pt x="426" y="58"/>
                </a:lnTo>
                <a:lnTo>
                  <a:pt x="431" y="55"/>
                </a:lnTo>
                <a:lnTo>
                  <a:pt x="433" y="50"/>
                </a:lnTo>
                <a:lnTo>
                  <a:pt x="433" y="36"/>
                </a:lnTo>
                <a:lnTo>
                  <a:pt x="442" y="37"/>
                </a:lnTo>
                <a:lnTo>
                  <a:pt x="447" y="39"/>
                </a:lnTo>
                <a:lnTo>
                  <a:pt x="446" y="44"/>
                </a:lnTo>
                <a:lnTo>
                  <a:pt x="444" y="49"/>
                </a:lnTo>
                <a:lnTo>
                  <a:pt x="444" y="53"/>
                </a:lnTo>
                <a:lnTo>
                  <a:pt x="444" y="60"/>
                </a:lnTo>
                <a:lnTo>
                  <a:pt x="451" y="62"/>
                </a:lnTo>
                <a:lnTo>
                  <a:pt x="455" y="73"/>
                </a:lnTo>
                <a:lnTo>
                  <a:pt x="460" y="78"/>
                </a:lnTo>
                <a:lnTo>
                  <a:pt x="462" y="83"/>
                </a:lnTo>
                <a:lnTo>
                  <a:pt x="465" y="84"/>
                </a:lnTo>
                <a:lnTo>
                  <a:pt x="473" y="83"/>
                </a:lnTo>
                <a:lnTo>
                  <a:pt x="483" y="86"/>
                </a:lnTo>
                <a:lnTo>
                  <a:pt x="493" y="86"/>
                </a:lnTo>
                <a:lnTo>
                  <a:pt x="500" y="86"/>
                </a:lnTo>
                <a:lnTo>
                  <a:pt x="500" y="93"/>
                </a:lnTo>
                <a:lnTo>
                  <a:pt x="498" y="96"/>
                </a:lnTo>
                <a:lnTo>
                  <a:pt x="501" y="99"/>
                </a:lnTo>
                <a:lnTo>
                  <a:pt x="506" y="104"/>
                </a:lnTo>
                <a:lnTo>
                  <a:pt x="509" y="109"/>
                </a:lnTo>
                <a:lnTo>
                  <a:pt x="511" y="114"/>
                </a:lnTo>
                <a:lnTo>
                  <a:pt x="521" y="114"/>
                </a:lnTo>
                <a:lnTo>
                  <a:pt x="527" y="114"/>
                </a:lnTo>
                <a:lnTo>
                  <a:pt x="532" y="117"/>
                </a:lnTo>
                <a:lnTo>
                  <a:pt x="534" y="119"/>
                </a:lnTo>
                <a:lnTo>
                  <a:pt x="531" y="129"/>
                </a:lnTo>
                <a:lnTo>
                  <a:pt x="524" y="130"/>
                </a:lnTo>
                <a:lnTo>
                  <a:pt x="524" y="133"/>
                </a:lnTo>
                <a:lnTo>
                  <a:pt x="527" y="137"/>
                </a:lnTo>
                <a:lnTo>
                  <a:pt x="532" y="142"/>
                </a:lnTo>
                <a:lnTo>
                  <a:pt x="524" y="145"/>
                </a:lnTo>
                <a:lnTo>
                  <a:pt x="519" y="143"/>
                </a:lnTo>
                <a:lnTo>
                  <a:pt x="513" y="145"/>
                </a:lnTo>
                <a:lnTo>
                  <a:pt x="508" y="145"/>
                </a:lnTo>
                <a:lnTo>
                  <a:pt x="506" y="148"/>
                </a:lnTo>
                <a:lnTo>
                  <a:pt x="504" y="156"/>
                </a:lnTo>
                <a:lnTo>
                  <a:pt x="501" y="160"/>
                </a:lnTo>
                <a:lnTo>
                  <a:pt x="495" y="160"/>
                </a:lnTo>
                <a:lnTo>
                  <a:pt x="486" y="173"/>
                </a:lnTo>
                <a:lnTo>
                  <a:pt x="475" y="181"/>
                </a:lnTo>
                <a:lnTo>
                  <a:pt x="469" y="184"/>
                </a:lnTo>
                <a:lnTo>
                  <a:pt x="464" y="182"/>
                </a:lnTo>
                <a:lnTo>
                  <a:pt x="454" y="181"/>
                </a:lnTo>
                <a:lnTo>
                  <a:pt x="451" y="184"/>
                </a:lnTo>
                <a:lnTo>
                  <a:pt x="449" y="184"/>
                </a:lnTo>
                <a:lnTo>
                  <a:pt x="449" y="187"/>
                </a:lnTo>
                <a:lnTo>
                  <a:pt x="451" y="189"/>
                </a:lnTo>
                <a:lnTo>
                  <a:pt x="455" y="191"/>
                </a:lnTo>
                <a:lnTo>
                  <a:pt x="462" y="195"/>
                </a:lnTo>
                <a:lnTo>
                  <a:pt x="469" y="199"/>
                </a:lnTo>
                <a:lnTo>
                  <a:pt x="472" y="202"/>
                </a:lnTo>
                <a:lnTo>
                  <a:pt x="478" y="204"/>
                </a:lnTo>
                <a:lnTo>
                  <a:pt x="478" y="207"/>
                </a:lnTo>
                <a:lnTo>
                  <a:pt x="482" y="212"/>
                </a:lnTo>
                <a:lnTo>
                  <a:pt x="485" y="218"/>
                </a:lnTo>
                <a:lnTo>
                  <a:pt x="485" y="220"/>
                </a:lnTo>
                <a:lnTo>
                  <a:pt x="493" y="223"/>
                </a:lnTo>
                <a:lnTo>
                  <a:pt x="496" y="218"/>
                </a:lnTo>
                <a:lnTo>
                  <a:pt x="501" y="217"/>
                </a:lnTo>
                <a:lnTo>
                  <a:pt x="506" y="215"/>
                </a:lnTo>
                <a:lnTo>
                  <a:pt x="511" y="212"/>
                </a:lnTo>
                <a:lnTo>
                  <a:pt x="516" y="210"/>
                </a:lnTo>
                <a:lnTo>
                  <a:pt x="517" y="207"/>
                </a:lnTo>
                <a:lnTo>
                  <a:pt x="519" y="205"/>
                </a:lnTo>
                <a:lnTo>
                  <a:pt x="521" y="202"/>
                </a:lnTo>
                <a:lnTo>
                  <a:pt x="522" y="200"/>
                </a:lnTo>
                <a:lnTo>
                  <a:pt x="537" y="192"/>
                </a:lnTo>
                <a:lnTo>
                  <a:pt x="545" y="189"/>
                </a:lnTo>
                <a:lnTo>
                  <a:pt x="548" y="192"/>
                </a:lnTo>
                <a:lnTo>
                  <a:pt x="552" y="195"/>
                </a:lnTo>
                <a:lnTo>
                  <a:pt x="560" y="197"/>
                </a:lnTo>
                <a:lnTo>
                  <a:pt x="566" y="199"/>
                </a:lnTo>
                <a:lnTo>
                  <a:pt x="568" y="200"/>
                </a:lnTo>
                <a:lnTo>
                  <a:pt x="565" y="202"/>
                </a:lnTo>
                <a:lnTo>
                  <a:pt x="560" y="204"/>
                </a:lnTo>
                <a:lnTo>
                  <a:pt x="558" y="207"/>
                </a:lnTo>
                <a:lnTo>
                  <a:pt x="560" y="208"/>
                </a:lnTo>
                <a:lnTo>
                  <a:pt x="565" y="212"/>
                </a:lnTo>
                <a:lnTo>
                  <a:pt x="571" y="213"/>
                </a:lnTo>
                <a:lnTo>
                  <a:pt x="578" y="213"/>
                </a:lnTo>
                <a:lnTo>
                  <a:pt x="579" y="212"/>
                </a:lnTo>
                <a:lnTo>
                  <a:pt x="584" y="210"/>
                </a:lnTo>
                <a:lnTo>
                  <a:pt x="589" y="208"/>
                </a:lnTo>
                <a:lnTo>
                  <a:pt x="593" y="210"/>
                </a:lnTo>
                <a:lnTo>
                  <a:pt x="594" y="213"/>
                </a:lnTo>
                <a:lnTo>
                  <a:pt x="593" y="215"/>
                </a:lnTo>
                <a:lnTo>
                  <a:pt x="593" y="217"/>
                </a:lnTo>
                <a:lnTo>
                  <a:pt x="593" y="218"/>
                </a:lnTo>
                <a:lnTo>
                  <a:pt x="588" y="222"/>
                </a:lnTo>
                <a:lnTo>
                  <a:pt x="584" y="223"/>
                </a:lnTo>
                <a:lnTo>
                  <a:pt x="584" y="226"/>
                </a:lnTo>
                <a:lnTo>
                  <a:pt x="589" y="228"/>
                </a:lnTo>
                <a:lnTo>
                  <a:pt x="593" y="230"/>
                </a:lnTo>
                <a:lnTo>
                  <a:pt x="593" y="233"/>
                </a:lnTo>
                <a:lnTo>
                  <a:pt x="589" y="235"/>
                </a:lnTo>
                <a:lnTo>
                  <a:pt x="588" y="236"/>
                </a:lnTo>
                <a:lnTo>
                  <a:pt x="588" y="241"/>
                </a:lnTo>
                <a:lnTo>
                  <a:pt x="586" y="241"/>
                </a:lnTo>
                <a:lnTo>
                  <a:pt x="579" y="241"/>
                </a:lnTo>
                <a:lnTo>
                  <a:pt x="576" y="243"/>
                </a:lnTo>
                <a:lnTo>
                  <a:pt x="573" y="244"/>
                </a:lnTo>
                <a:lnTo>
                  <a:pt x="563" y="249"/>
                </a:lnTo>
                <a:lnTo>
                  <a:pt x="553" y="257"/>
                </a:lnTo>
                <a:lnTo>
                  <a:pt x="544" y="261"/>
                </a:lnTo>
                <a:lnTo>
                  <a:pt x="537" y="262"/>
                </a:lnTo>
                <a:lnTo>
                  <a:pt x="531" y="262"/>
                </a:lnTo>
                <a:lnTo>
                  <a:pt x="540" y="274"/>
                </a:lnTo>
                <a:lnTo>
                  <a:pt x="524" y="277"/>
                </a:lnTo>
                <a:lnTo>
                  <a:pt x="519" y="277"/>
                </a:lnTo>
                <a:lnTo>
                  <a:pt x="514" y="279"/>
                </a:lnTo>
                <a:lnTo>
                  <a:pt x="511" y="280"/>
                </a:lnTo>
                <a:lnTo>
                  <a:pt x="504" y="282"/>
                </a:lnTo>
                <a:lnTo>
                  <a:pt x="496" y="285"/>
                </a:lnTo>
                <a:lnTo>
                  <a:pt x="490" y="282"/>
                </a:lnTo>
                <a:lnTo>
                  <a:pt x="486" y="282"/>
                </a:lnTo>
                <a:lnTo>
                  <a:pt x="485" y="282"/>
                </a:lnTo>
                <a:lnTo>
                  <a:pt x="483" y="285"/>
                </a:lnTo>
                <a:lnTo>
                  <a:pt x="477" y="288"/>
                </a:lnTo>
                <a:lnTo>
                  <a:pt x="467" y="295"/>
                </a:lnTo>
                <a:lnTo>
                  <a:pt x="457" y="310"/>
                </a:lnTo>
                <a:lnTo>
                  <a:pt x="451" y="313"/>
                </a:lnTo>
                <a:lnTo>
                  <a:pt x="449" y="313"/>
                </a:lnTo>
                <a:lnTo>
                  <a:pt x="447" y="315"/>
                </a:lnTo>
                <a:lnTo>
                  <a:pt x="444" y="319"/>
                </a:lnTo>
                <a:lnTo>
                  <a:pt x="444" y="326"/>
                </a:lnTo>
                <a:lnTo>
                  <a:pt x="444" y="331"/>
                </a:lnTo>
                <a:lnTo>
                  <a:pt x="441" y="333"/>
                </a:lnTo>
                <a:lnTo>
                  <a:pt x="428" y="334"/>
                </a:lnTo>
                <a:lnTo>
                  <a:pt x="420" y="337"/>
                </a:lnTo>
                <a:lnTo>
                  <a:pt x="416" y="341"/>
                </a:lnTo>
                <a:lnTo>
                  <a:pt x="410" y="346"/>
                </a:lnTo>
                <a:lnTo>
                  <a:pt x="405" y="347"/>
                </a:lnTo>
                <a:lnTo>
                  <a:pt x="397" y="352"/>
                </a:lnTo>
                <a:lnTo>
                  <a:pt x="392" y="354"/>
                </a:lnTo>
                <a:lnTo>
                  <a:pt x="385" y="354"/>
                </a:lnTo>
                <a:lnTo>
                  <a:pt x="377" y="352"/>
                </a:lnTo>
                <a:lnTo>
                  <a:pt x="375" y="352"/>
                </a:lnTo>
                <a:lnTo>
                  <a:pt x="371" y="352"/>
                </a:lnTo>
                <a:lnTo>
                  <a:pt x="364" y="354"/>
                </a:lnTo>
                <a:lnTo>
                  <a:pt x="356" y="354"/>
                </a:lnTo>
                <a:lnTo>
                  <a:pt x="346" y="359"/>
                </a:lnTo>
                <a:lnTo>
                  <a:pt x="327" y="357"/>
                </a:lnTo>
                <a:lnTo>
                  <a:pt x="322" y="352"/>
                </a:lnTo>
                <a:lnTo>
                  <a:pt x="313" y="350"/>
                </a:lnTo>
                <a:lnTo>
                  <a:pt x="309" y="354"/>
                </a:lnTo>
                <a:lnTo>
                  <a:pt x="296" y="357"/>
                </a:lnTo>
                <a:lnTo>
                  <a:pt x="274" y="355"/>
                </a:lnTo>
                <a:lnTo>
                  <a:pt x="258" y="350"/>
                </a:lnTo>
                <a:lnTo>
                  <a:pt x="258" y="349"/>
                </a:lnTo>
                <a:lnTo>
                  <a:pt x="251" y="349"/>
                </a:lnTo>
                <a:lnTo>
                  <a:pt x="245" y="344"/>
                </a:lnTo>
                <a:lnTo>
                  <a:pt x="248" y="333"/>
                </a:lnTo>
                <a:lnTo>
                  <a:pt x="250" y="329"/>
                </a:lnTo>
                <a:lnTo>
                  <a:pt x="247" y="329"/>
                </a:lnTo>
                <a:lnTo>
                  <a:pt x="251" y="319"/>
                </a:lnTo>
                <a:lnTo>
                  <a:pt x="227" y="315"/>
                </a:lnTo>
                <a:lnTo>
                  <a:pt x="224" y="297"/>
                </a:lnTo>
                <a:lnTo>
                  <a:pt x="196" y="303"/>
                </a:lnTo>
                <a:lnTo>
                  <a:pt x="189" y="302"/>
                </a:lnTo>
                <a:lnTo>
                  <a:pt x="180" y="303"/>
                </a:lnTo>
                <a:lnTo>
                  <a:pt x="167" y="303"/>
                </a:lnTo>
                <a:lnTo>
                  <a:pt x="157" y="305"/>
                </a:lnTo>
                <a:lnTo>
                  <a:pt x="147" y="308"/>
                </a:lnTo>
                <a:lnTo>
                  <a:pt x="134" y="313"/>
                </a:lnTo>
                <a:lnTo>
                  <a:pt x="127" y="300"/>
                </a:lnTo>
                <a:lnTo>
                  <a:pt x="108" y="298"/>
                </a:lnTo>
                <a:lnTo>
                  <a:pt x="101" y="297"/>
                </a:lnTo>
                <a:lnTo>
                  <a:pt x="83" y="292"/>
                </a:lnTo>
                <a:lnTo>
                  <a:pt x="60" y="293"/>
                </a:lnTo>
                <a:lnTo>
                  <a:pt x="49" y="293"/>
                </a:lnTo>
                <a:lnTo>
                  <a:pt x="21" y="279"/>
                </a:lnTo>
                <a:lnTo>
                  <a:pt x="23" y="279"/>
                </a:lnTo>
                <a:lnTo>
                  <a:pt x="20" y="272"/>
                </a:lnTo>
                <a:lnTo>
                  <a:pt x="15" y="257"/>
                </a:lnTo>
                <a:lnTo>
                  <a:pt x="12" y="251"/>
                </a:lnTo>
                <a:lnTo>
                  <a:pt x="3" y="223"/>
                </a:lnTo>
                <a:lnTo>
                  <a:pt x="3" y="220"/>
                </a:lnTo>
                <a:lnTo>
                  <a:pt x="3" y="212"/>
                </a:lnTo>
                <a:lnTo>
                  <a:pt x="3" y="205"/>
                </a:lnTo>
                <a:lnTo>
                  <a:pt x="0" y="200"/>
                </a:lnTo>
                <a:lnTo>
                  <a:pt x="5" y="197"/>
                </a:lnTo>
                <a:lnTo>
                  <a:pt x="12" y="197"/>
                </a:lnTo>
                <a:lnTo>
                  <a:pt x="13" y="197"/>
                </a:lnTo>
                <a:lnTo>
                  <a:pt x="21" y="195"/>
                </a:lnTo>
                <a:lnTo>
                  <a:pt x="29" y="194"/>
                </a:lnTo>
                <a:lnTo>
                  <a:pt x="26" y="192"/>
                </a:lnTo>
                <a:lnTo>
                  <a:pt x="29" y="191"/>
                </a:lnTo>
                <a:lnTo>
                  <a:pt x="36" y="191"/>
                </a:lnTo>
                <a:lnTo>
                  <a:pt x="44" y="194"/>
                </a:lnTo>
                <a:lnTo>
                  <a:pt x="49" y="194"/>
                </a:lnTo>
                <a:lnTo>
                  <a:pt x="49" y="191"/>
                </a:lnTo>
                <a:lnTo>
                  <a:pt x="52" y="189"/>
                </a:lnTo>
                <a:lnTo>
                  <a:pt x="59" y="189"/>
                </a:lnTo>
                <a:lnTo>
                  <a:pt x="65" y="189"/>
                </a:lnTo>
                <a:lnTo>
                  <a:pt x="70" y="191"/>
                </a:lnTo>
                <a:lnTo>
                  <a:pt x="75" y="192"/>
                </a:lnTo>
                <a:lnTo>
                  <a:pt x="82" y="195"/>
                </a:lnTo>
                <a:lnTo>
                  <a:pt x="87" y="200"/>
                </a:lnTo>
                <a:lnTo>
                  <a:pt x="92" y="200"/>
                </a:lnTo>
                <a:lnTo>
                  <a:pt x="98" y="202"/>
                </a:lnTo>
                <a:lnTo>
                  <a:pt x="105" y="200"/>
                </a:lnTo>
                <a:lnTo>
                  <a:pt x="111" y="197"/>
                </a:lnTo>
                <a:lnTo>
                  <a:pt x="113" y="189"/>
                </a:lnTo>
                <a:lnTo>
                  <a:pt x="119" y="189"/>
                </a:lnTo>
                <a:lnTo>
                  <a:pt x="123" y="192"/>
                </a:lnTo>
                <a:lnTo>
                  <a:pt x="123" y="199"/>
                </a:lnTo>
                <a:lnTo>
                  <a:pt x="129" y="199"/>
                </a:lnTo>
                <a:lnTo>
                  <a:pt x="142" y="197"/>
                </a:lnTo>
                <a:lnTo>
                  <a:pt x="145" y="192"/>
                </a:lnTo>
                <a:lnTo>
                  <a:pt x="155" y="194"/>
                </a:lnTo>
                <a:lnTo>
                  <a:pt x="162" y="194"/>
                </a:lnTo>
                <a:lnTo>
                  <a:pt x="170" y="194"/>
                </a:lnTo>
                <a:lnTo>
                  <a:pt x="176" y="187"/>
                </a:lnTo>
                <a:lnTo>
                  <a:pt x="183" y="177"/>
                </a:lnTo>
                <a:lnTo>
                  <a:pt x="185" y="163"/>
                </a:lnTo>
                <a:lnTo>
                  <a:pt x="193" y="138"/>
                </a:lnTo>
                <a:lnTo>
                  <a:pt x="196" y="132"/>
                </a:lnTo>
                <a:lnTo>
                  <a:pt x="191" y="129"/>
                </a:lnTo>
                <a:lnTo>
                  <a:pt x="185" y="132"/>
                </a:lnTo>
                <a:lnTo>
                  <a:pt x="180" y="127"/>
                </a:lnTo>
                <a:lnTo>
                  <a:pt x="170" y="122"/>
                </a:lnTo>
                <a:lnTo>
                  <a:pt x="162" y="127"/>
                </a:lnTo>
                <a:lnTo>
                  <a:pt x="154" y="132"/>
                </a:lnTo>
                <a:lnTo>
                  <a:pt x="147" y="127"/>
                </a:lnTo>
                <a:lnTo>
                  <a:pt x="150" y="117"/>
                </a:lnTo>
                <a:lnTo>
                  <a:pt x="134" y="117"/>
                </a:lnTo>
                <a:lnTo>
                  <a:pt x="126" y="120"/>
                </a:lnTo>
                <a:lnTo>
                  <a:pt x="123" y="125"/>
                </a:lnTo>
                <a:lnTo>
                  <a:pt x="129" y="137"/>
                </a:lnTo>
                <a:lnTo>
                  <a:pt x="121" y="145"/>
                </a:lnTo>
                <a:lnTo>
                  <a:pt x="118" y="148"/>
                </a:lnTo>
                <a:lnTo>
                  <a:pt x="114" y="135"/>
                </a:lnTo>
                <a:lnTo>
                  <a:pt x="98" y="125"/>
                </a:lnTo>
                <a:lnTo>
                  <a:pt x="98" y="111"/>
                </a:lnTo>
                <a:lnTo>
                  <a:pt x="98" y="102"/>
                </a:lnTo>
                <a:lnTo>
                  <a:pt x="121" y="104"/>
                </a:lnTo>
                <a:lnTo>
                  <a:pt x="131" y="101"/>
                </a:lnTo>
                <a:lnTo>
                  <a:pt x="142" y="98"/>
                </a:lnTo>
                <a:lnTo>
                  <a:pt x="157" y="98"/>
                </a:lnTo>
                <a:lnTo>
                  <a:pt x="170" y="96"/>
                </a:lnTo>
                <a:lnTo>
                  <a:pt x="176" y="96"/>
                </a:lnTo>
                <a:lnTo>
                  <a:pt x="185" y="89"/>
                </a:lnTo>
                <a:lnTo>
                  <a:pt x="191" y="86"/>
                </a:lnTo>
                <a:lnTo>
                  <a:pt x="202" y="80"/>
                </a:lnTo>
                <a:lnTo>
                  <a:pt x="209" y="86"/>
                </a:lnTo>
                <a:lnTo>
                  <a:pt x="219" y="104"/>
                </a:lnTo>
                <a:lnTo>
                  <a:pt x="227" y="101"/>
                </a:lnTo>
                <a:lnTo>
                  <a:pt x="235" y="96"/>
                </a:lnTo>
                <a:lnTo>
                  <a:pt x="237" y="91"/>
                </a:lnTo>
                <a:lnTo>
                  <a:pt x="219" y="68"/>
                </a:lnTo>
                <a:lnTo>
                  <a:pt x="229" y="67"/>
                </a:lnTo>
                <a:lnTo>
                  <a:pt x="243" y="63"/>
                </a:lnTo>
                <a:lnTo>
                  <a:pt x="250" y="57"/>
                </a:lnTo>
                <a:lnTo>
                  <a:pt x="238" y="47"/>
                </a:lnTo>
                <a:lnTo>
                  <a:pt x="233" y="40"/>
                </a:lnTo>
                <a:lnTo>
                  <a:pt x="232" y="29"/>
                </a:lnTo>
                <a:lnTo>
                  <a:pt x="224" y="18"/>
                </a:lnTo>
                <a:lnTo>
                  <a:pt x="220" y="1"/>
                </a:lnTo>
                <a:lnTo>
                  <a:pt x="217" y="0"/>
                </a:lnTo>
                <a:close/>
                <a:moveTo>
                  <a:pt x="222" y="169"/>
                </a:moveTo>
                <a:lnTo>
                  <a:pt x="243" y="166"/>
                </a:lnTo>
                <a:lnTo>
                  <a:pt x="243" y="164"/>
                </a:lnTo>
                <a:lnTo>
                  <a:pt x="253" y="160"/>
                </a:lnTo>
                <a:lnTo>
                  <a:pt x="264" y="151"/>
                </a:lnTo>
                <a:lnTo>
                  <a:pt x="268" y="148"/>
                </a:lnTo>
                <a:lnTo>
                  <a:pt x="264" y="146"/>
                </a:lnTo>
                <a:lnTo>
                  <a:pt x="261" y="145"/>
                </a:lnTo>
                <a:lnTo>
                  <a:pt x="253" y="145"/>
                </a:lnTo>
                <a:lnTo>
                  <a:pt x="243" y="145"/>
                </a:lnTo>
                <a:lnTo>
                  <a:pt x="220" y="151"/>
                </a:lnTo>
                <a:lnTo>
                  <a:pt x="207" y="164"/>
                </a:lnTo>
                <a:lnTo>
                  <a:pt x="206" y="168"/>
                </a:lnTo>
                <a:lnTo>
                  <a:pt x="222" y="169"/>
                </a:lnTo>
                <a:close/>
                <a:moveTo>
                  <a:pt x="335" y="333"/>
                </a:moveTo>
                <a:lnTo>
                  <a:pt x="346" y="318"/>
                </a:lnTo>
                <a:lnTo>
                  <a:pt x="328" y="315"/>
                </a:lnTo>
                <a:lnTo>
                  <a:pt x="318" y="328"/>
                </a:lnTo>
                <a:lnTo>
                  <a:pt x="335" y="333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3" name="Freeform 37"/>
          <p:cNvSpPr>
            <a:spLocks/>
          </p:cNvSpPr>
          <p:nvPr/>
        </p:nvSpPr>
        <p:spPr bwMode="auto">
          <a:xfrm>
            <a:off x="5431679" y="3978979"/>
            <a:ext cx="1670585" cy="978156"/>
          </a:xfrm>
          <a:custGeom>
            <a:avLst/>
            <a:gdLst>
              <a:gd name="T0" fmla="*/ 93 w 945"/>
              <a:gd name="T1" fmla="*/ 69 h 385"/>
              <a:gd name="T2" fmla="*/ 131 w 945"/>
              <a:gd name="T3" fmla="*/ 36 h 385"/>
              <a:gd name="T4" fmla="*/ 170 w 945"/>
              <a:gd name="T5" fmla="*/ 0 h 385"/>
              <a:gd name="T6" fmla="*/ 180 w 945"/>
              <a:gd name="T7" fmla="*/ 56 h 385"/>
              <a:gd name="T8" fmla="*/ 201 w 945"/>
              <a:gd name="T9" fmla="*/ 96 h 385"/>
              <a:gd name="T10" fmla="*/ 263 w 945"/>
              <a:gd name="T11" fmla="*/ 119 h 385"/>
              <a:gd name="T12" fmla="*/ 297 w 945"/>
              <a:gd name="T13" fmla="*/ 109 h 385"/>
              <a:gd name="T14" fmla="*/ 361 w 945"/>
              <a:gd name="T15" fmla="*/ 118 h 385"/>
              <a:gd name="T16" fmla="*/ 413 w 945"/>
              <a:gd name="T17" fmla="*/ 127 h 385"/>
              <a:gd name="T18" fmla="*/ 483 w 945"/>
              <a:gd name="T19" fmla="*/ 96 h 385"/>
              <a:gd name="T20" fmla="*/ 524 w 945"/>
              <a:gd name="T21" fmla="*/ 82 h 385"/>
              <a:gd name="T22" fmla="*/ 560 w 945"/>
              <a:gd name="T23" fmla="*/ 119 h 385"/>
              <a:gd name="T24" fmla="*/ 650 w 945"/>
              <a:gd name="T25" fmla="*/ 96 h 385"/>
              <a:gd name="T26" fmla="*/ 753 w 945"/>
              <a:gd name="T27" fmla="*/ 108 h 385"/>
              <a:gd name="T28" fmla="*/ 872 w 945"/>
              <a:gd name="T29" fmla="*/ 149 h 385"/>
              <a:gd name="T30" fmla="*/ 926 w 945"/>
              <a:gd name="T31" fmla="*/ 145 h 385"/>
              <a:gd name="T32" fmla="*/ 908 w 945"/>
              <a:gd name="T33" fmla="*/ 160 h 385"/>
              <a:gd name="T34" fmla="*/ 930 w 945"/>
              <a:gd name="T35" fmla="*/ 173 h 385"/>
              <a:gd name="T36" fmla="*/ 942 w 945"/>
              <a:gd name="T37" fmla="*/ 194 h 385"/>
              <a:gd name="T38" fmla="*/ 911 w 945"/>
              <a:gd name="T39" fmla="*/ 204 h 385"/>
              <a:gd name="T40" fmla="*/ 904 w 945"/>
              <a:gd name="T41" fmla="*/ 219 h 385"/>
              <a:gd name="T42" fmla="*/ 890 w 945"/>
              <a:gd name="T43" fmla="*/ 212 h 385"/>
              <a:gd name="T44" fmla="*/ 893 w 945"/>
              <a:gd name="T45" fmla="*/ 234 h 385"/>
              <a:gd name="T46" fmla="*/ 917 w 945"/>
              <a:gd name="T47" fmla="*/ 250 h 385"/>
              <a:gd name="T48" fmla="*/ 929 w 945"/>
              <a:gd name="T49" fmla="*/ 274 h 385"/>
              <a:gd name="T50" fmla="*/ 922 w 945"/>
              <a:gd name="T51" fmla="*/ 284 h 385"/>
              <a:gd name="T52" fmla="*/ 893 w 945"/>
              <a:gd name="T53" fmla="*/ 297 h 385"/>
              <a:gd name="T54" fmla="*/ 911 w 945"/>
              <a:gd name="T55" fmla="*/ 312 h 385"/>
              <a:gd name="T56" fmla="*/ 883 w 945"/>
              <a:gd name="T57" fmla="*/ 312 h 385"/>
              <a:gd name="T58" fmla="*/ 867 w 945"/>
              <a:gd name="T59" fmla="*/ 315 h 385"/>
              <a:gd name="T60" fmla="*/ 868 w 945"/>
              <a:gd name="T61" fmla="*/ 296 h 385"/>
              <a:gd name="T62" fmla="*/ 823 w 945"/>
              <a:gd name="T63" fmla="*/ 305 h 385"/>
              <a:gd name="T64" fmla="*/ 800 w 945"/>
              <a:gd name="T65" fmla="*/ 323 h 385"/>
              <a:gd name="T66" fmla="*/ 790 w 945"/>
              <a:gd name="T67" fmla="*/ 331 h 385"/>
              <a:gd name="T68" fmla="*/ 749 w 945"/>
              <a:gd name="T69" fmla="*/ 348 h 385"/>
              <a:gd name="T70" fmla="*/ 740 w 945"/>
              <a:gd name="T71" fmla="*/ 366 h 385"/>
              <a:gd name="T72" fmla="*/ 710 w 945"/>
              <a:gd name="T73" fmla="*/ 354 h 385"/>
              <a:gd name="T74" fmla="*/ 682 w 945"/>
              <a:gd name="T75" fmla="*/ 348 h 385"/>
              <a:gd name="T76" fmla="*/ 655 w 945"/>
              <a:gd name="T77" fmla="*/ 346 h 385"/>
              <a:gd name="T78" fmla="*/ 632 w 945"/>
              <a:gd name="T79" fmla="*/ 338 h 385"/>
              <a:gd name="T80" fmla="*/ 580 w 945"/>
              <a:gd name="T81" fmla="*/ 366 h 385"/>
              <a:gd name="T82" fmla="*/ 562 w 945"/>
              <a:gd name="T83" fmla="*/ 380 h 385"/>
              <a:gd name="T84" fmla="*/ 545 w 945"/>
              <a:gd name="T85" fmla="*/ 371 h 385"/>
              <a:gd name="T86" fmla="*/ 527 w 945"/>
              <a:gd name="T87" fmla="*/ 338 h 385"/>
              <a:gd name="T88" fmla="*/ 509 w 945"/>
              <a:gd name="T89" fmla="*/ 336 h 385"/>
              <a:gd name="T90" fmla="*/ 490 w 945"/>
              <a:gd name="T91" fmla="*/ 325 h 385"/>
              <a:gd name="T92" fmla="*/ 462 w 945"/>
              <a:gd name="T93" fmla="*/ 323 h 385"/>
              <a:gd name="T94" fmla="*/ 441 w 945"/>
              <a:gd name="T95" fmla="*/ 327 h 385"/>
              <a:gd name="T96" fmla="*/ 425 w 945"/>
              <a:gd name="T97" fmla="*/ 315 h 385"/>
              <a:gd name="T98" fmla="*/ 423 w 945"/>
              <a:gd name="T99" fmla="*/ 297 h 385"/>
              <a:gd name="T100" fmla="*/ 400 w 945"/>
              <a:gd name="T101" fmla="*/ 307 h 385"/>
              <a:gd name="T102" fmla="*/ 382 w 945"/>
              <a:gd name="T103" fmla="*/ 296 h 385"/>
              <a:gd name="T104" fmla="*/ 420 w 945"/>
              <a:gd name="T105" fmla="*/ 281 h 385"/>
              <a:gd name="T106" fmla="*/ 387 w 945"/>
              <a:gd name="T107" fmla="*/ 274 h 385"/>
              <a:gd name="T108" fmla="*/ 336 w 945"/>
              <a:gd name="T109" fmla="*/ 282 h 385"/>
              <a:gd name="T110" fmla="*/ 212 w 945"/>
              <a:gd name="T111" fmla="*/ 268 h 385"/>
              <a:gd name="T112" fmla="*/ 105 w 945"/>
              <a:gd name="T113" fmla="*/ 258 h 385"/>
              <a:gd name="T114" fmla="*/ 49 w 945"/>
              <a:gd name="T115" fmla="*/ 199 h 385"/>
              <a:gd name="T116" fmla="*/ 15 w 945"/>
              <a:gd name="T117" fmla="*/ 167 h 385"/>
              <a:gd name="T118" fmla="*/ 0 w 945"/>
              <a:gd name="T119" fmla="*/ 127 h 385"/>
              <a:gd name="T120" fmla="*/ 33 w 945"/>
              <a:gd name="T121" fmla="*/ 98 h 38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945"/>
              <a:gd name="T184" fmla="*/ 0 h 385"/>
              <a:gd name="T185" fmla="*/ 945 w 945"/>
              <a:gd name="T186" fmla="*/ 385 h 385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945" h="385">
                <a:moveTo>
                  <a:pt x="36" y="67"/>
                </a:moveTo>
                <a:lnTo>
                  <a:pt x="48" y="65"/>
                </a:lnTo>
                <a:lnTo>
                  <a:pt x="75" y="74"/>
                </a:lnTo>
                <a:lnTo>
                  <a:pt x="79" y="74"/>
                </a:lnTo>
                <a:lnTo>
                  <a:pt x="88" y="69"/>
                </a:lnTo>
                <a:lnTo>
                  <a:pt x="93" y="69"/>
                </a:lnTo>
                <a:lnTo>
                  <a:pt x="96" y="70"/>
                </a:lnTo>
                <a:lnTo>
                  <a:pt x="105" y="62"/>
                </a:lnTo>
                <a:lnTo>
                  <a:pt x="110" y="59"/>
                </a:lnTo>
                <a:lnTo>
                  <a:pt x="113" y="52"/>
                </a:lnTo>
                <a:lnTo>
                  <a:pt x="121" y="47"/>
                </a:lnTo>
                <a:lnTo>
                  <a:pt x="131" y="36"/>
                </a:lnTo>
                <a:lnTo>
                  <a:pt x="127" y="30"/>
                </a:lnTo>
                <a:lnTo>
                  <a:pt x="131" y="25"/>
                </a:lnTo>
                <a:lnTo>
                  <a:pt x="137" y="18"/>
                </a:lnTo>
                <a:lnTo>
                  <a:pt x="154" y="12"/>
                </a:lnTo>
                <a:lnTo>
                  <a:pt x="159" y="12"/>
                </a:lnTo>
                <a:lnTo>
                  <a:pt x="170" y="0"/>
                </a:lnTo>
                <a:lnTo>
                  <a:pt x="176" y="0"/>
                </a:lnTo>
                <a:lnTo>
                  <a:pt x="188" y="0"/>
                </a:lnTo>
                <a:lnTo>
                  <a:pt x="190" y="28"/>
                </a:lnTo>
                <a:lnTo>
                  <a:pt x="165" y="28"/>
                </a:lnTo>
                <a:lnTo>
                  <a:pt x="163" y="49"/>
                </a:lnTo>
                <a:lnTo>
                  <a:pt x="180" y="56"/>
                </a:lnTo>
                <a:lnTo>
                  <a:pt x="194" y="65"/>
                </a:lnTo>
                <a:lnTo>
                  <a:pt x="194" y="70"/>
                </a:lnTo>
                <a:lnTo>
                  <a:pt x="183" y="72"/>
                </a:lnTo>
                <a:lnTo>
                  <a:pt x="178" y="85"/>
                </a:lnTo>
                <a:lnTo>
                  <a:pt x="194" y="90"/>
                </a:lnTo>
                <a:lnTo>
                  <a:pt x="201" y="96"/>
                </a:lnTo>
                <a:lnTo>
                  <a:pt x="203" y="105"/>
                </a:lnTo>
                <a:lnTo>
                  <a:pt x="216" y="108"/>
                </a:lnTo>
                <a:lnTo>
                  <a:pt x="222" y="106"/>
                </a:lnTo>
                <a:lnTo>
                  <a:pt x="247" y="105"/>
                </a:lnTo>
                <a:lnTo>
                  <a:pt x="250" y="114"/>
                </a:lnTo>
                <a:lnTo>
                  <a:pt x="263" y="119"/>
                </a:lnTo>
                <a:lnTo>
                  <a:pt x="278" y="106"/>
                </a:lnTo>
                <a:lnTo>
                  <a:pt x="287" y="106"/>
                </a:lnTo>
                <a:lnTo>
                  <a:pt x="304" y="101"/>
                </a:lnTo>
                <a:lnTo>
                  <a:pt x="314" y="103"/>
                </a:lnTo>
                <a:lnTo>
                  <a:pt x="314" y="108"/>
                </a:lnTo>
                <a:lnTo>
                  <a:pt x="297" y="109"/>
                </a:lnTo>
                <a:lnTo>
                  <a:pt x="297" y="114"/>
                </a:lnTo>
                <a:lnTo>
                  <a:pt x="315" y="113"/>
                </a:lnTo>
                <a:lnTo>
                  <a:pt x="317" y="123"/>
                </a:lnTo>
                <a:lnTo>
                  <a:pt x="335" y="123"/>
                </a:lnTo>
                <a:lnTo>
                  <a:pt x="351" y="116"/>
                </a:lnTo>
                <a:lnTo>
                  <a:pt x="361" y="118"/>
                </a:lnTo>
                <a:lnTo>
                  <a:pt x="374" y="118"/>
                </a:lnTo>
                <a:lnTo>
                  <a:pt x="387" y="118"/>
                </a:lnTo>
                <a:lnTo>
                  <a:pt x="398" y="113"/>
                </a:lnTo>
                <a:lnTo>
                  <a:pt x="411" y="113"/>
                </a:lnTo>
                <a:lnTo>
                  <a:pt x="403" y="126"/>
                </a:lnTo>
                <a:lnTo>
                  <a:pt x="413" y="127"/>
                </a:lnTo>
                <a:lnTo>
                  <a:pt x="433" y="119"/>
                </a:lnTo>
                <a:lnTo>
                  <a:pt x="441" y="116"/>
                </a:lnTo>
                <a:lnTo>
                  <a:pt x="447" y="113"/>
                </a:lnTo>
                <a:lnTo>
                  <a:pt x="460" y="103"/>
                </a:lnTo>
                <a:lnTo>
                  <a:pt x="473" y="103"/>
                </a:lnTo>
                <a:lnTo>
                  <a:pt x="483" y="96"/>
                </a:lnTo>
                <a:lnTo>
                  <a:pt x="490" y="92"/>
                </a:lnTo>
                <a:lnTo>
                  <a:pt x="482" y="82"/>
                </a:lnTo>
                <a:lnTo>
                  <a:pt x="488" y="75"/>
                </a:lnTo>
                <a:lnTo>
                  <a:pt x="500" y="75"/>
                </a:lnTo>
                <a:lnTo>
                  <a:pt x="511" y="75"/>
                </a:lnTo>
                <a:lnTo>
                  <a:pt x="524" y="82"/>
                </a:lnTo>
                <a:lnTo>
                  <a:pt x="522" y="90"/>
                </a:lnTo>
                <a:lnTo>
                  <a:pt x="527" y="95"/>
                </a:lnTo>
                <a:lnTo>
                  <a:pt x="522" y="101"/>
                </a:lnTo>
                <a:lnTo>
                  <a:pt x="524" y="108"/>
                </a:lnTo>
                <a:lnTo>
                  <a:pt x="534" y="116"/>
                </a:lnTo>
                <a:lnTo>
                  <a:pt x="560" y="119"/>
                </a:lnTo>
                <a:lnTo>
                  <a:pt x="565" y="124"/>
                </a:lnTo>
                <a:lnTo>
                  <a:pt x="578" y="124"/>
                </a:lnTo>
                <a:lnTo>
                  <a:pt x="591" y="108"/>
                </a:lnTo>
                <a:lnTo>
                  <a:pt x="617" y="100"/>
                </a:lnTo>
                <a:lnTo>
                  <a:pt x="629" y="96"/>
                </a:lnTo>
                <a:lnTo>
                  <a:pt x="650" y="96"/>
                </a:lnTo>
                <a:lnTo>
                  <a:pt x="660" y="98"/>
                </a:lnTo>
                <a:lnTo>
                  <a:pt x="669" y="87"/>
                </a:lnTo>
                <a:lnTo>
                  <a:pt x="686" y="85"/>
                </a:lnTo>
                <a:lnTo>
                  <a:pt x="728" y="105"/>
                </a:lnTo>
                <a:lnTo>
                  <a:pt x="741" y="101"/>
                </a:lnTo>
                <a:lnTo>
                  <a:pt x="753" y="108"/>
                </a:lnTo>
                <a:lnTo>
                  <a:pt x="785" y="98"/>
                </a:lnTo>
                <a:lnTo>
                  <a:pt x="790" y="106"/>
                </a:lnTo>
                <a:lnTo>
                  <a:pt x="805" y="106"/>
                </a:lnTo>
                <a:lnTo>
                  <a:pt x="839" y="131"/>
                </a:lnTo>
                <a:lnTo>
                  <a:pt x="855" y="127"/>
                </a:lnTo>
                <a:lnTo>
                  <a:pt x="872" y="149"/>
                </a:lnTo>
                <a:lnTo>
                  <a:pt x="886" y="147"/>
                </a:lnTo>
                <a:lnTo>
                  <a:pt x="899" y="152"/>
                </a:lnTo>
                <a:lnTo>
                  <a:pt x="914" y="150"/>
                </a:lnTo>
                <a:lnTo>
                  <a:pt x="930" y="139"/>
                </a:lnTo>
                <a:lnTo>
                  <a:pt x="929" y="142"/>
                </a:lnTo>
                <a:lnTo>
                  <a:pt x="926" y="145"/>
                </a:lnTo>
                <a:lnTo>
                  <a:pt x="926" y="150"/>
                </a:lnTo>
                <a:lnTo>
                  <a:pt x="922" y="154"/>
                </a:lnTo>
                <a:lnTo>
                  <a:pt x="926" y="155"/>
                </a:lnTo>
                <a:lnTo>
                  <a:pt x="922" y="158"/>
                </a:lnTo>
                <a:lnTo>
                  <a:pt x="917" y="155"/>
                </a:lnTo>
                <a:lnTo>
                  <a:pt x="908" y="160"/>
                </a:lnTo>
                <a:lnTo>
                  <a:pt x="911" y="163"/>
                </a:lnTo>
                <a:lnTo>
                  <a:pt x="914" y="167"/>
                </a:lnTo>
                <a:lnTo>
                  <a:pt x="914" y="171"/>
                </a:lnTo>
                <a:lnTo>
                  <a:pt x="922" y="175"/>
                </a:lnTo>
                <a:lnTo>
                  <a:pt x="926" y="173"/>
                </a:lnTo>
                <a:lnTo>
                  <a:pt x="930" y="173"/>
                </a:lnTo>
                <a:lnTo>
                  <a:pt x="929" y="178"/>
                </a:lnTo>
                <a:lnTo>
                  <a:pt x="932" y="181"/>
                </a:lnTo>
                <a:lnTo>
                  <a:pt x="940" y="186"/>
                </a:lnTo>
                <a:lnTo>
                  <a:pt x="945" y="188"/>
                </a:lnTo>
                <a:lnTo>
                  <a:pt x="945" y="191"/>
                </a:lnTo>
                <a:lnTo>
                  <a:pt x="942" y="194"/>
                </a:lnTo>
                <a:lnTo>
                  <a:pt x="940" y="201"/>
                </a:lnTo>
                <a:lnTo>
                  <a:pt x="930" y="199"/>
                </a:lnTo>
                <a:lnTo>
                  <a:pt x="922" y="199"/>
                </a:lnTo>
                <a:lnTo>
                  <a:pt x="914" y="198"/>
                </a:lnTo>
                <a:lnTo>
                  <a:pt x="913" y="201"/>
                </a:lnTo>
                <a:lnTo>
                  <a:pt x="911" y="204"/>
                </a:lnTo>
                <a:lnTo>
                  <a:pt x="917" y="207"/>
                </a:lnTo>
                <a:lnTo>
                  <a:pt x="926" y="204"/>
                </a:lnTo>
                <a:lnTo>
                  <a:pt x="927" y="209"/>
                </a:lnTo>
                <a:lnTo>
                  <a:pt x="908" y="216"/>
                </a:lnTo>
                <a:lnTo>
                  <a:pt x="909" y="219"/>
                </a:lnTo>
                <a:lnTo>
                  <a:pt x="904" y="219"/>
                </a:lnTo>
                <a:lnTo>
                  <a:pt x="903" y="220"/>
                </a:lnTo>
                <a:lnTo>
                  <a:pt x="899" y="216"/>
                </a:lnTo>
                <a:lnTo>
                  <a:pt x="898" y="214"/>
                </a:lnTo>
                <a:lnTo>
                  <a:pt x="904" y="211"/>
                </a:lnTo>
                <a:lnTo>
                  <a:pt x="904" y="209"/>
                </a:lnTo>
                <a:lnTo>
                  <a:pt x="890" y="212"/>
                </a:lnTo>
                <a:lnTo>
                  <a:pt x="893" y="222"/>
                </a:lnTo>
                <a:lnTo>
                  <a:pt x="891" y="224"/>
                </a:lnTo>
                <a:lnTo>
                  <a:pt x="885" y="224"/>
                </a:lnTo>
                <a:lnTo>
                  <a:pt x="888" y="230"/>
                </a:lnTo>
                <a:lnTo>
                  <a:pt x="893" y="230"/>
                </a:lnTo>
                <a:lnTo>
                  <a:pt x="893" y="234"/>
                </a:lnTo>
                <a:lnTo>
                  <a:pt x="893" y="237"/>
                </a:lnTo>
                <a:lnTo>
                  <a:pt x="896" y="242"/>
                </a:lnTo>
                <a:lnTo>
                  <a:pt x="899" y="243"/>
                </a:lnTo>
                <a:lnTo>
                  <a:pt x="908" y="240"/>
                </a:lnTo>
                <a:lnTo>
                  <a:pt x="919" y="243"/>
                </a:lnTo>
                <a:lnTo>
                  <a:pt x="917" y="250"/>
                </a:lnTo>
                <a:lnTo>
                  <a:pt x="913" y="253"/>
                </a:lnTo>
                <a:lnTo>
                  <a:pt x="913" y="256"/>
                </a:lnTo>
                <a:lnTo>
                  <a:pt x="916" y="258"/>
                </a:lnTo>
                <a:lnTo>
                  <a:pt x="939" y="263"/>
                </a:lnTo>
                <a:lnTo>
                  <a:pt x="934" y="269"/>
                </a:lnTo>
                <a:lnTo>
                  <a:pt x="929" y="274"/>
                </a:lnTo>
                <a:lnTo>
                  <a:pt x="922" y="276"/>
                </a:lnTo>
                <a:lnTo>
                  <a:pt x="916" y="276"/>
                </a:lnTo>
                <a:lnTo>
                  <a:pt x="914" y="278"/>
                </a:lnTo>
                <a:lnTo>
                  <a:pt x="916" y="279"/>
                </a:lnTo>
                <a:lnTo>
                  <a:pt x="921" y="282"/>
                </a:lnTo>
                <a:lnTo>
                  <a:pt x="922" y="284"/>
                </a:lnTo>
                <a:lnTo>
                  <a:pt x="914" y="289"/>
                </a:lnTo>
                <a:lnTo>
                  <a:pt x="909" y="286"/>
                </a:lnTo>
                <a:lnTo>
                  <a:pt x="903" y="286"/>
                </a:lnTo>
                <a:lnTo>
                  <a:pt x="898" y="287"/>
                </a:lnTo>
                <a:lnTo>
                  <a:pt x="895" y="292"/>
                </a:lnTo>
                <a:lnTo>
                  <a:pt x="893" y="297"/>
                </a:lnTo>
                <a:lnTo>
                  <a:pt x="891" y="300"/>
                </a:lnTo>
                <a:lnTo>
                  <a:pt x="890" y="305"/>
                </a:lnTo>
                <a:lnTo>
                  <a:pt x="901" y="307"/>
                </a:lnTo>
                <a:lnTo>
                  <a:pt x="903" y="310"/>
                </a:lnTo>
                <a:lnTo>
                  <a:pt x="908" y="312"/>
                </a:lnTo>
                <a:lnTo>
                  <a:pt x="911" y="312"/>
                </a:lnTo>
                <a:lnTo>
                  <a:pt x="909" y="320"/>
                </a:lnTo>
                <a:lnTo>
                  <a:pt x="899" y="313"/>
                </a:lnTo>
                <a:lnTo>
                  <a:pt x="893" y="312"/>
                </a:lnTo>
                <a:lnTo>
                  <a:pt x="891" y="315"/>
                </a:lnTo>
                <a:lnTo>
                  <a:pt x="886" y="315"/>
                </a:lnTo>
                <a:lnTo>
                  <a:pt x="883" y="312"/>
                </a:lnTo>
                <a:lnTo>
                  <a:pt x="878" y="307"/>
                </a:lnTo>
                <a:lnTo>
                  <a:pt x="873" y="307"/>
                </a:lnTo>
                <a:lnTo>
                  <a:pt x="875" y="310"/>
                </a:lnTo>
                <a:lnTo>
                  <a:pt x="875" y="313"/>
                </a:lnTo>
                <a:lnTo>
                  <a:pt x="872" y="315"/>
                </a:lnTo>
                <a:lnTo>
                  <a:pt x="867" y="315"/>
                </a:lnTo>
                <a:lnTo>
                  <a:pt x="865" y="312"/>
                </a:lnTo>
                <a:lnTo>
                  <a:pt x="865" y="309"/>
                </a:lnTo>
                <a:lnTo>
                  <a:pt x="867" y="305"/>
                </a:lnTo>
                <a:lnTo>
                  <a:pt x="872" y="300"/>
                </a:lnTo>
                <a:lnTo>
                  <a:pt x="872" y="297"/>
                </a:lnTo>
                <a:lnTo>
                  <a:pt x="868" y="296"/>
                </a:lnTo>
                <a:lnTo>
                  <a:pt x="855" y="297"/>
                </a:lnTo>
                <a:lnTo>
                  <a:pt x="846" y="299"/>
                </a:lnTo>
                <a:lnTo>
                  <a:pt x="837" y="300"/>
                </a:lnTo>
                <a:lnTo>
                  <a:pt x="836" y="299"/>
                </a:lnTo>
                <a:lnTo>
                  <a:pt x="823" y="300"/>
                </a:lnTo>
                <a:lnTo>
                  <a:pt x="823" y="305"/>
                </a:lnTo>
                <a:lnTo>
                  <a:pt x="816" y="307"/>
                </a:lnTo>
                <a:lnTo>
                  <a:pt x="813" y="304"/>
                </a:lnTo>
                <a:lnTo>
                  <a:pt x="808" y="304"/>
                </a:lnTo>
                <a:lnTo>
                  <a:pt x="808" y="307"/>
                </a:lnTo>
                <a:lnTo>
                  <a:pt x="803" y="315"/>
                </a:lnTo>
                <a:lnTo>
                  <a:pt x="800" y="323"/>
                </a:lnTo>
                <a:lnTo>
                  <a:pt x="800" y="327"/>
                </a:lnTo>
                <a:lnTo>
                  <a:pt x="800" y="330"/>
                </a:lnTo>
                <a:lnTo>
                  <a:pt x="802" y="333"/>
                </a:lnTo>
                <a:lnTo>
                  <a:pt x="795" y="336"/>
                </a:lnTo>
                <a:lnTo>
                  <a:pt x="792" y="333"/>
                </a:lnTo>
                <a:lnTo>
                  <a:pt x="790" y="331"/>
                </a:lnTo>
                <a:lnTo>
                  <a:pt x="785" y="331"/>
                </a:lnTo>
                <a:lnTo>
                  <a:pt x="777" y="333"/>
                </a:lnTo>
                <a:lnTo>
                  <a:pt x="769" y="338"/>
                </a:lnTo>
                <a:lnTo>
                  <a:pt x="762" y="341"/>
                </a:lnTo>
                <a:lnTo>
                  <a:pt x="754" y="344"/>
                </a:lnTo>
                <a:lnTo>
                  <a:pt x="749" y="348"/>
                </a:lnTo>
                <a:lnTo>
                  <a:pt x="748" y="351"/>
                </a:lnTo>
                <a:lnTo>
                  <a:pt x="748" y="354"/>
                </a:lnTo>
                <a:lnTo>
                  <a:pt x="748" y="358"/>
                </a:lnTo>
                <a:lnTo>
                  <a:pt x="746" y="361"/>
                </a:lnTo>
                <a:lnTo>
                  <a:pt x="744" y="367"/>
                </a:lnTo>
                <a:lnTo>
                  <a:pt x="740" y="366"/>
                </a:lnTo>
                <a:lnTo>
                  <a:pt x="731" y="366"/>
                </a:lnTo>
                <a:lnTo>
                  <a:pt x="728" y="364"/>
                </a:lnTo>
                <a:lnTo>
                  <a:pt x="726" y="361"/>
                </a:lnTo>
                <a:lnTo>
                  <a:pt x="720" y="356"/>
                </a:lnTo>
                <a:lnTo>
                  <a:pt x="715" y="354"/>
                </a:lnTo>
                <a:lnTo>
                  <a:pt x="710" y="354"/>
                </a:lnTo>
                <a:lnTo>
                  <a:pt x="707" y="356"/>
                </a:lnTo>
                <a:lnTo>
                  <a:pt x="704" y="358"/>
                </a:lnTo>
                <a:lnTo>
                  <a:pt x="695" y="358"/>
                </a:lnTo>
                <a:lnTo>
                  <a:pt x="691" y="356"/>
                </a:lnTo>
                <a:lnTo>
                  <a:pt x="687" y="351"/>
                </a:lnTo>
                <a:lnTo>
                  <a:pt x="682" y="348"/>
                </a:lnTo>
                <a:lnTo>
                  <a:pt x="679" y="343"/>
                </a:lnTo>
                <a:lnTo>
                  <a:pt x="676" y="343"/>
                </a:lnTo>
                <a:lnTo>
                  <a:pt x="673" y="346"/>
                </a:lnTo>
                <a:lnTo>
                  <a:pt x="668" y="348"/>
                </a:lnTo>
                <a:lnTo>
                  <a:pt x="658" y="353"/>
                </a:lnTo>
                <a:lnTo>
                  <a:pt x="655" y="346"/>
                </a:lnTo>
                <a:lnTo>
                  <a:pt x="653" y="341"/>
                </a:lnTo>
                <a:lnTo>
                  <a:pt x="650" y="336"/>
                </a:lnTo>
                <a:lnTo>
                  <a:pt x="645" y="336"/>
                </a:lnTo>
                <a:lnTo>
                  <a:pt x="643" y="335"/>
                </a:lnTo>
                <a:lnTo>
                  <a:pt x="632" y="333"/>
                </a:lnTo>
                <a:lnTo>
                  <a:pt x="632" y="338"/>
                </a:lnTo>
                <a:lnTo>
                  <a:pt x="609" y="338"/>
                </a:lnTo>
                <a:lnTo>
                  <a:pt x="606" y="341"/>
                </a:lnTo>
                <a:lnTo>
                  <a:pt x="619" y="359"/>
                </a:lnTo>
                <a:lnTo>
                  <a:pt x="611" y="361"/>
                </a:lnTo>
                <a:lnTo>
                  <a:pt x="607" y="358"/>
                </a:lnTo>
                <a:lnTo>
                  <a:pt x="580" y="366"/>
                </a:lnTo>
                <a:lnTo>
                  <a:pt x="578" y="362"/>
                </a:lnTo>
                <a:lnTo>
                  <a:pt x="573" y="362"/>
                </a:lnTo>
                <a:lnTo>
                  <a:pt x="571" y="377"/>
                </a:lnTo>
                <a:lnTo>
                  <a:pt x="570" y="384"/>
                </a:lnTo>
                <a:lnTo>
                  <a:pt x="563" y="385"/>
                </a:lnTo>
                <a:lnTo>
                  <a:pt x="562" y="380"/>
                </a:lnTo>
                <a:lnTo>
                  <a:pt x="555" y="382"/>
                </a:lnTo>
                <a:lnTo>
                  <a:pt x="552" y="380"/>
                </a:lnTo>
                <a:lnTo>
                  <a:pt x="545" y="380"/>
                </a:lnTo>
                <a:lnTo>
                  <a:pt x="531" y="380"/>
                </a:lnTo>
                <a:lnTo>
                  <a:pt x="529" y="375"/>
                </a:lnTo>
                <a:lnTo>
                  <a:pt x="545" y="371"/>
                </a:lnTo>
                <a:lnTo>
                  <a:pt x="547" y="346"/>
                </a:lnTo>
                <a:lnTo>
                  <a:pt x="542" y="343"/>
                </a:lnTo>
                <a:lnTo>
                  <a:pt x="544" y="331"/>
                </a:lnTo>
                <a:lnTo>
                  <a:pt x="537" y="330"/>
                </a:lnTo>
                <a:lnTo>
                  <a:pt x="534" y="336"/>
                </a:lnTo>
                <a:lnTo>
                  <a:pt x="527" y="338"/>
                </a:lnTo>
                <a:lnTo>
                  <a:pt x="527" y="330"/>
                </a:lnTo>
                <a:lnTo>
                  <a:pt x="521" y="330"/>
                </a:lnTo>
                <a:lnTo>
                  <a:pt x="519" y="336"/>
                </a:lnTo>
                <a:lnTo>
                  <a:pt x="516" y="336"/>
                </a:lnTo>
                <a:lnTo>
                  <a:pt x="513" y="335"/>
                </a:lnTo>
                <a:lnTo>
                  <a:pt x="509" y="336"/>
                </a:lnTo>
                <a:lnTo>
                  <a:pt x="504" y="338"/>
                </a:lnTo>
                <a:lnTo>
                  <a:pt x="501" y="330"/>
                </a:lnTo>
                <a:lnTo>
                  <a:pt x="500" y="327"/>
                </a:lnTo>
                <a:lnTo>
                  <a:pt x="498" y="323"/>
                </a:lnTo>
                <a:lnTo>
                  <a:pt x="493" y="323"/>
                </a:lnTo>
                <a:lnTo>
                  <a:pt x="490" y="325"/>
                </a:lnTo>
                <a:lnTo>
                  <a:pt x="487" y="327"/>
                </a:lnTo>
                <a:lnTo>
                  <a:pt x="485" y="322"/>
                </a:lnTo>
                <a:lnTo>
                  <a:pt x="475" y="322"/>
                </a:lnTo>
                <a:lnTo>
                  <a:pt x="470" y="322"/>
                </a:lnTo>
                <a:lnTo>
                  <a:pt x="469" y="323"/>
                </a:lnTo>
                <a:lnTo>
                  <a:pt x="462" y="323"/>
                </a:lnTo>
                <a:lnTo>
                  <a:pt x="460" y="322"/>
                </a:lnTo>
                <a:lnTo>
                  <a:pt x="464" y="320"/>
                </a:lnTo>
                <a:lnTo>
                  <a:pt x="465" y="317"/>
                </a:lnTo>
                <a:lnTo>
                  <a:pt x="449" y="318"/>
                </a:lnTo>
                <a:lnTo>
                  <a:pt x="446" y="322"/>
                </a:lnTo>
                <a:lnTo>
                  <a:pt x="441" y="327"/>
                </a:lnTo>
                <a:lnTo>
                  <a:pt x="425" y="335"/>
                </a:lnTo>
                <a:lnTo>
                  <a:pt x="416" y="331"/>
                </a:lnTo>
                <a:lnTo>
                  <a:pt x="431" y="323"/>
                </a:lnTo>
                <a:lnTo>
                  <a:pt x="433" y="320"/>
                </a:lnTo>
                <a:lnTo>
                  <a:pt x="431" y="318"/>
                </a:lnTo>
                <a:lnTo>
                  <a:pt x="425" y="315"/>
                </a:lnTo>
                <a:lnTo>
                  <a:pt x="425" y="312"/>
                </a:lnTo>
                <a:lnTo>
                  <a:pt x="428" y="310"/>
                </a:lnTo>
                <a:lnTo>
                  <a:pt x="433" y="309"/>
                </a:lnTo>
                <a:lnTo>
                  <a:pt x="434" y="296"/>
                </a:lnTo>
                <a:lnTo>
                  <a:pt x="429" y="296"/>
                </a:lnTo>
                <a:lnTo>
                  <a:pt x="423" y="297"/>
                </a:lnTo>
                <a:lnTo>
                  <a:pt x="420" y="300"/>
                </a:lnTo>
                <a:lnTo>
                  <a:pt x="416" y="304"/>
                </a:lnTo>
                <a:lnTo>
                  <a:pt x="415" y="305"/>
                </a:lnTo>
                <a:lnTo>
                  <a:pt x="408" y="307"/>
                </a:lnTo>
                <a:lnTo>
                  <a:pt x="403" y="307"/>
                </a:lnTo>
                <a:lnTo>
                  <a:pt x="400" y="307"/>
                </a:lnTo>
                <a:lnTo>
                  <a:pt x="395" y="304"/>
                </a:lnTo>
                <a:lnTo>
                  <a:pt x="397" y="300"/>
                </a:lnTo>
                <a:lnTo>
                  <a:pt x="387" y="299"/>
                </a:lnTo>
                <a:lnTo>
                  <a:pt x="380" y="302"/>
                </a:lnTo>
                <a:lnTo>
                  <a:pt x="377" y="300"/>
                </a:lnTo>
                <a:lnTo>
                  <a:pt x="382" y="296"/>
                </a:lnTo>
                <a:lnTo>
                  <a:pt x="389" y="296"/>
                </a:lnTo>
                <a:lnTo>
                  <a:pt x="398" y="294"/>
                </a:lnTo>
                <a:lnTo>
                  <a:pt x="408" y="291"/>
                </a:lnTo>
                <a:lnTo>
                  <a:pt x="413" y="289"/>
                </a:lnTo>
                <a:lnTo>
                  <a:pt x="416" y="286"/>
                </a:lnTo>
                <a:lnTo>
                  <a:pt x="420" y="281"/>
                </a:lnTo>
                <a:lnTo>
                  <a:pt x="410" y="278"/>
                </a:lnTo>
                <a:lnTo>
                  <a:pt x="407" y="281"/>
                </a:lnTo>
                <a:lnTo>
                  <a:pt x="400" y="284"/>
                </a:lnTo>
                <a:lnTo>
                  <a:pt x="385" y="281"/>
                </a:lnTo>
                <a:lnTo>
                  <a:pt x="384" y="278"/>
                </a:lnTo>
                <a:lnTo>
                  <a:pt x="387" y="274"/>
                </a:lnTo>
                <a:lnTo>
                  <a:pt x="377" y="271"/>
                </a:lnTo>
                <a:lnTo>
                  <a:pt x="379" y="266"/>
                </a:lnTo>
                <a:lnTo>
                  <a:pt x="372" y="265"/>
                </a:lnTo>
                <a:lnTo>
                  <a:pt x="364" y="269"/>
                </a:lnTo>
                <a:lnTo>
                  <a:pt x="354" y="274"/>
                </a:lnTo>
                <a:lnTo>
                  <a:pt x="336" y="282"/>
                </a:lnTo>
                <a:lnTo>
                  <a:pt x="335" y="274"/>
                </a:lnTo>
                <a:lnTo>
                  <a:pt x="304" y="281"/>
                </a:lnTo>
                <a:lnTo>
                  <a:pt x="287" y="281"/>
                </a:lnTo>
                <a:lnTo>
                  <a:pt x="268" y="274"/>
                </a:lnTo>
                <a:lnTo>
                  <a:pt x="247" y="273"/>
                </a:lnTo>
                <a:lnTo>
                  <a:pt x="212" y="268"/>
                </a:lnTo>
                <a:lnTo>
                  <a:pt x="193" y="261"/>
                </a:lnTo>
                <a:lnTo>
                  <a:pt x="165" y="251"/>
                </a:lnTo>
                <a:lnTo>
                  <a:pt x="134" y="271"/>
                </a:lnTo>
                <a:lnTo>
                  <a:pt x="124" y="266"/>
                </a:lnTo>
                <a:lnTo>
                  <a:pt x="124" y="258"/>
                </a:lnTo>
                <a:lnTo>
                  <a:pt x="105" y="258"/>
                </a:lnTo>
                <a:lnTo>
                  <a:pt x="83" y="263"/>
                </a:lnTo>
                <a:lnTo>
                  <a:pt x="62" y="258"/>
                </a:lnTo>
                <a:lnTo>
                  <a:pt x="48" y="235"/>
                </a:lnTo>
                <a:lnTo>
                  <a:pt x="62" y="224"/>
                </a:lnTo>
                <a:lnTo>
                  <a:pt x="51" y="209"/>
                </a:lnTo>
                <a:lnTo>
                  <a:pt x="49" y="199"/>
                </a:lnTo>
                <a:lnTo>
                  <a:pt x="57" y="193"/>
                </a:lnTo>
                <a:lnTo>
                  <a:pt x="51" y="183"/>
                </a:lnTo>
                <a:lnTo>
                  <a:pt x="48" y="175"/>
                </a:lnTo>
                <a:lnTo>
                  <a:pt x="38" y="167"/>
                </a:lnTo>
                <a:lnTo>
                  <a:pt x="31" y="163"/>
                </a:lnTo>
                <a:lnTo>
                  <a:pt x="15" y="167"/>
                </a:lnTo>
                <a:lnTo>
                  <a:pt x="3" y="167"/>
                </a:lnTo>
                <a:lnTo>
                  <a:pt x="2" y="163"/>
                </a:lnTo>
                <a:lnTo>
                  <a:pt x="18" y="154"/>
                </a:lnTo>
                <a:lnTo>
                  <a:pt x="8" y="144"/>
                </a:lnTo>
                <a:lnTo>
                  <a:pt x="2" y="136"/>
                </a:lnTo>
                <a:lnTo>
                  <a:pt x="0" y="127"/>
                </a:lnTo>
                <a:lnTo>
                  <a:pt x="10" y="119"/>
                </a:lnTo>
                <a:lnTo>
                  <a:pt x="20" y="118"/>
                </a:lnTo>
                <a:lnTo>
                  <a:pt x="31" y="118"/>
                </a:lnTo>
                <a:lnTo>
                  <a:pt x="36" y="113"/>
                </a:lnTo>
                <a:lnTo>
                  <a:pt x="31" y="105"/>
                </a:lnTo>
                <a:lnTo>
                  <a:pt x="33" y="98"/>
                </a:lnTo>
                <a:lnTo>
                  <a:pt x="30" y="90"/>
                </a:lnTo>
                <a:lnTo>
                  <a:pt x="21" y="88"/>
                </a:lnTo>
                <a:lnTo>
                  <a:pt x="36" y="67"/>
                </a:lnTo>
                <a:close/>
              </a:path>
            </a:pathLst>
          </a:custGeom>
          <a:solidFill>
            <a:srgbClr val="00B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4" name="Freeform 38"/>
          <p:cNvSpPr>
            <a:spLocks/>
          </p:cNvSpPr>
          <p:nvPr/>
        </p:nvSpPr>
        <p:spPr bwMode="auto">
          <a:xfrm>
            <a:off x="6996195" y="4029792"/>
            <a:ext cx="1200346" cy="978156"/>
          </a:xfrm>
          <a:custGeom>
            <a:avLst/>
            <a:gdLst>
              <a:gd name="T0" fmla="*/ 212 w 679"/>
              <a:gd name="T1" fmla="*/ 8 h 385"/>
              <a:gd name="T2" fmla="*/ 298 w 679"/>
              <a:gd name="T3" fmla="*/ 41 h 385"/>
              <a:gd name="T4" fmla="*/ 414 w 679"/>
              <a:gd name="T5" fmla="*/ 60 h 385"/>
              <a:gd name="T6" fmla="*/ 422 w 679"/>
              <a:gd name="T7" fmla="*/ 96 h 385"/>
              <a:gd name="T8" fmla="*/ 445 w 679"/>
              <a:gd name="T9" fmla="*/ 109 h 385"/>
              <a:gd name="T10" fmla="*/ 471 w 679"/>
              <a:gd name="T11" fmla="*/ 119 h 385"/>
              <a:gd name="T12" fmla="*/ 493 w 679"/>
              <a:gd name="T13" fmla="*/ 127 h 385"/>
              <a:gd name="T14" fmla="*/ 506 w 679"/>
              <a:gd name="T15" fmla="*/ 125 h 385"/>
              <a:gd name="T16" fmla="*/ 519 w 679"/>
              <a:gd name="T17" fmla="*/ 135 h 385"/>
              <a:gd name="T18" fmla="*/ 532 w 679"/>
              <a:gd name="T19" fmla="*/ 142 h 385"/>
              <a:gd name="T20" fmla="*/ 568 w 679"/>
              <a:gd name="T21" fmla="*/ 160 h 385"/>
              <a:gd name="T22" fmla="*/ 558 w 679"/>
              <a:gd name="T23" fmla="*/ 163 h 385"/>
              <a:gd name="T24" fmla="*/ 558 w 679"/>
              <a:gd name="T25" fmla="*/ 171 h 385"/>
              <a:gd name="T26" fmla="*/ 581 w 679"/>
              <a:gd name="T27" fmla="*/ 182 h 385"/>
              <a:gd name="T28" fmla="*/ 582 w 679"/>
              <a:gd name="T29" fmla="*/ 194 h 385"/>
              <a:gd name="T30" fmla="*/ 605 w 679"/>
              <a:gd name="T31" fmla="*/ 209 h 385"/>
              <a:gd name="T32" fmla="*/ 657 w 679"/>
              <a:gd name="T33" fmla="*/ 204 h 385"/>
              <a:gd name="T34" fmla="*/ 664 w 679"/>
              <a:gd name="T35" fmla="*/ 227 h 385"/>
              <a:gd name="T36" fmla="*/ 578 w 679"/>
              <a:gd name="T37" fmla="*/ 287 h 385"/>
              <a:gd name="T38" fmla="*/ 514 w 679"/>
              <a:gd name="T39" fmla="*/ 290 h 385"/>
              <a:gd name="T40" fmla="*/ 431 w 679"/>
              <a:gd name="T41" fmla="*/ 324 h 385"/>
              <a:gd name="T42" fmla="*/ 313 w 679"/>
              <a:gd name="T43" fmla="*/ 320 h 385"/>
              <a:gd name="T44" fmla="*/ 279 w 679"/>
              <a:gd name="T45" fmla="*/ 321 h 385"/>
              <a:gd name="T46" fmla="*/ 230 w 679"/>
              <a:gd name="T47" fmla="*/ 339 h 385"/>
              <a:gd name="T48" fmla="*/ 202 w 679"/>
              <a:gd name="T49" fmla="*/ 347 h 385"/>
              <a:gd name="T50" fmla="*/ 179 w 679"/>
              <a:gd name="T51" fmla="*/ 336 h 385"/>
              <a:gd name="T52" fmla="*/ 170 w 679"/>
              <a:gd name="T53" fmla="*/ 326 h 385"/>
              <a:gd name="T54" fmla="*/ 142 w 679"/>
              <a:gd name="T55" fmla="*/ 346 h 385"/>
              <a:gd name="T56" fmla="*/ 127 w 679"/>
              <a:gd name="T57" fmla="*/ 355 h 385"/>
              <a:gd name="T58" fmla="*/ 73 w 679"/>
              <a:gd name="T59" fmla="*/ 385 h 385"/>
              <a:gd name="T60" fmla="*/ 32 w 679"/>
              <a:gd name="T61" fmla="*/ 382 h 385"/>
              <a:gd name="T62" fmla="*/ 32 w 679"/>
              <a:gd name="T63" fmla="*/ 352 h 385"/>
              <a:gd name="T64" fmla="*/ 14 w 679"/>
              <a:gd name="T65" fmla="*/ 341 h 385"/>
              <a:gd name="T66" fmla="*/ 11 w 679"/>
              <a:gd name="T67" fmla="*/ 318 h 385"/>
              <a:gd name="T68" fmla="*/ 19 w 679"/>
              <a:gd name="T69" fmla="*/ 308 h 385"/>
              <a:gd name="T70" fmla="*/ 8 w 679"/>
              <a:gd name="T71" fmla="*/ 292 h 385"/>
              <a:gd name="T72" fmla="*/ 18 w 679"/>
              <a:gd name="T73" fmla="*/ 290 h 385"/>
              <a:gd name="T74" fmla="*/ 10 w 679"/>
              <a:gd name="T75" fmla="*/ 272 h 385"/>
              <a:gd name="T76" fmla="*/ 37 w 679"/>
              <a:gd name="T77" fmla="*/ 264 h 385"/>
              <a:gd name="T78" fmla="*/ 37 w 679"/>
              <a:gd name="T79" fmla="*/ 256 h 385"/>
              <a:gd name="T80" fmla="*/ 28 w 679"/>
              <a:gd name="T81" fmla="*/ 236 h 385"/>
              <a:gd name="T82" fmla="*/ 14 w 679"/>
              <a:gd name="T83" fmla="*/ 223 h 385"/>
              <a:gd name="T84" fmla="*/ 3 w 679"/>
              <a:gd name="T85" fmla="*/ 210 h 385"/>
              <a:gd name="T86" fmla="*/ 19 w 679"/>
              <a:gd name="T87" fmla="*/ 189 h 385"/>
              <a:gd name="T88" fmla="*/ 19 w 679"/>
              <a:gd name="T89" fmla="*/ 199 h 385"/>
              <a:gd name="T90" fmla="*/ 32 w 679"/>
              <a:gd name="T91" fmla="*/ 187 h 385"/>
              <a:gd name="T92" fmla="*/ 45 w 679"/>
              <a:gd name="T93" fmla="*/ 179 h 385"/>
              <a:gd name="T94" fmla="*/ 55 w 679"/>
              <a:gd name="T95" fmla="*/ 166 h 385"/>
              <a:gd name="T96" fmla="*/ 37 w 679"/>
              <a:gd name="T97" fmla="*/ 155 h 385"/>
              <a:gd name="T98" fmla="*/ 32 w 679"/>
              <a:gd name="T99" fmla="*/ 135 h 385"/>
              <a:gd name="T100" fmla="*/ 41 w 679"/>
              <a:gd name="T101" fmla="*/ 125 h 385"/>
              <a:gd name="T102" fmla="*/ 112 w 679"/>
              <a:gd name="T103" fmla="*/ 103 h 385"/>
              <a:gd name="T104" fmla="*/ 63 w 679"/>
              <a:gd name="T105" fmla="*/ 98 h 385"/>
              <a:gd name="T106" fmla="*/ 80 w 679"/>
              <a:gd name="T107" fmla="*/ 80 h 385"/>
              <a:gd name="T108" fmla="*/ 101 w 679"/>
              <a:gd name="T109" fmla="*/ 50 h 385"/>
              <a:gd name="T110" fmla="*/ 170 w 679"/>
              <a:gd name="T111" fmla="*/ 32 h 3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79"/>
              <a:gd name="T169" fmla="*/ 0 h 385"/>
              <a:gd name="T170" fmla="*/ 679 w 679"/>
              <a:gd name="T171" fmla="*/ 385 h 38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79" h="385">
                <a:moveTo>
                  <a:pt x="168" y="24"/>
                </a:moveTo>
                <a:lnTo>
                  <a:pt x="176" y="23"/>
                </a:lnTo>
                <a:lnTo>
                  <a:pt x="171" y="10"/>
                </a:lnTo>
                <a:lnTo>
                  <a:pt x="192" y="0"/>
                </a:lnTo>
                <a:lnTo>
                  <a:pt x="212" y="8"/>
                </a:lnTo>
                <a:lnTo>
                  <a:pt x="218" y="8"/>
                </a:lnTo>
                <a:lnTo>
                  <a:pt x="238" y="18"/>
                </a:lnTo>
                <a:lnTo>
                  <a:pt x="259" y="14"/>
                </a:lnTo>
                <a:lnTo>
                  <a:pt x="276" y="26"/>
                </a:lnTo>
                <a:lnTo>
                  <a:pt x="298" y="41"/>
                </a:lnTo>
                <a:lnTo>
                  <a:pt x="336" y="49"/>
                </a:lnTo>
                <a:lnTo>
                  <a:pt x="336" y="50"/>
                </a:lnTo>
                <a:lnTo>
                  <a:pt x="346" y="58"/>
                </a:lnTo>
                <a:lnTo>
                  <a:pt x="388" y="58"/>
                </a:lnTo>
                <a:lnTo>
                  <a:pt x="414" y="60"/>
                </a:lnTo>
                <a:lnTo>
                  <a:pt x="414" y="65"/>
                </a:lnTo>
                <a:lnTo>
                  <a:pt x="413" y="81"/>
                </a:lnTo>
                <a:lnTo>
                  <a:pt x="427" y="88"/>
                </a:lnTo>
                <a:lnTo>
                  <a:pt x="427" y="91"/>
                </a:lnTo>
                <a:lnTo>
                  <a:pt x="422" y="96"/>
                </a:lnTo>
                <a:lnTo>
                  <a:pt x="416" y="99"/>
                </a:lnTo>
                <a:lnTo>
                  <a:pt x="422" y="104"/>
                </a:lnTo>
                <a:lnTo>
                  <a:pt x="436" y="103"/>
                </a:lnTo>
                <a:lnTo>
                  <a:pt x="442" y="107"/>
                </a:lnTo>
                <a:lnTo>
                  <a:pt x="445" y="109"/>
                </a:lnTo>
                <a:lnTo>
                  <a:pt x="440" y="114"/>
                </a:lnTo>
                <a:lnTo>
                  <a:pt x="440" y="119"/>
                </a:lnTo>
                <a:lnTo>
                  <a:pt x="449" y="125"/>
                </a:lnTo>
                <a:lnTo>
                  <a:pt x="457" y="124"/>
                </a:lnTo>
                <a:lnTo>
                  <a:pt x="471" y="119"/>
                </a:lnTo>
                <a:lnTo>
                  <a:pt x="483" y="119"/>
                </a:lnTo>
                <a:lnTo>
                  <a:pt x="489" y="119"/>
                </a:lnTo>
                <a:lnTo>
                  <a:pt x="493" y="122"/>
                </a:lnTo>
                <a:lnTo>
                  <a:pt x="493" y="125"/>
                </a:lnTo>
                <a:lnTo>
                  <a:pt x="493" y="127"/>
                </a:lnTo>
                <a:lnTo>
                  <a:pt x="494" y="127"/>
                </a:lnTo>
                <a:lnTo>
                  <a:pt x="498" y="127"/>
                </a:lnTo>
                <a:lnTo>
                  <a:pt x="499" y="125"/>
                </a:lnTo>
                <a:lnTo>
                  <a:pt x="502" y="125"/>
                </a:lnTo>
                <a:lnTo>
                  <a:pt x="506" y="125"/>
                </a:lnTo>
                <a:lnTo>
                  <a:pt x="507" y="127"/>
                </a:lnTo>
                <a:lnTo>
                  <a:pt x="509" y="129"/>
                </a:lnTo>
                <a:lnTo>
                  <a:pt x="507" y="132"/>
                </a:lnTo>
                <a:lnTo>
                  <a:pt x="512" y="134"/>
                </a:lnTo>
                <a:lnTo>
                  <a:pt x="519" y="135"/>
                </a:lnTo>
                <a:lnTo>
                  <a:pt x="525" y="137"/>
                </a:lnTo>
                <a:lnTo>
                  <a:pt x="527" y="138"/>
                </a:lnTo>
                <a:lnTo>
                  <a:pt x="527" y="140"/>
                </a:lnTo>
                <a:lnTo>
                  <a:pt x="530" y="142"/>
                </a:lnTo>
                <a:lnTo>
                  <a:pt x="532" y="142"/>
                </a:lnTo>
                <a:lnTo>
                  <a:pt x="537" y="140"/>
                </a:lnTo>
                <a:lnTo>
                  <a:pt x="540" y="142"/>
                </a:lnTo>
                <a:lnTo>
                  <a:pt x="556" y="151"/>
                </a:lnTo>
                <a:lnTo>
                  <a:pt x="558" y="155"/>
                </a:lnTo>
                <a:lnTo>
                  <a:pt x="568" y="160"/>
                </a:lnTo>
                <a:lnTo>
                  <a:pt x="568" y="161"/>
                </a:lnTo>
                <a:lnTo>
                  <a:pt x="566" y="163"/>
                </a:lnTo>
                <a:lnTo>
                  <a:pt x="564" y="163"/>
                </a:lnTo>
                <a:lnTo>
                  <a:pt x="561" y="163"/>
                </a:lnTo>
                <a:lnTo>
                  <a:pt x="558" y="163"/>
                </a:lnTo>
                <a:lnTo>
                  <a:pt x="555" y="163"/>
                </a:lnTo>
                <a:lnTo>
                  <a:pt x="553" y="166"/>
                </a:lnTo>
                <a:lnTo>
                  <a:pt x="555" y="169"/>
                </a:lnTo>
                <a:lnTo>
                  <a:pt x="556" y="171"/>
                </a:lnTo>
                <a:lnTo>
                  <a:pt x="558" y="171"/>
                </a:lnTo>
                <a:lnTo>
                  <a:pt x="566" y="171"/>
                </a:lnTo>
                <a:lnTo>
                  <a:pt x="568" y="174"/>
                </a:lnTo>
                <a:lnTo>
                  <a:pt x="569" y="176"/>
                </a:lnTo>
                <a:lnTo>
                  <a:pt x="576" y="179"/>
                </a:lnTo>
                <a:lnTo>
                  <a:pt x="581" y="182"/>
                </a:lnTo>
                <a:lnTo>
                  <a:pt x="589" y="186"/>
                </a:lnTo>
                <a:lnTo>
                  <a:pt x="591" y="187"/>
                </a:lnTo>
                <a:lnTo>
                  <a:pt x="589" y="189"/>
                </a:lnTo>
                <a:lnTo>
                  <a:pt x="584" y="192"/>
                </a:lnTo>
                <a:lnTo>
                  <a:pt x="582" y="194"/>
                </a:lnTo>
                <a:lnTo>
                  <a:pt x="586" y="200"/>
                </a:lnTo>
                <a:lnTo>
                  <a:pt x="589" y="200"/>
                </a:lnTo>
                <a:lnTo>
                  <a:pt x="597" y="202"/>
                </a:lnTo>
                <a:lnTo>
                  <a:pt x="600" y="204"/>
                </a:lnTo>
                <a:lnTo>
                  <a:pt x="605" y="209"/>
                </a:lnTo>
                <a:lnTo>
                  <a:pt x="618" y="215"/>
                </a:lnTo>
                <a:lnTo>
                  <a:pt x="623" y="218"/>
                </a:lnTo>
                <a:lnTo>
                  <a:pt x="630" y="218"/>
                </a:lnTo>
                <a:lnTo>
                  <a:pt x="640" y="215"/>
                </a:lnTo>
                <a:lnTo>
                  <a:pt x="657" y="204"/>
                </a:lnTo>
                <a:lnTo>
                  <a:pt x="672" y="200"/>
                </a:lnTo>
                <a:lnTo>
                  <a:pt x="679" y="202"/>
                </a:lnTo>
                <a:lnTo>
                  <a:pt x="679" y="212"/>
                </a:lnTo>
                <a:lnTo>
                  <a:pt x="674" y="220"/>
                </a:lnTo>
                <a:lnTo>
                  <a:pt x="664" y="227"/>
                </a:lnTo>
                <a:lnTo>
                  <a:pt x="654" y="248"/>
                </a:lnTo>
                <a:lnTo>
                  <a:pt x="649" y="262"/>
                </a:lnTo>
                <a:lnTo>
                  <a:pt x="641" y="266"/>
                </a:lnTo>
                <a:lnTo>
                  <a:pt x="643" y="269"/>
                </a:lnTo>
                <a:lnTo>
                  <a:pt x="578" y="287"/>
                </a:lnTo>
                <a:lnTo>
                  <a:pt x="574" y="295"/>
                </a:lnTo>
                <a:lnTo>
                  <a:pt x="545" y="292"/>
                </a:lnTo>
                <a:lnTo>
                  <a:pt x="538" y="287"/>
                </a:lnTo>
                <a:lnTo>
                  <a:pt x="519" y="287"/>
                </a:lnTo>
                <a:lnTo>
                  <a:pt x="514" y="290"/>
                </a:lnTo>
                <a:lnTo>
                  <a:pt x="525" y="298"/>
                </a:lnTo>
                <a:lnTo>
                  <a:pt x="524" y="303"/>
                </a:lnTo>
                <a:lnTo>
                  <a:pt x="514" y="308"/>
                </a:lnTo>
                <a:lnTo>
                  <a:pt x="468" y="311"/>
                </a:lnTo>
                <a:lnTo>
                  <a:pt x="431" y="324"/>
                </a:lnTo>
                <a:lnTo>
                  <a:pt x="422" y="331"/>
                </a:lnTo>
                <a:lnTo>
                  <a:pt x="385" y="334"/>
                </a:lnTo>
                <a:lnTo>
                  <a:pt x="370" y="326"/>
                </a:lnTo>
                <a:lnTo>
                  <a:pt x="323" y="326"/>
                </a:lnTo>
                <a:lnTo>
                  <a:pt x="313" y="320"/>
                </a:lnTo>
                <a:lnTo>
                  <a:pt x="307" y="316"/>
                </a:lnTo>
                <a:lnTo>
                  <a:pt x="298" y="316"/>
                </a:lnTo>
                <a:lnTo>
                  <a:pt x="290" y="316"/>
                </a:lnTo>
                <a:lnTo>
                  <a:pt x="284" y="318"/>
                </a:lnTo>
                <a:lnTo>
                  <a:pt x="279" y="321"/>
                </a:lnTo>
                <a:lnTo>
                  <a:pt x="271" y="326"/>
                </a:lnTo>
                <a:lnTo>
                  <a:pt x="263" y="331"/>
                </a:lnTo>
                <a:lnTo>
                  <a:pt x="253" y="336"/>
                </a:lnTo>
                <a:lnTo>
                  <a:pt x="243" y="339"/>
                </a:lnTo>
                <a:lnTo>
                  <a:pt x="230" y="339"/>
                </a:lnTo>
                <a:lnTo>
                  <a:pt x="220" y="339"/>
                </a:lnTo>
                <a:lnTo>
                  <a:pt x="209" y="339"/>
                </a:lnTo>
                <a:lnTo>
                  <a:pt x="205" y="341"/>
                </a:lnTo>
                <a:lnTo>
                  <a:pt x="204" y="344"/>
                </a:lnTo>
                <a:lnTo>
                  <a:pt x="202" y="347"/>
                </a:lnTo>
                <a:lnTo>
                  <a:pt x="187" y="341"/>
                </a:lnTo>
                <a:lnTo>
                  <a:pt x="187" y="336"/>
                </a:lnTo>
                <a:lnTo>
                  <a:pt x="184" y="336"/>
                </a:lnTo>
                <a:lnTo>
                  <a:pt x="181" y="338"/>
                </a:lnTo>
                <a:lnTo>
                  <a:pt x="179" y="336"/>
                </a:lnTo>
                <a:lnTo>
                  <a:pt x="178" y="328"/>
                </a:lnTo>
                <a:lnTo>
                  <a:pt x="181" y="326"/>
                </a:lnTo>
                <a:lnTo>
                  <a:pt x="181" y="324"/>
                </a:lnTo>
                <a:lnTo>
                  <a:pt x="174" y="324"/>
                </a:lnTo>
                <a:lnTo>
                  <a:pt x="170" y="326"/>
                </a:lnTo>
                <a:lnTo>
                  <a:pt x="163" y="328"/>
                </a:lnTo>
                <a:lnTo>
                  <a:pt x="156" y="333"/>
                </a:lnTo>
                <a:lnTo>
                  <a:pt x="150" y="336"/>
                </a:lnTo>
                <a:lnTo>
                  <a:pt x="147" y="344"/>
                </a:lnTo>
                <a:lnTo>
                  <a:pt x="142" y="346"/>
                </a:lnTo>
                <a:lnTo>
                  <a:pt x="138" y="344"/>
                </a:lnTo>
                <a:lnTo>
                  <a:pt x="129" y="351"/>
                </a:lnTo>
                <a:lnTo>
                  <a:pt x="134" y="354"/>
                </a:lnTo>
                <a:lnTo>
                  <a:pt x="132" y="357"/>
                </a:lnTo>
                <a:lnTo>
                  <a:pt x="127" y="355"/>
                </a:lnTo>
                <a:lnTo>
                  <a:pt x="121" y="357"/>
                </a:lnTo>
                <a:lnTo>
                  <a:pt x="111" y="372"/>
                </a:lnTo>
                <a:lnTo>
                  <a:pt x="103" y="377"/>
                </a:lnTo>
                <a:lnTo>
                  <a:pt x="88" y="383"/>
                </a:lnTo>
                <a:lnTo>
                  <a:pt x="73" y="385"/>
                </a:lnTo>
                <a:lnTo>
                  <a:pt x="72" y="378"/>
                </a:lnTo>
                <a:lnTo>
                  <a:pt x="65" y="378"/>
                </a:lnTo>
                <a:lnTo>
                  <a:pt x="57" y="382"/>
                </a:lnTo>
                <a:lnTo>
                  <a:pt x="41" y="380"/>
                </a:lnTo>
                <a:lnTo>
                  <a:pt x="32" y="382"/>
                </a:lnTo>
                <a:lnTo>
                  <a:pt x="16" y="382"/>
                </a:lnTo>
                <a:lnTo>
                  <a:pt x="24" y="370"/>
                </a:lnTo>
                <a:lnTo>
                  <a:pt x="29" y="364"/>
                </a:lnTo>
                <a:lnTo>
                  <a:pt x="31" y="357"/>
                </a:lnTo>
                <a:lnTo>
                  <a:pt x="32" y="352"/>
                </a:lnTo>
                <a:lnTo>
                  <a:pt x="34" y="347"/>
                </a:lnTo>
                <a:lnTo>
                  <a:pt x="36" y="342"/>
                </a:lnTo>
                <a:lnTo>
                  <a:pt x="28" y="342"/>
                </a:lnTo>
                <a:lnTo>
                  <a:pt x="19" y="342"/>
                </a:lnTo>
                <a:lnTo>
                  <a:pt x="14" y="341"/>
                </a:lnTo>
                <a:lnTo>
                  <a:pt x="13" y="339"/>
                </a:lnTo>
                <a:lnTo>
                  <a:pt x="11" y="334"/>
                </a:lnTo>
                <a:lnTo>
                  <a:pt x="10" y="328"/>
                </a:lnTo>
                <a:lnTo>
                  <a:pt x="10" y="323"/>
                </a:lnTo>
                <a:lnTo>
                  <a:pt x="11" y="318"/>
                </a:lnTo>
                <a:lnTo>
                  <a:pt x="18" y="318"/>
                </a:lnTo>
                <a:lnTo>
                  <a:pt x="19" y="315"/>
                </a:lnTo>
                <a:lnTo>
                  <a:pt x="21" y="311"/>
                </a:lnTo>
                <a:lnTo>
                  <a:pt x="24" y="310"/>
                </a:lnTo>
                <a:lnTo>
                  <a:pt x="19" y="308"/>
                </a:lnTo>
                <a:lnTo>
                  <a:pt x="16" y="305"/>
                </a:lnTo>
                <a:lnTo>
                  <a:pt x="13" y="302"/>
                </a:lnTo>
                <a:lnTo>
                  <a:pt x="11" y="300"/>
                </a:lnTo>
                <a:lnTo>
                  <a:pt x="6" y="295"/>
                </a:lnTo>
                <a:lnTo>
                  <a:pt x="8" y="292"/>
                </a:lnTo>
                <a:lnTo>
                  <a:pt x="14" y="293"/>
                </a:lnTo>
                <a:lnTo>
                  <a:pt x="24" y="300"/>
                </a:lnTo>
                <a:lnTo>
                  <a:pt x="26" y="292"/>
                </a:lnTo>
                <a:lnTo>
                  <a:pt x="23" y="292"/>
                </a:lnTo>
                <a:lnTo>
                  <a:pt x="18" y="290"/>
                </a:lnTo>
                <a:lnTo>
                  <a:pt x="16" y="287"/>
                </a:lnTo>
                <a:lnTo>
                  <a:pt x="5" y="285"/>
                </a:lnTo>
                <a:lnTo>
                  <a:pt x="6" y="280"/>
                </a:lnTo>
                <a:lnTo>
                  <a:pt x="8" y="277"/>
                </a:lnTo>
                <a:lnTo>
                  <a:pt x="10" y="272"/>
                </a:lnTo>
                <a:lnTo>
                  <a:pt x="13" y="267"/>
                </a:lnTo>
                <a:lnTo>
                  <a:pt x="18" y="266"/>
                </a:lnTo>
                <a:lnTo>
                  <a:pt x="24" y="266"/>
                </a:lnTo>
                <a:lnTo>
                  <a:pt x="29" y="269"/>
                </a:lnTo>
                <a:lnTo>
                  <a:pt x="37" y="264"/>
                </a:lnTo>
                <a:lnTo>
                  <a:pt x="36" y="262"/>
                </a:lnTo>
                <a:lnTo>
                  <a:pt x="31" y="259"/>
                </a:lnTo>
                <a:lnTo>
                  <a:pt x="29" y="258"/>
                </a:lnTo>
                <a:lnTo>
                  <a:pt x="31" y="256"/>
                </a:lnTo>
                <a:lnTo>
                  <a:pt x="37" y="256"/>
                </a:lnTo>
                <a:lnTo>
                  <a:pt x="44" y="254"/>
                </a:lnTo>
                <a:lnTo>
                  <a:pt x="49" y="249"/>
                </a:lnTo>
                <a:lnTo>
                  <a:pt x="54" y="243"/>
                </a:lnTo>
                <a:lnTo>
                  <a:pt x="31" y="238"/>
                </a:lnTo>
                <a:lnTo>
                  <a:pt x="28" y="236"/>
                </a:lnTo>
                <a:lnTo>
                  <a:pt x="28" y="233"/>
                </a:lnTo>
                <a:lnTo>
                  <a:pt x="32" y="230"/>
                </a:lnTo>
                <a:lnTo>
                  <a:pt x="34" y="223"/>
                </a:lnTo>
                <a:lnTo>
                  <a:pt x="23" y="220"/>
                </a:lnTo>
                <a:lnTo>
                  <a:pt x="14" y="223"/>
                </a:lnTo>
                <a:lnTo>
                  <a:pt x="11" y="222"/>
                </a:lnTo>
                <a:lnTo>
                  <a:pt x="8" y="217"/>
                </a:lnTo>
                <a:lnTo>
                  <a:pt x="8" y="214"/>
                </a:lnTo>
                <a:lnTo>
                  <a:pt x="8" y="210"/>
                </a:lnTo>
                <a:lnTo>
                  <a:pt x="3" y="210"/>
                </a:lnTo>
                <a:lnTo>
                  <a:pt x="0" y="204"/>
                </a:lnTo>
                <a:lnTo>
                  <a:pt x="6" y="204"/>
                </a:lnTo>
                <a:lnTo>
                  <a:pt x="8" y="202"/>
                </a:lnTo>
                <a:lnTo>
                  <a:pt x="5" y="192"/>
                </a:lnTo>
                <a:lnTo>
                  <a:pt x="19" y="189"/>
                </a:lnTo>
                <a:lnTo>
                  <a:pt x="19" y="191"/>
                </a:lnTo>
                <a:lnTo>
                  <a:pt x="13" y="194"/>
                </a:lnTo>
                <a:lnTo>
                  <a:pt x="14" y="196"/>
                </a:lnTo>
                <a:lnTo>
                  <a:pt x="18" y="200"/>
                </a:lnTo>
                <a:lnTo>
                  <a:pt x="19" y="199"/>
                </a:lnTo>
                <a:lnTo>
                  <a:pt x="24" y="199"/>
                </a:lnTo>
                <a:lnTo>
                  <a:pt x="23" y="196"/>
                </a:lnTo>
                <a:lnTo>
                  <a:pt x="42" y="189"/>
                </a:lnTo>
                <a:lnTo>
                  <a:pt x="41" y="184"/>
                </a:lnTo>
                <a:lnTo>
                  <a:pt x="32" y="187"/>
                </a:lnTo>
                <a:lnTo>
                  <a:pt x="26" y="184"/>
                </a:lnTo>
                <a:lnTo>
                  <a:pt x="28" y="181"/>
                </a:lnTo>
                <a:lnTo>
                  <a:pt x="29" y="178"/>
                </a:lnTo>
                <a:lnTo>
                  <a:pt x="37" y="179"/>
                </a:lnTo>
                <a:lnTo>
                  <a:pt x="45" y="179"/>
                </a:lnTo>
                <a:lnTo>
                  <a:pt x="55" y="181"/>
                </a:lnTo>
                <a:lnTo>
                  <a:pt x="57" y="174"/>
                </a:lnTo>
                <a:lnTo>
                  <a:pt x="60" y="171"/>
                </a:lnTo>
                <a:lnTo>
                  <a:pt x="60" y="168"/>
                </a:lnTo>
                <a:lnTo>
                  <a:pt x="55" y="166"/>
                </a:lnTo>
                <a:lnTo>
                  <a:pt x="47" y="161"/>
                </a:lnTo>
                <a:lnTo>
                  <a:pt x="44" y="158"/>
                </a:lnTo>
                <a:lnTo>
                  <a:pt x="45" y="153"/>
                </a:lnTo>
                <a:lnTo>
                  <a:pt x="41" y="153"/>
                </a:lnTo>
                <a:lnTo>
                  <a:pt x="37" y="155"/>
                </a:lnTo>
                <a:lnTo>
                  <a:pt x="29" y="151"/>
                </a:lnTo>
                <a:lnTo>
                  <a:pt x="29" y="147"/>
                </a:lnTo>
                <a:lnTo>
                  <a:pt x="26" y="143"/>
                </a:lnTo>
                <a:lnTo>
                  <a:pt x="23" y="140"/>
                </a:lnTo>
                <a:lnTo>
                  <a:pt x="32" y="135"/>
                </a:lnTo>
                <a:lnTo>
                  <a:pt x="37" y="138"/>
                </a:lnTo>
                <a:lnTo>
                  <a:pt x="41" y="135"/>
                </a:lnTo>
                <a:lnTo>
                  <a:pt x="37" y="134"/>
                </a:lnTo>
                <a:lnTo>
                  <a:pt x="41" y="130"/>
                </a:lnTo>
                <a:lnTo>
                  <a:pt x="41" y="125"/>
                </a:lnTo>
                <a:lnTo>
                  <a:pt x="44" y="122"/>
                </a:lnTo>
                <a:lnTo>
                  <a:pt x="45" y="119"/>
                </a:lnTo>
                <a:lnTo>
                  <a:pt x="49" y="112"/>
                </a:lnTo>
                <a:lnTo>
                  <a:pt x="112" y="104"/>
                </a:lnTo>
                <a:lnTo>
                  <a:pt x="112" y="103"/>
                </a:lnTo>
                <a:lnTo>
                  <a:pt x="106" y="98"/>
                </a:lnTo>
                <a:lnTo>
                  <a:pt x="78" y="103"/>
                </a:lnTo>
                <a:lnTo>
                  <a:pt x="70" y="103"/>
                </a:lnTo>
                <a:lnTo>
                  <a:pt x="67" y="99"/>
                </a:lnTo>
                <a:lnTo>
                  <a:pt x="63" y="98"/>
                </a:lnTo>
                <a:lnTo>
                  <a:pt x="73" y="96"/>
                </a:lnTo>
                <a:lnTo>
                  <a:pt x="80" y="91"/>
                </a:lnTo>
                <a:lnTo>
                  <a:pt x="80" y="88"/>
                </a:lnTo>
                <a:lnTo>
                  <a:pt x="78" y="85"/>
                </a:lnTo>
                <a:lnTo>
                  <a:pt x="80" y="80"/>
                </a:lnTo>
                <a:lnTo>
                  <a:pt x="78" y="75"/>
                </a:lnTo>
                <a:lnTo>
                  <a:pt x="73" y="70"/>
                </a:lnTo>
                <a:lnTo>
                  <a:pt x="67" y="60"/>
                </a:lnTo>
                <a:lnTo>
                  <a:pt x="85" y="58"/>
                </a:lnTo>
                <a:lnTo>
                  <a:pt x="101" y="50"/>
                </a:lnTo>
                <a:lnTo>
                  <a:pt x="114" y="44"/>
                </a:lnTo>
                <a:lnTo>
                  <a:pt x="129" y="44"/>
                </a:lnTo>
                <a:lnTo>
                  <a:pt x="132" y="45"/>
                </a:lnTo>
                <a:lnTo>
                  <a:pt x="160" y="36"/>
                </a:lnTo>
                <a:lnTo>
                  <a:pt x="170" y="32"/>
                </a:lnTo>
                <a:lnTo>
                  <a:pt x="168" y="24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5" name="Freeform 39"/>
          <p:cNvSpPr>
            <a:spLocks/>
          </p:cNvSpPr>
          <p:nvPr/>
        </p:nvSpPr>
        <p:spPr bwMode="auto">
          <a:xfrm>
            <a:off x="1386920" y="4083146"/>
            <a:ext cx="940477" cy="973074"/>
          </a:xfrm>
          <a:custGeom>
            <a:avLst/>
            <a:gdLst>
              <a:gd name="T0" fmla="*/ 212 w 532"/>
              <a:gd name="T1" fmla="*/ 37 h 383"/>
              <a:gd name="T2" fmla="*/ 310 w 532"/>
              <a:gd name="T3" fmla="*/ 13 h 383"/>
              <a:gd name="T4" fmla="*/ 384 w 532"/>
              <a:gd name="T5" fmla="*/ 2 h 383"/>
              <a:gd name="T6" fmla="*/ 426 w 532"/>
              <a:gd name="T7" fmla="*/ 11 h 383"/>
              <a:gd name="T8" fmla="*/ 436 w 532"/>
              <a:gd name="T9" fmla="*/ 18 h 383"/>
              <a:gd name="T10" fmla="*/ 483 w 532"/>
              <a:gd name="T11" fmla="*/ 33 h 383"/>
              <a:gd name="T12" fmla="*/ 491 w 532"/>
              <a:gd name="T13" fmla="*/ 47 h 383"/>
              <a:gd name="T14" fmla="*/ 468 w 532"/>
              <a:gd name="T15" fmla="*/ 54 h 383"/>
              <a:gd name="T16" fmla="*/ 475 w 532"/>
              <a:gd name="T17" fmla="*/ 65 h 383"/>
              <a:gd name="T18" fmla="*/ 506 w 532"/>
              <a:gd name="T19" fmla="*/ 67 h 383"/>
              <a:gd name="T20" fmla="*/ 532 w 532"/>
              <a:gd name="T21" fmla="*/ 83 h 383"/>
              <a:gd name="T22" fmla="*/ 464 w 532"/>
              <a:gd name="T23" fmla="*/ 111 h 383"/>
              <a:gd name="T24" fmla="*/ 450 w 532"/>
              <a:gd name="T25" fmla="*/ 155 h 383"/>
              <a:gd name="T26" fmla="*/ 475 w 532"/>
              <a:gd name="T27" fmla="*/ 197 h 383"/>
              <a:gd name="T28" fmla="*/ 480 w 532"/>
              <a:gd name="T29" fmla="*/ 241 h 383"/>
              <a:gd name="T30" fmla="*/ 263 w 532"/>
              <a:gd name="T31" fmla="*/ 382 h 383"/>
              <a:gd name="T32" fmla="*/ 144 w 532"/>
              <a:gd name="T33" fmla="*/ 362 h 383"/>
              <a:gd name="T34" fmla="*/ 100 w 532"/>
              <a:gd name="T35" fmla="*/ 334 h 383"/>
              <a:gd name="T36" fmla="*/ 51 w 532"/>
              <a:gd name="T37" fmla="*/ 348 h 383"/>
              <a:gd name="T38" fmla="*/ 8 w 532"/>
              <a:gd name="T39" fmla="*/ 333 h 383"/>
              <a:gd name="T40" fmla="*/ 0 w 532"/>
              <a:gd name="T41" fmla="*/ 321 h 383"/>
              <a:gd name="T42" fmla="*/ 41 w 532"/>
              <a:gd name="T43" fmla="*/ 308 h 383"/>
              <a:gd name="T44" fmla="*/ 59 w 532"/>
              <a:gd name="T45" fmla="*/ 307 h 383"/>
              <a:gd name="T46" fmla="*/ 83 w 532"/>
              <a:gd name="T47" fmla="*/ 294 h 383"/>
              <a:gd name="T48" fmla="*/ 111 w 532"/>
              <a:gd name="T49" fmla="*/ 284 h 383"/>
              <a:gd name="T50" fmla="*/ 116 w 532"/>
              <a:gd name="T51" fmla="*/ 266 h 383"/>
              <a:gd name="T52" fmla="*/ 144 w 532"/>
              <a:gd name="T53" fmla="*/ 241 h 383"/>
              <a:gd name="T54" fmla="*/ 157 w 532"/>
              <a:gd name="T55" fmla="*/ 235 h 383"/>
              <a:gd name="T56" fmla="*/ 181 w 532"/>
              <a:gd name="T57" fmla="*/ 232 h 383"/>
              <a:gd name="T58" fmla="*/ 198 w 532"/>
              <a:gd name="T59" fmla="*/ 215 h 383"/>
              <a:gd name="T60" fmla="*/ 230 w 532"/>
              <a:gd name="T61" fmla="*/ 202 h 383"/>
              <a:gd name="T62" fmla="*/ 253 w 532"/>
              <a:gd name="T63" fmla="*/ 194 h 383"/>
              <a:gd name="T64" fmla="*/ 260 w 532"/>
              <a:gd name="T65" fmla="*/ 186 h 383"/>
              <a:gd name="T66" fmla="*/ 251 w 532"/>
              <a:gd name="T67" fmla="*/ 176 h 383"/>
              <a:gd name="T68" fmla="*/ 260 w 532"/>
              <a:gd name="T69" fmla="*/ 168 h 383"/>
              <a:gd name="T70" fmla="*/ 251 w 532"/>
              <a:gd name="T71" fmla="*/ 163 h 383"/>
              <a:gd name="T72" fmla="*/ 232 w 532"/>
              <a:gd name="T73" fmla="*/ 165 h 383"/>
              <a:gd name="T74" fmla="*/ 232 w 532"/>
              <a:gd name="T75" fmla="*/ 155 h 383"/>
              <a:gd name="T76" fmla="*/ 219 w 532"/>
              <a:gd name="T77" fmla="*/ 148 h 383"/>
              <a:gd name="T78" fmla="*/ 189 w 532"/>
              <a:gd name="T79" fmla="*/ 153 h 383"/>
              <a:gd name="T80" fmla="*/ 183 w 532"/>
              <a:gd name="T81" fmla="*/ 163 h 383"/>
              <a:gd name="T82" fmla="*/ 163 w 532"/>
              <a:gd name="T83" fmla="*/ 171 h 383"/>
              <a:gd name="T84" fmla="*/ 149 w 532"/>
              <a:gd name="T85" fmla="*/ 165 h 383"/>
              <a:gd name="T86" fmla="*/ 136 w 532"/>
              <a:gd name="T87" fmla="*/ 152 h 383"/>
              <a:gd name="T88" fmla="*/ 116 w 532"/>
              <a:gd name="T89" fmla="*/ 140 h 383"/>
              <a:gd name="T90" fmla="*/ 131 w 532"/>
              <a:gd name="T91" fmla="*/ 135 h 383"/>
              <a:gd name="T92" fmla="*/ 162 w 532"/>
              <a:gd name="T93" fmla="*/ 113 h 383"/>
              <a:gd name="T94" fmla="*/ 175 w 532"/>
              <a:gd name="T95" fmla="*/ 98 h 383"/>
              <a:gd name="T96" fmla="*/ 199 w 532"/>
              <a:gd name="T97" fmla="*/ 95 h 383"/>
              <a:gd name="T98" fmla="*/ 198 w 532"/>
              <a:gd name="T99" fmla="*/ 82 h 383"/>
              <a:gd name="T100" fmla="*/ 188 w 532"/>
              <a:gd name="T101" fmla="*/ 67 h 383"/>
              <a:gd name="T102" fmla="*/ 168 w 532"/>
              <a:gd name="T103" fmla="*/ 52 h 38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32"/>
              <a:gd name="T157" fmla="*/ 0 h 383"/>
              <a:gd name="T158" fmla="*/ 532 w 532"/>
              <a:gd name="T159" fmla="*/ 383 h 383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32" h="383">
                <a:moveTo>
                  <a:pt x="167" y="39"/>
                </a:moveTo>
                <a:lnTo>
                  <a:pt x="188" y="36"/>
                </a:lnTo>
                <a:lnTo>
                  <a:pt x="194" y="37"/>
                </a:lnTo>
                <a:lnTo>
                  <a:pt x="212" y="37"/>
                </a:lnTo>
                <a:lnTo>
                  <a:pt x="220" y="42"/>
                </a:lnTo>
                <a:lnTo>
                  <a:pt x="268" y="31"/>
                </a:lnTo>
                <a:lnTo>
                  <a:pt x="304" y="20"/>
                </a:lnTo>
                <a:lnTo>
                  <a:pt x="310" y="13"/>
                </a:lnTo>
                <a:lnTo>
                  <a:pt x="320" y="8"/>
                </a:lnTo>
                <a:lnTo>
                  <a:pt x="346" y="3"/>
                </a:lnTo>
                <a:lnTo>
                  <a:pt x="364" y="0"/>
                </a:lnTo>
                <a:lnTo>
                  <a:pt x="384" y="2"/>
                </a:lnTo>
                <a:lnTo>
                  <a:pt x="385" y="8"/>
                </a:lnTo>
                <a:lnTo>
                  <a:pt x="418" y="2"/>
                </a:lnTo>
                <a:lnTo>
                  <a:pt x="428" y="2"/>
                </a:lnTo>
                <a:lnTo>
                  <a:pt x="426" y="11"/>
                </a:lnTo>
                <a:lnTo>
                  <a:pt x="416" y="16"/>
                </a:lnTo>
                <a:lnTo>
                  <a:pt x="418" y="23"/>
                </a:lnTo>
                <a:lnTo>
                  <a:pt x="426" y="24"/>
                </a:lnTo>
                <a:lnTo>
                  <a:pt x="436" y="18"/>
                </a:lnTo>
                <a:lnTo>
                  <a:pt x="459" y="21"/>
                </a:lnTo>
                <a:lnTo>
                  <a:pt x="477" y="24"/>
                </a:lnTo>
                <a:lnTo>
                  <a:pt x="480" y="29"/>
                </a:lnTo>
                <a:lnTo>
                  <a:pt x="483" y="33"/>
                </a:lnTo>
                <a:lnTo>
                  <a:pt x="486" y="34"/>
                </a:lnTo>
                <a:lnTo>
                  <a:pt x="496" y="37"/>
                </a:lnTo>
                <a:lnTo>
                  <a:pt x="498" y="41"/>
                </a:lnTo>
                <a:lnTo>
                  <a:pt x="491" y="47"/>
                </a:lnTo>
                <a:lnTo>
                  <a:pt x="483" y="46"/>
                </a:lnTo>
                <a:lnTo>
                  <a:pt x="480" y="51"/>
                </a:lnTo>
                <a:lnTo>
                  <a:pt x="470" y="51"/>
                </a:lnTo>
                <a:lnTo>
                  <a:pt x="468" y="54"/>
                </a:lnTo>
                <a:lnTo>
                  <a:pt x="470" y="57"/>
                </a:lnTo>
                <a:lnTo>
                  <a:pt x="473" y="60"/>
                </a:lnTo>
                <a:lnTo>
                  <a:pt x="473" y="62"/>
                </a:lnTo>
                <a:lnTo>
                  <a:pt x="475" y="65"/>
                </a:lnTo>
                <a:lnTo>
                  <a:pt x="480" y="65"/>
                </a:lnTo>
                <a:lnTo>
                  <a:pt x="482" y="68"/>
                </a:lnTo>
                <a:lnTo>
                  <a:pt x="498" y="70"/>
                </a:lnTo>
                <a:lnTo>
                  <a:pt x="506" y="67"/>
                </a:lnTo>
                <a:lnTo>
                  <a:pt x="513" y="70"/>
                </a:lnTo>
                <a:lnTo>
                  <a:pt x="514" y="73"/>
                </a:lnTo>
                <a:lnTo>
                  <a:pt x="519" y="78"/>
                </a:lnTo>
                <a:lnTo>
                  <a:pt x="532" y="83"/>
                </a:lnTo>
                <a:lnTo>
                  <a:pt x="496" y="96"/>
                </a:lnTo>
                <a:lnTo>
                  <a:pt x="482" y="101"/>
                </a:lnTo>
                <a:lnTo>
                  <a:pt x="472" y="106"/>
                </a:lnTo>
                <a:lnTo>
                  <a:pt x="464" y="111"/>
                </a:lnTo>
                <a:lnTo>
                  <a:pt x="457" y="117"/>
                </a:lnTo>
                <a:lnTo>
                  <a:pt x="452" y="124"/>
                </a:lnTo>
                <a:lnTo>
                  <a:pt x="450" y="139"/>
                </a:lnTo>
                <a:lnTo>
                  <a:pt x="450" y="155"/>
                </a:lnTo>
                <a:lnTo>
                  <a:pt x="452" y="168"/>
                </a:lnTo>
                <a:lnTo>
                  <a:pt x="460" y="178"/>
                </a:lnTo>
                <a:lnTo>
                  <a:pt x="467" y="184"/>
                </a:lnTo>
                <a:lnTo>
                  <a:pt x="475" y="197"/>
                </a:lnTo>
                <a:lnTo>
                  <a:pt x="482" y="207"/>
                </a:lnTo>
                <a:lnTo>
                  <a:pt x="485" y="217"/>
                </a:lnTo>
                <a:lnTo>
                  <a:pt x="483" y="233"/>
                </a:lnTo>
                <a:lnTo>
                  <a:pt x="480" y="241"/>
                </a:lnTo>
                <a:lnTo>
                  <a:pt x="472" y="261"/>
                </a:lnTo>
                <a:lnTo>
                  <a:pt x="468" y="261"/>
                </a:lnTo>
                <a:lnTo>
                  <a:pt x="470" y="380"/>
                </a:lnTo>
                <a:lnTo>
                  <a:pt x="263" y="382"/>
                </a:lnTo>
                <a:lnTo>
                  <a:pt x="176" y="383"/>
                </a:lnTo>
                <a:lnTo>
                  <a:pt x="165" y="375"/>
                </a:lnTo>
                <a:lnTo>
                  <a:pt x="153" y="369"/>
                </a:lnTo>
                <a:lnTo>
                  <a:pt x="144" y="362"/>
                </a:lnTo>
                <a:lnTo>
                  <a:pt x="121" y="352"/>
                </a:lnTo>
                <a:lnTo>
                  <a:pt x="96" y="351"/>
                </a:lnTo>
                <a:lnTo>
                  <a:pt x="91" y="348"/>
                </a:lnTo>
                <a:lnTo>
                  <a:pt x="100" y="334"/>
                </a:lnTo>
                <a:lnTo>
                  <a:pt x="77" y="326"/>
                </a:lnTo>
                <a:lnTo>
                  <a:pt x="70" y="328"/>
                </a:lnTo>
                <a:lnTo>
                  <a:pt x="60" y="338"/>
                </a:lnTo>
                <a:lnTo>
                  <a:pt x="51" y="348"/>
                </a:lnTo>
                <a:lnTo>
                  <a:pt x="42" y="354"/>
                </a:lnTo>
                <a:lnTo>
                  <a:pt x="34" y="349"/>
                </a:lnTo>
                <a:lnTo>
                  <a:pt x="23" y="343"/>
                </a:lnTo>
                <a:lnTo>
                  <a:pt x="8" y="333"/>
                </a:lnTo>
                <a:lnTo>
                  <a:pt x="7" y="330"/>
                </a:lnTo>
                <a:lnTo>
                  <a:pt x="5" y="326"/>
                </a:lnTo>
                <a:lnTo>
                  <a:pt x="3" y="325"/>
                </a:lnTo>
                <a:lnTo>
                  <a:pt x="0" y="321"/>
                </a:lnTo>
                <a:lnTo>
                  <a:pt x="8" y="321"/>
                </a:lnTo>
                <a:lnTo>
                  <a:pt x="16" y="323"/>
                </a:lnTo>
                <a:lnTo>
                  <a:pt x="28" y="312"/>
                </a:lnTo>
                <a:lnTo>
                  <a:pt x="41" y="308"/>
                </a:lnTo>
                <a:lnTo>
                  <a:pt x="42" y="305"/>
                </a:lnTo>
                <a:lnTo>
                  <a:pt x="44" y="305"/>
                </a:lnTo>
                <a:lnTo>
                  <a:pt x="52" y="307"/>
                </a:lnTo>
                <a:lnTo>
                  <a:pt x="59" y="307"/>
                </a:lnTo>
                <a:lnTo>
                  <a:pt x="64" y="305"/>
                </a:lnTo>
                <a:lnTo>
                  <a:pt x="72" y="300"/>
                </a:lnTo>
                <a:lnTo>
                  <a:pt x="77" y="299"/>
                </a:lnTo>
                <a:lnTo>
                  <a:pt x="83" y="294"/>
                </a:lnTo>
                <a:lnTo>
                  <a:pt x="87" y="290"/>
                </a:lnTo>
                <a:lnTo>
                  <a:pt x="95" y="287"/>
                </a:lnTo>
                <a:lnTo>
                  <a:pt x="108" y="286"/>
                </a:lnTo>
                <a:lnTo>
                  <a:pt x="111" y="284"/>
                </a:lnTo>
                <a:lnTo>
                  <a:pt x="111" y="279"/>
                </a:lnTo>
                <a:lnTo>
                  <a:pt x="111" y="272"/>
                </a:lnTo>
                <a:lnTo>
                  <a:pt x="114" y="268"/>
                </a:lnTo>
                <a:lnTo>
                  <a:pt x="116" y="266"/>
                </a:lnTo>
                <a:lnTo>
                  <a:pt x="118" y="266"/>
                </a:lnTo>
                <a:lnTo>
                  <a:pt x="124" y="263"/>
                </a:lnTo>
                <a:lnTo>
                  <a:pt x="134" y="248"/>
                </a:lnTo>
                <a:lnTo>
                  <a:pt x="144" y="241"/>
                </a:lnTo>
                <a:lnTo>
                  <a:pt x="150" y="238"/>
                </a:lnTo>
                <a:lnTo>
                  <a:pt x="152" y="235"/>
                </a:lnTo>
                <a:lnTo>
                  <a:pt x="153" y="235"/>
                </a:lnTo>
                <a:lnTo>
                  <a:pt x="157" y="235"/>
                </a:lnTo>
                <a:lnTo>
                  <a:pt x="163" y="238"/>
                </a:lnTo>
                <a:lnTo>
                  <a:pt x="171" y="235"/>
                </a:lnTo>
                <a:lnTo>
                  <a:pt x="178" y="233"/>
                </a:lnTo>
                <a:lnTo>
                  <a:pt x="181" y="232"/>
                </a:lnTo>
                <a:lnTo>
                  <a:pt x="186" y="230"/>
                </a:lnTo>
                <a:lnTo>
                  <a:pt x="191" y="230"/>
                </a:lnTo>
                <a:lnTo>
                  <a:pt x="207" y="227"/>
                </a:lnTo>
                <a:lnTo>
                  <a:pt x="198" y="215"/>
                </a:lnTo>
                <a:lnTo>
                  <a:pt x="204" y="215"/>
                </a:lnTo>
                <a:lnTo>
                  <a:pt x="211" y="214"/>
                </a:lnTo>
                <a:lnTo>
                  <a:pt x="220" y="210"/>
                </a:lnTo>
                <a:lnTo>
                  <a:pt x="230" y="202"/>
                </a:lnTo>
                <a:lnTo>
                  <a:pt x="240" y="197"/>
                </a:lnTo>
                <a:lnTo>
                  <a:pt x="243" y="196"/>
                </a:lnTo>
                <a:lnTo>
                  <a:pt x="246" y="194"/>
                </a:lnTo>
                <a:lnTo>
                  <a:pt x="253" y="194"/>
                </a:lnTo>
                <a:lnTo>
                  <a:pt x="255" y="194"/>
                </a:lnTo>
                <a:lnTo>
                  <a:pt x="255" y="189"/>
                </a:lnTo>
                <a:lnTo>
                  <a:pt x="256" y="188"/>
                </a:lnTo>
                <a:lnTo>
                  <a:pt x="260" y="186"/>
                </a:lnTo>
                <a:lnTo>
                  <a:pt x="260" y="183"/>
                </a:lnTo>
                <a:lnTo>
                  <a:pt x="256" y="181"/>
                </a:lnTo>
                <a:lnTo>
                  <a:pt x="251" y="179"/>
                </a:lnTo>
                <a:lnTo>
                  <a:pt x="251" y="176"/>
                </a:lnTo>
                <a:lnTo>
                  <a:pt x="255" y="175"/>
                </a:lnTo>
                <a:lnTo>
                  <a:pt x="260" y="171"/>
                </a:lnTo>
                <a:lnTo>
                  <a:pt x="260" y="170"/>
                </a:lnTo>
                <a:lnTo>
                  <a:pt x="260" y="168"/>
                </a:lnTo>
                <a:lnTo>
                  <a:pt x="261" y="166"/>
                </a:lnTo>
                <a:lnTo>
                  <a:pt x="260" y="163"/>
                </a:lnTo>
                <a:lnTo>
                  <a:pt x="256" y="161"/>
                </a:lnTo>
                <a:lnTo>
                  <a:pt x="251" y="163"/>
                </a:lnTo>
                <a:lnTo>
                  <a:pt x="246" y="165"/>
                </a:lnTo>
                <a:lnTo>
                  <a:pt x="245" y="166"/>
                </a:lnTo>
                <a:lnTo>
                  <a:pt x="238" y="166"/>
                </a:lnTo>
                <a:lnTo>
                  <a:pt x="232" y="165"/>
                </a:lnTo>
                <a:lnTo>
                  <a:pt x="227" y="161"/>
                </a:lnTo>
                <a:lnTo>
                  <a:pt x="225" y="160"/>
                </a:lnTo>
                <a:lnTo>
                  <a:pt x="227" y="157"/>
                </a:lnTo>
                <a:lnTo>
                  <a:pt x="232" y="155"/>
                </a:lnTo>
                <a:lnTo>
                  <a:pt x="235" y="153"/>
                </a:lnTo>
                <a:lnTo>
                  <a:pt x="233" y="152"/>
                </a:lnTo>
                <a:lnTo>
                  <a:pt x="227" y="150"/>
                </a:lnTo>
                <a:lnTo>
                  <a:pt x="219" y="148"/>
                </a:lnTo>
                <a:lnTo>
                  <a:pt x="215" y="145"/>
                </a:lnTo>
                <a:lnTo>
                  <a:pt x="212" y="142"/>
                </a:lnTo>
                <a:lnTo>
                  <a:pt x="204" y="145"/>
                </a:lnTo>
                <a:lnTo>
                  <a:pt x="189" y="153"/>
                </a:lnTo>
                <a:lnTo>
                  <a:pt x="188" y="155"/>
                </a:lnTo>
                <a:lnTo>
                  <a:pt x="186" y="158"/>
                </a:lnTo>
                <a:lnTo>
                  <a:pt x="184" y="160"/>
                </a:lnTo>
                <a:lnTo>
                  <a:pt x="183" y="163"/>
                </a:lnTo>
                <a:lnTo>
                  <a:pt x="178" y="165"/>
                </a:lnTo>
                <a:lnTo>
                  <a:pt x="173" y="168"/>
                </a:lnTo>
                <a:lnTo>
                  <a:pt x="168" y="170"/>
                </a:lnTo>
                <a:lnTo>
                  <a:pt x="163" y="171"/>
                </a:lnTo>
                <a:lnTo>
                  <a:pt x="160" y="176"/>
                </a:lnTo>
                <a:lnTo>
                  <a:pt x="152" y="173"/>
                </a:lnTo>
                <a:lnTo>
                  <a:pt x="152" y="171"/>
                </a:lnTo>
                <a:lnTo>
                  <a:pt x="149" y="165"/>
                </a:lnTo>
                <a:lnTo>
                  <a:pt x="145" y="160"/>
                </a:lnTo>
                <a:lnTo>
                  <a:pt x="145" y="157"/>
                </a:lnTo>
                <a:lnTo>
                  <a:pt x="139" y="155"/>
                </a:lnTo>
                <a:lnTo>
                  <a:pt x="136" y="152"/>
                </a:lnTo>
                <a:lnTo>
                  <a:pt x="129" y="148"/>
                </a:lnTo>
                <a:lnTo>
                  <a:pt x="122" y="144"/>
                </a:lnTo>
                <a:lnTo>
                  <a:pt x="118" y="142"/>
                </a:lnTo>
                <a:lnTo>
                  <a:pt x="116" y="140"/>
                </a:lnTo>
                <a:lnTo>
                  <a:pt x="116" y="137"/>
                </a:lnTo>
                <a:lnTo>
                  <a:pt x="118" y="137"/>
                </a:lnTo>
                <a:lnTo>
                  <a:pt x="121" y="134"/>
                </a:lnTo>
                <a:lnTo>
                  <a:pt x="131" y="135"/>
                </a:lnTo>
                <a:lnTo>
                  <a:pt x="136" y="137"/>
                </a:lnTo>
                <a:lnTo>
                  <a:pt x="142" y="134"/>
                </a:lnTo>
                <a:lnTo>
                  <a:pt x="153" y="126"/>
                </a:lnTo>
                <a:lnTo>
                  <a:pt x="162" y="113"/>
                </a:lnTo>
                <a:lnTo>
                  <a:pt x="168" y="113"/>
                </a:lnTo>
                <a:lnTo>
                  <a:pt x="171" y="109"/>
                </a:lnTo>
                <a:lnTo>
                  <a:pt x="173" y="101"/>
                </a:lnTo>
                <a:lnTo>
                  <a:pt x="175" y="98"/>
                </a:lnTo>
                <a:lnTo>
                  <a:pt x="180" y="98"/>
                </a:lnTo>
                <a:lnTo>
                  <a:pt x="186" y="96"/>
                </a:lnTo>
                <a:lnTo>
                  <a:pt x="191" y="98"/>
                </a:lnTo>
                <a:lnTo>
                  <a:pt x="199" y="95"/>
                </a:lnTo>
                <a:lnTo>
                  <a:pt x="194" y="90"/>
                </a:lnTo>
                <a:lnTo>
                  <a:pt x="191" y="86"/>
                </a:lnTo>
                <a:lnTo>
                  <a:pt x="191" y="83"/>
                </a:lnTo>
                <a:lnTo>
                  <a:pt x="198" y="82"/>
                </a:lnTo>
                <a:lnTo>
                  <a:pt x="201" y="72"/>
                </a:lnTo>
                <a:lnTo>
                  <a:pt x="199" y="70"/>
                </a:lnTo>
                <a:lnTo>
                  <a:pt x="194" y="67"/>
                </a:lnTo>
                <a:lnTo>
                  <a:pt x="188" y="67"/>
                </a:lnTo>
                <a:lnTo>
                  <a:pt x="178" y="67"/>
                </a:lnTo>
                <a:lnTo>
                  <a:pt x="176" y="62"/>
                </a:lnTo>
                <a:lnTo>
                  <a:pt x="173" y="57"/>
                </a:lnTo>
                <a:lnTo>
                  <a:pt x="168" y="52"/>
                </a:lnTo>
                <a:lnTo>
                  <a:pt x="165" y="49"/>
                </a:lnTo>
                <a:lnTo>
                  <a:pt x="167" y="46"/>
                </a:lnTo>
                <a:lnTo>
                  <a:pt x="167" y="39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6" name="Freeform 40"/>
          <p:cNvSpPr>
            <a:spLocks/>
          </p:cNvSpPr>
          <p:nvPr/>
        </p:nvSpPr>
        <p:spPr bwMode="auto">
          <a:xfrm>
            <a:off x="4190674" y="4253371"/>
            <a:ext cx="995279" cy="782525"/>
          </a:xfrm>
          <a:custGeom>
            <a:avLst/>
            <a:gdLst>
              <a:gd name="T0" fmla="*/ 97 w 563"/>
              <a:gd name="T1" fmla="*/ 16 h 308"/>
              <a:gd name="T2" fmla="*/ 211 w 563"/>
              <a:gd name="T3" fmla="*/ 21 h 308"/>
              <a:gd name="T4" fmla="*/ 293 w 563"/>
              <a:gd name="T5" fmla="*/ 18 h 308"/>
              <a:gd name="T6" fmla="*/ 342 w 563"/>
              <a:gd name="T7" fmla="*/ 28 h 308"/>
              <a:gd name="T8" fmla="*/ 342 w 563"/>
              <a:gd name="T9" fmla="*/ 44 h 308"/>
              <a:gd name="T10" fmla="*/ 361 w 563"/>
              <a:gd name="T11" fmla="*/ 67 h 308"/>
              <a:gd name="T12" fmla="*/ 415 w 563"/>
              <a:gd name="T13" fmla="*/ 77 h 308"/>
              <a:gd name="T14" fmla="*/ 410 w 563"/>
              <a:gd name="T15" fmla="*/ 91 h 308"/>
              <a:gd name="T16" fmla="*/ 449 w 563"/>
              <a:gd name="T17" fmla="*/ 119 h 308"/>
              <a:gd name="T18" fmla="*/ 506 w 563"/>
              <a:gd name="T19" fmla="*/ 122 h 308"/>
              <a:gd name="T20" fmla="*/ 559 w 563"/>
              <a:gd name="T21" fmla="*/ 124 h 308"/>
              <a:gd name="T22" fmla="*/ 537 w 563"/>
              <a:gd name="T23" fmla="*/ 143 h 308"/>
              <a:gd name="T24" fmla="*/ 541 w 563"/>
              <a:gd name="T25" fmla="*/ 158 h 308"/>
              <a:gd name="T26" fmla="*/ 508 w 563"/>
              <a:gd name="T27" fmla="*/ 166 h 308"/>
              <a:gd name="T28" fmla="*/ 441 w 563"/>
              <a:gd name="T29" fmla="*/ 184 h 308"/>
              <a:gd name="T30" fmla="*/ 397 w 563"/>
              <a:gd name="T31" fmla="*/ 173 h 308"/>
              <a:gd name="T32" fmla="*/ 430 w 563"/>
              <a:gd name="T33" fmla="*/ 192 h 308"/>
              <a:gd name="T34" fmla="*/ 443 w 563"/>
              <a:gd name="T35" fmla="*/ 202 h 308"/>
              <a:gd name="T36" fmla="*/ 456 w 563"/>
              <a:gd name="T37" fmla="*/ 205 h 308"/>
              <a:gd name="T38" fmla="*/ 470 w 563"/>
              <a:gd name="T39" fmla="*/ 228 h 308"/>
              <a:gd name="T40" fmla="*/ 469 w 563"/>
              <a:gd name="T41" fmla="*/ 248 h 308"/>
              <a:gd name="T42" fmla="*/ 435 w 563"/>
              <a:gd name="T43" fmla="*/ 263 h 308"/>
              <a:gd name="T44" fmla="*/ 402 w 563"/>
              <a:gd name="T45" fmla="*/ 276 h 308"/>
              <a:gd name="T46" fmla="*/ 373 w 563"/>
              <a:gd name="T47" fmla="*/ 279 h 308"/>
              <a:gd name="T48" fmla="*/ 350 w 563"/>
              <a:gd name="T49" fmla="*/ 267 h 308"/>
              <a:gd name="T50" fmla="*/ 343 w 563"/>
              <a:gd name="T51" fmla="*/ 274 h 308"/>
              <a:gd name="T52" fmla="*/ 327 w 563"/>
              <a:gd name="T53" fmla="*/ 274 h 308"/>
              <a:gd name="T54" fmla="*/ 314 w 563"/>
              <a:gd name="T55" fmla="*/ 282 h 308"/>
              <a:gd name="T56" fmla="*/ 297 w 563"/>
              <a:gd name="T57" fmla="*/ 285 h 308"/>
              <a:gd name="T58" fmla="*/ 293 w 563"/>
              <a:gd name="T59" fmla="*/ 305 h 308"/>
              <a:gd name="T60" fmla="*/ 258 w 563"/>
              <a:gd name="T61" fmla="*/ 300 h 308"/>
              <a:gd name="T62" fmla="*/ 231 w 563"/>
              <a:gd name="T63" fmla="*/ 302 h 308"/>
              <a:gd name="T64" fmla="*/ 217 w 563"/>
              <a:gd name="T65" fmla="*/ 292 h 308"/>
              <a:gd name="T66" fmla="*/ 214 w 563"/>
              <a:gd name="T67" fmla="*/ 308 h 308"/>
              <a:gd name="T68" fmla="*/ 204 w 563"/>
              <a:gd name="T69" fmla="*/ 294 h 308"/>
              <a:gd name="T70" fmla="*/ 177 w 563"/>
              <a:gd name="T71" fmla="*/ 282 h 308"/>
              <a:gd name="T72" fmla="*/ 169 w 563"/>
              <a:gd name="T73" fmla="*/ 302 h 308"/>
              <a:gd name="T74" fmla="*/ 131 w 563"/>
              <a:gd name="T75" fmla="*/ 294 h 308"/>
              <a:gd name="T76" fmla="*/ 124 w 563"/>
              <a:gd name="T77" fmla="*/ 279 h 308"/>
              <a:gd name="T78" fmla="*/ 77 w 563"/>
              <a:gd name="T79" fmla="*/ 259 h 308"/>
              <a:gd name="T80" fmla="*/ 93 w 563"/>
              <a:gd name="T81" fmla="*/ 245 h 308"/>
              <a:gd name="T82" fmla="*/ 80 w 563"/>
              <a:gd name="T83" fmla="*/ 230 h 308"/>
              <a:gd name="T84" fmla="*/ 54 w 563"/>
              <a:gd name="T85" fmla="*/ 215 h 308"/>
              <a:gd name="T86" fmla="*/ 64 w 563"/>
              <a:gd name="T87" fmla="*/ 212 h 308"/>
              <a:gd name="T88" fmla="*/ 87 w 563"/>
              <a:gd name="T89" fmla="*/ 204 h 308"/>
              <a:gd name="T90" fmla="*/ 95 w 563"/>
              <a:gd name="T91" fmla="*/ 191 h 308"/>
              <a:gd name="T92" fmla="*/ 80 w 563"/>
              <a:gd name="T93" fmla="*/ 181 h 308"/>
              <a:gd name="T94" fmla="*/ 97 w 563"/>
              <a:gd name="T95" fmla="*/ 163 h 308"/>
              <a:gd name="T96" fmla="*/ 98 w 563"/>
              <a:gd name="T97" fmla="*/ 155 h 308"/>
              <a:gd name="T98" fmla="*/ 110 w 563"/>
              <a:gd name="T99" fmla="*/ 152 h 308"/>
              <a:gd name="T100" fmla="*/ 121 w 563"/>
              <a:gd name="T101" fmla="*/ 163 h 308"/>
              <a:gd name="T102" fmla="*/ 139 w 563"/>
              <a:gd name="T103" fmla="*/ 173 h 308"/>
              <a:gd name="T104" fmla="*/ 142 w 563"/>
              <a:gd name="T105" fmla="*/ 165 h 308"/>
              <a:gd name="T106" fmla="*/ 144 w 563"/>
              <a:gd name="T107" fmla="*/ 157 h 308"/>
              <a:gd name="T108" fmla="*/ 146 w 563"/>
              <a:gd name="T109" fmla="*/ 143 h 308"/>
              <a:gd name="T110" fmla="*/ 113 w 563"/>
              <a:gd name="T111" fmla="*/ 143 h 308"/>
              <a:gd name="T112" fmla="*/ 95 w 563"/>
              <a:gd name="T113" fmla="*/ 135 h 308"/>
              <a:gd name="T114" fmla="*/ 67 w 563"/>
              <a:gd name="T115" fmla="*/ 129 h 308"/>
              <a:gd name="T116" fmla="*/ 40 w 563"/>
              <a:gd name="T117" fmla="*/ 117 h 308"/>
              <a:gd name="T118" fmla="*/ 9 w 563"/>
              <a:gd name="T119" fmla="*/ 98 h 308"/>
              <a:gd name="T120" fmla="*/ 33 w 563"/>
              <a:gd name="T121" fmla="*/ 72 h 308"/>
              <a:gd name="T122" fmla="*/ 13 w 563"/>
              <a:gd name="T123" fmla="*/ 19 h 30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563"/>
              <a:gd name="T187" fmla="*/ 0 h 308"/>
              <a:gd name="T188" fmla="*/ 563 w 563"/>
              <a:gd name="T189" fmla="*/ 308 h 30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563" h="308">
                <a:moveTo>
                  <a:pt x="72" y="8"/>
                </a:moveTo>
                <a:lnTo>
                  <a:pt x="77" y="10"/>
                </a:lnTo>
                <a:lnTo>
                  <a:pt x="85" y="15"/>
                </a:lnTo>
                <a:lnTo>
                  <a:pt x="93" y="16"/>
                </a:lnTo>
                <a:lnTo>
                  <a:pt x="97" y="16"/>
                </a:lnTo>
                <a:lnTo>
                  <a:pt x="128" y="3"/>
                </a:lnTo>
                <a:lnTo>
                  <a:pt x="131" y="1"/>
                </a:lnTo>
                <a:lnTo>
                  <a:pt x="136" y="1"/>
                </a:lnTo>
                <a:lnTo>
                  <a:pt x="178" y="0"/>
                </a:lnTo>
                <a:lnTo>
                  <a:pt x="198" y="23"/>
                </a:lnTo>
                <a:lnTo>
                  <a:pt x="211" y="21"/>
                </a:lnTo>
                <a:lnTo>
                  <a:pt x="214" y="16"/>
                </a:lnTo>
                <a:lnTo>
                  <a:pt x="235" y="11"/>
                </a:lnTo>
                <a:lnTo>
                  <a:pt x="242" y="16"/>
                </a:lnTo>
                <a:lnTo>
                  <a:pt x="263" y="16"/>
                </a:lnTo>
                <a:lnTo>
                  <a:pt x="291" y="16"/>
                </a:lnTo>
                <a:lnTo>
                  <a:pt x="293" y="18"/>
                </a:lnTo>
                <a:lnTo>
                  <a:pt x="302" y="18"/>
                </a:lnTo>
                <a:lnTo>
                  <a:pt x="312" y="23"/>
                </a:lnTo>
                <a:lnTo>
                  <a:pt x="319" y="24"/>
                </a:lnTo>
                <a:lnTo>
                  <a:pt x="328" y="28"/>
                </a:lnTo>
                <a:lnTo>
                  <a:pt x="335" y="26"/>
                </a:lnTo>
                <a:lnTo>
                  <a:pt x="342" y="28"/>
                </a:lnTo>
                <a:lnTo>
                  <a:pt x="337" y="34"/>
                </a:lnTo>
                <a:lnTo>
                  <a:pt x="340" y="36"/>
                </a:lnTo>
                <a:lnTo>
                  <a:pt x="335" y="39"/>
                </a:lnTo>
                <a:lnTo>
                  <a:pt x="337" y="42"/>
                </a:lnTo>
                <a:lnTo>
                  <a:pt x="343" y="42"/>
                </a:lnTo>
                <a:lnTo>
                  <a:pt x="342" y="44"/>
                </a:lnTo>
                <a:lnTo>
                  <a:pt x="340" y="47"/>
                </a:lnTo>
                <a:lnTo>
                  <a:pt x="345" y="52"/>
                </a:lnTo>
                <a:lnTo>
                  <a:pt x="351" y="54"/>
                </a:lnTo>
                <a:lnTo>
                  <a:pt x="356" y="60"/>
                </a:lnTo>
                <a:lnTo>
                  <a:pt x="353" y="62"/>
                </a:lnTo>
                <a:lnTo>
                  <a:pt x="361" y="67"/>
                </a:lnTo>
                <a:lnTo>
                  <a:pt x="363" y="65"/>
                </a:lnTo>
                <a:lnTo>
                  <a:pt x="377" y="67"/>
                </a:lnTo>
                <a:lnTo>
                  <a:pt x="381" y="70"/>
                </a:lnTo>
                <a:lnTo>
                  <a:pt x="417" y="73"/>
                </a:lnTo>
                <a:lnTo>
                  <a:pt x="417" y="75"/>
                </a:lnTo>
                <a:lnTo>
                  <a:pt x="415" y="77"/>
                </a:lnTo>
                <a:lnTo>
                  <a:pt x="415" y="78"/>
                </a:lnTo>
                <a:lnTo>
                  <a:pt x="428" y="80"/>
                </a:lnTo>
                <a:lnTo>
                  <a:pt x="435" y="81"/>
                </a:lnTo>
                <a:lnTo>
                  <a:pt x="431" y="85"/>
                </a:lnTo>
                <a:lnTo>
                  <a:pt x="425" y="86"/>
                </a:lnTo>
                <a:lnTo>
                  <a:pt x="410" y="91"/>
                </a:lnTo>
                <a:lnTo>
                  <a:pt x="412" y="98"/>
                </a:lnTo>
                <a:lnTo>
                  <a:pt x="426" y="99"/>
                </a:lnTo>
                <a:lnTo>
                  <a:pt x="431" y="109"/>
                </a:lnTo>
                <a:lnTo>
                  <a:pt x="441" y="111"/>
                </a:lnTo>
                <a:lnTo>
                  <a:pt x="443" y="116"/>
                </a:lnTo>
                <a:lnTo>
                  <a:pt x="449" y="119"/>
                </a:lnTo>
                <a:lnTo>
                  <a:pt x="459" y="122"/>
                </a:lnTo>
                <a:lnTo>
                  <a:pt x="470" y="122"/>
                </a:lnTo>
                <a:lnTo>
                  <a:pt x="475" y="121"/>
                </a:lnTo>
                <a:lnTo>
                  <a:pt x="485" y="117"/>
                </a:lnTo>
                <a:lnTo>
                  <a:pt x="497" y="119"/>
                </a:lnTo>
                <a:lnTo>
                  <a:pt x="506" y="122"/>
                </a:lnTo>
                <a:lnTo>
                  <a:pt x="519" y="121"/>
                </a:lnTo>
                <a:lnTo>
                  <a:pt x="536" y="121"/>
                </a:lnTo>
                <a:lnTo>
                  <a:pt x="544" y="119"/>
                </a:lnTo>
                <a:lnTo>
                  <a:pt x="552" y="119"/>
                </a:lnTo>
                <a:lnTo>
                  <a:pt x="555" y="121"/>
                </a:lnTo>
                <a:lnTo>
                  <a:pt x="559" y="124"/>
                </a:lnTo>
                <a:lnTo>
                  <a:pt x="563" y="130"/>
                </a:lnTo>
                <a:lnTo>
                  <a:pt x="557" y="134"/>
                </a:lnTo>
                <a:lnTo>
                  <a:pt x="552" y="135"/>
                </a:lnTo>
                <a:lnTo>
                  <a:pt x="549" y="142"/>
                </a:lnTo>
                <a:lnTo>
                  <a:pt x="544" y="143"/>
                </a:lnTo>
                <a:lnTo>
                  <a:pt x="537" y="143"/>
                </a:lnTo>
                <a:lnTo>
                  <a:pt x="534" y="147"/>
                </a:lnTo>
                <a:lnTo>
                  <a:pt x="534" y="148"/>
                </a:lnTo>
                <a:lnTo>
                  <a:pt x="537" y="152"/>
                </a:lnTo>
                <a:lnTo>
                  <a:pt x="542" y="153"/>
                </a:lnTo>
                <a:lnTo>
                  <a:pt x="544" y="155"/>
                </a:lnTo>
                <a:lnTo>
                  <a:pt x="541" y="158"/>
                </a:lnTo>
                <a:lnTo>
                  <a:pt x="537" y="161"/>
                </a:lnTo>
                <a:lnTo>
                  <a:pt x="529" y="163"/>
                </a:lnTo>
                <a:lnTo>
                  <a:pt x="523" y="165"/>
                </a:lnTo>
                <a:lnTo>
                  <a:pt x="518" y="166"/>
                </a:lnTo>
                <a:lnTo>
                  <a:pt x="511" y="170"/>
                </a:lnTo>
                <a:lnTo>
                  <a:pt x="508" y="166"/>
                </a:lnTo>
                <a:lnTo>
                  <a:pt x="482" y="173"/>
                </a:lnTo>
                <a:lnTo>
                  <a:pt x="470" y="166"/>
                </a:lnTo>
                <a:lnTo>
                  <a:pt x="464" y="168"/>
                </a:lnTo>
                <a:lnTo>
                  <a:pt x="469" y="174"/>
                </a:lnTo>
                <a:lnTo>
                  <a:pt x="459" y="183"/>
                </a:lnTo>
                <a:lnTo>
                  <a:pt x="441" y="184"/>
                </a:lnTo>
                <a:lnTo>
                  <a:pt x="443" y="179"/>
                </a:lnTo>
                <a:lnTo>
                  <a:pt x="441" y="176"/>
                </a:lnTo>
                <a:lnTo>
                  <a:pt x="431" y="176"/>
                </a:lnTo>
                <a:lnTo>
                  <a:pt x="405" y="176"/>
                </a:lnTo>
                <a:lnTo>
                  <a:pt x="400" y="176"/>
                </a:lnTo>
                <a:lnTo>
                  <a:pt x="397" y="173"/>
                </a:lnTo>
                <a:lnTo>
                  <a:pt x="394" y="174"/>
                </a:lnTo>
                <a:lnTo>
                  <a:pt x="394" y="179"/>
                </a:lnTo>
                <a:lnTo>
                  <a:pt x="407" y="181"/>
                </a:lnTo>
                <a:lnTo>
                  <a:pt x="420" y="186"/>
                </a:lnTo>
                <a:lnTo>
                  <a:pt x="435" y="189"/>
                </a:lnTo>
                <a:lnTo>
                  <a:pt x="430" y="192"/>
                </a:lnTo>
                <a:lnTo>
                  <a:pt x="425" y="196"/>
                </a:lnTo>
                <a:lnTo>
                  <a:pt x="423" y="197"/>
                </a:lnTo>
                <a:lnTo>
                  <a:pt x="433" y="199"/>
                </a:lnTo>
                <a:lnTo>
                  <a:pt x="441" y="197"/>
                </a:lnTo>
                <a:lnTo>
                  <a:pt x="443" y="201"/>
                </a:lnTo>
                <a:lnTo>
                  <a:pt x="443" y="202"/>
                </a:lnTo>
                <a:lnTo>
                  <a:pt x="441" y="205"/>
                </a:lnTo>
                <a:lnTo>
                  <a:pt x="439" y="209"/>
                </a:lnTo>
                <a:lnTo>
                  <a:pt x="443" y="209"/>
                </a:lnTo>
                <a:lnTo>
                  <a:pt x="449" y="207"/>
                </a:lnTo>
                <a:lnTo>
                  <a:pt x="452" y="205"/>
                </a:lnTo>
                <a:lnTo>
                  <a:pt x="456" y="205"/>
                </a:lnTo>
                <a:lnTo>
                  <a:pt x="459" y="207"/>
                </a:lnTo>
                <a:lnTo>
                  <a:pt x="462" y="212"/>
                </a:lnTo>
                <a:lnTo>
                  <a:pt x="462" y="217"/>
                </a:lnTo>
                <a:lnTo>
                  <a:pt x="462" y="222"/>
                </a:lnTo>
                <a:lnTo>
                  <a:pt x="462" y="225"/>
                </a:lnTo>
                <a:lnTo>
                  <a:pt x="470" y="228"/>
                </a:lnTo>
                <a:lnTo>
                  <a:pt x="475" y="230"/>
                </a:lnTo>
                <a:lnTo>
                  <a:pt x="482" y="235"/>
                </a:lnTo>
                <a:lnTo>
                  <a:pt x="485" y="240"/>
                </a:lnTo>
                <a:lnTo>
                  <a:pt x="480" y="243"/>
                </a:lnTo>
                <a:lnTo>
                  <a:pt x="474" y="246"/>
                </a:lnTo>
                <a:lnTo>
                  <a:pt x="469" y="248"/>
                </a:lnTo>
                <a:lnTo>
                  <a:pt x="462" y="250"/>
                </a:lnTo>
                <a:lnTo>
                  <a:pt x="456" y="251"/>
                </a:lnTo>
                <a:lnTo>
                  <a:pt x="449" y="253"/>
                </a:lnTo>
                <a:lnTo>
                  <a:pt x="444" y="256"/>
                </a:lnTo>
                <a:lnTo>
                  <a:pt x="438" y="259"/>
                </a:lnTo>
                <a:lnTo>
                  <a:pt x="435" y="263"/>
                </a:lnTo>
                <a:lnTo>
                  <a:pt x="428" y="269"/>
                </a:lnTo>
                <a:lnTo>
                  <a:pt x="426" y="272"/>
                </a:lnTo>
                <a:lnTo>
                  <a:pt x="420" y="271"/>
                </a:lnTo>
                <a:lnTo>
                  <a:pt x="413" y="271"/>
                </a:lnTo>
                <a:lnTo>
                  <a:pt x="407" y="272"/>
                </a:lnTo>
                <a:lnTo>
                  <a:pt x="402" y="276"/>
                </a:lnTo>
                <a:lnTo>
                  <a:pt x="399" y="277"/>
                </a:lnTo>
                <a:lnTo>
                  <a:pt x="390" y="279"/>
                </a:lnTo>
                <a:lnTo>
                  <a:pt x="384" y="277"/>
                </a:lnTo>
                <a:lnTo>
                  <a:pt x="379" y="277"/>
                </a:lnTo>
                <a:lnTo>
                  <a:pt x="374" y="277"/>
                </a:lnTo>
                <a:lnTo>
                  <a:pt x="373" y="279"/>
                </a:lnTo>
                <a:lnTo>
                  <a:pt x="363" y="279"/>
                </a:lnTo>
                <a:lnTo>
                  <a:pt x="368" y="269"/>
                </a:lnTo>
                <a:lnTo>
                  <a:pt x="361" y="271"/>
                </a:lnTo>
                <a:lnTo>
                  <a:pt x="358" y="266"/>
                </a:lnTo>
                <a:lnTo>
                  <a:pt x="355" y="266"/>
                </a:lnTo>
                <a:lnTo>
                  <a:pt x="350" y="267"/>
                </a:lnTo>
                <a:lnTo>
                  <a:pt x="348" y="269"/>
                </a:lnTo>
                <a:lnTo>
                  <a:pt x="350" y="271"/>
                </a:lnTo>
                <a:lnTo>
                  <a:pt x="350" y="274"/>
                </a:lnTo>
                <a:lnTo>
                  <a:pt x="348" y="277"/>
                </a:lnTo>
                <a:lnTo>
                  <a:pt x="345" y="277"/>
                </a:lnTo>
                <a:lnTo>
                  <a:pt x="343" y="274"/>
                </a:lnTo>
                <a:lnTo>
                  <a:pt x="342" y="272"/>
                </a:lnTo>
                <a:lnTo>
                  <a:pt x="338" y="272"/>
                </a:lnTo>
                <a:lnTo>
                  <a:pt x="337" y="276"/>
                </a:lnTo>
                <a:lnTo>
                  <a:pt x="333" y="277"/>
                </a:lnTo>
                <a:lnTo>
                  <a:pt x="328" y="276"/>
                </a:lnTo>
                <a:lnTo>
                  <a:pt x="327" y="274"/>
                </a:lnTo>
                <a:lnTo>
                  <a:pt x="322" y="272"/>
                </a:lnTo>
                <a:lnTo>
                  <a:pt x="320" y="274"/>
                </a:lnTo>
                <a:lnTo>
                  <a:pt x="320" y="276"/>
                </a:lnTo>
                <a:lnTo>
                  <a:pt x="319" y="277"/>
                </a:lnTo>
                <a:lnTo>
                  <a:pt x="317" y="281"/>
                </a:lnTo>
                <a:lnTo>
                  <a:pt x="314" y="282"/>
                </a:lnTo>
                <a:lnTo>
                  <a:pt x="315" y="285"/>
                </a:lnTo>
                <a:lnTo>
                  <a:pt x="315" y="289"/>
                </a:lnTo>
                <a:lnTo>
                  <a:pt x="315" y="292"/>
                </a:lnTo>
                <a:lnTo>
                  <a:pt x="312" y="292"/>
                </a:lnTo>
                <a:lnTo>
                  <a:pt x="309" y="289"/>
                </a:lnTo>
                <a:lnTo>
                  <a:pt x="297" y="285"/>
                </a:lnTo>
                <a:lnTo>
                  <a:pt x="291" y="292"/>
                </a:lnTo>
                <a:lnTo>
                  <a:pt x="289" y="294"/>
                </a:lnTo>
                <a:lnTo>
                  <a:pt x="294" y="297"/>
                </a:lnTo>
                <a:lnTo>
                  <a:pt x="296" y="298"/>
                </a:lnTo>
                <a:lnTo>
                  <a:pt x="296" y="302"/>
                </a:lnTo>
                <a:lnTo>
                  <a:pt x="293" y="305"/>
                </a:lnTo>
                <a:lnTo>
                  <a:pt x="291" y="307"/>
                </a:lnTo>
                <a:lnTo>
                  <a:pt x="286" y="307"/>
                </a:lnTo>
                <a:lnTo>
                  <a:pt x="283" y="305"/>
                </a:lnTo>
                <a:lnTo>
                  <a:pt x="278" y="298"/>
                </a:lnTo>
                <a:lnTo>
                  <a:pt x="266" y="300"/>
                </a:lnTo>
                <a:lnTo>
                  <a:pt x="258" y="300"/>
                </a:lnTo>
                <a:lnTo>
                  <a:pt x="245" y="305"/>
                </a:lnTo>
                <a:lnTo>
                  <a:pt x="242" y="303"/>
                </a:lnTo>
                <a:lnTo>
                  <a:pt x="239" y="303"/>
                </a:lnTo>
                <a:lnTo>
                  <a:pt x="234" y="307"/>
                </a:lnTo>
                <a:lnTo>
                  <a:pt x="231" y="307"/>
                </a:lnTo>
                <a:lnTo>
                  <a:pt x="231" y="302"/>
                </a:lnTo>
                <a:lnTo>
                  <a:pt x="232" y="298"/>
                </a:lnTo>
                <a:lnTo>
                  <a:pt x="235" y="294"/>
                </a:lnTo>
                <a:lnTo>
                  <a:pt x="231" y="292"/>
                </a:lnTo>
                <a:lnTo>
                  <a:pt x="224" y="290"/>
                </a:lnTo>
                <a:lnTo>
                  <a:pt x="221" y="290"/>
                </a:lnTo>
                <a:lnTo>
                  <a:pt x="217" y="292"/>
                </a:lnTo>
                <a:lnTo>
                  <a:pt x="217" y="295"/>
                </a:lnTo>
                <a:lnTo>
                  <a:pt x="216" y="298"/>
                </a:lnTo>
                <a:lnTo>
                  <a:pt x="217" y="302"/>
                </a:lnTo>
                <a:lnTo>
                  <a:pt x="217" y="303"/>
                </a:lnTo>
                <a:lnTo>
                  <a:pt x="217" y="307"/>
                </a:lnTo>
                <a:lnTo>
                  <a:pt x="214" y="308"/>
                </a:lnTo>
                <a:lnTo>
                  <a:pt x="209" y="308"/>
                </a:lnTo>
                <a:lnTo>
                  <a:pt x="206" y="307"/>
                </a:lnTo>
                <a:lnTo>
                  <a:pt x="203" y="305"/>
                </a:lnTo>
                <a:lnTo>
                  <a:pt x="201" y="302"/>
                </a:lnTo>
                <a:lnTo>
                  <a:pt x="201" y="298"/>
                </a:lnTo>
                <a:lnTo>
                  <a:pt x="204" y="294"/>
                </a:lnTo>
                <a:lnTo>
                  <a:pt x="193" y="292"/>
                </a:lnTo>
                <a:lnTo>
                  <a:pt x="195" y="287"/>
                </a:lnTo>
                <a:lnTo>
                  <a:pt x="190" y="284"/>
                </a:lnTo>
                <a:lnTo>
                  <a:pt x="185" y="282"/>
                </a:lnTo>
                <a:lnTo>
                  <a:pt x="180" y="282"/>
                </a:lnTo>
                <a:lnTo>
                  <a:pt x="177" y="282"/>
                </a:lnTo>
                <a:lnTo>
                  <a:pt x="173" y="284"/>
                </a:lnTo>
                <a:lnTo>
                  <a:pt x="172" y="287"/>
                </a:lnTo>
                <a:lnTo>
                  <a:pt x="172" y="290"/>
                </a:lnTo>
                <a:lnTo>
                  <a:pt x="178" y="302"/>
                </a:lnTo>
                <a:lnTo>
                  <a:pt x="175" y="302"/>
                </a:lnTo>
                <a:lnTo>
                  <a:pt x="169" y="302"/>
                </a:lnTo>
                <a:lnTo>
                  <a:pt x="155" y="303"/>
                </a:lnTo>
                <a:lnTo>
                  <a:pt x="151" y="303"/>
                </a:lnTo>
                <a:lnTo>
                  <a:pt x="144" y="300"/>
                </a:lnTo>
                <a:lnTo>
                  <a:pt x="136" y="298"/>
                </a:lnTo>
                <a:lnTo>
                  <a:pt x="133" y="297"/>
                </a:lnTo>
                <a:lnTo>
                  <a:pt x="131" y="294"/>
                </a:lnTo>
                <a:lnTo>
                  <a:pt x="131" y="290"/>
                </a:lnTo>
                <a:lnTo>
                  <a:pt x="131" y="289"/>
                </a:lnTo>
                <a:lnTo>
                  <a:pt x="128" y="285"/>
                </a:lnTo>
                <a:lnTo>
                  <a:pt x="126" y="284"/>
                </a:lnTo>
                <a:lnTo>
                  <a:pt x="128" y="281"/>
                </a:lnTo>
                <a:lnTo>
                  <a:pt x="124" y="279"/>
                </a:lnTo>
                <a:lnTo>
                  <a:pt x="89" y="269"/>
                </a:lnTo>
                <a:lnTo>
                  <a:pt x="85" y="267"/>
                </a:lnTo>
                <a:lnTo>
                  <a:pt x="85" y="264"/>
                </a:lnTo>
                <a:lnTo>
                  <a:pt x="82" y="263"/>
                </a:lnTo>
                <a:lnTo>
                  <a:pt x="77" y="261"/>
                </a:lnTo>
                <a:lnTo>
                  <a:pt x="77" y="259"/>
                </a:lnTo>
                <a:lnTo>
                  <a:pt x="79" y="256"/>
                </a:lnTo>
                <a:lnTo>
                  <a:pt x="80" y="253"/>
                </a:lnTo>
                <a:lnTo>
                  <a:pt x="82" y="250"/>
                </a:lnTo>
                <a:lnTo>
                  <a:pt x="84" y="248"/>
                </a:lnTo>
                <a:lnTo>
                  <a:pt x="90" y="246"/>
                </a:lnTo>
                <a:lnTo>
                  <a:pt x="93" y="245"/>
                </a:lnTo>
                <a:lnTo>
                  <a:pt x="93" y="240"/>
                </a:lnTo>
                <a:lnTo>
                  <a:pt x="89" y="240"/>
                </a:lnTo>
                <a:lnTo>
                  <a:pt x="82" y="238"/>
                </a:lnTo>
                <a:lnTo>
                  <a:pt x="85" y="236"/>
                </a:lnTo>
                <a:lnTo>
                  <a:pt x="84" y="233"/>
                </a:lnTo>
                <a:lnTo>
                  <a:pt x="80" y="230"/>
                </a:lnTo>
                <a:lnTo>
                  <a:pt x="75" y="228"/>
                </a:lnTo>
                <a:lnTo>
                  <a:pt x="69" y="227"/>
                </a:lnTo>
                <a:lnTo>
                  <a:pt x="67" y="222"/>
                </a:lnTo>
                <a:lnTo>
                  <a:pt x="66" y="219"/>
                </a:lnTo>
                <a:lnTo>
                  <a:pt x="61" y="217"/>
                </a:lnTo>
                <a:lnTo>
                  <a:pt x="54" y="215"/>
                </a:lnTo>
                <a:lnTo>
                  <a:pt x="49" y="214"/>
                </a:lnTo>
                <a:lnTo>
                  <a:pt x="43" y="215"/>
                </a:lnTo>
                <a:lnTo>
                  <a:pt x="38" y="214"/>
                </a:lnTo>
                <a:lnTo>
                  <a:pt x="43" y="209"/>
                </a:lnTo>
                <a:lnTo>
                  <a:pt x="53" y="210"/>
                </a:lnTo>
                <a:lnTo>
                  <a:pt x="64" y="212"/>
                </a:lnTo>
                <a:lnTo>
                  <a:pt x="69" y="214"/>
                </a:lnTo>
                <a:lnTo>
                  <a:pt x="74" y="210"/>
                </a:lnTo>
                <a:lnTo>
                  <a:pt x="84" y="212"/>
                </a:lnTo>
                <a:lnTo>
                  <a:pt x="92" y="210"/>
                </a:lnTo>
                <a:lnTo>
                  <a:pt x="95" y="207"/>
                </a:lnTo>
                <a:lnTo>
                  <a:pt x="87" y="204"/>
                </a:lnTo>
                <a:lnTo>
                  <a:pt x="84" y="205"/>
                </a:lnTo>
                <a:lnTo>
                  <a:pt x="72" y="202"/>
                </a:lnTo>
                <a:lnTo>
                  <a:pt x="75" y="194"/>
                </a:lnTo>
                <a:lnTo>
                  <a:pt x="87" y="192"/>
                </a:lnTo>
                <a:lnTo>
                  <a:pt x="90" y="192"/>
                </a:lnTo>
                <a:lnTo>
                  <a:pt x="95" y="191"/>
                </a:lnTo>
                <a:lnTo>
                  <a:pt x="102" y="188"/>
                </a:lnTo>
                <a:lnTo>
                  <a:pt x="103" y="183"/>
                </a:lnTo>
                <a:lnTo>
                  <a:pt x="95" y="179"/>
                </a:lnTo>
                <a:lnTo>
                  <a:pt x="92" y="179"/>
                </a:lnTo>
                <a:lnTo>
                  <a:pt x="89" y="183"/>
                </a:lnTo>
                <a:lnTo>
                  <a:pt x="80" y="181"/>
                </a:lnTo>
                <a:lnTo>
                  <a:pt x="75" y="179"/>
                </a:lnTo>
                <a:lnTo>
                  <a:pt x="80" y="176"/>
                </a:lnTo>
                <a:lnTo>
                  <a:pt x="87" y="171"/>
                </a:lnTo>
                <a:lnTo>
                  <a:pt x="90" y="168"/>
                </a:lnTo>
                <a:lnTo>
                  <a:pt x="93" y="166"/>
                </a:lnTo>
                <a:lnTo>
                  <a:pt x="97" y="163"/>
                </a:lnTo>
                <a:lnTo>
                  <a:pt x="92" y="161"/>
                </a:lnTo>
                <a:lnTo>
                  <a:pt x="87" y="160"/>
                </a:lnTo>
                <a:lnTo>
                  <a:pt x="87" y="157"/>
                </a:lnTo>
                <a:lnTo>
                  <a:pt x="90" y="155"/>
                </a:lnTo>
                <a:lnTo>
                  <a:pt x="95" y="157"/>
                </a:lnTo>
                <a:lnTo>
                  <a:pt x="98" y="155"/>
                </a:lnTo>
                <a:lnTo>
                  <a:pt x="98" y="150"/>
                </a:lnTo>
                <a:lnTo>
                  <a:pt x="103" y="147"/>
                </a:lnTo>
                <a:lnTo>
                  <a:pt x="106" y="147"/>
                </a:lnTo>
                <a:lnTo>
                  <a:pt x="110" y="147"/>
                </a:lnTo>
                <a:lnTo>
                  <a:pt x="111" y="148"/>
                </a:lnTo>
                <a:lnTo>
                  <a:pt x="110" y="152"/>
                </a:lnTo>
                <a:lnTo>
                  <a:pt x="113" y="153"/>
                </a:lnTo>
                <a:lnTo>
                  <a:pt x="116" y="152"/>
                </a:lnTo>
                <a:lnTo>
                  <a:pt x="121" y="153"/>
                </a:lnTo>
                <a:lnTo>
                  <a:pt x="121" y="157"/>
                </a:lnTo>
                <a:lnTo>
                  <a:pt x="123" y="160"/>
                </a:lnTo>
                <a:lnTo>
                  <a:pt x="121" y="163"/>
                </a:lnTo>
                <a:lnTo>
                  <a:pt x="120" y="165"/>
                </a:lnTo>
                <a:lnTo>
                  <a:pt x="120" y="168"/>
                </a:lnTo>
                <a:lnTo>
                  <a:pt x="124" y="170"/>
                </a:lnTo>
                <a:lnTo>
                  <a:pt x="129" y="170"/>
                </a:lnTo>
                <a:lnTo>
                  <a:pt x="136" y="171"/>
                </a:lnTo>
                <a:lnTo>
                  <a:pt x="139" y="173"/>
                </a:lnTo>
                <a:lnTo>
                  <a:pt x="146" y="171"/>
                </a:lnTo>
                <a:lnTo>
                  <a:pt x="149" y="170"/>
                </a:lnTo>
                <a:lnTo>
                  <a:pt x="149" y="166"/>
                </a:lnTo>
                <a:lnTo>
                  <a:pt x="149" y="165"/>
                </a:lnTo>
                <a:lnTo>
                  <a:pt x="144" y="165"/>
                </a:lnTo>
                <a:lnTo>
                  <a:pt x="142" y="165"/>
                </a:lnTo>
                <a:lnTo>
                  <a:pt x="138" y="165"/>
                </a:lnTo>
                <a:lnTo>
                  <a:pt x="138" y="161"/>
                </a:lnTo>
                <a:lnTo>
                  <a:pt x="138" y="158"/>
                </a:lnTo>
                <a:lnTo>
                  <a:pt x="139" y="157"/>
                </a:lnTo>
                <a:lnTo>
                  <a:pt x="141" y="157"/>
                </a:lnTo>
                <a:lnTo>
                  <a:pt x="144" y="157"/>
                </a:lnTo>
                <a:lnTo>
                  <a:pt x="147" y="157"/>
                </a:lnTo>
                <a:lnTo>
                  <a:pt x="157" y="153"/>
                </a:lnTo>
                <a:lnTo>
                  <a:pt x="157" y="148"/>
                </a:lnTo>
                <a:lnTo>
                  <a:pt x="155" y="147"/>
                </a:lnTo>
                <a:lnTo>
                  <a:pt x="151" y="145"/>
                </a:lnTo>
                <a:lnTo>
                  <a:pt x="146" y="143"/>
                </a:lnTo>
                <a:lnTo>
                  <a:pt x="142" y="145"/>
                </a:lnTo>
                <a:lnTo>
                  <a:pt x="138" y="145"/>
                </a:lnTo>
                <a:lnTo>
                  <a:pt x="129" y="145"/>
                </a:lnTo>
                <a:lnTo>
                  <a:pt x="123" y="147"/>
                </a:lnTo>
                <a:lnTo>
                  <a:pt x="121" y="145"/>
                </a:lnTo>
                <a:lnTo>
                  <a:pt x="113" y="143"/>
                </a:lnTo>
                <a:lnTo>
                  <a:pt x="110" y="140"/>
                </a:lnTo>
                <a:lnTo>
                  <a:pt x="110" y="139"/>
                </a:lnTo>
                <a:lnTo>
                  <a:pt x="111" y="137"/>
                </a:lnTo>
                <a:lnTo>
                  <a:pt x="108" y="135"/>
                </a:lnTo>
                <a:lnTo>
                  <a:pt x="103" y="135"/>
                </a:lnTo>
                <a:lnTo>
                  <a:pt x="95" y="135"/>
                </a:lnTo>
                <a:lnTo>
                  <a:pt x="89" y="135"/>
                </a:lnTo>
                <a:lnTo>
                  <a:pt x="84" y="134"/>
                </a:lnTo>
                <a:lnTo>
                  <a:pt x="80" y="132"/>
                </a:lnTo>
                <a:lnTo>
                  <a:pt x="75" y="130"/>
                </a:lnTo>
                <a:lnTo>
                  <a:pt x="72" y="129"/>
                </a:lnTo>
                <a:lnTo>
                  <a:pt x="67" y="129"/>
                </a:lnTo>
                <a:lnTo>
                  <a:pt x="62" y="127"/>
                </a:lnTo>
                <a:lnTo>
                  <a:pt x="59" y="127"/>
                </a:lnTo>
                <a:lnTo>
                  <a:pt x="53" y="129"/>
                </a:lnTo>
                <a:lnTo>
                  <a:pt x="41" y="130"/>
                </a:lnTo>
                <a:lnTo>
                  <a:pt x="36" y="127"/>
                </a:lnTo>
                <a:lnTo>
                  <a:pt x="40" y="117"/>
                </a:lnTo>
                <a:lnTo>
                  <a:pt x="48" y="108"/>
                </a:lnTo>
                <a:lnTo>
                  <a:pt x="40" y="103"/>
                </a:lnTo>
                <a:lnTo>
                  <a:pt x="41" y="91"/>
                </a:lnTo>
                <a:lnTo>
                  <a:pt x="33" y="93"/>
                </a:lnTo>
                <a:lnTo>
                  <a:pt x="22" y="96"/>
                </a:lnTo>
                <a:lnTo>
                  <a:pt x="9" y="98"/>
                </a:lnTo>
                <a:lnTo>
                  <a:pt x="2" y="94"/>
                </a:lnTo>
                <a:lnTo>
                  <a:pt x="0" y="88"/>
                </a:lnTo>
                <a:lnTo>
                  <a:pt x="4" y="85"/>
                </a:lnTo>
                <a:lnTo>
                  <a:pt x="15" y="86"/>
                </a:lnTo>
                <a:lnTo>
                  <a:pt x="22" y="78"/>
                </a:lnTo>
                <a:lnTo>
                  <a:pt x="33" y="72"/>
                </a:lnTo>
                <a:lnTo>
                  <a:pt x="46" y="67"/>
                </a:lnTo>
                <a:lnTo>
                  <a:pt x="35" y="57"/>
                </a:lnTo>
                <a:lnTo>
                  <a:pt x="22" y="44"/>
                </a:lnTo>
                <a:lnTo>
                  <a:pt x="10" y="31"/>
                </a:lnTo>
                <a:lnTo>
                  <a:pt x="7" y="24"/>
                </a:lnTo>
                <a:lnTo>
                  <a:pt x="13" y="19"/>
                </a:lnTo>
                <a:lnTo>
                  <a:pt x="23" y="23"/>
                </a:lnTo>
                <a:lnTo>
                  <a:pt x="35" y="24"/>
                </a:lnTo>
                <a:lnTo>
                  <a:pt x="51" y="18"/>
                </a:lnTo>
                <a:lnTo>
                  <a:pt x="56" y="13"/>
                </a:lnTo>
                <a:lnTo>
                  <a:pt x="72" y="8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7" name="Freeform 41"/>
          <p:cNvSpPr>
            <a:spLocks/>
          </p:cNvSpPr>
          <p:nvPr/>
        </p:nvSpPr>
        <p:spPr bwMode="auto">
          <a:xfrm>
            <a:off x="3085790" y="4273696"/>
            <a:ext cx="853854" cy="1011184"/>
          </a:xfrm>
          <a:custGeom>
            <a:avLst/>
            <a:gdLst>
              <a:gd name="T0" fmla="*/ 477 w 483"/>
              <a:gd name="T1" fmla="*/ 163 h 398"/>
              <a:gd name="T2" fmla="*/ 474 w 483"/>
              <a:gd name="T3" fmla="*/ 189 h 398"/>
              <a:gd name="T4" fmla="*/ 467 w 483"/>
              <a:gd name="T5" fmla="*/ 199 h 398"/>
              <a:gd name="T6" fmla="*/ 483 w 483"/>
              <a:gd name="T7" fmla="*/ 235 h 398"/>
              <a:gd name="T8" fmla="*/ 403 w 483"/>
              <a:gd name="T9" fmla="*/ 273 h 398"/>
              <a:gd name="T10" fmla="*/ 351 w 483"/>
              <a:gd name="T11" fmla="*/ 305 h 398"/>
              <a:gd name="T12" fmla="*/ 325 w 483"/>
              <a:gd name="T13" fmla="*/ 317 h 398"/>
              <a:gd name="T14" fmla="*/ 341 w 483"/>
              <a:gd name="T15" fmla="*/ 322 h 398"/>
              <a:gd name="T16" fmla="*/ 310 w 483"/>
              <a:gd name="T17" fmla="*/ 313 h 398"/>
              <a:gd name="T18" fmla="*/ 296 w 483"/>
              <a:gd name="T19" fmla="*/ 330 h 398"/>
              <a:gd name="T20" fmla="*/ 315 w 483"/>
              <a:gd name="T21" fmla="*/ 348 h 398"/>
              <a:gd name="T22" fmla="*/ 291 w 483"/>
              <a:gd name="T23" fmla="*/ 366 h 398"/>
              <a:gd name="T24" fmla="*/ 327 w 483"/>
              <a:gd name="T25" fmla="*/ 380 h 398"/>
              <a:gd name="T26" fmla="*/ 345 w 483"/>
              <a:gd name="T27" fmla="*/ 384 h 398"/>
              <a:gd name="T28" fmla="*/ 271 w 483"/>
              <a:gd name="T29" fmla="*/ 395 h 398"/>
              <a:gd name="T30" fmla="*/ 168 w 483"/>
              <a:gd name="T31" fmla="*/ 351 h 398"/>
              <a:gd name="T32" fmla="*/ 155 w 483"/>
              <a:gd name="T33" fmla="*/ 339 h 398"/>
              <a:gd name="T34" fmla="*/ 178 w 483"/>
              <a:gd name="T35" fmla="*/ 328 h 398"/>
              <a:gd name="T36" fmla="*/ 178 w 483"/>
              <a:gd name="T37" fmla="*/ 308 h 398"/>
              <a:gd name="T38" fmla="*/ 167 w 483"/>
              <a:gd name="T39" fmla="*/ 294 h 398"/>
              <a:gd name="T40" fmla="*/ 144 w 483"/>
              <a:gd name="T41" fmla="*/ 302 h 398"/>
              <a:gd name="T42" fmla="*/ 139 w 483"/>
              <a:gd name="T43" fmla="*/ 284 h 398"/>
              <a:gd name="T44" fmla="*/ 85 w 483"/>
              <a:gd name="T45" fmla="*/ 281 h 398"/>
              <a:gd name="T46" fmla="*/ 66 w 483"/>
              <a:gd name="T47" fmla="*/ 268 h 398"/>
              <a:gd name="T48" fmla="*/ 57 w 483"/>
              <a:gd name="T49" fmla="*/ 235 h 398"/>
              <a:gd name="T50" fmla="*/ 31 w 483"/>
              <a:gd name="T51" fmla="*/ 211 h 398"/>
              <a:gd name="T52" fmla="*/ 17 w 483"/>
              <a:gd name="T53" fmla="*/ 201 h 398"/>
              <a:gd name="T54" fmla="*/ 7 w 483"/>
              <a:gd name="T55" fmla="*/ 189 h 398"/>
              <a:gd name="T56" fmla="*/ 5 w 483"/>
              <a:gd name="T57" fmla="*/ 163 h 398"/>
              <a:gd name="T58" fmla="*/ 22 w 483"/>
              <a:gd name="T59" fmla="*/ 144 h 398"/>
              <a:gd name="T60" fmla="*/ 17 w 483"/>
              <a:gd name="T61" fmla="*/ 124 h 398"/>
              <a:gd name="T62" fmla="*/ 2 w 483"/>
              <a:gd name="T63" fmla="*/ 106 h 398"/>
              <a:gd name="T64" fmla="*/ 26 w 483"/>
              <a:gd name="T65" fmla="*/ 93 h 398"/>
              <a:gd name="T66" fmla="*/ 56 w 483"/>
              <a:gd name="T67" fmla="*/ 85 h 398"/>
              <a:gd name="T68" fmla="*/ 82 w 483"/>
              <a:gd name="T69" fmla="*/ 72 h 398"/>
              <a:gd name="T70" fmla="*/ 105 w 483"/>
              <a:gd name="T71" fmla="*/ 57 h 398"/>
              <a:gd name="T72" fmla="*/ 129 w 483"/>
              <a:gd name="T73" fmla="*/ 29 h 398"/>
              <a:gd name="T74" fmla="*/ 154 w 483"/>
              <a:gd name="T75" fmla="*/ 18 h 398"/>
              <a:gd name="T76" fmla="*/ 191 w 483"/>
              <a:gd name="T77" fmla="*/ 8 h 398"/>
              <a:gd name="T78" fmla="*/ 206 w 483"/>
              <a:gd name="T79" fmla="*/ 10 h 398"/>
              <a:gd name="T80" fmla="*/ 240 w 483"/>
              <a:gd name="T81" fmla="*/ 26 h 398"/>
              <a:gd name="T82" fmla="*/ 276 w 483"/>
              <a:gd name="T83" fmla="*/ 20 h 398"/>
              <a:gd name="T84" fmla="*/ 332 w 483"/>
              <a:gd name="T85" fmla="*/ 24 h 398"/>
              <a:gd name="T86" fmla="*/ 356 w 483"/>
              <a:gd name="T87" fmla="*/ 36 h 398"/>
              <a:gd name="T88" fmla="*/ 371 w 483"/>
              <a:gd name="T89" fmla="*/ 41 h 398"/>
              <a:gd name="T90" fmla="*/ 395 w 483"/>
              <a:gd name="T91" fmla="*/ 41 h 398"/>
              <a:gd name="T92" fmla="*/ 387 w 483"/>
              <a:gd name="T93" fmla="*/ 52 h 398"/>
              <a:gd name="T94" fmla="*/ 385 w 483"/>
              <a:gd name="T95" fmla="*/ 64 h 398"/>
              <a:gd name="T96" fmla="*/ 381 w 483"/>
              <a:gd name="T97" fmla="*/ 78 h 398"/>
              <a:gd name="T98" fmla="*/ 376 w 483"/>
              <a:gd name="T99" fmla="*/ 93 h 398"/>
              <a:gd name="T100" fmla="*/ 402 w 483"/>
              <a:gd name="T101" fmla="*/ 95 h 398"/>
              <a:gd name="T102" fmla="*/ 444 w 483"/>
              <a:gd name="T103" fmla="*/ 111 h 398"/>
              <a:gd name="T104" fmla="*/ 446 w 483"/>
              <a:gd name="T105" fmla="*/ 127 h 3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83"/>
              <a:gd name="T160" fmla="*/ 0 h 398"/>
              <a:gd name="T161" fmla="*/ 483 w 483"/>
              <a:gd name="T162" fmla="*/ 398 h 39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83" h="398">
                <a:moveTo>
                  <a:pt x="472" y="140"/>
                </a:moveTo>
                <a:lnTo>
                  <a:pt x="467" y="150"/>
                </a:lnTo>
                <a:lnTo>
                  <a:pt x="462" y="157"/>
                </a:lnTo>
                <a:lnTo>
                  <a:pt x="462" y="162"/>
                </a:lnTo>
                <a:lnTo>
                  <a:pt x="470" y="162"/>
                </a:lnTo>
                <a:lnTo>
                  <a:pt x="477" y="163"/>
                </a:lnTo>
                <a:lnTo>
                  <a:pt x="479" y="166"/>
                </a:lnTo>
                <a:lnTo>
                  <a:pt x="480" y="171"/>
                </a:lnTo>
                <a:lnTo>
                  <a:pt x="480" y="176"/>
                </a:lnTo>
                <a:lnTo>
                  <a:pt x="479" y="181"/>
                </a:lnTo>
                <a:lnTo>
                  <a:pt x="474" y="186"/>
                </a:lnTo>
                <a:lnTo>
                  <a:pt x="474" y="189"/>
                </a:lnTo>
                <a:lnTo>
                  <a:pt x="475" y="191"/>
                </a:lnTo>
                <a:lnTo>
                  <a:pt x="477" y="193"/>
                </a:lnTo>
                <a:lnTo>
                  <a:pt x="477" y="194"/>
                </a:lnTo>
                <a:lnTo>
                  <a:pt x="474" y="196"/>
                </a:lnTo>
                <a:lnTo>
                  <a:pt x="474" y="197"/>
                </a:lnTo>
                <a:lnTo>
                  <a:pt x="467" y="199"/>
                </a:lnTo>
                <a:lnTo>
                  <a:pt x="462" y="202"/>
                </a:lnTo>
                <a:lnTo>
                  <a:pt x="464" y="209"/>
                </a:lnTo>
                <a:lnTo>
                  <a:pt x="470" y="214"/>
                </a:lnTo>
                <a:lnTo>
                  <a:pt x="475" y="219"/>
                </a:lnTo>
                <a:lnTo>
                  <a:pt x="472" y="224"/>
                </a:lnTo>
                <a:lnTo>
                  <a:pt x="483" y="235"/>
                </a:lnTo>
                <a:lnTo>
                  <a:pt x="459" y="253"/>
                </a:lnTo>
                <a:lnTo>
                  <a:pt x="451" y="256"/>
                </a:lnTo>
                <a:lnTo>
                  <a:pt x="441" y="261"/>
                </a:lnTo>
                <a:lnTo>
                  <a:pt x="426" y="268"/>
                </a:lnTo>
                <a:lnTo>
                  <a:pt x="420" y="266"/>
                </a:lnTo>
                <a:lnTo>
                  <a:pt x="403" y="273"/>
                </a:lnTo>
                <a:lnTo>
                  <a:pt x="408" y="279"/>
                </a:lnTo>
                <a:lnTo>
                  <a:pt x="412" y="294"/>
                </a:lnTo>
                <a:lnTo>
                  <a:pt x="436" y="302"/>
                </a:lnTo>
                <a:lnTo>
                  <a:pt x="433" y="308"/>
                </a:lnTo>
                <a:lnTo>
                  <a:pt x="382" y="307"/>
                </a:lnTo>
                <a:lnTo>
                  <a:pt x="351" y="305"/>
                </a:lnTo>
                <a:lnTo>
                  <a:pt x="330" y="304"/>
                </a:lnTo>
                <a:lnTo>
                  <a:pt x="317" y="307"/>
                </a:lnTo>
                <a:lnTo>
                  <a:pt x="322" y="312"/>
                </a:lnTo>
                <a:lnTo>
                  <a:pt x="327" y="315"/>
                </a:lnTo>
                <a:lnTo>
                  <a:pt x="323" y="317"/>
                </a:lnTo>
                <a:lnTo>
                  <a:pt x="325" y="317"/>
                </a:lnTo>
                <a:lnTo>
                  <a:pt x="332" y="317"/>
                </a:lnTo>
                <a:lnTo>
                  <a:pt x="338" y="317"/>
                </a:lnTo>
                <a:lnTo>
                  <a:pt x="345" y="317"/>
                </a:lnTo>
                <a:lnTo>
                  <a:pt x="348" y="318"/>
                </a:lnTo>
                <a:lnTo>
                  <a:pt x="348" y="322"/>
                </a:lnTo>
                <a:lnTo>
                  <a:pt x="341" y="322"/>
                </a:lnTo>
                <a:lnTo>
                  <a:pt x="333" y="322"/>
                </a:lnTo>
                <a:lnTo>
                  <a:pt x="325" y="320"/>
                </a:lnTo>
                <a:lnTo>
                  <a:pt x="322" y="318"/>
                </a:lnTo>
                <a:lnTo>
                  <a:pt x="317" y="317"/>
                </a:lnTo>
                <a:lnTo>
                  <a:pt x="315" y="315"/>
                </a:lnTo>
                <a:lnTo>
                  <a:pt x="310" y="313"/>
                </a:lnTo>
                <a:lnTo>
                  <a:pt x="304" y="313"/>
                </a:lnTo>
                <a:lnTo>
                  <a:pt x="299" y="317"/>
                </a:lnTo>
                <a:lnTo>
                  <a:pt x="297" y="320"/>
                </a:lnTo>
                <a:lnTo>
                  <a:pt x="299" y="325"/>
                </a:lnTo>
                <a:lnTo>
                  <a:pt x="296" y="326"/>
                </a:lnTo>
                <a:lnTo>
                  <a:pt x="296" y="330"/>
                </a:lnTo>
                <a:lnTo>
                  <a:pt x="297" y="333"/>
                </a:lnTo>
                <a:lnTo>
                  <a:pt x="302" y="336"/>
                </a:lnTo>
                <a:lnTo>
                  <a:pt x="307" y="336"/>
                </a:lnTo>
                <a:lnTo>
                  <a:pt x="312" y="338"/>
                </a:lnTo>
                <a:lnTo>
                  <a:pt x="315" y="341"/>
                </a:lnTo>
                <a:lnTo>
                  <a:pt x="315" y="348"/>
                </a:lnTo>
                <a:lnTo>
                  <a:pt x="309" y="349"/>
                </a:lnTo>
                <a:lnTo>
                  <a:pt x="297" y="351"/>
                </a:lnTo>
                <a:lnTo>
                  <a:pt x="297" y="357"/>
                </a:lnTo>
                <a:lnTo>
                  <a:pt x="292" y="361"/>
                </a:lnTo>
                <a:lnTo>
                  <a:pt x="289" y="362"/>
                </a:lnTo>
                <a:lnTo>
                  <a:pt x="291" y="366"/>
                </a:lnTo>
                <a:lnTo>
                  <a:pt x="304" y="374"/>
                </a:lnTo>
                <a:lnTo>
                  <a:pt x="310" y="372"/>
                </a:lnTo>
                <a:lnTo>
                  <a:pt x="315" y="377"/>
                </a:lnTo>
                <a:lnTo>
                  <a:pt x="320" y="377"/>
                </a:lnTo>
                <a:lnTo>
                  <a:pt x="330" y="377"/>
                </a:lnTo>
                <a:lnTo>
                  <a:pt x="327" y="380"/>
                </a:lnTo>
                <a:lnTo>
                  <a:pt x="322" y="384"/>
                </a:lnTo>
                <a:lnTo>
                  <a:pt x="322" y="385"/>
                </a:lnTo>
                <a:lnTo>
                  <a:pt x="325" y="385"/>
                </a:lnTo>
                <a:lnTo>
                  <a:pt x="328" y="384"/>
                </a:lnTo>
                <a:lnTo>
                  <a:pt x="332" y="382"/>
                </a:lnTo>
                <a:lnTo>
                  <a:pt x="345" y="384"/>
                </a:lnTo>
                <a:lnTo>
                  <a:pt x="346" y="390"/>
                </a:lnTo>
                <a:lnTo>
                  <a:pt x="319" y="390"/>
                </a:lnTo>
                <a:lnTo>
                  <a:pt x="302" y="384"/>
                </a:lnTo>
                <a:lnTo>
                  <a:pt x="288" y="392"/>
                </a:lnTo>
                <a:lnTo>
                  <a:pt x="281" y="398"/>
                </a:lnTo>
                <a:lnTo>
                  <a:pt x="271" y="395"/>
                </a:lnTo>
                <a:lnTo>
                  <a:pt x="270" y="377"/>
                </a:lnTo>
                <a:lnTo>
                  <a:pt x="255" y="372"/>
                </a:lnTo>
                <a:lnTo>
                  <a:pt x="198" y="370"/>
                </a:lnTo>
                <a:lnTo>
                  <a:pt x="186" y="366"/>
                </a:lnTo>
                <a:lnTo>
                  <a:pt x="181" y="361"/>
                </a:lnTo>
                <a:lnTo>
                  <a:pt x="168" y="351"/>
                </a:lnTo>
                <a:lnTo>
                  <a:pt x="159" y="353"/>
                </a:lnTo>
                <a:lnTo>
                  <a:pt x="150" y="351"/>
                </a:lnTo>
                <a:lnTo>
                  <a:pt x="137" y="346"/>
                </a:lnTo>
                <a:lnTo>
                  <a:pt x="144" y="341"/>
                </a:lnTo>
                <a:lnTo>
                  <a:pt x="150" y="341"/>
                </a:lnTo>
                <a:lnTo>
                  <a:pt x="155" y="339"/>
                </a:lnTo>
                <a:lnTo>
                  <a:pt x="159" y="338"/>
                </a:lnTo>
                <a:lnTo>
                  <a:pt x="160" y="333"/>
                </a:lnTo>
                <a:lnTo>
                  <a:pt x="162" y="331"/>
                </a:lnTo>
                <a:lnTo>
                  <a:pt x="165" y="330"/>
                </a:lnTo>
                <a:lnTo>
                  <a:pt x="172" y="328"/>
                </a:lnTo>
                <a:lnTo>
                  <a:pt x="178" y="328"/>
                </a:lnTo>
                <a:lnTo>
                  <a:pt x="183" y="328"/>
                </a:lnTo>
                <a:lnTo>
                  <a:pt x="185" y="323"/>
                </a:lnTo>
                <a:lnTo>
                  <a:pt x="183" y="320"/>
                </a:lnTo>
                <a:lnTo>
                  <a:pt x="181" y="315"/>
                </a:lnTo>
                <a:lnTo>
                  <a:pt x="180" y="312"/>
                </a:lnTo>
                <a:lnTo>
                  <a:pt x="178" y="308"/>
                </a:lnTo>
                <a:lnTo>
                  <a:pt x="177" y="305"/>
                </a:lnTo>
                <a:lnTo>
                  <a:pt x="178" y="302"/>
                </a:lnTo>
                <a:lnTo>
                  <a:pt x="177" y="299"/>
                </a:lnTo>
                <a:lnTo>
                  <a:pt x="175" y="297"/>
                </a:lnTo>
                <a:lnTo>
                  <a:pt x="170" y="295"/>
                </a:lnTo>
                <a:lnTo>
                  <a:pt x="167" y="294"/>
                </a:lnTo>
                <a:lnTo>
                  <a:pt x="155" y="294"/>
                </a:lnTo>
                <a:lnTo>
                  <a:pt x="154" y="294"/>
                </a:lnTo>
                <a:lnTo>
                  <a:pt x="154" y="299"/>
                </a:lnTo>
                <a:lnTo>
                  <a:pt x="152" y="300"/>
                </a:lnTo>
                <a:lnTo>
                  <a:pt x="149" y="302"/>
                </a:lnTo>
                <a:lnTo>
                  <a:pt x="144" y="302"/>
                </a:lnTo>
                <a:lnTo>
                  <a:pt x="137" y="300"/>
                </a:lnTo>
                <a:lnTo>
                  <a:pt x="141" y="297"/>
                </a:lnTo>
                <a:lnTo>
                  <a:pt x="141" y="294"/>
                </a:lnTo>
                <a:lnTo>
                  <a:pt x="137" y="290"/>
                </a:lnTo>
                <a:lnTo>
                  <a:pt x="139" y="287"/>
                </a:lnTo>
                <a:lnTo>
                  <a:pt x="139" y="284"/>
                </a:lnTo>
                <a:lnTo>
                  <a:pt x="136" y="282"/>
                </a:lnTo>
                <a:lnTo>
                  <a:pt x="128" y="284"/>
                </a:lnTo>
                <a:lnTo>
                  <a:pt x="116" y="284"/>
                </a:lnTo>
                <a:lnTo>
                  <a:pt x="108" y="284"/>
                </a:lnTo>
                <a:lnTo>
                  <a:pt x="100" y="287"/>
                </a:lnTo>
                <a:lnTo>
                  <a:pt x="85" y="281"/>
                </a:lnTo>
                <a:lnTo>
                  <a:pt x="85" y="279"/>
                </a:lnTo>
                <a:lnTo>
                  <a:pt x="80" y="277"/>
                </a:lnTo>
                <a:lnTo>
                  <a:pt x="72" y="281"/>
                </a:lnTo>
                <a:lnTo>
                  <a:pt x="62" y="276"/>
                </a:lnTo>
                <a:lnTo>
                  <a:pt x="67" y="271"/>
                </a:lnTo>
                <a:lnTo>
                  <a:pt x="66" y="268"/>
                </a:lnTo>
                <a:lnTo>
                  <a:pt x="59" y="264"/>
                </a:lnTo>
                <a:lnTo>
                  <a:pt x="61" y="259"/>
                </a:lnTo>
                <a:lnTo>
                  <a:pt x="62" y="253"/>
                </a:lnTo>
                <a:lnTo>
                  <a:pt x="61" y="245"/>
                </a:lnTo>
                <a:lnTo>
                  <a:pt x="59" y="240"/>
                </a:lnTo>
                <a:lnTo>
                  <a:pt x="57" y="235"/>
                </a:lnTo>
                <a:lnTo>
                  <a:pt x="56" y="230"/>
                </a:lnTo>
                <a:lnTo>
                  <a:pt x="64" y="225"/>
                </a:lnTo>
                <a:lnTo>
                  <a:pt x="53" y="219"/>
                </a:lnTo>
                <a:lnTo>
                  <a:pt x="35" y="217"/>
                </a:lnTo>
                <a:lnTo>
                  <a:pt x="30" y="215"/>
                </a:lnTo>
                <a:lnTo>
                  <a:pt x="31" y="211"/>
                </a:lnTo>
                <a:lnTo>
                  <a:pt x="35" y="209"/>
                </a:lnTo>
                <a:lnTo>
                  <a:pt x="35" y="204"/>
                </a:lnTo>
                <a:lnTo>
                  <a:pt x="36" y="201"/>
                </a:lnTo>
                <a:lnTo>
                  <a:pt x="31" y="199"/>
                </a:lnTo>
                <a:lnTo>
                  <a:pt x="23" y="199"/>
                </a:lnTo>
                <a:lnTo>
                  <a:pt x="17" y="201"/>
                </a:lnTo>
                <a:lnTo>
                  <a:pt x="8" y="202"/>
                </a:lnTo>
                <a:lnTo>
                  <a:pt x="5" y="201"/>
                </a:lnTo>
                <a:lnTo>
                  <a:pt x="2" y="199"/>
                </a:lnTo>
                <a:lnTo>
                  <a:pt x="4" y="194"/>
                </a:lnTo>
                <a:lnTo>
                  <a:pt x="4" y="193"/>
                </a:lnTo>
                <a:lnTo>
                  <a:pt x="7" y="189"/>
                </a:lnTo>
                <a:lnTo>
                  <a:pt x="5" y="186"/>
                </a:lnTo>
                <a:lnTo>
                  <a:pt x="2" y="183"/>
                </a:lnTo>
                <a:lnTo>
                  <a:pt x="0" y="180"/>
                </a:lnTo>
                <a:lnTo>
                  <a:pt x="0" y="175"/>
                </a:lnTo>
                <a:lnTo>
                  <a:pt x="2" y="170"/>
                </a:lnTo>
                <a:lnTo>
                  <a:pt x="5" y="163"/>
                </a:lnTo>
                <a:lnTo>
                  <a:pt x="8" y="160"/>
                </a:lnTo>
                <a:lnTo>
                  <a:pt x="12" y="157"/>
                </a:lnTo>
                <a:lnTo>
                  <a:pt x="13" y="152"/>
                </a:lnTo>
                <a:lnTo>
                  <a:pt x="17" y="152"/>
                </a:lnTo>
                <a:lnTo>
                  <a:pt x="18" y="149"/>
                </a:lnTo>
                <a:lnTo>
                  <a:pt x="22" y="144"/>
                </a:lnTo>
                <a:lnTo>
                  <a:pt x="26" y="140"/>
                </a:lnTo>
                <a:lnTo>
                  <a:pt x="31" y="137"/>
                </a:lnTo>
                <a:lnTo>
                  <a:pt x="31" y="132"/>
                </a:lnTo>
                <a:lnTo>
                  <a:pt x="22" y="129"/>
                </a:lnTo>
                <a:lnTo>
                  <a:pt x="17" y="127"/>
                </a:lnTo>
                <a:lnTo>
                  <a:pt x="17" y="124"/>
                </a:lnTo>
                <a:lnTo>
                  <a:pt x="23" y="116"/>
                </a:lnTo>
                <a:lnTo>
                  <a:pt x="23" y="114"/>
                </a:lnTo>
                <a:lnTo>
                  <a:pt x="18" y="111"/>
                </a:lnTo>
                <a:lnTo>
                  <a:pt x="12" y="109"/>
                </a:lnTo>
                <a:lnTo>
                  <a:pt x="4" y="109"/>
                </a:lnTo>
                <a:lnTo>
                  <a:pt x="2" y="106"/>
                </a:lnTo>
                <a:lnTo>
                  <a:pt x="2" y="103"/>
                </a:lnTo>
                <a:lnTo>
                  <a:pt x="8" y="101"/>
                </a:lnTo>
                <a:lnTo>
                  <a:pt x="12" y="100"/>
                </a:lnTo>
                <a:lnTo>
                  <a:pt x="13" y="95"/>
                </a:lnTo>
                <a:lnTo>
                  <a:pt x="18" y="93"/>
                </a:lnTo>
                <a:lnTo>
                  <a:pt x="26" y="93"/>
                </a:lnTo>
                <a:lnTo>
                  <a:pt x="33" y="90"/>
                </a:lnTo>
                <a:lnTo>
                  <a:pt x="39" y="90"/>
                </a:lnTo>
                <a:lnTo>
                  <a:pt x="43" y="88"/>
                </a:lnTo>
                <a:lnTo>
                  <a:pt x="48" y="86"/>
                </a:lnTo>
                <a:lnTo>
                  <a:pt x="54" y="86"/>
                </a:lnTo>
                <a:lnTo>
                  <a:pt x="56" y="85"/>
                </a:lnTo>
                <a:lnTo>
                  <a:pt x="53" y="83"/>
                </a:lnTo>
                <a:lnTo>
                  <a:pt x="53" y="80"/>
                </a:lnTo>
                <a:lnTo>
                  <a:pt x="59" y="77"/>
                </a:lnTo>
                <a:lnTo>
                  <a:pt x="67" y="73"/>
                </a:lnTo>
                <a:lnTo>
                  <a:pt x="74" y="70"/>
                </a:lnTo>
                <a:lnTo>
                  <a:pt x="82" y="72"/>
                </a:lnTo>
                <a:lnTo>
                  <a:pt x="87" y="69"/>
                </a:lnTo>
                <a:lnTo>
                  <a:pt x="95" y="67"/>
                </a:lnTo>
                <a:lnTo>
                  <a:pt x="100" y="65"/>
                </a:lnTo>
                <a:lnTo>
                  <a:pt x="100" y="64"/>
                </a:lnTo>
                <a:lnTo>
                  <a:pt x="98" y="59"/>
                </a:lnTo>
                <a:lnTo>
                  <a:pt x="105" y="57"/>
                </a:lnTo>
                <a:lnTo>
                  <a:pt x="118" y="54"/>
                </a:lnTo>
                <a:lnTo>
                  <a:pt x="128" y="51"/>
                </a:lnTo>
                <a:lnTo>
                  <a:pt x="131" y="44"/>
                </a:lnTo>
                <a:lnTo>
                  <a:pt x="134" y="41"/>
                </a:lnTo>
                <a:lnTo>
                  <a:pt x="137" y="36"/>
                </a:lnTo>
                <a:lnTo>
                  <a:pt x="129" y="29"/>
                </a:lnTo>
                <a:lnTo>
                  <a:pt x="139" y="23"/>
                </a:lnTo>
                <a:lnTo>
                  <a:pt x="136" y="18"/>
                </a:lnTo>
                <a:lnTo>
                  <a:pt x="141" y="16"/>
                </a:lnTo>
                <a:lnTo>
                  <a:pt x="144" y="18"/>
                </a:lnTo>
                <a:lnTo>
                  <a:pt x="147" y="16"/>
                </a:lnTo>
                <a:lnTo>
                  <a:pt x="154" y="18"/>
                </a:lnTo>
                <a:lnTo>
                  <a:pt x="172" y="5"/>
                </a:lnTo>
                <a:lnTo>
                  <a:pt x="177" y="5"/>
                </a:lnTo>
                <a:lnTo>
                  <a:pt x="180" y="8"/>
                </a:lnTo>
                <a:lnTo>
                  <a:pt x="185" y="10"/>
                </a:lnTo>
                <a:lnTo>
                  <a:pt x="188" y="11"/>
                </a:lnTo>
                <a:lnTo>
                  <a:pt x="191" y="8"/>
                </a:lnTo>
                <a:lnTo>
                  <a:pt x="193" y="5"/>
                </a:lnTo>
                <a:lnTo>
                  <a:pt x="196" y="3"/>
                </a:lnTo>
                <a:lnTo>
                  <a:pt x="201" y="0"/>
                </a:lnTo>
                <a:lnTo>
                  <a:pt x="212" y="3"/>
                </a:lnTo>
                <a:lnTo>
                  <a:pt x="208" y="7"/>
                </a:lnTo>
                <a:lnTo>
                  <a:pt x="206" y="10"/>
                </a:lnTo>
                <a:lnTo>
                  <a:pt x="208" y="13"/>
                </a:lnTo>
                <a:lnTo>
                  <a:pt x="214" y="15"/>
                </a:lnTo>
                <a:lnTo>
                  <a:pt x="224" y="16"/>
                </a:lnTo>
                <a:lnTo>
                  <a:pt x="227" y="18"/>
                </a:lnTo>
                <a:lnTo>
                  <a:pt x="232" y="20"/>
                </a:lnTo>
                <a:lnTo>
                  <a:pt x="240" y="26"/>
                </a:lnTo>
                <a:lnTo>
                  <a:pt x="242" y="28"/>
                </a:lnTo>
                <a:lnTo>
                  <a:pt x="248" y="26"/>
                </a:lnTo>
                <a:lnTo>
                  <a:pt x="257" y="24"/>
                </a:lnTo>
                <a:lnTo>
                  <a:pt x="258" y="21"/>
                </a:lnTo>
                <a:lnTo>
                  <a:pt x="268" y="21"/>
                </a:lnTo>
                <a:lnTo>
                  <a:pt x="276" y="20"/>
                </a:lnTo>
                <a:lnTo>
                  <a:pt x="283" y="21"/>
                </a:lnTo>
                <a:lnTo>
                  <a:pt x="289" y="24"/>
                </a:lnTo>
                <a:lnTo>
                  <a:pt x="296" y="26"/>
                </a:lnTo>
                <a:lnTo>
                  <a:pt x="312" y="24"/>
                </a:lnTo>
                <a:lnTo>
                  <a:pt x="323" y="24"/>
                </a:lnTo>
                <a:lnTo>
                  <a:pt x="332" y="24"/>
                </a:lnTo>
                <a:lnTo>
                  <a:pt x="335" y="21"/>
                </a:lnTo>
                <a:lnTo>
                  <a:pt x="358" y="23"/>
                </a:lnTo>
                <a:lnTo>
                  <a:pt x="361" y="26"/>
                </a:lnTo>
                <a:lnTo>
                  <a:pt x="368" y="26"/>
                </a:lnTo>
                <a:lnTo>
                  <a:pt x="369" y="34"/>
                </a:lnTo>
                <a:lnTo>
                  <a:pt x="356" y="36"/>
                </a:lnTo>
                <a:lnTo>
                  <a:pt x="356" y="38"/>
                </a:lnTo>
                <a:lnTo>
                  <a:pt x="358" y="41"/>
                </a:lnTo>
                <a:lnTo>
                  <a:pt x="361" y="42"/>
                </a:lnTo>
                <a:lnTo>
                  <a:pt x="366" y="41"/>
                </a:lnTo>
                <a:lnTo>
                  <a:pt x="371" y="39"/>
                </a:lnTo>
                <a:lnTo>
                  <a:pt x="371" y="41"/>
                </a:lnTo>
                <a:lnTo>
                  <a:pt x="374" y="42"/>
                </a:lnTo>
                <a:lnTo>
                  <a:pt x="379" y="41"/>
                </a:lnTo>
                <a:lnTo>
                  <a:pt x="385" y="39"/>
                </a:lnTo>
                <a:lnTo>
                  <a:pt x="394" y="36"/>
                </a:lnTo>
                <a:lnTo>
                  <a:pt x="395" y="39"/>
                </a:lnTo>
                <a:lnTo>
                  <a:pt x="395" y="41"/>
                </a:lnTo>
                <a:lnTo>
                  <a:pt x="394" y="44"/>
                </a:lnTo>
                <a:lnTo>
                  <a:pt x="392" y="44"/>
                </a:lnTo>
                <a:lnTo>
                  <a:pt x="390" y="46"/>
                </a:lnTo>
                <a:lnTo>
                  <a:pt x="389" y="49"/>
                </a:lnTo>
                <a:lnTo>
                  <a:pt x="390" y="51"/>
                </a:lnTo>
                <a:lnTo>
                  <a:pt x="387" y="52"/>
                </a:lnTo>
                <a:lnTo>
                  <a:pt x="379" y="54"/>
                </a:lnTo>
                <a:lnTo>
                  <a:pt x="376" y="55"/>
                </a:lnTo>
                <a:lnTo>
                  <a:pt x="381" y="57"/>
                </a:lnTo>
                <a:lnTo>
                  <a:pt x="389" y="57"/>
                </a:lnTo>
                <a:lnTo>
                  <a:pt x="387" y="60"/>
                </a:lnTo>
                <a:lnTo>
                  <a:pt x="385" y="64"/>
                </a:lnTo>
                <a:lnTo>
                  <a:pt x="384" y="65"/>
                </a:lnTo>
                <a:lnTo>
                  <a:pt x="382" y="69"/>
                </a:lnTo>
                <a:lnTo>
                  <a:pt x="384" y="70"/>
                </a:lnTo>
                <a:lnTo>
                  <a:pt x="385" y="72"/>
                </a:lnTo>
                <a:lnTo>
                  <a:pt x="384" y="75"/>
                </a:lnTo>
                <a:lnTo>
                  <a:pt x="381" y="78"/>
                </a:lnTo>
                <a:lnTo>
                  <a:pt x="384" y="82"/>
                </a:lnTo>
                <a:lnTo>
                  <a:pt x="381" y="85"/>
                </a:lnTo>
                <a:lnTo>
                  <a:pt x="374" y="88"/>
                </a:lnTo>
                <a:lnTo>
                  <a:pt x="371" y="91"/>
                </a:lnTo>
                <a:lnTo>
                  <a:pt x="371" y="93"/>
                </a:lnTo>
                <a:lnTo>
                  <a:pt x="376" y="93"/>
                </a:lnTo>
                <a:lnTo>
                  <a:pt x="381" y="91"/>
                </a:lnTo>
                <a:lnTo>
                  <a:pt x="387" y="90"/>
                </a:lnTo>
                <a:lnTo>
                  <a:pt x="397" y="90"/>
                </a:lnTo>
                <a:lnTo>
                  <a:pt x="402" y="90"/>
                </a:lnTo>
                <a:lnTo>
                  <a:pt x="402" y="91"/>
                </a:lnTo>
                <a:lnTo>
                  <a:pt x="402" y="95"/>
                </a:lnTo>
                <a:lnTo>
                  <a:pt x="407" y="95"/>
                </a:lnTo>
                <a:lnTo>
                  <a:pt x="413" y="93"/>
                </a:lnTo>
                <a:lnTo>
                  <a:pt x="434" y="101"/>
                </a:lnTo>
                <a:lnTo>
                  <a:pt x="444" y="106"/>
                </a:lnTo>
                <a:lnTo>
                  <a:pt x="446" y="108"/>
                </a:lnTo>
                <a:lnTo>
                  <a:pt x="444" y="111"/>
                </a:lnTo>
                <a:lnTo>
                  <a:pt x="441" y="113"/>
                </a:lnTo>
                <a:lnTo>
                  <a:pt x="438" y="114"/>
                </a:lnTo>
                <a:lnTo>
                  <a:pt x="436" y="118"/>
                </a:lnTo>
                <a:lnTo>
                  <a:pt x="438" y="121"/>
                </a:lnTo>
                <a:lnTo>
                  <a:pt x="441" y="122"/>
                </a:lnTo>
                <a:lnTo>
                  <a:pt x="446" y="127"/>
                </a:lnTo>
                <a:lnTo>
                  <a:pt x="452" y="132"/>
                </a:lnTo>
                <a:lnTo>
                  <a:pt x="459" y="137"/>
                </a:lnTo>
                <a:lnTo>
                  <a:pt x="464" y="139"/>
                </a:lnTo>
                <a:lnTo>
                  <a:pt x="472" y="140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8" name="Freeform 42"/>
          <p:cNvSpPr>
            <a:spLocks/>
          </p:cNvSpPr>
          <p:nvPr/>
        </p:nvSpPr>
        <p:spPr bwMode="auto">
          <a:xfrm>
            <a:off x="4887193" y="4459165"/>
            <a:ext cx="1138472" cy="713927"/>
          </a:xfrm>
          <a:custGeom>
            <a:avLst/>
            <a:gdLst>
              <a:gd name="T0" fmla="*/ 370 w 644"/>
              <a:gd name="T1" fmla="*/ 35 h 281"/>
              <a:gd name="T2" fmla="*/ 413 w 644"/>
              <a:gd name="T3" fmla="*/ 69 h 281"/>
              <a:gd name="T4" fmla="*/ 473 w 644"/>
              <a:gd name="T5" fmla="*/ 62 h 281"/>
              <a:gd name="T6" fmla="*/ 576 w 644"/>
              <a:gd name="T7" fmla="*/ 85 h 281"/>
              <a:gd name="T8" fmla="*/ 644 w 644"/>
              <a:gd name="T9" fmla="*/ 93 h 281"/>
              <a:gd name="T10" fmla="*/ 599 w 644"/>
              <a:gd name="T11" fmla="*/ 124 h 281"/>
              <a:gd name="T12" fmla="*/ 600 w 644"/>
              <a:gd name="T13" fmla="*/ 159 h 281"/>
              <a:gd name="T14" fmla="*/ 620 w 644"/>
              <a:gd name="T15" fmla="*/ 154 h 281"/>
              <a:gd name="T16" fmla="*/ 595 w 644"/>
              <a:gd name="T17" fmla="*/ 180 h 281"/>
              <a:gd name="T18" fmla="*/ 543 w 644"/>
              <a:gd name="T19" fmla="*/ 211 h 281"/>
              <a:gd name="T20" fmla="*/ 530 w 644"/>
              <a:gd name="T21" fmla="*/ 247 h 281"/>
              <a:gd name="T22" fmla="*/ 501 w 644"/>
              <a:gd name="T23" fmla="*/ 281 h 281"/>
              <a:gd name="T24" fmla="*/ 455 w 644"/>
              <a:gd name="T25" fmla="*/ 273 h 281"/>
              <a:gd name="T26" fmla="*/ 439 w 644"/>
              <a:gd name="T27" fmla="*/ 270 h 281"/>
              <a:gd name="T28" fmla="*/ 409 w 644"/>
              <a:gd name="T29" fmla="*/ 237 h 281"/>
              <a:gd name="T30" fmla="*/ 391 w 644"/>
              <a:gd name="T31" fmla="*/ 231 h 281"/>
              <a:gd name="T32" fmla="*/ 382 w 644"/>
              <a:gd name="T33" fmla="*/ 221 h 281"/>
              <a:gd name="T34" fmla="*/ 380 w 644"/>
              <a:gd name="T35" fmla="*/ 216 h 281"/>
              <a:gd name="T36" fmla="*/ 346 w 644"/>
              <a:gd name="T37" fmla="*/ 211 h 281"/>
              <a:gd name="T38" fmla="*/ 328 w 644"/>
              <a:gd name="T39" fmla="*/ 203 h 281"/>
              <a:gd name="T40" fmla="*/ 316 w 644"/>
              <a:gd name="T41" fmla="*/ 200 h 281"/>
              <a:gd name="T42" fmla="*/ 307 w 644"/>
              <a:gd name="T43" fmla="*/ 203 h 281"/>
              <a:gd name="T44" fmla="*/ 284 w 644"/>
              <a:gd name="T45" fmla="*/ 198 h 281"/>
              <a:gd name="T46" fmla="*/ 259 w 644"/>
              <a:gd name="T47" fmla="*/ 203 h 281"/>
              <a:gd name="T48" fmla="*/ 241 w 644"/>
              <a:gd name="T49" fmla="*/ 213 h 281"/>
              <a:gd name="T50" fmla="*/ 214 w 644"/>
              <a:gd name="T51" fmla="*/ 214 h 281"/>
              <a:gd name="T52" fmla="*/ 200 w 644"/>
              <a:gd name="T53" fmla="*/ 217 h 281"/>
              <a:gd name="T54" fmla="*/ 181 w 644"/>
              <a:gd name="T55" fmla="*/ 224 h 281"/>
              <a:gd name="T56" fmla="*/ 156 w 644"/>
              <a:gd name="T57" fmla="*/ 221 h 281"/>
              <a:gd name="T58" fmla="*/ 135 w 644"/>
              <a:gd name="T59" fmla="*/ 204 h 281"/>
              <a:gd name="T60" fmla="*/ 62 w 644"/>
              <a:gd name="T61" fmla="*/ 219 h 281"/>
              <a:gd name="T62" fmla="*/ 34 w 644"/>
              <a:gd name="T63" fmla="*/ 188 h 281"/>
              <a:gd name="T64" fmla="*/ 55 w 644"/>
              <a:gd name="T65" fmla="*/ 172 h 281"/>
              <a:gd name="T66" fmla="*/ 80 w 644"/>
              <a:gd name="T67" fmla="*/ 165 h 281"/>
              <a:gd name="T68" fmla="*/ 81 w 644"/>
              <a:gd name="T69" fmla="*/ 149 h 281"/>
              <a:gd name="T70" fmla="*/ 68 w 644"/>
              <a:gd name="T71" fmla="*/ 136 h 281"/>
              <a:gd name="T72" fmla="*/ 58 w 644"/>
              <a:gd name="T73" fmla="*/ 124 h 281"/>
              <a:gd name="T74" fmla="*/ 47 w 644"/>
              <a:gd name="T75" fmla="*/ 124 h 281"/>
              <a:gd name="T76" fmla="*/ 39 w 644"/>
              <a:gd name="T77" fmla="*/ 118 h 281"/>
              <a:gd name="T78" fmla="*/ 41 w 644"/>
              <a:gd name="T79" fmla="*/ 108 h 281"/>
              <a:gd name="T80" fmla="*/ 0 w 644"/>
              <a:gd name="T81" fmla="*/ 93 h 281"/>
              <a:gd name="T82" fmla="*/ 37 w 644"/>
              <a:gd name="T83" fmla="*/ 95 h 281"/>
              <a:gd name="T84" fmla="*/ 65 w 644"/>
              <a:gd name="T85" fmla="*/ 102 h 281"/>
              <a:gd name="T86" fmla="*/ 88 w 644"/>
              <a:gd name="T87" fmla="*/ 92 h 281"/>
              <a:gd name="T88" fmla="*/ 129 w 644"/>
              <a:gd name="T89" fmla="*/ 84 h 281"/>
              <a:gd name="T90" fmla="*/ 150 w 644"/>
              <a:gd name="T91" fmla="*/ 74 h 281"/>
              <a:gd name="T92" fmla="*/ 140 w 644"/>
              <a:gd name="T93" fmla="*/ 66 h 281"/>
              <a:gd name="T94" fmla="*/ 161 w 644"/>
              <a:gd name="T95" fmla="*/ 64 h 281"/>
              <a:gd name="T96" fmla="*/ 158 w 644"/>
              <a:gd name="T97" fmla="*/ 71 h 281"/>
              <a:gd name="T98" fmla="*/ 174 w 644"/>
              <a:gd name="T99" fmla="*/ 66 h 281"/>
              <a:gd name="T100" fmla="*/ 186 w 644"/>
              <a:gd name="T101" fmla="*/ 58 h 281"/>
              <a:gd name="T102" fmla="*/ 194 w 644"/>
              <a:gd name="T103" fmla="*/ 45 h 281"/>
              <a:gd name="T104" fmla="*/ 207 w 644"/>
              <a:gd name="T105" fmla="*/ 40 h 281"/>
              <a:gd name="T106" fmla="*/ 236 w 644"/>
              <a:gd name="T107" fmla="*/ 17 h 281"/>
              <a:gd name="T108" fmla="*/ 258 w 644"/>
              <a:gd name="T109" fmla="*/ 5 h 281"/>
              <a:gd name="T110" fmla="*/ 287 w 644"/>
              <a:gd name="T111" fmla="*/ 2 h 281"/>
              <a:gd name="T112" fmla="*/ 315 w 644"/>
              <a:gd name="T113" fmla="*/ 0 h 281"/>
              <a:gd name="T114" fmla="*/ 351 w 644"/>
              <a:gd name="T115" fmla="*/ 2 h 2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44"/>
              <a:gd name="T175" fmla="*/ 0 h 281"/>
              <a:gd name="T176" fmla="*/ 644 w 644"/>
              <a:gd name="T177" fmla="*/ 281 h 2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44" h="281">
                <a:moveTo>
                  <a:pt x="365" y="4"/>
                </a:moveTo>
                <a:lnTo>
                  <a:pt x="357" y="10"/>
                </a:lnTo>
                <a:lnTo>
                  <a:pt x="359" y="20"/>
                </a:lnTo>
                <a:lnTo>
                  <a:pt x="370" y="35"/>
                </a:lnTo>
                <a:lnTo>
                  <a:pt x="356" y="46"/>
                </a:lnTo>
                <a:lnTo>
                  <a:pt x="370" y="69"/>
                </a:lnTo>
                <a:lnTo>
                  <a:pt x="391" y="74"/>
                </a:lnTo>
                <a:lnTo>
                  <a:pt x="413" y="69"/>
                </a:lnTo>
                <a:lnTo>
                  <a:pt x="432" y="69"/>
                </a:lnTo>
                <a:lnTo>
                  <a:pt x="432" y="77"/>
                </a:lnTo>
                <a:lnTo>
                  <a:pt x="442" y="82"/>
                </a:lnTo>
                <a:lnTo>
                  <a:pt x="473" y="62"/>
                </a:lnTo>
                <a:lnTo>
                  <a:pt x="501" y="72"/>
                </a:lnTo>
                <a:lnTo>
                  <a:pt x="520" y="79"/>
                </a:lnTo>
                <a:lnTo>
                  <a:pt x="555" y="84"/>
                </a:lnTo>
                <a:lnTo>
                  <a:pt x="576" y="85"/>
                </a:lnTo>
                <a:lnTo>
                  <a:pt x="595" y="92"/>
                </a:lnTo>
                <a:lnTo>
                  <a:pt x="612" y="92"/>
                </a:lnTo>
                <a:lnTo>
                  <a:pt x="643" y="85"/>
                </a:lnTo>
                <a:lnTo>
                  <a:pt x="644" y="93"/>
                </a:lnTo>
                <a:lnTo>
                  <a:pt x="628" y="100"/>
                </a:lnTo>
                <a:lnTo>
                  <a:pt x="620" y="105"/>
                </a:lnTo>
                <a:lnTo>
                  <a:pt x="612" y="110"/>
                </a:lnTo>
                <a:lnTo>
                  <a:pt x="599" y="124"/>
                </a:lnTo>
                <a:lnTo>
                  <a:pt x="610" y="129"/>
                </a:lnTo>
                <a:lnTo>
                  <a:pt x="584" y="157"/>
                </a:lnTo>
                <a:lnTo>
                  <a:pt x="595" y="165"/>
                </a:lnTo>
                <a:lnTo>
                  <a:pt x="600" y="159"/>
                </a:lnTo>
                <a:lnTo>
                  <a:pt x="605" y="155"/>
                </a:lnTo>
                <a:lnTo>
                  <a:pt x="613" y="155"/>
                </a:lnTo>
                <a:lnTo>
                  <a:pt x="620" y="151"/>
                </a:lnTo>
                <a:lnTo>
                  <a:pt x="620" y="154"/>
                </a:lnTo>
                <a:lnTo>
                  <a:pt x="613" y="162"/>
                </a:lnTo>
                <a:lnTo>
                  <a:pt x="610" y="169"/>
                </a:lnTo>
                <a:lnTo>
                  <a:pt x="597" y="173"/>
                </a:lnTo>
                <a:lnTo>
                  <a:pt x="595" y="180"/>
                </a:lnTo>
                <a:lnTo>
                  <a:pt x="577" y="188"/>
                </a:lnTo>
                <a:lnTo>
                  <a:pt x="560" y="196"/>
                </a:lnTo>
                <a:lnTo>
                  <a:pt x="553" y="200"/>
                </a:lnTo>
                <a:lnTo>
                  <a:pt x="543" y="211"/>
                </a:lnTo>
                <a:lnTo>
                  <a:pt x="555" y="222"/>
                </a:lnTo>
                <a:lnTo>
                  <a:pt x="535" y="227"/>
                </a:lnTo>
                <a:lnTo>
                  <a:pt x="537" y="239"/>
                </a:lnTo>
                <a:lnTo>
                  <a:pt x="530" y="247"/>
                </a:lnTo>
                <a:lnTo>
                  <a:pt x="520" y="258"/>
                </a:lnTo>
                <a:lnTo>
                  <a:pt x="514" y="262"/>
                </a:lnTo>
                <a:lnTo>
                  <a:pt x="502" y="266"/>
                </a:lnTo>
                <a:lnTo>
                  <a:pt x="501" y="281"/>
                </a:lnTo>
                <a:lnTo>
                  <a:pt x="481" y="278"/>
                </a:lnTo>
                <a:lnTo>
                  <a:pt x="476" y="275"/>
                </a:lnTo>
                <a:lnTo>
                  <a:pt x="465" y="271"/>
                </a:lnTo>
                <a:lnTo>
                  <a:pt x="455" y="273"/>
                </a:lnTo>
                <a:lnTo>
                  <a:pt x="444" y="276"/>
                </a:lnTo>
                <a:lnTo>
                  <a:pt x="444" y="275"/>
                </a:lnTo>
                <a:lnTo>
                  <a:pt x="444" y="273"/>
                </a:lnTo>
                <a:lnTo>
                  <a:pt x="439" y="270"/>
                </a:lnTo>
                <a:lnTo>
                  <a:pt x="427" y="262"/>
                </a:lnTo>
                <a:lnTo>
                  <a:pt x="411" y="249"/>
                </a:lnTo>
                <a:lnTo>
                  <a:pt x="411" y="245"/>
                </a:lnTo>
                <a:lnTo>
                  <a:pt x="409" y="237"/>
                </a:lnTo>
                <a:lnTo>
                  <a:pt x="404" y="232"/>
                </a:lnTo>
                <a:lnTo>
                  <a:pt x="395" y="232"/>
                </a:lnTo>
                <a:lnTo>
                  <a:pt x="393" y="231"/>
                </a:lnTo>
                <a:lnTo>
                  <a:pt x="391" y="231"/>
                </a:lnTo>
                <a:lnTo>
                  <a:pt x="391" y="226"/>
                </a:lnTo>
                <a:lnTo>
                  <a:pt x="390" y="222"/>
                </a:lnTo>
                <a:lnTo>
                  <a:pt x="388" y="222"/>
                </a:lnTo>
                <a:lnTo>
                  <a:pt x="382" y="221"/>
                </a:lnTo>
                <a:lnTo>
                  <a:pt x="378" y="221"/>
                </a:lnTo>
                <a:lnTo>
                  <a:pt x="378" y="219"/>
                </a:lnTo>
                <a:lnTo>
                  <a:pt x="378" y="217"/>
                </a:lnTo>
                <a:lnTo>
                  <a:pt x="380" y="216"/>
                </a:lnTo>
                <a:lnTo>
                  <a:pt x="380" y="214"/>
                </a:lnTo>
                <a:lnTo>
                  <a:pt x="375" y="213"/>
                </a:lnTo>
                <a:lnTo>
                  <a:pt x="360" y="213"/>
                </a:lnTo>
                <a:lnTo>
                  <a:pt x="346" y="211"/>
                </a:lnTo>
                <a:lnTo>
                  <a:pt x="341" y="209"/>
                </a:lnTo>
                <a:lnTo>
                  <a:pt x="334" y="206"/>
                </a:lnTo>
                <a:lnTo>
                  <a:pt x="329" y="204"/>
                </a:lnTo>
                <a:lnTo>
                  <a:pt x="328" y="203"/>
                </a:lnTo>
                <a:lnTo>
                  <a:pt x="328" y="201"/>
                </a:lnTo>
                <a:lnTo>
                  <a:pt x="325" y="198"/>
                </a:lnTo>
                <a:lnTo>
                  <a:pt x="318" y="198"/>
                </a:lnTo>
                <a:lnTo>
                  <a:pt x="316" y="200"/>
                </a:lnTo>
                <a:lnTo>
                  <a:pt x="316" y="203"/>
                </a:lnTo>
                <a:lnTo>
                  <a:pt x="313" y="204"/>
                </a:lnTo>
                <a:lnTo>
                  <a:pt x="307" y="203"/>
                </a:lnTo>
                <a:lnTo>
                  <a:pt x="302" y="203"/>
                </a:lnTo>
                <a:lnTo>
                  <a:pt x="297" y="203"/>
                </a:lnTo>
                <a:lnTo>
                  <a:pt x="290" y="198"/>
                </a:lnTo>
                <a:lnTo>
                  <a:pt x="284" y="198"/>
                </a:lnTo>
                <a:lnTo>
                  <a:pt x="276" y="198"/>
                </a:lnTo>
                <a:lnTo>
                  <a:pt x="272" y="196"/>
                </a:lnTo>
                <a:lnTo>
                  <a:pt x="266" y="198"/>
                </a:lnTo>
                <a:lnTo>
                  <a:pt x="259" y="203"/>
                </a:lnTo>
                <a:lnTo>
                  <a:pt x="254" y="206"/>
                </a:lnTo>
                <a:lnTo>
                  <a:pt x="251" y="209"/>
                </a:lnTo>
                <a:lnTo>
                  <a:pt x="248" y="211"/>
                </a:lnTo>
                <a:lnTo>
                  <a:pt x="241" y="213"/>
                </a:lnTo>
                <a:lnTo>
                  <a:pt x="235" y="211"/>
                </a:lnTo>
                <a:lnTo>
                  <a:pt x="228" y="213"/>
                </a:lnTo>
                <a:lnTo>
                  <a:pt x="217" y="214"/>
                </a:lnTo>
                <a:lnTo>
                  <a:pt x="214" y="214"/>
                </a:lnTo>
                <a:lnTo>
                  <a:pt x="210" y="213"/>
                </a:lnTo>
                <a:lnTo>
                  <a:pt x="207" y="213"/>
                </a:lnTo>
                <a:lnTo>
                  <a:pt x="200" y="214"/>
                </a:lnTo>
                <a:lnTo>
                  <a:pt x="200" y="217"/>
                </a:lnTo>
                <a:lnTo>
                  <a:pt x="200" y="219"/>
                </a:lnTo>
                <a:lnTo>
                  <a:pt x="197" y="221"/>
                </a:lnTo>
                <a:lnTo>
                  <a:pt x="194" y="222"/>
                </a:lnTo>
                <a:lnTo>
                  <a:pt x="181" y="224"/>
                </a:lnTo>
                <a:lnTo>
                  <a:pt x="176" y="224"/>
                </a:lnTo>
                <a:lnTo>
                  <a:pt x="161" y="229"/>
                </a:lnTo>
                <a:lnTo>
                  <a:pt x="156" y="224"/>
                </a:lnTo>
                <a:lnTo>
                  <a:pt x="156" y="221"/>
                </a:lnTo>
                <a:lnTo>
                  <a:pt x="150" y="217"/>
                </a:lnTo>
                <a:lnTo>
                  <a:pt x="143" y="214"/>
                </a:lnTo>
                <a:lnTo>
                  <a:pt x="130" y="213"/>
                </a:lnTo>
                <a:lnTo>
                  <a:pt x="135" y="204"/>
                </a:lnTo>
                <a:lnTo>
                  <a:pt x="119" y="209"/>
                </a:lnTo>
                <a:lnTo>
                  <a:pt x="106" y="216"/>
                </a:lnTo>
                <a:lnTo>
                  <a:pt x="96" y="222"/>
                </a:lnTo>
                <a:lnTo>
                  <a:pt x="62" y="219"/>
                </a:lnTo>
                <a:lnTo>
                  <a:pt x="55" y="214"/>
                </a:lnTo>
                <a:lnTo>
                  <a:pt x="52" y="203"/>
                </a:lnTo>
                <a:lnTo>
                  <a:pt x="49" y="195"/>
                </a:lnTo>
                <a:lnTo>
                  <a:pt x="34" y="188"/>
                </a:lnTo>
                <a:lnTo>
                  <a:pt x="41" y="182"/>
                </a:lnTo>
                <a:lnTo>
                  <a:pt x="44" y="178"/>
                </a:lnTo>
                <a:lnTo>
                  <a:pt x="50" y="175"/>
                </a:lnTo>
                <a:lnTo>
                  <a:pt x="55" y="172"/>
                </a:lnTo>
                <a:lnTo>
                  <a:pt x="62" y="170"/>
                </a:lnTo>
                <a:lnTo>
                  <a:pt x="68" y="169"/>
                </a:lnTo>
                <a:lnTo>
                  <a:pt x="75" y="167"/>
                </a:lnTo>
                <a:lnTo>
                  <a:pt x="80" y="165"/>
                </a:lnTo>
                <a:lnTo>
                  <a:pt x="86" y="162"/>
                </a:lnTo>
                <a:lnTo>
                  <a:pt x="91" y="159"/>
                </a:lnTo>
                <a:lnTo>
                  <a:pt x="88" y="154"/>
                </a:lnTo>
                <a:lnTo>
                  <a:pt x="81" y="149"/>
                </a:lnTo>
                <a:lnTo>
                  <a:pt x="76" y="147"/>
                </a:lnTo>
                <a:lnTo>
                  <a:pt x="68" y="144"/>
                </a:lnTo>
                <a:lnTo>
                  <a:pt x="68" y="141"/>
                </a:lnTo>
                <a:lnTo>
                  <a:pt x="68" y="136"/>
                </a:lnTo>
                <a:lnTo>
                  <a:pt x="68" y="131"/>
                </a:lnTo>
                <a:lnTo>
                  <a:pt x="65" y="126"/>
                </a:lnTo>
                <a:lnTo>
                  <a:pt x="62" y="124"/>
                </a:lnTo>
                <a:lnTo>
                  <a:pt x="58" y="124"/>
                </a:lnTo>
                <a:lnTo>
                  <a:pt x="55" y="126"/>
                </a:lnTo>
                <a:lnTo>
                  <a:pt x="49" y="128"/>
                </a:lnTo>
                <a:lnTo>
                  <a:pt x="45" y="128"/>
                </a:lnTo>
                <a:lnTo>
                  <a:pt x="47" y="124"/>
                </a:lnTo>
                <a:lnTo>
                  <a:pt x="49" y="121"/>
                </a:lnTo>
                <a:lnTo>
                  <a:pt x="49" y="120"/>
                </a:lnTo>
                <a:lnTo>
                  <a:pt x="47" y="116"/>
                </a:lnTo>
                <a:lnTo>
                  <a:pt x="39" y="118"/>
                </a:lnTo>
                <a:lnTo>
                  <a:pt x="29" y="116"/>
                </a:lnTo>
                <a:lnTo>
                  <a:pt x="31" y="115"/>
                </a:lnTo>
                <a:lnTo>
                  <a:pt x="36" y="111"/>
                </a:lnTo>
                <a:lnTo>
                  <a:pt x="41" y="108"/>
                </a:lnTo>
                <a:lnTo>
                  <a:pt x="26" y="105"/>
                </a:lnTo>
                <a:lnTo>
                  <a:pt x="13" y="100"/>
                </a:lnTo>
                <a:lnTo>
                  <a:pt x="0" y="98"/>
                </a:lnTo>
                <a:lnTo>
                  <a:pt x="0" y="93"/>
                </a:lnTo>
                <a:lnTo>
                  <a:pt x="3" y="92"/>
                </a:lnTo>
                <a:lnTo>
                  <a:pt x="6" y="95"/>
                </a:lnTo>
                <a:lnTo>
                  <a:pt x="11" y="95"/>
                </a:lnTo>
                <a:lnTo>
                  <a:pt x="37" y="95"/>
                </a:lnTo>
                <a:lnTo>
                  <a:pt x="47" y="95"/>
                </a:lnTo>
                <a:lnTo>
                  <a:pt x="49" y="98"/>
                </a:lnTo>
                <a:lnTo>
                  <a:pt x="47" y="103"/>
                </a:lnTo>
                <a:lnTo>
                  <a:pt x="65" y="102"/>
                </a:lnTo>
                <a:lnTo>
                  <a:pt x="75" y="93"/>
                </a:lnTo>
                <a:lnTo>
                  <a:pt x="70" y="87"/>
                </a:lnTo>
                <a:lnTo>
                  <a:pt x="76" y="85"/>
                </a:lnTo>
                <a:lnTo>
                  <a:pt x="88" y="92"/>
                </a:lnTo>
                <a:lnTo>
                  <a:pt x="114" y="85"/>
                </a:lnTo>
                <a:lnTo>
                  <a:pt x="117" y="89"/>
                </a:lnTo>
                <a:lnTo>
                  <a:pt x="124" y="85"/>
                </a:lnTo>
                <a:lnTo>
                  <a:pt x="129" y="84"/>
                </a:lnTo>
                <a:lnTo>
                  <a:pt x="135" y="82"/>
                </a:lnTo>
                <a:lnTo>
                  <a:pt x="143" y="80"/>
                </a:lnTo>
                <a:lnTo>
                  <a:pt x="147" y="77"/>
                </a:lnTo>
                <a:lnTo>
                  <a:pt x="150" y="74"/>
                </a:lnTo>
                <a:lnTo>
                  <a:pt x="148" y="72"/>
                </a:lnTo>
                <a:lnTo>
                  <a:pt x="143" y="71"/>
                </a:lnTo>
                <a:lnTo>
                  <a:pt x="140" y="67"/>
                </a:lnTo>
                <a:lnTo>
                  <a:pt x="140" y="66"/>
                </a:lnTo>
                <a:lnTo>
                  <a:pt x="143" y="62"/>
                </a:lnTo>
                <a:lnTo>
                  <a:pt x="150" y="62"/>
                </a:lnTo>
                <a:lnTo>
                  <a:pt x="155" y="61"/>
                </a:lnTo>
                <a:lnTo>
                  <a:pt x="161" y="64"/>
                </a:lnTo>
                <a:lnTo>
                  <a:pt x="161" y="66"/>
                </a:lnTo>
                <a:lnTo>
                  <a:pt x="158" y="66"/>
                </a:lnTo>
                <a:lnTo>
                  <a:pt x="156" y="67"/>
                </a:lnTo>
                <a:lnTo>
                  <a:pt x="158" y="71"/>
                </a:lnTo>
                <a:lnTo>
                  <a:pt x="165" y="71"/>
                </a:lnTo>
                <a:lnTo>
                  <a:pt x="168" y="69"/>
                </a:lnTo>
                <a:lnTo>
                  <a:pt x="173" y="69"/>
                </a:lnTo>
                <a:lnTo>
                  <a:pt x="174" y="66"/>
                </a:lnTo>
                <a:lnTo>
                  <a:pt x="176" y="64"/>
                </a:lnTo>
                <a:lnTo>
                  <a:pt x="181" y="62"/>
                </a:lnTo>
                <a:lnTo>
                  <a:pt x="184" y="61"/>
                </a:lnTo>
                <a:lnTo>
                  <a:pt x="186" y="58"/>
                </a:lnTo>
                <a:lnTo>
                  <a:pt x="184" y="53"/>
                </a:lnTo>
                <a:lnTo>
                  <a:pt x="184" y="49"/>
                </a:lnTo>
                <a:lnTo>
                  <a:pt x="189" y="46"/>
                </a:lnTo>
                <a:lnTo>
                  <a:pt x="194" y="45"/>
                </a:lnTo>
                <a:lnTo>
                  <a:pt x="197" y="41"/>
                </a:lnTo>
                <a:lnTo>
                  <a:pt x="199" y="40"/>
                </a:lnTo>
                <a:lnTo>
                  <a:pt x="202" y="40"/>
                </a:lnTo>
                <a:lnTo>
                  <a:pt x="207" y="40"/>
                </a:lnTo>
                <a:lnTo>
                  <a:pt x="212" y="41"/>
                </a:lnTo>
                <a:lnTo>
                  <a:pt x="225" y="27"/>
                </a:lnTo>
                <a:lnTo>
                  <a:pt x="231" y="22"/>
                </a:lnTo>
                <a:lnTo>
                  <a:pt x="236" y="17"/>
                </a:lnTo>
                <a:lnTo>
                  <a:pt x="238" y="12"/>
                </a:lnTo>
                <a:lnTo>
                  <a:pt x="241" y="7"/>
                </a:lnTo>
                <a:lnTo>
                  <a:pt x="246" y="4"/>
                </a:lnTo>
                <a:lnTo>
                  <a:pt x="258" y="5"/>
                </a:lnTo>
                <a:lnTo>
                  <a:pt x="261" y="5"/>
                </a:lnTo>
                <a:lnTo>
                  <a:pt x="272" y="5"/>
                </a:lnTo>
                <a:lnTo>
                  <a:pt x="280" y="5"/>
                </a:lnTo>
                <a:lnTo>
                  <a:pt x="287" y="2"/>
                </a:lnTo>
                <a:lnTo>
                  <a:pt x="290" y="2"/>
                </a:lnTo>
                <a:lnTo>
                  <a:pt x="295" y="0"/>
                </a:lnTo>
                <a:lnTo>
                  <a:pt x="303" y="0"/>
                </a:lnTo>
                <a:lnTo>
                  <a:pt x="315" y="0"/>
                </a:lnTo>
                <a:lnTo>
                  <a:pt x="325" y="2"/>
                </a:lnTo>
                <a:lnTo>
                  <a:pt x="333" y="2"/>
                </a:lnTo>
                <a:lnTo>
                  <a:pt x="341" y="2"/>
                </a:lnTo>
                <a:lnTo>
                  <a:pt x="351" y="2"/>
                </a:lnTo>
                <a:lnTo>
                  <a:pt x="357" y="2"/>
                </a:lnTo>
                <a:lnTo>
                  <a:pt x="365" y="4"/>
                </a:lnTo>
                <a:close/>
              </a:path>
            </a:pathLst>
          </a:custGeom>
          <a:solidFill>
            <a:srgbClr val="FF00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79" name="Freeform 43"/>
          <p:cNvSpPr>
            <a:spLocks/>
          </p:cNvSpPr>
          <p:nvPr/>
        </p:nvSpPr>
        <p:spPr bwMode="auto">
          <a:xfrm>
            <a:off x="158289" y="4543007"/>
            <a:ext cx="1083670" cy="749496"/>
          </a:xfrm>
          <a:custGeom>
            <a:avLst/>
            <a:gdLst>
              <a:gd name="T0" fmla="*/ 445 w 613"/>
              <a:gd name="T1" fmla="*/ 64 h 295"/>
              <a:gd name="T2" fmla="*/ 496 w 613"/>
              <a:gd name="T3" fmla="*/ 85 h 295"/>
              <a:gd name="T4" fmla="*/ 542 w 613"/>
              <a:gd name="T5" fmla="*/ 75 h 295"/>
              <a:gd name="T6" fmla="*/ 589 w 613"/>
              <a:gd name="T7" fmla="*/ 87 h 295"/>
              <a:gd name="T8" fmla="*/ 584 w 613"/>
              <a:gd name="T9" fmla="*/ 105 h 295"/>
              <a:gd name="T10" fmla="*/ 561 w 613"/>
              <a:gd name="T11" fmla="*/ 144 h 295"/>
              <a:gd name="T12" fmla="*/ 532 w 613"/>
              <a:gd name="T13" fmla="*/ 136 h 295"/>
              <a:gd name="T14" fmla="*/ 489 w 613"/>
              <a:gd name="T15" fmla="*/ 131 h 295"/>
              <a:gd name="T16" fmla="*/ 473 w 613"/>
              <a:gd name="T17" fmla="*/ 147 h 295"/>
              <a:gd name="T18" fmla="*/ 473 w 613"/>
              <a:gd name="T19" fmla="*/ 173 h 295"/>
              <a:gd name="T20" fmla="*/ 416 w 613"/>
              <a:gd name="T21" fmla="*/ 189 h 295"/>
              <a:gd name="T22" fmla="*/ 372 w 613"/>
              <a:gd name="T23" fmla="*/ 163 h 295"/>
              <a:gd name="T24" fmla="*/ 408 w 613"/>
              <a:gd name="T25" fmla="*/ 160 h 295"/>
              <a:gd name="T26" fmla="*/ 401 w 613"/>
              <a:gd name="T27" fmla="*/ 127 h 295"/>
              <a:gd name="T28" fmla="*/ 318 w 613"/>
              <a:gd name="T29" fmla="*/ 136 h 295"/>
              <a:gd name="T30" fmla="*/ 308 w 613"/>
              <a:gd name="T31" fmla="*/ 176 h 295"/>
              <a:gd name="T32" fmla="*/ 307 w 613"/>
              <a:gd name="T33" fmla="*/ 184 h 295"/>
              <a:gd name="T34" fmla="*/ 253 w 613"/>
              <a:gd name="T35" fmla="*/ 211 h 295"/>
              <a:gd name="T36" fmla="*/ 267 w 613"/>
              <a:gd name="T37" fmla="*/ 237 h 295"/>
              <a:gd name="T38" fmla="*/ 233 w 613"/>
              <a:gd name="T39" fmla="*/ 268 h 295"/>
              <a:gd name="T40" fmla="*/ 168 w 613"/>
              <a:gd name="T41" fmla="*/ 253 h 295"/>
              <a:gd name="T42" fmla="*/ 145 w 613"/>
              <a:gd name="T43" fmla="*/ 247 h 295"/>
              <a:gd name="T44" fmla="*/ 127 w 613"/>
              <a:gd name="T45" fmla="*/ 261 h 295"/>
              <a:gd name="T46" fmla="*/ 117 w 613"/>
              <a:gd name="T47" fmla="*/ 291 h 295"/>
              <a:gd name="T48" fmla="*/ 96 w 613"/>
              <a:gd name="T49" fmla="*/ 286 h 295"/>
              <a:gd name="T50" fmla="*/ 70 w 613"/>
              <a:gd name="T51" fmla="*/ 235 h 295"/>
              <a:gd name="T52" fmla="*/ 67 w 613"/>
              <a:gd name="T53" fmla="*/ 206 h 295"/>
              <a:gd name="T54" fmla="*/ 96 w 613"/>
              <a:gd name="T55" fmla="*/ 198 h 295"/>
              <a:gd name="T56" fmla="*/ 94 w 613"/>
              <a:gd name="T57" fmla="*/ 184 h 295"/>
              <a:gd name="T58" fmla="*/ 85 w 613"/>
              <a:gd name="T59" fmla="*/ 176 h 295"/>
              <a:gd name="T60" fmla="*/ 76 w 613"/>
              <a:gd name="T61" fmla="*/ 160 h 295"/>
              <a:gd name="T62" fmla="*/ 32 w 613"/>
              <a:gd name="T63" fmla="*/ 165 h 295"/>
              <a:gd name="T64" fmla="*/ 3 w 613"/>
              <a:gd name="T65" fmla="*/ 155 h 295"/>
              <a:gd name="T66" fmla="*/ 23 w 613"/>
              <a:gd name="T67" fmla="*/ 137 h 295"/>
              <a:gd name="T68" fmla="*/ 47 w 613"/>
              <a:gd name="T69" fmla="*/ 127 h 295"/>
              <a:gd name="T70" fmla="*/ 75 w 613"/>
              <a:gd name="T71" fmla="*/ 118 h 295"/>
              <a:gd name="T72" fmla="*/ 93 w 613"/>
              <a:gd name="T73" fmla="*/ 106 h 295"/>
              <a:gd name="T74" fmla="*/ 78 w 613"/>
              <a:gd name="T75" fmla="*/ 80 h 295"/>
              <a:gd name="T76" fmla="*/ 103 w 613"/>
              <a:gd name="T77" fmla="*/ 43 h 295"/>
              <a:gd name="T78" fmla="*/ 104 w 613"/>
              <a:gd name="T79" fmla="*/ 23 h 295"/>
              <a:gd name="T80" fmla="*/ 104 w 613"/>
              <a:gd name="T81" fmla="*/ 10 h 295"/>
              <a:gd name="T82" fmla="*/ 119 w 613"/>
              <a:gd name="T83" fmla="*/ 16 h 295"/>
              <a:gd name="T84" fmla="*/ 156 w 613"/>
              <a:gd name="T85" fmla="*/ 34 h 295"/>
              <a:gd name="T86" fmla="*/ 192 w 613"/>
              <a:gd name="T87" fmla="*/ 39 h 295"/>
              <a:gd name="T88" fmla="*/ 225 w 613"/>
              <a:gd name="T89" fmla="*/ 49 h 295"/>
              <a:gd name="T90" fmla="*/ 240 w 613"/>
              <a:gd name="T91" fmla="*/ 56 h 295"/>
              <a:gd name="T92" fmla="*/ 253 w 613"/>
              <a:gd name="T93" fmla="*/ 49 h 295"/>
              <a:gd name="T94" fmla="*/ 277 w 613"/>
              <a:gd name="T95" fmla="*/ 34 h 295"/>
              <a:gd name="T96" fmla="*/ 308 w 613"/>
              <a:gd name="T97" fmla="*/ 49 h 295"/>
              <a:gd name="T98" fmla="*/ 336 w 613"/>
              <a:gd name="T99" fmla="*/ 60 h 295"/>
              <a:gd name="T100" fmla="*/ 338 w 613"/>
              <a:gd name="T101" fmla="*/ 47 h 295"/>
              <a:gd name="T102" fmla="*/ 336 w 613"/>
              <a:gd name="T103" fmla="*/ 29 h 295"/>
              <a:gd name="T104" fmla="*/ 333 w 613"/>
              <a:gd name="T105" fmla="*/ 7 h 295"/>
              <a:gd name="T106" fmla="*/ 354 w 613"/>
              <a:gd name="T107" fmla="*/ 8 h 295"/>
              <a:gd name="T108" fmla="*/ 383 w 613"/>
              <a:gd name="T109" fmla="*/ 51 h 29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13"/>
              <a:gd name="T166" fmla="*/ 0 h 295"/>
              <a:gd name="T167" fmla="*/ 613 w 613"/>
              <a:gd name="T168" fmla="*/ 295 h 29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13" h="295">
                <a:moveTo>
                  <a:pt x="383" y="51"/>
                </a:moveTo>
                <a:lnTo>
                  <a:pt x="411" y="65"/>
                </a:lnTo>
                <a:lnTo>
                  <a:pt x="422" y="65"/>
                </a:lnTo>
                <a:lnTo>
                  <a:pt x="445" y="64"/>
                </a:lnTo>
                <a:lnTo>
                  <a:pt x="463" y="69"/>
                </a:lnTo>
                <a:lnTo>
                  <a:pt x="470" y="70"/>
                </a:lnTo>
                <a:lnTo>
                  <a:pt x="489" y="72"/>
                </a:lnTo>
                <a:lnTo>
                  <a:pt x="496" y="85"/>
                </a:lnTo>
                <a:lnTo>
                  <a:pt x="509" y="80"/>
                </a:lnTo>
                <a:lnTo>
                  <a:pt x="519" y="77"/>
                </a:lnTo>
                <a:lnTo>
                  <a:pt x="529" y="75"/>
                </a:lnTo>
                <a:lnTo>
                  <a:pt x="542" y="75"/>
                </a:lnTo>
                <a:lnTo>
                  <a:pt x="551" y="74"/>
                </a:lnTo>
                <a:lnTo>
                  <a:pt x="558" y="75"/>
                </a:lnTo>
                <a:lnTo>
                  <a:pt x="586" y="69"/>
                </a:lnTo>
                <a:lnTo>
                  <a:pt x="589" y="87"/>
                </a:lnTo>
                <a:lnTo>
                  <a:pt x="613" y="91"/>
                </a:lnTo>
                <a:lnTo>
                  <a:pt x="609" y="101"/>
                </a:lnTo>
                <a:lnTo>
                  <a:pt x="586" y="101"/>
                </a:lnTo>
                <a:lnTo>
                  <a:pt x="584" y="105"/>
                </a:lnTo>
                <a:lnTo>
                  <a:pt x="586" y="113"/>
                </a:lnTo>
                <a:lnTo>
                  <a:pt x="589" y="121"/>
                </a:lnTo>
                <a:lnTo>
                  <a:pt x="592" y="134"/>
                </a:lnTo>
                <a:lnTo>
                  <a:pt x="561" y="144"/>
                </a:lnTo>
                <a:lnTo>
                  <a:pt x="558" y="137"/>
                </a:lnTo>
                <a:lnTo>
                  <a:pt x="553" y="127"/>
                </a:lnTo>
                <a:lnTo>
                  <a:pt x="543" y="131"/>
                </a:lnTo>
                <a:lnTo>
                  <a:pt x="532" y="136"/>
                </a:lnTo>
                <a:lnTo>
                  <a:pt x="527" y="137"/>
                </a:lnTo>
                <a:lnTo>
                  <a:pt x="506" y="144"/>
                </a:lnTo>
                <a:lnTo>
                  <a:pt x="493" y="134"/>
                </a:lnTo>
                <a:lnTo>
                  <a:pt x="489" y="131"/>
                </a:lnTo>
                <a:lnTo>
                  <a:pt x="485" y="131"/>
                </a:lnTo>
                <a:lnTo>
                  <a:pt x="480" y="132"/>
                </a:lnTo>
                <a:lnTo>
                  <a:pt x="480" y="145"/>
                </a:lnTo>
                <a:lnTo>
                  <a:pt x="473" y="147"/>
                </a:lnTo>
                <a:lnTo>
                  <a:pt x="465" y="147"/>
                </a:lnTo>
                <a:lnTo>
                  <a:pt x="458" y="149"/>
                </a:lnTo>
                <a:lnTo>
                  <a:pt x="458" y="162"/>
                </a:lnTo>
                <a:lnTo>
                  <a:pt x="473" y="173"/>
                </a:lnTo>
                <a:lnTo>
                  <a:pt x="475" y="176"/>
                </a:lnTo>
                <a:lnTo>
                  <a:pt x="476" y="183"/>
                </a:lnTo>
                <a:lnTo>
                  <a:pt x="475" y="184"/>
                </a:lnTo>
                <a:lnTo>
                  <a:pt x="416" y="189"/>
                </a:lnTo>
                <a:lnTo>
                  <a:pt x="406" y="191"/>
                </a:lnTo>
                <a:lnTo>
                  <a:pt x="391" y="183"/>
                </a:lnTo>
                <a:lnTo>
                  <a:pt x="377" y="173"/>
                </a:lnTo>
                <a:lnTo>
                  <a:pt x="372" y="163"/>
                </a:lnTo>
                <a:lnTo>
                  <a:pt x="374" y="162"/>
                </a:lnTo>
                <a:lnTo>
                  <a:pt x="385" y="158"/>
                </a:lnTo>
                <a:lnTo>
                  <a:pt x="393" y="160"/>
                </a:lnTo>
                <a:lnTo>
                  <a:pt x="408" y="160"/>
                </a:lnTo>
                <a:lnTo>
                  <a:pt x="409" y="153"/>
                </a:lnTo>
                <a:lnTo>
                  <a:pt x="408" y="150"/>
                </a:lnTo>
                <a:lnTo>
                  <a:pt x="405" y="132"/>
                </a:lnTo>
                <a:lnTo>
                  <a:pt x="401" y="127"/>
                </a:lnTo>
                <a:lnTo>
                  <a:pt x="382" y="126"/>
                </a:lnTo>
                <a:lnTo>
                  <a:pt x="380" y="126"/>
                </a:lnTo>
                <a:lnTo>
                  <a:pt x="316" y="131"/>
                </a:lnTo>
                <a:lnTo>
                  <a:pt x="318" y="136"/>
                </a:lnTo>
                <a:lnTo>
                  <a:pt x="325" y="139"/>
                </a:lnTo>
                <a:lnTo>
                  <a:pt x="312" y="153"/>
                </a:lnTo>
                <a:lnTo>
                  <a:pt x="294" y="167"/>
                </a:lnTo>
                <a:lnTo>
                  <a:pt x="308" y="176"/>
                </a:lnTo>
                <a:lnTo>
                  <a:pt x="312" y="178"/>
                </a:lnTo>
                <a:lnTo>
                  <a:pt x="313" y="180"/>
                </a:lnTo>
                <a:lnTo>
                  <a:pt x="312" y="183"/>
                </a:lnTo>
                <a:lnTo>
                  <a:pt x="307" y="184"/>
                </a:lnTo>
                <a:lnTo>
                  <a:pt x="292" y="194"/>
                </a:lnTo>
                <a:lnTo>
                  <a:pt x="282" y="201"/>
                </a:lnTo>
                <a:lnTo>
                  <a:pt x="261" y="207"/>
                </a:lnTo>
                <a:lnTo>
                  <a:pt x="253" y="211"/>
                </a:lnTo>
                <a:lnTo>
                  <a:pt x="271" y="227"/>
                </a:lnTo>
                <a:lnTo>
                  <a:pt x="271" y="229"/>
                </a:lnTo>
                <a:lnTo>
                  <a:pt x="272" y="232"/>
                </a:lnTo>
                <a:lnTo>
                  <a:pt x="267" y="237"/>
                </a:lnTo>
                <a:lnTo>
                  <a:pt x="251" y="255"/>
                </a:lnTo>
                <a:lnTo>
                  <a:pt x="238" y="266"/>
                </a:lnTo>
                <a:lnTo>
                  <a:pt x="236" y="266"/>
                </a:lnTo>
                <a:lnTo>
                  <a:pt x="233" y="268"/>
                </a:lnTo>
                <a:lnTo>
                  <a:pt x="220" y="269"/>
                </a:lnTo>
                <a:lnTo>
                  <a:pt x="202" y="269"/>
                </a:lnTo>
                <a:lnTo>
                  <a:pt x="184" y="264"/>
                </a:lnTo>
                <a:lnTo>
                  <a:pt x="168" y="253"/>
                </a:lnTo>
                <a:lnTo>
                  <a:pt x="160" y="251"/>
                </a:lnTo>
                <a:lnTo>
                  <a:pt x="153" y="250"/>
                </a:lnTo>
                <a:lnTo>
                  <a:pt x="148" y="248"/>
                </a:lnTo>
                <a:lnTo>
                  <a:pt x="145" y="247"/>
                </a:lnTo>
                <a:lnTo>
                  <a:pt x="139" y="248"/>
                </a:lnTo>
                <a:lnTo>
                  <a:pt x="129" y="251"/>
                </a:lnTo>
                <a:lnTo>
                  <a:pt x="127" y="256"/>
                </a:lnTo>
                <a:lnTo>
                  <a:pt x="127" y="261"/>
                </a:lnTo>
                <a:lnTo>
                  <a:pt x="106" y="268"/>
                </a:lnTo>
                <a:lnTo>
                  <a:pt x="104" y="271"/>
                </a:lnTo>
                <a:lnTo>
                  <a:pt x="109" y="278"/>
                </a:lnTo>
                <a:lnTo>
                  <a:pt x="117" y="291"/>
                </a:lnTo>
                <a:lnTo>
                  <a:pt x="114" y="294"/>
                </a:lnTo>
                <a:lnTo>
                  <a:pt x="104" y="295"/>
                </a:lnTo>
                <a:lnTo>
                  <a:pt x="103" y="295"/>
                </a:lnTo>
                <a:lnTo>
                  <a:pt x="96" y="286"/>
                </a:lnTo>
                <a:lnTo>
                  <a:pt x="90" y="269"/>
                </a:lnTo>
                <a:lnTo>
                  <a:pt x="83" y="256"/>
                </a:lnTo>
                <a:lnTo>
                  <a:pt x="80" y="248"/>
                </a:lnTo>
                <a:lnTo>
                  <a:pt x="70" y="235"/>
                </a:lnTo>
                <a:lnTo>
                  <a:pt x="68" y="233"/>
                </a:lnTo>
                <a:lnTo>
                  <a:pt x="60" y="219"/>
                </a:lnTo>
                <a:lnTo>
                  <a:pt x="60" y="207"/>
                </a:lnTo>
                <a:lnTo>
                  <a:pt x="67" y="206"/>
                </a:lnTo>
                <a:lnTo>
                  <a:pt x="73" y="206"/>
                </a:lnTo>
                <a:lnTo>
                  <a:pt x="75" y="201"/>
                </a:lnTo>
                <a:lnTo>
                  <a:pt x="81" y="201"/>
                </a:lnTo>
                <a:lnTo>
                  <a:pt x="96" y="198"/>
                </a:lnTo>
                <a:lnTo>
                  <a:pt x="106" y="194"/>
                </a:lnTo>
                <a:lnTo>
                  <a:pt x="108" y="189"/>
                </a:lnTo>
                <a:lnTo>
                  <a:pt x="96" y="186"/>
                </a:lnTo>
                <a:lnTo>
                  <a:pt x="94" y="184"/>
                </a:lnTo>
                <a:lnTo>
                  <a:pt x="98" y="181"/>
                </a:lnTo>
                <a:lnTo>
                  <a:pt x="96" y="180"/>
                </a:lnTo>
                <a:lnTo>
                  <a:pt x="86" y="180"/>
                </a:lnTo>
                <a:lnTo>
                  <a:pt x="85" y="176"/>
                </a:lnTo>
                <a:lnTo>
                  <a:pt x="86" y="171"/>
                </a:lnTo>
                <a:lnTo>
                  <a:pt x="78" y="170"/>
                </a:lnTo>
                <a:lnTo>
                  <a:pt x="75" y="167"/>
                </a:lnTo>
                <a:lnTo>
                  <a:pt x="76" y="160"/>
                </a:lnTo>
                <a:lnTo>
                  <a:pt x="83" y="150"/>
                </a:lnTo>
                <a:lnTo>
                  <a:pt x="80" y="147"/>
                </a:lnTo>
                <a:lnTo>
                  <a:pt x="65" y="153"/>
                </a:lnTo>
                <a:lnTo>
                  <a:pt x="32" y="165"/>
                </a:lnTo>
                <a:lnTo>
                  <a:pt x="14" y="167"/>
                </a:lnTo>
                <a:lnTo>
                  <a:pt x="6" y="163"/>
                </a:lnTo>
                <a:lnTo>
                  <a:pt x="0" y="160"/>
                </a:lnTo>
                <a:lnTo>
                  <a:pt x="3" y="155"/>
                </a:lnTo>
                <a:lnTo>
                  <a:pt x="10" y="147"/>
                </a:lnTo>
                <a:lnTo>
                  <a:pt x="16" y="144"/>
                </a:lnTo>
                <a:lnTo>
                  <a:pt x="19" y="139"/>
                </a:lnTo>
                <a:lnTo>
                  <a:pt x="23" y="137"/>
                </a:lnTo>
                <a:lnTo>
                  <a:pt x="26" y="136"/>
                </a:lnTo>
                <a:lnTo>
                  <a:pt x="29" y="134"/>
                </a:lnTo>
                <a:lnTo>
                  <a:pt x="39" y="131"/>
                </a:lnTo>
                <a:lnTo>
                  <a:pt x="47" y="127"/>
                </a:lnTo>
                <a:lnTo>
                  <a:pt x="54" y="122"/>
                </a:lnTo>
                <a:lnTo>
                  <a:pt x="59" y="121"/>
                </a:lnTo>
                <a:lnTo>
                  <a:pt x="67" y="119"/>
                </a:lnTo>
                <a:lnTo>
                  <a:pt x="75" y="118"/>
                </a:lnTo>
                <a:lnTo>
                  <a:pt x="73" y="116"/>
                </a:lnTo>
                <a:lnTo>
                  <a:pt x="78" y="114"/>
                </a:lnTo>
                <a:lnTo>
                  <a:pt x="86" y="111"/>
                </a:lnTo>
                <a:lnTo>
                  <a:pt x="93" y="106"/>
                </a:lnTo>
                <a:lnTo>
                  <a:pt x="91" y="103"/>
                </a:lnTo>
                <a:lnTo>
                  <a:pt x="80" y="98"/>
                </a:lnTo>
                <a:lnTo>
                  <a:pt x="76" y="88"/>
                </a:lnTo>
                <a:lnTo>
                  <a:pt x="78" y="80"/>
                </a:lnTo>
                <a:lnTo>
                  <a:pt x="78" y="70"/>
                </a:lnTo>
                <a:lnTo>
                  <a:pt x="75" y="57"/>
                </a:lnTo>
                <a:lnTo>
                  <a:pt x="80" y="51"/>
                </a:lnTo>
                <a:lnTo>
                  <a:pt x="103" y="43"/>
                </a:lnTo>
                <a:lnTo>
                  <a:pt x="108" y="41"/>
                </a:lnTo>
                <a:lnTo>
                  <a:pt x="111" y="34"/>
                </a:lnTo>
                <a:lnTo>
                  <a:pt x="106" y="23"/>
                </a:lnTo>
                <a:lnTo>
                  <a:pt x="104" y="23"/>
                </a:lnTo>
                <a:lnTo>
                  <a:pt x="103" y="21"/>
                </a:lnTo>
                <a:lnTo>
                  <a:pt x="99" y="16"/>
                </a:lnTo>
                <a:lnTo>
                  <a:pt x="99" y="15"/>
                </a:lnTo>
                <a:lnTo>
                  <a:pt x="104" y="10"/>
                </a:lnTo>
                <a:lnTo>
                  <a:pt x="106" y="10"/>
                </a:lnTo>
                <a:lnTo>
                  <a:pt x="108" y="12"/>
                </a:lnTo>
                <a:lnTo>
                  <a:pt x="111" y="16"/>
                </a:lnTo>
                <a:lnTo>
                  <a:pt x="119" y="16"/>
                </a:lnTo>
                <a:lnTo>
                  <a:pt x="122" y="23"/>
                </a:lnTo>
                <a:lnTo>
                  <a:pt x="139" y="25"/>
                </a:lnTo>
                <a:lnTo>
                  <a:pt x="142" y="33"/>
                </a:lnTo>
                <a:lnTo>
                  <a:pt x="156" y="34"/>
                </a:lnTo>
                <a:lnTo>
                  <a:pt x="166" y="34"/>
                </a:lnTo>
                <a:lnTo>
                  <a:pt x="183" y="38"/>
                </a:lnTo>
                <a:lnTo>
                  <a:pt x="187" y="38"/>
                </a:lnTo>
                <a:lnTo>
                  <a:pt x="192" y="39"/>
                </a:lnTo>
                <a:lnTo>
                  <a:pt x="199" y="44"/>
                </a:lnTo>
                <a:lnTo>
                  <a:pt x="212" y="44"/>
                </a:lnTo>
                <a:lnTo>
                  <a:pt x="222" y="47"/>
                </a:lnTo>
                <a:lnTo>
                  <a:pt x="225" y="49"/>
                </a:lnTo>
                <a:lnTo>
                  <a:pt x="223" y="56"/>
                </a:lnTo>
                <a:lnTo>
                  <a:pt x="227" y="57"/>
                </a:lnTo>
                <a:lnTo>
                  <a:pt x="238" y="57"/>
                </a:lnTo>
                <a:lnTo>
                  <a:pt x="240" y="56"/>
                </a:lnTo>
                <a:lnTo>
                  <a:pt x="241" y="54"/>
                </a:lnTo>
                <a:lnTo>
                  <a:pt x="245" y="54"/>
                </a:lnTo>
                <a:lnTo>
                  <a:pt x="248" y="52"/>
                </a:lnTo>
                <a:lnTo>
                  <a:pt x="253" y="49"/>
                </a:lnTo>
                <a:lnTo>
                  <a:pt x="259" y="44"/>
                </a:lnTo>
                <a:lnTo>
                  <a:pt x="266" y="36"/>
                </a:lnTo>
                <a:lnTo>
                  <a:pt x="269" y="34"/>
                </a:lnTo>
                <a:lnTo>
                  <a:pt x="277" y="34"/>
                </a:lnTo>
                <a:lnTo>
                  <a:pt x="290" y="36"/>
                </a:lnTo>
                <a:lnTo>
                  <a:pt x="297" y="44"/>
                </a:lnTo>
                <a:lnTo>
                  <a:pt x="298" y="49"/>
                </a:lnTo>
                <a:lnTo>
                  <a:pt x="308" y="49"/>
                </a:lnTo>
                <a:lnTo>
                  <a:pt x="315" y="46"/>
                </a:lnTo>
                <a:lnTo>
                  <a:pt x="326" y="47"/>
                </a:lnTo>
                <a:lnTo>
                  <a:pt x="331" y="54"/>
                </a:lnTo>
                <a:lnTo>
                  <a:pt x="336" y="60"/>
                </a:lnTo>
                <a:lnTo>
                  <a:pt x="351" y="69"/>
                </a:lnTo>
                <a:lnTo>
                  <a:pt x="354" y="64"/>
                </a:lnTo>
                <a:lnTo>
                  <a:pt x="343" y="49"/>
                </a:lnTo>
                <a:lnTo>
                  <a:pt x="338" y="47"/>
                </a:lnTo>
                <a:lnTo>
                  <a:pt x="334" y="41"/>
                </a:lnTo>
                <a:lnTo>
                  <a:pt x="331" y="36"/>
                </a:lnTo>
                <a:lnTo>
                  <a:pt x="333" y="33"/>
                </a:lnTo>
                <a:lnTo>
                  <a:pt x="336" y="29"/>
                </a:lnTo>
                <a:lnTo>
                  <a:pt x="341" y="23"/>
                </a:lnTo>
                <a:lnTo>
                  <a:pt x="341" y="18"/>
                </a:lnTo>
                <a:lnTo>
                  <a:pt x="336" y="12"/>
                </a:lnTo>
                <a:lnTo>
                  <a:pt x="333" y="7"/>
                </a:lnTo>
                <a:lnTo>
                  <a:pt x="331" y="5"/>
                </a:lnTo>
                <a:lnTo>
                  <a:pt x="336" y="0"/>
                </a:lnTo>
                <a:lnTo>
                  <a:pt x="349" y="5"/>
                </a:lnTo>
                <a:lnTo>
                  <a:pt x="354" y="8"/>
                </a:lnTo>
                <a:lnTo>
                  <a:pt x="352" y="16"/>
                </a:lnTo>
                <a:lnTo>
                  <a:pt x="359" y="26"/>
                </a:lnTo>
                <a:lnTo>
                  <a:pt x="374" y="51"/>
                </a:lnTo>
                <a:lnTo>
                  <a:pt x="383" y="51"/>
                </a:lnTo>
                <a:close/>
              </a:path>
            </a:pathLst>
          </a:custGeom>
          <a:solidFill>
            <a:srgbClr val="FF00FF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0" name="Freeform 44"/>
          <p:cNvSpPr>
            <a:spLocks noEditPoints="1"/>
          </p:cNvSpPr>
          <p:nvPr/>
        </p:nvSpPr>
        <p:spPr bwMode="auto">
          <a:xfrm>
            <a:off x="3596688" y="4568413"/>
            <a:ext cx="1460215" cy="1023888"/>
          </a:xfrm>
          <a:custGeom>
            <a:avLst/>
            <a:gdLst>
              <a:gd name="T0" fmla="*/ 36 w 826"/>
              <a:gd name="T1" fmla="*/ 269 h 403"/>
              <a:gd name="T2" fmla="*/ 15 w 826"/>
              <a:gd name="T3" fmla="*/ 258 h 403"/>
              <a:gd name="T4" fmla="*/ 26 w 826"/>
              <a:gd name="T5" fmla="*/ 225 h 403"/>
              <a:gd name="T6" fmla="*/ 8 w 826"/>
              <a:gd name="T7" fmla="*/ 204 h 403"/>
              <a:gd name="T8" fmla="*/ 44 w 826"/>
              <a:gd name="T9" fmla="*/ 206 h 403"/>
              <a:gd name="T10" fmla="*/ 34 w 826"/>
              <a:gd name="T11" fmla="*/ 201 h 403"/>
              <a:gd name="T12" fmla="*/ 147 w 826"/>
              <a:gd name="T13" fmla="*/ 186 h 403"/>
              <a:gd name="T14" fmla="*/ 170 w 826"/>
              <a:gd name="T15" fmla="*/ 137 h 403"/>
              <a:gd name="T16" fmla="*/ 185 w 826"/>
              <a:gd name="T17" fmla="*/ 81 h 403"/>
              <a:gd name="T18" fmla="*/ 191 w 826"/>
              <a:gd name="T19" fmla="*/ 60 h 403"/>
              <a:gd name="T20" fmla="*/ 183 w 826"/>
              <a:gd name="T21" fmla="*/ 24 h 403"/>
              <a:gd name="T22" fmla="*/ 389 w 826"/>
              <a:gd name="T23" fmla="*/ 5 h 403"/>
              <a:gd name="T24" fmla="*/ 425 w 826"/>
              <a:gd name="T25" fmla="*/ 11 h 403"/>
              <a:gd name="T26" fmla="*/ 457 w 826"/>
              <a:gd name="T27" fmla="*/ 21 h 403"/>
              <a:gd name="T28" fmla="*/ 493 w 826"/>
              <a:gd name="T29" fmla="*/ 24 h 403"/>
              <a:gd name="T30" fmla="*/ 474 w 826"/>
              <a:gd name="T31" fmla="*/ 41 h 403"/>
              <a:gd name="T32" fmla="*/ 472 w 826"/>
              <a:gd name="T33" fmla="*/ 47 h 403"/>
              <a:gd name="T34" fmla="*/ 457 w 826"/>
              <a:gd name="T35" fmla="*/ 29 h 403"/>
              <a:gd name="T36" fmla="*/ 434 w 826"/>
              <a:gd name="T37" fmla="*/ 26 h 403"/>
              <a:gd name="T38" fmla="*/ 429 w 826"/>
              <a:gd name="T39" fmla="*/ 42 h 403"/>
              <a:gd name="T40" fmla="*/ 431 w 826"/>
              <a:gd name="T41" fmla="*/ 55 h 403"/>
              <a:gd name="T42" fmla="*/ 420 w 826"/>
              <a:gd name="T43" fmla="*/ 81 h 403"/>
              <a:gd name="T44" fmla="*/ 389 w 826"/>
              <a:gd name="T45" fmla="*/ 86 h 403"/>
              <a:gd name="T46" fmla="*/ 403 w 826"/>
              <a:gd name="T47" fmla="*/ 98 h 403"/>
              <a:gd name="T48" fmla="*/ 429 w 826"/>
              <a:gd name="T49" fmla="*/ 116 h 403"/>
              <a:gd name="T50" fmla="*/ 413 w 826"/>
              <a:gd name="T51" fmla="*/ 137 h 403"/>
              <a:gd name="T52" fmla="*/ 464 w 826"/>
              <a:gd name="T53" fmla="*/ 161 h 403"/>
              <a:gd name="T54" fmla="*/ 491 w 826"/>
              <a:gd name="T55" fmla="*/ 179 h 403"/>
              <a:gd name="T56" fmla="*/ 516 w 826"/>
              <a:gd name="T57" fmla="*/ 158 h 403"/>
              <a:gd name="T58" fmla="*/ 539 w 826"/>
              <a:gd name="T59" fmla="*/ 181 h 403"/>
              <a:gd name="T60" fmla="*/ 553 w 826"/>
              <a:gd name="T61" fmla="*/ 171 h 403"/>
              <a:gd name="T62" fmla="*/ 567 w 826"/>
              <a:gd name="T63" fmla="*/ 183 h 403"/>
              <a:gd name="T64" fmla="*/ 619 w 826"/>
              <a:gd name="T65" fmla="*/ 181 h 403"/>
              <a:gd name="T66" fmla="*/ 627 w 826"/>
              <a:gd name="T67" fmla="*/ 168 h 403"/>
              <a:gd name="T68" fmla="*/ 653 w 826"/>
              <a:gd name="T69" fmla="*/ 157 h 403"/>
              <a:gd name="T70" fmla="*/ 673 w 826"/>
              <a:gd name="T71" fmla="*/ 152 h 403"/>
              <a:gd name="T72" fmla="*/ 684 w 826"/>
              <a:gd name="T73" fmla="*/ 145 h 403"/>
              <a:gd name="T74" fmla="*/ 710 w 826"/>
              <a:gd name="T75" fmla="*/ 153 h 403"/>
              <a:gd name="T76" fmla="*/ 756 w 826"/>
              <a:gd name="T77" fmla="*/ 147 h 403"/>
              <a:gd name="T78" fmla="*/ 824 w 826"/>
              <a:gd name="T79" fmla="*/ 194 h 403"/>
              <a:gd name="T80" fmla="*/ 740 w 826"/>
              <a:gd name="T81" fmla="*/ 240 h 403"/>
              <a:gd name="T82" fmla="*/ 715 w 826"/>
              <a:gd name="T83" fmla="*/ 320 h 403"/>
              <a:gd name="T84" fmla="*/ 679 w 826"/>
              <a:gd name="T85" fmla="*/ 393 h 403"/>
              <a:gd name="T86" fmla="*/ 627 w 826"/>
              <a:gd name="T87" fmla="*/ 370 h 403"/>
              <a:gd name="T88" fmla="*/ 542 w 826"/>
              <a:gd name="T89" fmla="*/ 354 h 403"/>
              <a:gd name="T90" fmla="*/ 429 w 826"/>
              <a:gd name="T91" fmla="*/ 390 h 403"/>
              <a:gd name="T92" fmla="*/ 376 w 826"/>
              <a:gd name="T93" fmla="*/ 385 h 403"/>
              <a:gd name="T94" fmla="*/ 312 w 826"/>
              <a:gd name="T95" fmla="*/ 325 h 403"/>
              <a:gd name="T96" fmla="*/ 243 w 826"/>
              <a:gd name="T97" fmla="*/ 312 h 403"/>
              <a:gd name="T98" fmla="*/ 176 w 826"/>
              <a:gd name="T99" fmla="*/ 300 h 403"/>
              <a:gd name="T100" fmla="*/ 167 w 826"/>
              <a:gd name="T101" fmla="*/ 266 h 403"/>
              <a:gd name="T102" fmla="*/ 75 w 826"/>
              <a:gd name="T103" fmla="*/ 263 h 403"/>
              <a:gd name="T104" fmla="*/ 72 w 826"/>
              <a:gd name="T105" fmla="*/ 254 h 403"/>
              <a:gd name="T106" fmla="*/ 87 w 826"/>
              <a:gd name="T107" fmla="*/ 240 h 403"/>
              <a:gd name="T108" fmla="*/ 106 w 826"/>
              <a:gd name="T109" fmla="*/ 240 h 403"/>
              <a:gd name="T110" fmla="*/ 134 w 826"/>
              <a:gd name="T111" fmla="*/ 243 h 403"/>
              <a:gd name="T112" fmla="*/ 103 w 826"/>
              <a:gd name="T113" fmla="*/ 228 h 403"/>
              <a:gd name="T114" fmla="*/ 49 w 826"/>
              <a:gd name="T115" fmla="*/ 233 h 403"/>
              <a:gd name="T116" fmla="*/ 48 w 826"/>
              <a:gd name="T117" fmla="*/ 245 h 403"/>
              <a:gd name="T118" fmla="*/ 69 w 826"/>
              <a:gd name="T119" fmla="*/ 266 h 40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26"/>
              <a:gd name="T181" fmla="*/ 0 h 403"/>
              <a:gd name="T182" fmla="*/ 826 w 826"/>
              <a:gd name="T183" fmla="*/ 403 h 40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26" h="403">
                <a:moveTo>
                  <a:pt x="145" y="279"/>
                </a:moveTo>
                <a:lnTo>
                  <a:pt x="129" y="277"/>
                </a:lnTo>
                <a:lnTo>
                  <a:pt x="75" y="274"/>
                </a:lnTo>
                <a:lnTo>
                  <a:pt x="57" y="274"/>
                </a:lnTo>
                <a:lnTo>
                  <a:pt x="56" y="268"/>
                </a:lnTo>
                <a:lnTo>
                  <a:pt x="43" y="266"/>
                </a:lnTo>
                <a:lnTo>
                  <a:pt x="39" y="268"/>
                </a:lnTo>
                <a:lnTo>
                  <a:pt x="36" y="269"/>
                </a:lnTo>
                <a:lnTo>
                  <a:pt x="33" y="269"/>
                </a:lnTo>
                <a:lnTo>
                  <a:pt x="33" y="268"/>
                </a:lnTo>
                <a:lnTo>
                  <a:pt x="38" y="264"/>
                </a:lnTo>
                <a:lnTo>
                  <a:pt x="41" y="261"/>
                </a:lnTo>
                <a:lnTo>
                  <a:pt x="31" y="261"/>
                </a:lnTo>
                <a:lnTo>
                  <a:pt x="26" y="261"/>
                </a:lnTo>
                <a:lnTo>
                  <a:pt x="21" y="256"/>
                </a:lnTo>
                <a:lnTo>
                  <a:pt x="15" y="258"/>
                </a:lnTo>
                <a:lnTo>
                  <a:pt x="2" y="250"/>
                </a:lnTo>
                <a:lnTo>
                  <a:pt x="0" y="246"/>
                </a:lnTo>
                <a:lnTo>
                  <a:pt x="3" y="245"/>
                </a:lnTo>
                <a:lnTo>
                  <a:pt x="8" y="241"/>
                </a:lnTo>
                <a:lnTo>
                  <a:pt x="8" y="235"/>
                </a:lnTo>
                <a:lnTo>
                  <a:pt x="20" y="233"/>
                </a:lnTo>
                <a:lnTo>
                  <a:pt x="26" y="232"/>
                </a:lnTo>
                <a:lnTo>
                  <a:pt x="26" y="225"/>
                </a:lnTo>
                <a:lnTo>
                  <a:pt x="23" y="222"/>
                </a:lnTo>
                <a:lnTo>
                  <a:pt x="18" y="220"/>
                </a:lnTo>
                <a:lnTo>
                  <a:pt x="13" y="220"/>
                </a:lnTo>
                <a:lnTo>
                  <a:pt x="8" y="217"/>
                </a:lnTo>
                <a:lnTo>
                  <a:pt x="7" y="214"/>
                </a:lnTo>
                <a:lnTo>
                  <a:pt x="7" y="210"/>
                </a:lnTo>
                <a:lnTo>
                  <a:pt x="10" y="209"/>
                </a:lnTo>
                <a:lnTo>
                  <a:pt x="8" y="204"/>
                </a:lnTo>
                <a:lnTo>
                  <a:pt x="10" y="201"/>
                </a:lnTo>
                <a:lnTo>
                  <a:pt x="15" y="197"/>
                </a:lnTo>
                <a:lnTo>
                  <a:pt x="21" y="197"/>
                </a:lnTo>
                <a:lnTo>
                  <a:pt x="26" y="199"/>
                </a:lnTo>
                <a:lnTo>
                  <a:pt x="28" y="201"/>
                </a:lnTo>
                <a:lnTo>
                  <a:pt x="33" y="202"/>
                </a:lnTo>
                <a:lnTo>
                  <a:pt x="36" y="204"/>
                </a:lnTo>
                <a:lnTo>
                  <a:pt x="44" y="206"/>
                </a:lnTo>
                <a:lnTo>
                  <a:pt x="52" y="206"/>
                </a:lnTo>
                <a:lnTo>
                  <a:pt x="59" y="206"/>
                </a:lnTo>
                <a:lnTo>
                  <a:pt x="59" y="202"/>
                </a:lnTo>
                <a:lnTo>
                  <a:pt x="56" y="201"/>
                </a:lnTo>
                <a:lnTo>
                  <a:pt x="49" y="201"/>
                </a:lnTo>
                <a:lnTo>
                  <a:pt x="43" y="201"/>
                </a:lnTo>
                <a:lnTo>
                  <a:pt x="36" y="201"/>
                </a:lnTo>
                <a:lnTo>
                  <a:pt x="34" y="201"/>
                </a:lnTo>
                <a:lnTo>
                  <a:pt x="38" y="199"/>
                </a:lnTo>
                <a:lnTo>
                  <a:pt x="33" y="196"/>
                </a:lnTo>
                <a:lnTo>
                  <a:pt x="28" y="191"/>
                </a:lnTo>
                <a:lnTo>
                  <a:pt x="41" y="188"/>
                </a:lnTo>
                <a:lnTo>
                  <a:pt x="62" y="189"/>
                </a:lnTo>
                <a:lnTo>
                  <a:pt x="93" y="191"/>
                </a:lnTo>
                <a:lnTo>
                  <a:pt x="144" y="192"/>
                </a:lnTo>
                <a:lnTo>
                  <a:pt x="147" y="186"/>
                </a:lnTo>
                <a:lnTo>
                  <a:pt x="123" y="178"/>
                </a:lnTo>
                <a:lnTo>
                  <a:pt x="119" y="163"/>
                </a:lnTo>
                <a:lnTo>
                  <a:pt x="114" y="157"/>
                </a:lnTo>
                <a:lnTo>
                  <a:pt x="131" y="150"/>
                </a:lnTo>
                <a:lnTo>
                  <a:pt x="137" y="152"/>
                </a:lnTo>
                <a:lnTo>
                  <a:pt x="152" y="145"/>
                </a:lnTo>
                <a:lnTo>
                  <a:pt x="162" y="140"/>
                </a:lnTo>
                <a:lnTo>
                  <a:pt x="170" y="137"/>
                </a:lnTo>
                <a:lnTo>
                  <a:pt x="194" y="119"/>
                </a:lnTo>
                <a:lnTo>
                  <a:pt x="183" y="108"/>
                </a:lnTo>
                <a:lnTo>
                  <a:pt x="186" y="103"/>
                </a:lnTo>
                <a:lnTo>
                  <a:pt x="181" y="98"/>
                </a:lnTo>
                <a:lnTo>
                  <a:pt x="175" y="93"/>
                </a:lnTo>
                <a:lnTo>
                  <a:pt x="173" y="86"/>
                </a:lnTo>
                <a:lnTo>
                  <a:pt x="178" y="83"/>
                </a:lnTo>
                <a:lnTo>
                  <a:pt x="185" y="81"/>
                </a:lnTo>
                <a:lnTo>
                  <a:pt x="185" y="80"/>
                </a:lnTo>
                <a:lnTo>
                  <a:pt x="188" y="78"/>
                </a:lnTo>
                <a:lnTo>
                  <a:pt x="188" y="77"/>
                </a:lnTo>
                <a:lnTo>
                  <a:pt x="186" y="75"/>
                </a:lnTo>
                <a:lnTo>
                  <a:pt x="185" y="73"/>
                </a:lnTo>
                <a:lnTo>
                  <a:pt x="185" y="70"/>
                </a:lnTo>
                <a:lnTo>
                  <a:pt x="190" y="65"/>
                </a:lnTo>
                <a:lnTo>
                  <a:pt x="191" y="60"/>
                </a:lnTo>
                <a:lnTo>
                  <a:pt x="191" y="55"/>
                </a:lnTo>
                <a:lnTo>
                  <a:pt x="190" y="50"/>
                </a:lnTo>
                <a:lnTo>
                  <a:pt x="188" y="47"/>
                </a:lnTo>
                <a:lnTo>
                  <a:pt x="181" y="46"/>
                </a:lnTo>
                <a:lnTo>
                  <a:pt x="173" y="46"/>
                </a:lnTo>
                <a:lnTo>
                  <a:pt x="173" y="41"/>
                </a:lnTo>
                <a:lnTo>
                  <a:pt x="178" y="34"/>
                </a:lnTo>
                <a:lnTo>
                  <a:pt x="183" y="24"/>
                </a:lnTo>
                <a:lnTo>
                  <a:pt x="212" y="24"/>
                </a:lnTo>
                <a:lnTo>
                  <a:pt x="230" y="15"/>
                </a:lnTo>
                <a:lnTo>
                  <a:pt x="250" y="10"/>
                </a:lnTo>
                <a:lnTo>
                  <a:pt x="294" y="0"/>
                </a:lnTo>
                <a:lnTo>
                  <a:pt x="353" y="2"/>
                </a:lnTo>
                <a:lnTo>
                  <a:pt x="372" y="3"/>
                </a:lnTo>
                <a:lnTo>
                  <a:pt x="377" y="6"/>
                </a:lnTo>
                <a:lnTo>
                  <a:pt x="389" y="5"/>
                </a:lnTo>
                <a:lnTo>
                  <a:pt x="395" y="3"/>
                </a:lnTo>
                <a:lnTo>
                  <a:pt x="398" y="3"/>
                </a:lnTo>
                <a:lnTo>
                  <a:pt x="403" y="5"/>
                </a:lnTo>
                <a:lnTo>
                  <a:pt x="408" y="5"/>
                </a:lnTo>
                <a:lnTo>
                  <a:pt x="411" y="6"/>
                </a:lnTo>
                <a:lnTo>
                  <a:pt x="416" y="8"/>
                </a:lnTo>
                <a:lnTo>
                  <a:pt x="420" y="10"/>
                </a:lnTo>
                <a:lnTo>
                  <a:pt x="425" y="11"/>
                </a:lnTo>
                <a:lnTo>
                  <a:pt x="431" y="11"/>
                </a:lnTo>
                <a:lnTo>
                  <a:pt x="439" y="11"/>
                </a:lnTo>
                <a:lnTo>
                  <a:pt x="444" y="11"/>
                </a:lnTo>
                <a:lnTo>
                  <a:pt x="447" y="13"/>
                </a:lnTo>
                <a:lnTo>
                  <a:pt x="446" y="15"/>
                </a:lnTo>
                <a:lnTo>
                  <a:pt x="446" y="16"/>
                </a:lnTo>
                <a:lnTo>
                  <a:pt x="449" y="19"/>
                </a:lnTo>
                <a:lnTo>
                  <a:pt x="457" y="21"/>
                </a:lnTo>
                <a:lnTo>
                  <a:pt x="459" y="23"/>
                </a:lnTo>
                <a:lnTo>
                  <a:pt x="465" y="21"/>
                </a:lnTo>
                <a:lnTo>
                  <a:pt x="474" y="21"/>
                </a:lnTo>
                <a:lnTo>
                  <a:pt x="478" y="21"/>
                </a:lnTo>
                <a:lnTo>
                  <a:pt x="482" y="19"/>
                </a:lnTo>
                <a:lnTo>
                  <a:pt x="487" y="21"/>
                </a:lnTo>
                <a:lnTo>
                  <a:pt x="491" y="23"/>
                </a:lnTo>
                <a:lnTo>
                  <a:pt x="493" y="24"/>
                </a:lnTo>
                <a:lnTo>
                  <a:pt x="493" y="29"/>
                </a:lnTo>
                <a:lnTo>
                  <a:pt x="483" y="33"/>
                </a:lnTo>
                <a:lnTo>
                  <a:pt x="480" y="33"/>
                </a:lnTo>
                <a:lnTo>
                  <a:pt x="477" y="33"/>
                </a:lnTo>
                <a:lnTo>
                  <a:pt x="475" y="33"/>
                </a:lnTo>
                <a:lnTo>
                  <a:pt x="474" y="34"/>
                </a:lnTo>
                <a:lnTo>
                  <a:pt x="474" y="37"/>
                </a:lnTo>
                <a:lnTo>
                  <a:pt x="474" y="41"/>
                </a:lnTo>
                <a:lnTo>
                  <a:pt x="478" y="41"/>
                </a:lnTo>
                <a:lnTo>
                  <a:pt x="480" y="41"/>
                </a:lnTo>
                <a:lnTo>
                  <a:pt x="485" y="41"/>
                </a:lnTo>
                <a:lnTo>
                  <a:pt x="485" y="42"/>
                </a:lnTo>
                <a:lnTo>
                  <a:pt x="485" y="46"/>
                </a:lnTo>
                <a:lnTo>
                  <a:pt x="482" y="47"/>
                </a:lnTo>
                <a:lnTo>
                  <a:pt x="475" y="49"/>
                </a:lnTo>
                <a:lnTo>
                  <a:pt x="472" y="47"/>
                </a:lnTo>
                <a:lnTo>
                  <a:pt x="465" y="46"/>
                </a:lnTo>
                <a:lnTo>
                  <a:pt x="460" y="46"/>
                </a:lnTo>
                <a:lnTo>
                  <a:pt x="456" y="44"/>
                </a:lnTo>
                <a:lnTo>
                  <a:pt x="456" y="41"/>
                </a:lnTo>
                <a:lnTo>
                  <a:pt x="457" y="39"/>
                </a:lnTo>
                <a:lnTo>
                  <a:pt x="459" y="36"/>
                </a:lnTo>
                <a:lnTo>
                  <a:pt x="457" y="33"/>
                </a:lnTo>
                <a:lnTo>
                  <a:pt x="457" y="29"/>
                </a:lnTo>
                <a:lnTo>
                  <a:pt x="452" y="28"/>
                </a:lnTo>
                <a:lnTo>
                  <a:pt x="449" y="29"/>
                </a:lnTo>
                <a:lnTo>
                  <a:pt x="446" y="28"/>
                </a:lnTo>
                <a:lnTo>
                  <a:pt x="447" y="24"/>
                </a:lnTo>
                <a:lnTo>
                  <a:pt x="446" y="23"/>
                </a:lnTo>
                <a:lnTo>
                  <a:pt x="442" y="23"/>
                </a:lnTo>
                <a:lnTo>
                  <a:pt x="439" y="23"/>
                </a:lnTo>
                <a:lnTo>
                  <a:pt x="434" y="26"/>
                </a:lnTo>
                <a:lnTo>
                  <a:pt x="434" y="31"/>
                </a:lnTo>
                <a:lnTo>
                  <a:pt x="431" y="33"/>
                </a:lnTo>
                <a:lnTo>
                  <a:pt x="426" y="31"/>
                </a:lnTo>
                <a:lnTo>
                  <a:pt x="423" y="33"/>
                </a:lnTo>
                <a:lnTo>
                  <a:pt x="423" y="36"/>
                </a:lnTo>
                <a:lnTo>
                  <a:pt x="428" y="37"/>
                </a:lnTo>
                <a:lnTo>
                  <a:pt x="433" y="39"/>
                </a:lnTo>
                <a:lnTo>
                  <a:pt x="429" y="42"/>
                </a:lnTo>
                <a:lnTo>
                  <a:pt x="426" y="44"/>
                </a:lnTo>
                <a:lnTo>
                  <a:pt x="423" y="47"/>
                </a:lnTo>
                <a:lnTo>
                  <a:pt x="416" y="52"/>
                </a:lnTo>
                <a:lnTo>
                  <a:pt x="411" y="55"/>
                </a:lnTo>
                <a:lnTo>
                  <a:pt x="416" y="57"/>
                </a:lnTo>
                <a:lnTo>
                  <a:pt x="425" y="59"/>
                </a:lnTo>
                <a:lnTo>
                  <a:pt x="428" y="55"/>
                </a:lnTo>
                <a:lnTo>
                  <a:pt x="431" y="55"/>
                </a:lnTo>
                <a:lnTo>
                  <a:pt x="439" y="59"/>
                </a:lnTo>
                <a:lnTo>
                  <a:pt x="438" y="64"/>
                </a:lnTo>
                <a:lnTo>
                  <a:pt x="431" y="67"/>
                </a:lnTo>
                <a:lnTo>
                  <a:pt x="426" y="68"/>
                </a:lnTo>
                <a:lnTo>
                  <a:pt x="423" y="68"/>
                </a:lnTo>
                <a:lnTo>
                  <a:pt x="411" y="70"/>
                </a:lnTo>
                <a:lnTo>
                  <a:pt x="408" y="78"/>
                </a:lnTo>
                <a:lnTo>
                  <a:pt x="420" y="81"/>
                </a:lnTo>
                <a:lnTo>
                  <a:pt x="423" y="80"/>
                </a:lnTo>
                <a:lnTo>
                  <a:pt x="431" y="83"/>
                </a:lnTo>
                <a:lnTo>
                  <a:pt x="428" y="86"/>
                </a:lnTo>
                <a:lnTo>
                  <a:pt x="420" y="88"/>
                </a:lnTo>
                <a:lnTo>
                  <a:pt x="410" y="86"/>
                </a:lnTo>
                <a:lnTo>
                  <a:pt x="405" y="90"/>
                </a:lnTo>
                <a:lnTo>
                  <a:pt x="400" y="88"/>
                </a:lnTo>
                <a:lnTo>
                  <a:pt x="389" y="86"/>
                </a:lnTo>
                <a:lnTo>
                  <a:pt x="379" y="85"/>
                </a:lnTo>
                <a:lnTo>
                  <a:pt x="374" y="90"/>
                </a:lnTo>
                <a:lnTo>
                  <a:pt x="379" y="91"/>
                </a:lnTo>
                <a:lnTo>
                  <a:pt x="385" y="90"/>
                </a:lnTo>
                <a:lnTo>
                  <a:pt x="390" y="91"/>
                </a:lnTo>
                <a:lnTo>
                  <a:pt x="397" y="93"/>
                </a:lnTo>
                <a:lnTo>
                  <a:pt x="402" y="95"/>
                </a:lnTo>
                <a:lnTo>
                  <a:pt x="403" y="98"/>
                </a:lnTo>
                <a:lnTo>
                  <a:pt x="405" y="103"/>
                </a:lnTo>
                <a:lnTo>
                  <a:pt x="411" y="104"/>
                </a:lnTo>
                <a:lnTo>
                  <a:pt x="416" y="106"/>
                </a:lnTo>
                <a:lnTo>
                  <a:pt x="420" y="109"/>
                </a:lnTo>
                <a:lnTo>
                  <a:pt x="421" y="112"/>
                </a:lnTo>
                <a:lnTo>
                  <a:pt x="418" y="114"/>
                </a:lnTo>
                <a:lnTo>
                  <a:pt x="425" y="116"/>
                </a:lnTo>
                <a:lnTo>
                  <a:pt x="429" y="116"/>
                </a:lnTo>
                <a:lnTo>
                  <a:pt x="429" y="121"/>
                </a:lnTo>
                <a:lnTo>
                  <a:pt x="426" y="122"/>
                </a:lnTo>
                <a:lnTo>
                  <a:pt x="420" y="124"/>
                </a:lnTo>
                <a:lnTo>
                  <a:pt x="418" y="126"/>
                </a:lnTo>
                <a:lnTo>
                  <a:pt x="416" y="129"/>
                </a:lnTo>
                <a:lnTo>
                  <a:pt x="415" y="132"/>
                </a:lnTo>
                <a:lnTo>
                  <a:pt x="413" y="135"/>
                </a:lnTo>
                <a:lnTo>
                  <a:pt x="413" y="137"/>
                </a:lnTo>
                <a:lnTo>
                  <a:pt x="418" y="139"/>
                </a:lnTo>
                <a:lnTo>
                  <a:pt x="421" y="140"/>
                </a:lnTo>
                <a:lnTo>
                  <a:pt x="421" y="143"/>
                </a:lnTo>
                <a:lnTo>
                  <a:pt x="425" y="145"/>
                </a:lnTo>
                <a:lnTo>
                  <a:pt x="460" y="155"/>
                </a:lnTo>
                <a:lnTo>
                  <a:pt x="464" y="157"/>
                </a:lnTo>
                <a:lnTo>
                  <a:pt x="462" y="160"/>
                </a:lnTo>
                <a:lnTo>
                  <a:pt x="464" y="161"/>
                </a:lnTo>
                <a:lnTo>
                  <a:pt x="467" y="165"/>
                </a:lnTo>
                <a:lnTo>
                  <a:pt x="467" y="166"/>
                </a:lnTo>
                <a:lnTo>
                  <a:pt x="467" y="170"/>
                </a:lnTo>
                <a:lnTo>
                  <a:pt x="469" y="173"/>
                </a:lnTo>
                <a:lnTo>
                  <a:pt x="472" y="174"/>
                </a:lnTo>
                <a:lnTo>
                  <a:pt x="480" y="176"/>
                </a:lnTo>
                <a:lnTo>
                  <a:pt x="487" y="179"/>
                </a:lnTo>
                <a:lnTo>
                  <a:pt x="491" y="179"/>
                </a:lnTo>
                <a:lnTo>
                  <a:pt x="505" y="178"/>
                </a:lnTo>
                <a:lnTo>
                  <a:pt x="511" y="178"/>
                </a:lnTo>
                <a:lnTo>
                  <a:pt x="514" y="178"/>
                </a:lnTo>
                <a:lnTo>
                  <a:pt x="508" y="166"/>
                </a:lnTo>
                <a:lnTo>
                  <a:pt x="508" y="163"/>
                </a:lnTo>
                <a:lnTo>
                  <a:pt x="509" y="160"/>
                </a:lnTo>
                <a:lnTo>
                  <a:pt x="513" y="158"/>
                </a:lnTo>
                <a:lnTo>
                  <a:pt x="516" y="158"/>
                </a:lnTo>
                <a:lnTo>
                  <a:pt x="521" y="158"/>
                </a:lnTo>
                <a:lnTo>
                  <a:pt x="526" y="160"/>
                </a:lnTo>
                <a:lnTo>
                  <a:pt x="531" y="163"/>
                </a:lnTo>
                <a:lnTo>
                  <a:pt x="529" y="168"/>
                </a:lnTo>
                <a:lnTo>
                  <a:pt x="540" y="170"/>
                </a:lnTo>
                <a:lnTo>
                  <a:pt x="537" y="174"/>
                </a:lnTo>
                <a:lnTo>
                  <a:pt x="537" y="178"/>
                </a:lnTo>
                <a:lnTo>
                  <a:pt x="539" y="181"/>
                </a:lnTo>
                <a:lnTo>
                  <a:pt x="542" y="183"/>
                </a:lnTo>
                <a:lnTo>
                  <a:pt x="545" y="184"/>
                </a:lnTo>
                <a:lnTo>
                  <a:pt x="550" y="184"/>
                </a:lnTo>
                <a:lnTo>
                  <a:pt x="553" y="183"/>
                </a:lnTo>
                <a:lnTo>
                  <a:pt x="553" y="179"/>
                </a:lnTo>
                <a:lnTo>
                  <a:pt x="553" y="178"/>
                </a:lnTo>
                <a:lnTo>
                  <a:pt x="552" y="174"/>
                </a:lnTo>
                <a:lnTo>
                  <a:pt x="553" y="171"/>
                </a:lnTo>
                <a:lnTo>
                  <a:pt x="553" y="168"/>
                </a:lnTo>
                <a:lnTo>
                  <a:pt x="557" y="166"/>
                </a:lnTo>
                <a:lnTo>
                  <a:pt x="560" y="166"/>
                </a:lnTo>
                <a:lnTo>
                  <a:pt x="567" y="168"/>
                </a:lnTo>
                <a:lnTo>
                  <a:pt x="571" y="170"/>
                </a:lnTo>
                <a:lnTo>
                  <a:pt x="568" y="174"/>
                </a:lnTo>
                <a:lnTo>
                  <a:pt x="567" y="178"/>
                </a:lnTo>
                <a:lnTo>
                  <a:pt x="567" y="183"/>
                </a:lnTo>
                <a:lnTo>
                  <a:pt x="570" y="183"/>
                </a:lnTo>
                <a:lnTo>
                  <a:pt x="575" y="179"/>
                </a:lnTo>
                <a:lnTo>
                  <a:pt x="578" y="179"/>
                </a:lnTo>
                <a:lnTo>
                  <a:pt x="581" y="181"/>
                </a:lnTo>
                <a:lnTo>
                  <a:pt x="594" y="176"/>
                </a:lnTo>
                <a:lnTo>
                  <a:pt x="602" y="176"/>
                </a:lnTo>
                <a:lnTo>
                  <a:pt x="614" y="174"/>
                </a:lnTo>
                <a:lnTo>
                  <a:pt x="619" y="181"/>
                </a:lnTo>
                <a:lnTo>
                  <a:pt x="622" y="183"/>
                </a:lnTo>
                <a:lnTo>
                  <a:pt x="627" y="183"/>
                </a:lnTo>
                <a:lnTo>
                  <a:pt x="629" y="181"/>
                </a:lnTo>
                <a:lnTo>
                  <a:pt x="632" y="178"/>
                </a:lnTo>
                <a:lnTo>
                  <a:pt x="632" y="174"/>
                </a:lnTo>
                <a:lnTo>
                  <a:pt x="630" y="173"/>
                </a:lnTo>
                <a:lnTo>
                  <a:pt x="625" y="170"/>
                </a:lnTo>
                <a:lnTo>
                  <a:pt x="627" y="168"/>
                </a:lnTo>
                <a:lnTo>
                  <a:pt x="633" y="161"/>
                </a:lnTo>
                <a:lnTo>
                  <a:pt x="645" y="165"/>
                </a:lnTo>
                <a:lnTo>
                  <a:pt x="648" y="168"/>
                </a:lnTo>
                <a:lnTo>
                  <a:pt x="651" y="168"/>
                </a:lnTo>
                <a:lnTo>
                  <a:pt x="651" y="165"/>
                </a:lnTo>
                <a:lnTo>
                  <a:pt x="651" y="161"/>
                </a:lnTo>
                <a:lnTo>
                  <a:pt x="650" y="158"/>
                </a:lnTo>
                <a:lnTo>
                  <a:pt x="653" y="157"/>
                </a:lnTo>
                <a:lnTo>
                  <a:pt x="655" y="153"/>
                </a:lnTo>
                <a:lnTo>
                  <a:pt x="656" y="152"/>
                </a:lnTo>
                <a:lnTo>
                  <a:pt x="656" y="150"/>
                </a:lnTo>
                <a:lnTo>
                  <a:pt x="658" y="148"/>
                </a:lnTo>
                <a:lnTo>
                  <a:pt x="663" y="150"/>
                </a:lnTo>
                <a:lnTo>
                  <a:pt x="664" y="152"/>
                </a:lnTo>
                <a:lnTo>
                  <a:pt x="669" y="153"/>
                </a:lnTo>
                <a:lnTo>
                  <a:pt x="673" y="152"/>
                </a:lnTo>
                <a:lnTo>
                  <a:pt x="674" y="148"/>
                </a:lnTo>
                <a:lnTo>
                  <a:pt x="678" y="148"/>
                </a:lnTo>
                <a:lnTo>
                  <a:pt x="679" y="150"/>
                </a:lnTo>
                <a:lnTo>
                  <a:pt x="681" y="153"/>
                </a:lnTo>
                <a:lnTo>
                  <a:pt x="684" y="153"/>
                </a:lnTo>
                <a:lnTo>
                  <a:pt x="686" y="150"/>
                </a:lnTo>
                <a:lnTo>
                  <a:pt x="686" y="147"/>
                </a:lnTo>
                <a:lnTo>
                  <a:pt x="684" y="145"/>
                </a:lnTo>
                <a:lnTo>
                  <a:pt x="686" y="143"/>
                </a:lnTo>
                <a:lnTo>
                  <a:pt x="691" y="142"/>
                </a:lnTo>
                <a:lnTo>
                  <a:pt x="694" y="142"/>
                </a:lnTo>
                <a:lnTo>
                  <a:pt x="697" y="147"/>
                </a:lnTo>
                <a:lnTo>
                  <a:pt x="704" y="145"/>
                </a:lnTo>
                <a:lnTo>
                  <a:pt x="699" y="155"/>
                </a:lnTo>
                <a:lnTo>
                  <a:pt x="709" y="155"/>
                </a:lnTo>
                <a:lnTo>
                  <a:pt x="710" y="153"/>
                </a:lnTo>
                <a:lnTo>
                  <a:pt x="715" y="153"/>
                </a:lnTo>
                <a:lnTo>
                  <a:pt x="720" y="153"/>
                </a:lnTo>
                <a:lnTo>
                  <a:pt x="726" y="155"/>
                </a:lnTo>
                <a:lnTo>
                  <a:pt x="735" y="153"/>
                </a:lnTo>
                <a:lnTo>
                  <a:pt x="738" y="152"/>
                </a:lnTo>
                <a:lnTo>
                  <a:pt x="743" y="148"/>
                </a:lnTo>
                <a:lnTo>
                  <a:pt x="749" y="147"/>
                </a:lnTo>
                <a:lnTo>
                  <a:pt x="756" y="147"/>
                </a:lnTo>
                <a:lnTo>
                  <a:pt x="762" y="148"/>
                </a:lnTo>
                <a:lnTo>
                  <a:pt x="764" y="145"/>
                </a:lnTo>
                <a:lnTo>
                  <a:pt x="779" y="152"/>
                </a:lnTo>
                <a:lnTo>
                  <a:pt x="782" y="160"/>
                </a:lnTo>
                <a:lnTo>
                  <a:pt x="785" y="171"/>
                </a:lnTo>
                <a:lnTo>
                  <a:pt x="792" y="176"/>
                </a:lnTo>
                <a:lnTo>
                  <a:pt x="826" y="179"/>
                </a:lnTo>
                <a:lnTo>
                  <a:pt x="824" y="194"/>
                </a:lnTo>
                <a:lnTo>
                  <a:pt x="824" y="196"/>
                </a:lnTo>
                <a:lnTo>
                  <a:pt x="803" y="214"/>
                </a:lnTo>
                <a:lnTo>
                  <a:pt x="788" y="223"/>
                </a:lnTo>
                <a:lnTo>
                  <a:pt x="788" y="228"/>
                </a:lnTo>
                <a:lnTo>
                  <a:pt x="780" y="243"/>
                </a:lnTo>
                <a:lnTo>
                  <a:pt x="775" y="245"/>
                </a:lnTo>
                <a:lnTo>
                  <a:pt x="766" y="245"/>
                </a:lnTo>
                <a:lnTo>
                  <a:pt x="740" y="240"/>
                </a:lnTo>
                <a:lnTo>
                  <a:pt x="733" y="243"/>
                </a:lnTo>
                <a:lnTo>
                  <a:pt x="730" y="246"/>
                </a:lnTo>
                <a:lnTo>
                  <a:pt x="730" y="250"/>
                </a:lnTo>
                <a:lnTo>
                  <a:pt x="730" y="285"/>
                </a:lnTo>
                <a:lnTo>
                  <a:pt x="738" y="294"/>
                </a:lnTo>
                <a:lnTo>
                  <a:pt x="736" y="299"/>
                </a:lnTo>
                <a:lnTo>
                  <a:pt x="730" y="307"/>
                </a:lnTo>
                <a:lnTo>
                  <a:pt x="715" y="320"/>
                </a:lnTo>
                <a:lnTo>
                  <a:pt x="717" y="333"/>
                </a:lnTo>
                <a:lnTo>
                  <a:pt x="715" y="349"/>
                </a:lnTo>
                <a:lnTo>
                  <a:pt x="707" y="352"/>
                </a:lnTo>
                <a:lnTo>
                  <a:pt x="699" y="351"/>
                </a:lnTo>
                <a:lnTo>
                  <a:pt x="694" y="352"/>
                </a:lnTo>
                <a:lnTo>
                  <a:pt x="692" y="357"/>
                </a:lnTo>
                <a:lnTo>
                  <a:pt x="692" y="392"/>
                </a:lnTo>
                <a:lnTo>
                  <a:pt x="679" y="393"/>
                </a:lnTo>
                <a:lnTo>
                  <a:pt x="653" y="393"/>
                </a:lnTo>
                <a:lnTo>
                  <a:pt x="655" y="390"/>
                </a:lnTo>
                <a:lnTo>
                  <a:pt x="661" y="380"/>
                </a:lnTo>
                <a:lnTo>
                  <a:pt x="661" y="377"/>
                </a:lnTo>
                <a:lnTo>
                  <a:pt x="643" y="370"/>
                </a:lnTo>
                <a:lnTo>
                  <a:pt x="638" y="365"/>
                </a:lnTo>
                <a:lnTo>
                  <a:pt x="635" y="362"/>
                </a:lnTo>
                <a:lnTo>
                  <a:pt x="627" y="370"/>
                </a:lnTo>
                <a:lnTo>
                  <a:pt x="611" y="375"/>
                </a:lnTo>
                <a:lnTo>
                  <a:pt x="594" y="377"/>
                </a:lnTo>
                <a:lnTo>
                  <a:pt x="567" y="367"/>
                </a:lnTo>
                <a:lnTo>
                  <a:pt x="552" y="367"/>
                </a:lnTo>
                <a:lnTo>
                  <a:pt x="545" y="364"/>
                </a:lnTo>
                <a:lnTo>
                  <a:pt x="545" y="362"/>
                </a:lnTo>
                <a:lnTo>
                  <a:pt x="542" y="354"/>
                </a:lnTo>
                <a:lnTo>
                  <a:pt x="545" y="347"/>
                </a:lnTo>
                <a:lnTo>
                  <a:pt x="542" y="344"/>
                </a:lnTo>
                <a:lnTo>
                  <a:pt x="524" y="346"/>
                </a:lnTo>
                <a:lnTo>
                  <a:pt x="511" y="349"/>
                </a:lnTo>
                <a:lnTo>
                  <a:pt x="478" y="356"/>
                </a:lnTo>
                <a:lnTo>
                  <a:pt x="462" y="372"/>
                </a:lnTo>
                <a:lnTo>
                  <a:pt x="434" y="387"/>
                </a:lnTo>
                <a:lnTo>
                  <a:pt x="429" y="390"/>
                </a:lnTo>
                <a:lnTo>
                  <a:pt x="423" y="387"/>
                </a:lnTo>
                <a:lnTo>
                  <a:pt x="416" y="385"/>
                </a:lnTo>
                <a:lnTo>
                  <a:pt x="411" y="388"/>
                </a:lnTo>
                <a:lnTo>
                  <a:pt x="382" y="403"/>
                </a:lnTo>
                <a:lnTo>
                  <a:pt x="369" y="400"/>
                </a:lnTo>
                <a:lnTo>
                  <a:pt x="359" y="395"/>
                </a:lnTo>
                <a:lnTo>
                  <a:pt x="359" y="390"/>
                </a:lnTo>
                <a:lnTo>
                  <a:pt x="376" y="385"/>
                </a:lnTo>
                <a:lnTo>
                  <a:pt x="361" y="372"/>
                </a:lnTo>
                <a:lnTo>
                  <a:pt x="356" y="365"/>
                </a:lnTo>
                <a:lnTo>
                  <a:pt x="354" y="356"/>
                </a:lnTo>
                <a:lnTo>
                  <a:pt x="351" y="344"/>
                </a:lnTo>
                <a:lnTo>
                  <a:pt x="345" y="330"/>
                </a:lnTo>
                <a:lnTo>
                  <a:pt x="333" y="333"/>
                </a:lnTo>
                <a:lnTo>
                  <a:pt x="322" y="334"/>
                </a:lnTo>
                <a:lnTo>
                  <a:pt x="312" y="325"/>
                </a:lnTo>
                <a:lnTo>
                  <a:pt x="292" y="294"/>
                </a:lnTo>
                <a:lnTo>
                  <a:pt x="291" y="290"/>
                </a:lnTo>
                <a:lnTo>
                  <a:pt x="287" y="289"/>
                </a:lnTo>
                <a:lnTo>
                  <a:pt x="281" y="292"/>
                </a:lnTo>
                <a:lnTo>
                  <a:pt x="256" y="299"/>
                </a:lnTo>
                <a:lnTo>
                  <a:pt x="250" y="302"/>
                </a:lnTo>
                <a:lnTo>
                  <a:pt x="248" y="305"/>
                </a:lnTo>
                <a:lnTo>
                  <a:pt x="243" y="312"/>
                </a:lnTo>
                <a:lnTo>
                  <a:pt x="242" y="312"/>
                </a:lnTo>
                <a:lnTo>
                  <a:pt x="232" y="310"/>
                </a:lnTo>
                <a:lnTo>
                  <a:pt x="230" y="315"/>
                </a:lnTo>
                <a:lnTo>
                  <a:pt x="234" y="321"/>
                </a:lnTo>
                <a:lnTo>
                  <a:pt x="201" y="321"/>
                </a:lnTo>
                <a:lnTo>
                  <a:pt x="190" y="321"/>
                </a:lnTo>
                <a:lnTo>
                  <a:pt x="185" y="316"/>
                </a:lnTo>
                <a:lnTo>
                  <a:pt x="176" y="300"/>
                </a:lnTo>
                <a:lnTo>
                  <a:pt x="173" y="292"/>
                </a:lnTo>
                <a:lnTo>
                  <a:pt x="172" y="289"/>
                </a:lnTo>
                <a:lnTo>
                  <a:pt x="167" y="282"/>
                </a:lnTo>
                <a:lnTo>
                  <a:pt x="155" y="281"/>
                </a:lnTo>
                <a:lnTo>
                  <a:pt x="145" y="279"/>
                </a:lnTo>
                <a:close/>
                <a:moveTo>
                  <a:pt x="145" y="279"/>
                </a:moveTo>
                <a:lnTo>
                  <a:pt x="173" y="272"/>
                </a:lnTo>
                <a:lnTo>
                  <a:pt x="167" y="266"/>
                </a:lnTo>
                <a:lnTo>
                  <a:pt x="170" y="264"/>
                </a:lnTo>
                <a:lnTo>
                  <a:pt x="163" y="259"/>
                </a:lnTo>
                <a:lnTo>
                  <a:pt x="144" y="259"/>
                </a:lnTo>
                <a:lnTo>
                  <a:pt x="145" y="279"/>
                </a:lnTo>
                <a:close/>
                <a:moveTo>
                  <a:pt x="77" y="269"/>
                </a:moveTo>
                <a:lnTo>
                  <a:pt x="80" y="269"/>
                </a:lnTo>
                <a:lnTo>
                  <a:pt x="79" y="266"/>
                </a:lnTo>
                <a:lnTo>
                  <a:pt x="75" y="263"/>
                </a:lnTo>
                <a:lnTo>
                  <a:pt x="80" y="263"/>
                </a:lnTo>
                <a:lnTo>
                  <a:pt x="83" y="259"/>
                </a:lnTo>
                <a:lnTo>
                  <a:pt x="80" y="258"/>
                </a:lnTo>
                <a:lnTo>
                  <a:pt x="82" y="254"/>
                </a:lnTo>
                <a:lnTo>
                  <a:pt x="82" y="251"/>
                </a:lnTo>
                <a:lnTo>
                  <a:pt x="79" y="251"/>
                </a:lnTo>
                <a:lnTo>
                  <a:pt x="75" y="253"/>
                </a:lnTo>
                <a:lnTo>
                  <a:pt x="72" y="254"/>
                </a:lnTo>
                <a:lnTo>
                  <a:pt x="65" y="253"/>
                </a:lnTo>
                <a:lnTo>
                  <a:pt x="65" y="250"/>
                </a:lnTo>
                <a:lnTo>
                  <a:pt x="67" y="246"/>
                </a:lnTo>
                <a:lnTo>
                  <a:pt x="72" y="243"/>
                </a:lnTo>
                <a:lnTo>
                  <a:pt x="80" y="245"/>
                </a:lnTo>
                <a:lnTo>
                  <a:pt x="83" y="245"/>
                </a:lnTo>
                <a:lnTo>
                  <a:pt x="83" y="243"/>
                </a:lnTo>
                <a:lnTo>
                  <a:pt x="87" y="240"/>
                </a:lnTo>
                <a:lnTo>
                  <a:pt x="92" y="238"/>
                </a:lnTo>
                <a:lnTo>
                  <a:pt x="101" y="238"/>
                </a:lnTo>
                <a:lnTo>
                  <a:pt x="105" y="238"/>
                </a:lnTo>
                <a:lnTo>
                  <a:pt x="110" y="237"/>
                </a:lnTo>
                <a:lnTo>
                  <a:pt x="113" y="237"/>
                </a:lnTo>
                <a:lnTo>
                  <a:pt x="114" y="238"/>
                </a:lnTo>
                <a:lnTo>
                  <a:pt x="110" y="238"/>
                </a:lnTo>
                <a:lnTo>
                  <a:pt x="106" y="240"/>
                </a:lnTo>
                <a:lnTo>
                  <a:pt x="108" y="245"/>
                </a:lnTo>
                <a:lnTo>
                  <a:pt x="106" y="246"/>
                </a:lnTo>
                <a:lnTo>
                  <a:pt x="108" y="246"/>
                </a:lnTo>
                <a:lnTo>
                  <a:pt x="113" y="246"/>
                </a:lnTo>
                <a:lnTo>
                  <a:pt x="116" y="245"/>
                </a:lnTo>
                <a:lnTo>
                  <a:pt x="119" y="243"/>
                </a:lnTo>
                <a:lnTo>
                  <a:pt x="129" y="241"/>
                </a:lnTo>
                <a:lnTo>
                  <a:pt x="134" y="243"/>
                </a:lnTo>
                <a:lnTo>
                  <a:pt x="136" y="241"/>
                </a:lnTo>
                <a:lnTo>
                  <a:pt x="134" y="240"/>
                </a:lnTo>
                <a:lnTo>
                  <a:pt x="126" y="238"/>
                </a:lnTo>
                <a:lnTo>
                  <a:pt x="121" y="235"/>
                </a:lnTo>
                <a:lnTo>
                  <a:pt x="119" y="233"/>
                </a:lnTo>
                <a:lnTo>
                  <a:pt x="116" y="230"/>
                </a:lnTo>
                <a:lnTo>
                  <a:pt x="110" y="228"/>
                </a:lnTo>
                <a:lnTo>
                  <a:pt x="103" y="228"/>
                </a:lnTo>
                <a:lnTo>
                  <a:pt x="98" y="230"/>
                </a:lnTo>
                <a:lnTo>
                  <a:pt x="92" y="232"/>
                </a:lnTo>
                <a:lnTo>
                  <a:pt x="85" y="230"/>
                </a:lnTo>
                <a:lnTo>
                  <a:pt x="79" y="232"/>
                </a:lnTo>
                <a:lnTo>
                  <a:pt x="70" y="233"/>
                </a:lnTo>
                <a:lnTo>
                  <a:pt x="65" y="232"/>
                </a:lnTo>
                <a:lnTo>
                  <a:pt x="57" y="233"/>
                </a:lnTo>
                <a:lnTo>
                  <a:pt x="49" y="233"/>
                </a:lnTo>
                <a:lnTo>
                  <a:pt x="48" y="232"/>
                </a:lnTo>
                <a:lnTo>
                  <a:pt x="43" y="232"/>
                </a:lnTo>
                <a:lnTo>
                  <a:pt x="41" y="235"/>
                </a:lnTo>
                <a:lnTo>
                  <a:pt x="39" y="238"/>
                </a:lnTo>
                <a:lnTo>
                  <a:pt x="41" y="240"/>
                </a:lnTo>
                <a:lnTo>
                  <a:pt x="43" y="240"/>
                </a:lnTo>
                <a:lnTo>
                  <a:pt x="48" y="241"/>
                </a:lnTo>
                <a:lnTo>
                  <a:pt x="48" y="245"/>
                </a:lnTo>
                <a:lnTo>
                  <a:pt x="46" y="250"/>
                </a:lnTo>
                <a:lnTo>
                  <a:pt x="48" y="253"/>
                </a:lnTo>
                <a:lnTo>
                  <a:pt x="51" y="256"/>
                </a:lnTo>
                <a:lnTo>
                  <a:pt x="56" y="258"/>
                </a:lnTo>
                <a:lnTo>
                  <a:pt x="59" y="259"/>
                </a:lnTo>
                <a:lnTo>
                  <a:pt x="59" y="263"/>
                </a:lnTo>
                <a:lnTo>
                  <a:pt x="64" y="266"/>
                </a:lnTo>
                <a:lnTo>
                  <a:pt x="69" y="266"/>
                </a:lnTo>
                <a:lnTo>
                  <a:pt x="72" y="268"/>
                </a:lnTo>
                <a:lnTo>
                  <a:pt x="77" y="269"/>
                </a:lnTo>
                <a:close/>
              </a:path>
            </a:pathLst>
          </a:custGeom>
          <a:solidFill>
            <a:srgbClr val="92D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1" name="Freeform 45"/>
          <p:cNvSpPr>
            <a:spLocks/>
          </p:cNvSpPr>
          <p:nvPr/>
        </p:nvSpPr>
        <p:spPr bwMode="auto">
          <a:xfrm>
            <a:off x="5772868" y="4652255"/>
            <a:ext cx="1292272" cy="927342"/>
          </a:xfrm>
          <a:custGeom>
            <a:avLst/>
            <a:gdLst>
              <a:gd name="T0" fmla="*/ 628 w 731"/>
              <a:gd name="T1" fmla="*/ 133 h 365"/>
              <a:gd name="T2" fmla="*/ 693 w 731"/>
              <a:gd name="T3" fmla="*/ 177 h 365"/>
              <a:gd name="T4" fmla="*/ 689 w 731"/>
              <a:gd name="T5" fmla="*/ 217 h 365"/>
              <a:gd name="T6" fmla="*/ 628 w 731"/>
              <a:gd name="T7" fmla="*/ 292 h 365"/>
              <a:gd name="T8" fmla="*/ 561 w 731"/>
              <a:gd name="T9" fmla="*/ 285 h 365"/>
              <a:gd name="T10" fmla="*/ 516 w 731"/>
              <a:gd name="T11" fmla="*/ 262 h 365"/>
              <a:gd name="T12" fmla="*/ 473 w 731"/>
              <a:gd name="T13" fmla="*/ 314 h 365"/>
              <a:gd name="T14" fmla="*/ 455 w 731"/>
              <a:gd name="T15" fmla="*/ 298 h 365"/>
              <a:gd name="T16" fmla="*/ 434 w 731"/>
              <a:gd name="T17" fmla="*/ 283 h 365"/>
              <a:gd name="T18" fmla="*/ 374 w 731"/>
              <a:gd name="T19" fmla="*/ 283 h 365"/>
              <a:gd name="T20" fmla="*/ 313 w 731"/>
              <a:gd name="T21" fmla="*/ 337 h 365"/>
              <a:gd name="T22" fmla="*/ 274 w 731"/>
              <a:gd name="T23" fmla="*/ 324 h 365"/>
              <a:gd name="T24" fmla="*/ 274 w 731"/>
              <a:gd name="T25" fmla="*/ 363 h 365"/>
              <a:gd name="T26" fmla="*/ 243 w 731"/>
              <a:gd name="T27" fmla="*/ 334 h 365"/>
              <a:gd name="T28" fmla="*/ 251 w 731"/>
              <a:gd name="T29" fmla="*/ 300 h 365"/>
              <a:gd name="T30" fmla="*/ 201 w 731"/>
              <a:gd name="T31" fmla="*/ 306 h 365"/>
              <a:gd name="T32" fmla="*/ 187 w 731"/>
              <a:gd name="T33" fmla="*/ 310 h 365"/>
              <a:gd name="T34" fmla="*/ 158 w 731"/>
              <a:gd name="T35" fmla="*/ 308 h 365"/>
              <a:gd name="T36" fmla="*/ 134 w 731"/>
              <a:gd name="T37" fmla="*/ 288 h 365"/>
              <a:gd name="T38" fmla="*/ 166 w 731"/>
              <a:gd name="T39" fmla="*/ 275 h 365"/>
              <a:gd name="T40" fmla="*/ 156 w 731"/>
              <a:gd name="T41" fmla="*/ 233 h 365"/>
              <a:gd name="T42" fmla="*/ 106 w 731"/>
              <a:gd name="T43" fmla="*/ 223 h 365"/>
              <a:gd name="T44" fmla="*/ 16 w 731"/>
              <a:gd name="T45" fmla="*/ 207 h 365"/>
              <a:gd name="T46" fmla="*/ 29 w 731"/>
              <a:gd name="T47" fmla="*/ 171 h 365"/>
              <a:gd name="T48" fmla="*/ 52 w 731"/>
              <a:gd name="T49" fmla="*/ 124 h 365"/>
              <a:gd name="T50" fmla="*/ 109 w 731"/>
              <a:gd name="T51" fmla="*/ 93 h 365"/>
              <a:gd name="T52" fmla="*/ 104 w 731"/>
              <a:gd name="T53" fmla="*/ 79 h 365"/>
              <a:gd name="T54" fmla="*/ 98 w 731"/>
              <a:gd name="T55" fmla="*/ 48 h 365"/>
              <a:gd name="T56" fmla="*/ 161 w 731"/>
              <a:gd name="T57" fmla="*/ 9 h 365"/>
              <a:gd name="T58" fmla="*/ 194 w 731"/>
              <a:gd name="T59" fmla="*/ 9 h 365"/>
              <a:gd name="T60" fmla="*/ 217 w 731"/>
              <a:gd name="T61" fmla="*/ 13 h 365"/>
              <a:gd name="T62" fmla="*/ 205 w 731"/>
              <a:gd name="T63" fmla="*/ 29 h 365"/>
              <a:gd name="T64" fmla="*/ 194 w 731"/>
              <a:gd name="T65" fmla="*/ 34 h 365"/>
              <a:gd name="T66" fmla="*/ 215 w 731"/>
              <a:gd name="T67" fmla="*/ 42 h 365"/>
              <a:gd name="T68" fmla="*/ 236 w 731"/>
              <a:gd name="T69" fmla="*/ 31 h 365"/>
              <a:gd name="T70" fmla="*/ 232 w 731"/>
              <a:gd name="T71" fmla="*/ 50 h 365"/>
              <a:gd name="T72" fmla="*/ 232 w 731"/>
              <a:gd name="T73" fmla="*/ 70 h 365"/>
              <a:gd name="T74" fmla="*/ 271 w 731"/>
              <a:gd name="T75" fmla="*/ 55 h 365"/>
              <a:gd name="T76" fmla="*/ 282 w 731"/>
              <a:gd name="T77" fmla="*/ 57 h 365"/>
              <a:gd name="T78" fmla="*/ 305 w 731"/>
              <a:gd name="T79" fmla="*/ 58 h 365"/>
              <a:gd name="T80" fmla="*/ 320 w 731"/>
              <a:gd name="T81" fmla="*/ 70 h 365"/>
              <a:gd name="T82" fmla="*/ 334 w 731"/>
              <a:gd name="T83" fmla="*/ 73 h 365"/>
              <a:gd name="T84" fmla="*/ 354 w 731"/>
              <a:gd name="T85" fmla="*/ 81 h 365"/>
              <a:gd name="T86" fmla="*/ 359 w 731"/>
              <a:gd name="T87" fmla="*/ 115 h 365"/>
              <a:gd name="T88" fmla="*/ 378 w 731"/>
              <a:gd name="T89" fmla="*/ 112 h 365"/>
              <a:gd name="T90" fmla="*/ 418 w 731"/>
              <a:gd name="T91" fmla="*/ 96 h 365"/>
              <a:gd name="T92" fmla="*/ 439 w 731"/>
              <a:gd name="T93" fmla="*/ 68 h 365"/>
              <a:gd name="T94" fmla="*/ 462 w 731"/>
              <a:gd name="T95" fmla="*/ 81 h 365"/>
              <a:gd name="T96" fmla="*/ 486 w 731"/>
              <a:gd name="T97" fmla="*/ 78 h 365"/>
              <a:gd name="T98" fmla="*/ 511 w 731"/>
              <a:gd name="T99" fmla="*/ 93 h 365"/>
              <a:gd name="T100" fmla="*/ 533 w 731"/>
              <a:gd name="T101" fmla="*/ 96 h 36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31"/>
              <a:gd name="T154" fmla="*/ 0 h 365"/>
              <a:gd name="T155" fmla="*/ 731 w 731"/>
              <a:gd name="T156" fmla="*/ 365 h 36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31" h="365">
                <a:moveTo>
                  <a:pt x="551" y="102"/>
                </a:moveTo>
                <a:lnTo>
                  <a:pt x="555" y="128"/>
                </a:lnTo>
                <a:lnTo>
                  <a:pt x="578" y="138"/>
                </a:lnTo>
                <a:lnTo>
                  <a:pt x="609" y="135"/>
                </a:lnTo>
                <a:lnTo>
                  <a:pt x="628" y="133"/>
                </a:lnTo>
                <a:lnTo>
                  <a:pt x="643" y="137"/>
                </a:lnTo>
                <a:lnTo>
                  <a:pt x="640" y="143"/>
                </a:lnTo>
                <a:lnTo>
                  <a:pt x="643" y="161"/>
                </a:lnTo>
                <a:lnTo>
                  <a:pt x="659" y="166"/>
                </a:lnTo>
                <a:lnTo>
                  <a:pt x="693" y="177"/>
                </a:lnTo>
                <a:lnTo>
                  <a:pt x="689" y="194"/>
                </a:lnTo>
                <a:lnTo>
                  <a:pt x="706" y="199"/>
                </a:lnTo>
                <a:lnTo>
                  <a:pt x="731" y="207"/>
                </a:lnTo>
                <a:lnTo>
                  <a:pt x="721" y="215"/>
                </a:lnTo>
                <a:lnTo>
                  <a:pt x="689" y="217"/>
                </a:lnTo>
                <a:lnTo>
                  <a:pt x="640" y="230"/>
                </a:lnTo>
                <a:lnTo>
                  <a:pt x="651" y="241"/>
                </a:lnTo>
                <a:lnTo>
                  <a:pt x="643" y="249"/>
                </a:lnTo>
                <a:lnTo>
                  <a:pt x="674" y="262"/>
                </a:lnTo>
                <a:lnTo>
                  <a:pt x="628" y="292"/>
                </a:lnTo>
                <a:lnTo>
                  <a:pt x="607" y="303"/>
                </a:lnTo>
                <a:lnTo>
                  <a:pt x="550" y="318"/>
                </a:lnTo>
                <a:lnTo>
                  <a:pt x="548" y="314"/>
                </a:lnTo>
                <a:lnTo>
                  <a:pt x="563" y="303"/>
                </a:lnTo>
                <a:lnTo>
                  <a:pt x="561" y="285"/>
                </a:lnTo>
                <a:lnTo>
                  <a:pt x="553" y="283"/>
                </a:lnTo>
                <a:lnTo>
                  <a:pt x="553" y="272"/>
                </a:lnTo>
                <a:lnTo>
                  <a:pt x="545" y="267"/>
                </a:lnTo>
                <a:lnTo>
                  <a:pt x="519" y="269"/>
                </a:lnTo>
                <a:lnTo>
                  <a:pt x="516" y="262"/>
                </a:lnTo>
                <a:lnTo>
                  <a:pt x="493" y="277"/>
                </a:lnTo>
                <a:lnTo>
                  <a:pt x="471" y="287"/>
                </a:lnTo>
                <a:lnTo>
                  <a:pt x="475" y="295"/>
                </a:lnTo>
                <a:lnTo>
                  <a:pt x="486" y="306"/>
                </a:lnTo>
                <a:lnTo>
                  <a:pt x="473" y="314"/>
                </a:lnTo>
                <a:lnTo>
                  <a:pt x="468" y="314"/>
                </a:lnTo>
                <a:lnTo>
                  <a:pt x="465" y="313"/>
                </a:lnTo>
                <a:lnTo>
                  <a:pt x="462" y="310"/>
                </a:lnTo>
                <a:lnTo>
                  <a:pt x="455" y="303"/>
                </a:lnTo>
                <a:lnTo>
                  <a:pt x="455" y="298"/>
                </a:lnTo>
                <a:lnTo>
                  <a:pt x="450" y="297"/>
                </a:lnTo>
                <a:lnTo>
                  <a:pt x="442" y="293"/>
                </a:lnTo>
                <a:lnTo>
                  <a:pt x="444" y="288"/>
                </a:lnTo>
                <a:lnTo>
                  <a:pt x="442" y="283"/>
                </a:lnTo>
                <a:lnTo>
                  <a:pt x="434" y="283"/>
                </a:lnTo>
                <a:lnTo>
                  <a:pt x="418" y="285"/>
                </a:lnTo>
                <a:lnTo>
                  <a:pt x="413" y="292"/>
                </a:lnTo>
                <a:lnTo>
                  <a:pt x="405" y="290"/>
                </a:lnTo>
                <a:lnTo>
                  <a:pt x="378" y="287"/>
                </a:lnTo>
                <a:lnTo>
                  <a:pt x="374" y="283"/>
                </a:lnTo>
                <a:lnTo>
                  <a:pt x="356" y="288"/>
                </a:lnTo>
                <a:lnTo>
                  <a:pt x="359" y="295"/>
                </a:lnTo>
                <a:lnTo>
                  <a:pt x="343" y="301"/>
                </a:lnTo>
                <a:lnTo>
                  <a:pt x="339" y="324"/>
                </a:lnTo>
                <a:lnTo>
                  <a:pt x="313" y="337"/>
                </a:lnTo>
                <a:lnTo>
                  <a:pt x="308" y="337"/>
                </a:lnTo>
                <a:lnTo>
                  <a:pt x="297" y="331"/>
                </a:lnTo>
                <a:lnTo>
                  <a:pt x="290" y="324"/>
                </a:lnTo>
                <a:lnTo>
                  <a:pt x="280" y="323"/>
                </a:lnTo>
                <a:lnTo>
                  <a:pt x="274" y="324"/>
                </a:lnTo>
                <a:lnTo>
                  <a:pt x="277" y="332"/>
                </a:lnTo>
                <a:lnTo>
                  <a:pt x="276" y="339"/>
                </a:lnTo>
                <a:lnTo>
                  <a:pt x="280" y="342"/>
                </a:lnTo>
                <a:lnTo>
                  <a:pt x="287" y="347"/>
                </a:lnTo>
                <a:lnTo>
                  <a:pt x="274" y="363"/>
                </a:lnTo>
                <a:lnTo>
                  <a:pt x="267" y="365"/>
                </a:lnTo>
                <a:lnTo>
                  <a:pt x="241" y="355"/>
                </a:lnTo>
                <a:lnTo>
                  <a:pt x="235" y="349"/>
                </a:lnTo>
                <a:lnTo>
                  <a:pt x="238" y="341"/>
                </a:lnTo>
                <a:lnTo>
                  <a:pt x="243" y="334"/>
                </a:lnTo>
                <a:lnTo>
                  <a:pt x="246" y="329"/>
                </a:lnTo>
                <a:lnTo>
                  <a:pt x="235" y="324"/>
                </a:lnTo>
                <a:lnTo>
                  <a:pt x="248" y="311"/>
                </a:lnTo>
                <a:lnTo>
                  <a:pt x="249" y="305"/>
                </a:lnTo>
                <a:lnTo>
                  <a:pt x="251" y="300"/>
                </a:lnTo>
                <a:lnTo>
                  <a:pt x="235" y="303"/>
                </a:lnTo>
                <a:lnTo>
                  <a:pt x="227" y="295"/>
                </a:lnTo>
                <a:lnTo>
                  <a:pt x="202" y="297"/>
                </a:lnTo>
                <a:lnTo>
                  <a:pt x="196" y="305"/>
                </a:lnTo>
                <a:lnTo>
                  <a:pt x="201" y="306"/>
                </a:lnTo>
                <a:lnTo>
                  <a:pt x="209" y="305"/>
                </a:lnTo>
                <a:lnTo>
                  <a:pt x="207" y="308"/>
                </a:lnTo>
                <a:lnTo>
                  <a:pt x="204" y="310"/>
                </a:lnTo>
                <a:lnTo>
                  <a:pt x="196" y="310"/>
                </a:lnTo>
                <a:lnTo>
                  <a:pt x="187" y="310"/>
                </a:lnTo>
                <a:lnTo>
                  <a:pt x="184" y="305"/>
                </a:lnTo>
                <a:lnTo>
                  <a:pt x="186" y="293"/>
                </a:lnTo>
                <a:lnTo>
                  <a:pt x="173" y="290"/>
                </a:lnTo>
                <a:lnTo>
                  <a:pt x="171" y="301"/>
                </a:lnTo>
                <a:lnTo>
                  <a:pt x="158" y="308"/>
                </a:lnTo>
                <a:lnTo>
                  <a:pt x="137" y="306"/>
                </a:lnTo>
                <a:lnTo>
                  <a:pt x="137" y="303"/>
                </a:lnTo>
                <a:lnTo>
                  <a:pt x="139" y="295"/>
                </a:lnTo>
                <a:lnTo>
                  <a:pt x="139" y="293"/>
                </a:lnTo>
                <a:lnTo>
                  <a:pt x="134" y="288"/>
                </a:lnTo>
                <a:lnTo>
                  <a:pt x="137" y="285"/>
                </a:lnTo>
                <a:lnTo>
                  <a:pt x="148" y="287"/>
                </a:lnTo>
                <a:lnTo>
                  <a:pt x="156" y="280"/>
                </a:lnTo>
                <a:lnTo>
                  <a:pt x="160" y="277"/>
                </a:lnTo>
                <a:lnTo>
                  <a:pt x="166" y="275"/>
                </a:lnTo>
                <a:lnTo>
                  <a:pt x="168" y="261"/>
                </a:lnTo>
                <a:lnTo>
                  <a:pt x="161" y="251"/>
                </a:lnTo>
                <a:lnTo>
                  <a:pt x="163" y="238"/>
                </a:lnTo>
                <a:lnTo>
                  <a:pt x="156" y="236"/>
                </a:lnTo>
                <a:lnTo>
                  <a:pt x="156" y="233"/>
                </a:lnTo>
                <a:lnTo>
                  <a:pt x="148" y="231"/>
                </a:lnTo>
                <a:lnTo>
                  <a:pt x="147" y="221"/>
                </a:lnTo>
                <a:lnTo>
                  <a:pt x="143" y="218"/>
                </a:lnTo>
                <a:lnTo>
                  <a:pt x="114" y="225"/>
                </a:lnTo>
                <a:lnTo>
                  <a:pt x="106" y="223"/>
                </a:lnTo>
                <a:lnTo>
                  <a:pt x="98" y="220"/>
                </a:lnTo>
                <a:lnTo>
                  <a:pt x="86" y="218"/>
                </a:lnTo>
                <a:lnTo>
                  <a:pt x="55" y="218"/>
                </a:lnTo>
                <a:lnTo>
                  <a:pt x="49" y="205"/>
                </a:lnTo>
                <a:lnTo>
                  <a:pt x="16" y="207"/>
                </a:lnTo>
                <a:lnTo>
                  <a:pt x="0" y="205"/>
                </a:lnTo>
                <a:lnTo>
                  <a:pt x="1" y="190"/>
                </a:lnTo>
                <a:lnTo>
                  <a:pt x="13" y="186"/>
                </a:lnTo>
                <a:lnTo>
                  <a:pt x="19" y="182"/>
                </a:lnTo>
                <a:lnTo>
                  <a:pt x="29" y="171"/>
                </a:lnTo>
                <a:lnTo>
                  <a:pt x="36" y="163"/>
                </a:lnTo>
                <a:lnTo>
                  <a:pt x="34" y="151"/>
                </a:lnTo>
                <a:lnTo>
                  <a:pt x="54" y="146"/>
                </a:lnTo>
                <a:lnTo>
                  <a:pt x="42" y="135"/>
                </a:lnTo>
                <a:lnTo>
                  <a:pt x="52" y="124"/>
                </a:lnTo>
                <a:lnTo>
                  <a:pt x="59" y="120"/>
                </a:lnTo>
                <a:lnTo>
                  <a:pt x="76" y="112"/>
                </a:lnTo>
                <a:lnTo>
                  <a:pt x="94" y="104"/>
                </a:lnTo>
                <a:lnTo>
                  <a:pt x="96" y="97"/>
                </a:lnTo>
                <a:lnTo>
                  <a:pt x="109" y="93"/>
                </a:lnTo>
                <a:lnTo>
                  <a:pt x="112" y="86"/>
                </a:lnTo>
                <a:lnTo>
                  <a:pt x="119" y="78"/>
                </a:lnTo>
                <a:lnTo>
                  <a:pt x="119" y="75"/>
                </a:lnTo>
                <a:lnTo>
                  <a:pt x="112" y="79"/>
                </a:lnTo>
                <a:lnTo>
                  <a:pt x="104" y="79"/>
                </a:lnTo>
                <a:lnTo>
                  <a:pt x="99" y="83"/>
                </a:lnTo>
                <a:lnTo>
                  <a:pt x="94" y="89"/>
                </a:lnTo>
                <a:lnTo>
                  <a:pt x="83" y="81"/>
                </a:lnTo>
                <a:lnTo>
                  <a:pt x="109" y="53"/>
                </a:lnTo>
                <a:lnTo>
                  <a:pt x="98" y="48"/>
                </a:lnTo>
                <a:lnTo>
                  <a:pt x="111" y="34"/>
                </a:lnTo>
                <a:lnTo>
                  <a:pt x="119" y="29"/>
                </a:lnTo>
                <a:lnTo>
                  <a:pt x="127" y="24"/>
                </a:lnTo>
                <a:lnTo>
                  <a:pt x="143" y="17"/>
                </a:lnTo>
                <a:lnTo>
                  <a:pt x="161" y="9"/>
                </a:lnTo>
                <a:lnTo>
                  <a:pt x="171" y="4"/>
                </a:lnTo>
                <a:lnTo>
                  <a:pt x="179" y="0"/>
                </a:lnTo>
                <a:lnTo>
                  <a:pt x="186" y="1"/>
                </a:lnTo>
                <a:lnTo>
                  <a:pt x="184" y="6"/>
                </a:lnTo>
                <a:lnTo>
                  <a:pt x="194" y="9"/>
                </a:lnTo>
                <a:lnTo>
                  <a:pt x="191" y="13"/>
                </a:lnTo>
                <a:lnTo>
                  <a:pt x="192" y="16"/>
                </a:lnTo>
                <a:lnTo>
                  <a:pt x="207" y="19"/>
                </a:lnTo>
                <a:lnTo>
                  <a:pt x="214" y="16"/>
                </a:lnTo>
                <a:lnTo>
                  <a:pt x="217" y="13"/>
                </a:lnTo>
                <a:lnTo>
                  <a:pt x="227" y="16"/>
                </a:lnTo>
                <a:lnTo>
                  <a:pt x="223" y="21"/>
                </a:lnTo>
                <a:lnTo>
                  <a:pt x="220" y="24"/>
                </a:lnTo>
                <a:lnTo>
                  <a:pt x="215" y="26"/>
                </a:lnTo>
                <a:lnTo>
                  <a:pt x="205" y="29"/>
                </a:lnTo>
                <a:lnTo>
                  <a:pt x="196" y="31"/>
                </a:lnTo>
                <a:lnTo>
                  <a:pt x="189" y="31"/>
                </a:lnTo>
                <a:lnTo>
                  <a:pt x="184" y="35"/>
                </a:lnTo>
                <a:lnTo>
                  <a:pt x="187" y="37"/>
                </a:lnTo>
                <a:lnTo>
                  <a:pt x="194" y="34"/>
                </a:lnTo>
                <a:lnTo>
                  <a:pt x="204" y="35"/>
                </a:lnTo>
                <a:lnTo>
                  <a:pt x="202" y="39"/>
                </a:lnTo>
                <a:lnTo>
                  <a:pt x="207" y="42"/>
                </a:lnTo>
                <a:lnTo>
                  <a:pt x="210" y="42"/>
                </a:lnTo>
                <a:lnTo>
                  <a:pt x="215" y="42"/>
                </a:lnTo>
                <a:lnTo>
                  <a:pt x="222" y="40"/>
                </a:lnTo>
                <a:lnTo>
                  <a:pt x="223" y="39"/>
                </a:lnTo>
                <a:lnTo>
                  <a:pt x="227" y="35"/>
                </a:lnTo>
                <a:lnTo>
                  <a:pt x="230" y="32"/>
                </a:lnTo>
                <a:lnTo>
                  <a:pt x="236" y="31"/>
                </a:lnTo>
                <a:lnTo>
                  <a:pt x="241" y="31"/>
                </a:lnTo>
                <a:lnTo>
                  <a:pt x="240" y="44"/>
                </a:lnTo>
                <a:lnTo>
                  <a:pt x="235" y="45"/>
                </a:lnTo>
                <a:lnTo>
                  <a:pt x="232" y="47"/>
                </a:lnTo>
                <a:lnTo>
                  <a:pt x="232" y="50"/>
                </a:lnTo>
                <a:lnTo>
                  <a:pt x="238" y="53"/>
                </a:lnTo>
                <a:lnTo>
                  <a:pt x="240" y="55"/>
                </a:lnTo>
                <a:lnTo>
                  <a:pt x="238" y="58"/>
                </a:lnTo>
                <a:lnTo>
                  <a:pt x="223" y="66"/>
                </a:lnTo>
                <a:lnTo>
                  <a:pt x="232" y="70"/>
                </a:lnTo>
                <a:lnTo>
                  <a:pt x="248" y="62"/>
                </a:lnTo>
                <a:lnTo>
                  <a:pt x="253" y="57"/>
                </a:lnTo>
                <a:lnTo>
                  <a:pt x="256" y="53"/>
                </a:lnTo>
                <a:lnTo>
                  <a:pt x="272" y="52"/>
                </a:lnTo>
                <a:lnTo>
                  <a:pt x="271" y="55"/>
                </a:lnTo>
                <a:lnTo>
                  <a:pt x="267" y="57"/>
                </a:lnTo>
                <a:lnTo>
                  <a:pt x="269" y="58"/>
                </a:lnTo>
                <a:lnTo>
                  <a:pt x="276" y="58"/>
                </a:lnTo>
                <a:lnTo>
                  <a:pt x="277" y="57"/>
                </a:lnTo>
                <a:lnTo>
                  <a:pt x="282" y="57"/>
                </a:lnTo>
                <a:lnTo>
                  <a:pt x="292" y="57"/>
                </a:lnTo>
                <a:lnTo>
                  <a:pt x="294" y="62"/>
                </a:lnTo>
                <a:lnTo>
                  <a:pt x="297" y="60"/>
                </a:lnTo>
                <a:lnTo>
                  <a:pt x="300" y="58"/>
                </a:lnTo>
                <a:lnTo>
                  <a:pt x="305" y="58"/>
                </a:lnTo>
                <a:lnTo>
                  <a:pt x="307" y="62"/>
                </a:lnTo>
                <a:lnTo>
                  <a:pt x="308" y="65"/>
                </a:lnTo>
                <a:lnTo>
                  <a:pt x="311" y="73"/>
                </a:lnTo>
                <a:lnTo>
                  <a:pt x="316" y="71"/>
                </a:lnTo>
                <a:lnTo>
                  <a:pt x="320" y="70"/>
                </a:lnTo>
                <a:lnTo>
                  <a:pt x="323" y="71"/>
                </a:lnTo>
                <a:lnTo>
                  <a:pt x="326" y="71"/>
                </a:lnTo>
                <a:lnTo>
                  <a:pt x="328" y="65"/>
                </a:lnTo>
                <a:lnTo>
                  <a:pt x="334" y="65"/>
                </a:lnTo>
                <a:lnTo>
                  <a:pt x="334" y="73"/>
                </a:lnTo>
                <a:lnTo>
                  <a:pt x="341" y="71"/>
                </a:lnTo>
                <a:lnTo>
                  <a:pt x="344" y="65"/>
                </a:lnTo>
                <a:lnTo>
                  <a:pt x="351" y="66"/>
                </a:lnTo>
                <a:lnTo>
                  <a:pt x="349" y="78"/>
                </a:lnTo>
                <a:lnTo>
                  <a:pt x="354" y="81"/>
                </a:lnTo>
                <a:lnTo>
                  <a:pt x="352" y="106"/>
                </a:lnTo>
                <a:lnTo>
                  <a:pt x="336" y="110"/>
                </a:lnTo>
                <a:lnTo>
                  <a:pt x="338" y="115"/>
                </a:lnTo>
                <a:lnTo>
                  <a:pt x="352" y="115"/>
                </a:lnTo>
                <a:lnTo>
                  <a:pt x="359" y="115"/>
                </a:lnTo>
                <a:lnTo>
                  <a:pt x="362" y="117"/>
                </a:lnTo>
                <a:lnTo>
                  <a:pt x="369" y="115"/>
                </a:lnTo>
                <a:lnTo>
                  <a:pt x="370" y="120"/>
                </a:lnTo>
                <a:lnTo>
                  <a:pt x="377" y="119"/>
                </a:lnTo>
                <a:lnTo>
                  <a:pt x="378" y="112"/>
                </a:lnTo>
                <a:lnTo>
                  <a:pt x="380" y="97"/>
                </a:lnTo>
                <a:lnTo>
                  <a:pt x="385" y="97"/>
                </a:lnTo>
                <a:lnTo>
                  <a:pt x="387" y="101"/>
                </a:lnTo>
                <a:lnTo>
                  <a:pt x="414" y="93"/>
                </a:lnTo>
                <a:lnTo>
                  <a:pt x="418" y="96"/>
                </a:lnTo>
                <a:lnTo>
                  <a:pt x="426" y="94"/>
                </a:lnTo>
                <a:lnTo>
                  <a:pt x="413" y="76"/>
                </a:lnTo>
                <a:lnTo>
                  <a:pt x="416" y="73"/>
                </a:lnTo>
                <a:lnTo>
                  <a:pt x="439" y="73"/>
                </a:lnTo>
                <a:lnTo>
                  <a:pt x="439" y="68"/>
                </a:lnTo>
                <a:lnTo>
                  <a:pt x="450" y="70"/>
                </a:lnTo>
                <a:lnTo>
                  <a:pt x="452" y="71"/>
                </a:lnTo>
                <a:lnTo>
                  <a:pt x="457" y="71"/>
                </a:lnTo>
                <a:lnTo>
                  <a:pt x="460" y="76"/>
                </a:lnTo>
                <a:lnTo>
                  <a:pt x="462" y="81"/>
                </a:lnTo>
                <a:lnTo>
                  <a:pt x="465" y="88"/>
                </a:lnTo>
                <a:lnTo>
                  <a:pt x="475" y="83"/>
                </a:lnTo>
                <a:lnTo>
                  <a:pt x="480" y="81"/>
                </a:lnTo>
                <a:lnTo>
                  <a:pt x="483" y="78"/>
                </a:lnTo>
                <a:lnTo>
                  <a:pt x="486" y="78"/>
                </a:lnTo>
                <a:lnTo>
                  <a:pt x="489" y="83"/>
                </a:lnTo>
                <a:lnTo>
                  <a:pt x="494" y="86"/>
                </a:lnTo>
                <a:lnTo>
                  <a:pt x="498" y="91"/>
                </a:lnTo>
                <a:lnTo>
                  <a:pt x="502" y="93"/>
                </a:lnTo>
                <a:lnTo>
                  <a:pt x="511" y="93"/>
                </a:lnTo>
                <a:lnTo>
                  <a:pt x="514" y="91"/>
                </a:lnTo>
                <a:lnTo>
                  <a:pt x="517" y="89"/>
                </a:lnTo>
                <a:lnTo>
                  <a:pt x="522" y="89"/>
                </a:lnTo>
                <a:lnTo>
                  <a:pt x="527" y="91"/>
                </a:lnTo>
                <a:lnTo>
                  <a:pt x="533" y="96"/>
                </a:lnTo>
                <a:lnTo>
                  <a:pt x="535" y="99"/>
                </a:lnTo>
                <a:lnTo>
                  <a:pt x="538" y="101"/>
                </a:lnTo>
                <a:lnTo>
                  <a:pt x="547" y="101"/>
                </a:lnTo>
                <a:lnTo>
                  <a:pt x="551" y="102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2" name="Freeform 46"/>
          <p:cNvSpPr>
            <a:spLocks/>
          </p:cNvSpPr>
          <p:nvPr/>
        </p:nvSpPr>
        <p:spPr bwMode="auto">
          <a:xfrm>
            <a:off x="7335615" y="5145144"/>
            <a:ext cx="696519" cy="1082323"/>
          </a:xfrm>
          <a:custGeom>
            <a:avLst/>
            <a:gdLst>
              <a:gd name="T0" fmla="*/ 341 w 394"/>
              <a:gd name="T1" fmla="*/ 52 h 426"/>
              <a:gd name="T2" fmla="*/ 333 w 394"/>
              <a:gd name="T3" fmla="*/ 68 h 426"/>
              <a:gd name="T4" fmla="*/ 327 w 394"/>
              <a:gd name="T5" fmla="*/ 78 h 426"/>
              <a:gd name="T6" fmla="*/ 324 w 394"/>
              <a:gd name="T7" fmla="*/ 83 h 426"/>
              <a:gd name="T8" fmla="*/ 324 w 394"/>
              <a:gd name="T9" fmla="*/ 101 h 426"/>
              <a:gd name="T10" fmla="*/ 314 w 394"/>
              <a:gd name="T11" fmla="*/ 117 h 426"/>
              <a:gd name="T12" fmla="*/ 307 w 394"/>
              <a:gd name="T13" fmla="*/ 137 h 426"/>
              <a:gd name="T14" fmla="*/ 327 w 394"/>
              <a:gd name="T15" fmla="*/ 150 h 426"/>
              <a:gd name="T16" fmla="*/ 314 w 394"/>
              <a:gd name="T17" fmla="*/ 158 h 426"/>
              <a:gd name="T18" fmla="*/ 328 w 394"/>
              <a:gd name="T19" fmla="*/ 166 h 426"/>
              <a:gd name="T20" fmla="*/ 332 w 394"/>
              <a:gd name="T21" fmla="*/ 189 h 426"/>
              <a:gd name="T22" fmla="*/ 341 w 394"/>
              <a:gd name="T23" fmla="*/ 197 h 426"/>
              <a:gd name="T24" fmla="*/ 337 w 394"/>
              <a:gd name="T25" fmla="*/ 204 h 426"/>
              <a:gd name="T26" fmla="*/ 346 w 394"/>
              <a:gd name="T27" fmla="*/ 223 h 426"/>
              <a:gd name="T28" fmla="*/ 335 w 394"/>
              <a:gd name="T29" fmla="*/ 223 h 426"/>
              <a:gd name="T30" fmla="*/ 341 w 394"/>
              <a:gd name="T31" fmla="*/ 238 h 426"/>
              <a:gd name="T32" fmla="*/ 338 w 394"/>
              <a:gd name="T33" fmla="*/ 249 h 426"/>
              <a:gd name="T34" fmla="*/ 340 w 394"/>
              <a:gd name="T35" fmla="*/ 261 h 426"/>
              <a:gd name="T36" fmla="*/ 343 w 394"/>
              <a:gd name="T37" fmla="*/ 276 h 426"/>
              <a:gd name="T38" fmla="*/ 356 w 394"/>
              <a:gd name="T39" fmla="*/ 298 h 426"/>
              <a:gd name="T40" fmla="*/ 359 w 394"/>
              <a:gd name="T41" fmla="*/ 308 h 426"/>
              <a:gd name="T42" fmla="*/ 363 w 394"/>
              <a:gd name="T43" fmla="*/ 318 h 426"/>
              <a:gd name="T44" fmla="*/ 377 w 394"/>
              <a:gd name="T45" fmla="*/ 351 h 426"/>
              <a:gd name="T46" fmla="*/ 371 w 394"/>
              <a:gd name="T47" fmla="*/ 372 h 426"/>
              <a:gd name="T48" fmla="*/ 302 w 394"/>
              <a:gd name="T49" fmla="*/ 424 h 426"/>
              <a:gd name="T50" fmla="*/ 253 w 394"/>
              <a:gd name="T51" fmla="*/ 398 h 426"/>
              <a:gd name="T52" fmla="*/ 242 w 394"/>
              <a:gd name="T53" fmla="*/ 362 h 426"/>
              <a:gd name="T54" fmla="*/ 193 w 394"/>
              <a:gd name="T55" fmla="*/ 338 h 426"/>
              <a:gd name="T56" fmla="*/ 162 w 394"/>
              <a:gd name="T57" fmla="*/ 331 h 426"/>
              <a:gd name="T58" fmla="*/ 175 w 394"/>
              <a:gd name="T59" fmla="*/ 338 h 426"/>
              <a:gd name="T60" fmla="*/ 80 w 394"/>
              <a:gd name="T61" fmla="*/ 359 h 426"/>
              <a:gd name="T62" fmla="*/ 98 w 394"/>
              <a:gd name="T63" fmla="*/ 321 h 426"/>
              <a:gd name="T64" fmla="*/ 44 w 394"/>
              <a:gd name="T65" fmla="*/ 280 h 426"/>
              <a:gd name="T66" fmla="*/ 2 w 394"/>
              <a:gd name="T67" fmla="*/ 254 h 426"/>
              <a:gd name="T68" fmla="*/ 31 w 394"/>
              <a:gd name="T69" fmla="*/ 253 h 426"/>
              <a:gd name="T70" fmla="*/ 80 w 394"/>
              <a:gd name="T71" fmla="*/ 251 h 426"/>
              <a:gd name="T72" fmla="*/ 71 w 394"/>
              <a:gd name="T73" fmla="*/ 236 h 426"/>
              <a:gd name="T74" fmla="*/ 123 w 394"/>
              <a:gd name="T75" fmla="*/ 218 h 426"/>
              <a:gd name="T76" fmla="*/ 118 w 394"/>
              <a:gd name="T77" fmla="*/ 194 h 426"/>
              <a:gd name="T78" fmla="*/ 124 w 394"/>
              <a:gd name="T79" fmla="*/ 160 h 426"/>
              <a:gd name="T80" fmla="*/ 131 w 394"/>
              <a:gd name="T81" fmla="*/ 143 h 426"/>
              <a:gd name="T82" fmla="*/ 105 w 394"/>
              <a:gd name="T83" fmla="*/ 129 h 426"/>
              <a:gd name="T84" fmla="*/ 108 w 394"/>
              <a:gd name="T85" fmla="*/ 112 h 426"/>
              <a:gd name="T86" fmla="*/ 116 w 394"/>
              <a:gd name="T87" fmla="*/ 106 h 426"/>
              <a:gd name="T88" fmla="*/ 110 w 394"/>
              <a:gd name="T89" fmla="*/ 96 h 426"/>
              <a:gd name="T90" fmla="*/ 85 w 394"/>
              <a:gd name="T91" fmla="*/ 85 h 426"/>
              <a:gd name="T92" fmla="*/ 85 w 394"/>
              <a:gd name="T93" fmla="*/ 70 h 426"/>
              <a:gd name="T94" fmla="*/ 71 w 394"/>
              <a:gd name="T95" fmla="*/ 65 h 426"/>
              <a:gd name="T96" fmla="*/ 69 w 394"/>
              <a:gd name="T97" fmla="*/ 50 h 426"/>
              <a:gd name="T98" fmla="*/ 40 w 394"/>
              <a:gd name="T99" fmla="*/ 47 h 426"/>
              <a:gd name="T100" fmla="*/ 48 w 394"/>
              <a:gd name="T101" fmla="*/ 36 h 426"/>
              <a:gd name="T102" fmla="*/ 53 w 394"/>
              <a:gd name="T103" fmla="*/ 18 h 426"/>
              <a:gd name="T104" fmla="*/ 77 w 394"/>
              <a:gd name="T105" fmla="*/ 0 h 426"/>
              <a:gd name="T106" fmla="*/ 126 w 394"/>
              <a:gd name="T107" fmla="*/ 3 h 426"/>
              <a:gd name="T108" fmla="*/ 157 w 394"/>
              <a:gd name="T109" fmla="*/ 29 h 426"/>
              <a:gd name="T110" fmla="*/ 193 w 394"/>
              <a:gd name="T111" fmla="*/ 47 h 426"/>
              <a:gd name="T112" fmla="*/ 257 w 394"/>
              <a:gd name="T113" fmla="*/ 57 h 426"/>
              <a:gd name="T114" fmla="*/ 302 w 394"/>
              <a:gd name="T115" fmla="*/ 47 h 4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94"/>
              <a:gd name="T175" fmla="*/ 0 h 426"/>
              <a:gd name="T176" fmla="*/ 394 w 394"/>
              <a:gd name="T177" fmla="*/ 426 h 42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94" h="426">
                <a:moveTo>
                  <a:pt x="332" y="42"/>
                </a:moveTo>
                <a:lnTo>
                  <a:pt x="332" y="44"/>
                </a:lnTo>
                <a:lnTo>
                  <a:pt x="333" y="45"/>
                </a:lnTo>
                <a:lnTo>
                  <a:pt x="340" y="50"/>
                </a:lnTo>
                <a:lnTo>
                  <a:pt x="341" y="52"/>
                </a:lnTo>
                <a:lnTo>
                  <a:pt x="341" y="55"/>
                </a:lnTo>
                <a:lnTo>
                  <a:pt x="341" y="60"/>
                </a:lnTo>
                <a:lnTo>
                  <a:pt x="340" y="63"/>
                </a:lnTo>
                <a:lnTo>
                  <a:pt x="337" y="67"/>
                </a:lnTo>
                <a:lnTo>
                  <a:pt x="333" y="68"/>
                </a:lnTo>
                <a:lnTo>
                  <a:pt x="325" y="73"/>
                </a:lnTo>
                <a:lnTo>
                  <a:pt x="325" y="75"/>
                </a:lnTo>
                <a:lnTo>
                  <a:pt x="324" y="76"/>
                </a:lnTo>
                <a:lnTo>
                  <a:pt x="327" y="78"/>
                </a:lnTo>
                <a:lnTo>
                  <a:pt x="330" y="78"/>
                </a:lnTo>
                <a:lnTo>
                  <a:pt x="333" y="80"/>
                </a:lnTo>
                <a:lnTo>
                  <a:pt x="333" y="83"/>
                </a:lnTo>
                <a:lnTo>
                  <a:pt x="330" y="83"/>
                </a:lnTo>
                <a:lnTo>
                  <a:pt x="324" y="83"/>
                </a:lnTo>
                <a:lnTo>
                  <a:pt x="322" y="85"/>
                </a:lnTo>
                <a:lnTo>
                  <a:pt x="322" y="88"/>
                </a:lnTo>
                <a:lnTo>
                  <a:pt x="324" y="91"/>
                </a:lnTo>
                <a:lnTo>
                  <a:pt x="325" y="96"/>
                </a:lnTo>
                <a:lnTo>
                  <a:pt x="324" y="101"/>
                </a:lnTo>
                <a:lnTo>
                  <a:pt x="312" y="106"/>
                </a:lnTo>
                <a:lnTo>
                  <a:pt x="309" y="107"/>
                </a:lnTo>
                <a:lnTo>
                  <a:pt x="314" y="112"/>
                </a:lnTo>
                <a:lnTo>
                  <a:pt x="314" y="117"/>
                </a:lnTo>
                <a:lnTo>
                  <a:pt x="312" y="120"/>
                </a:lnTo>
                <a:lnTo>
                  <a:pt x="312" y="125"/>
                </a:lnTo>
                <a:lnTo>
                  <a:pt x="312" y="130"/>
                </a:lnTo>
                <a:lnTo>
                  <a:pt x="310" y="134"/>
                </a:lnTo>
                <a:lnTo>
                  <a:pt x="307" y="137"/>
                </a:lnTo>
                <a:lnTo>
                  <a:pt x="304" y="140"/>
                </a:lnTo>
                <a:lnTo>
                  <a:pt x="306" y="142"/>
                </a:lnTo>
                <a:lnTo>
                  <a:pt x="312" y="145"/>
                </a:lnTo>
                <a:lnTo>
                  <a:pt x="327" y="150"/>
                </a:lnTo>
                <a:lnTo>
                  <a:pt x="324" y="153"/>
                </a:lnTo>
                <a:lnTo>
                  <a:pt x="322" y="153"/>
                </a:lnTo>
                <a:lnTo>
                  <a:pt x="320" y="156"/>
                </a:lnTo>
                <a:lnTo>
                  <a:pt x="317" y="158"/>
                </a:lnTo>
                <a:lnTo>
                  <a:pt x="314" y="158"/>
                </a:lnTo>
                <a:lnTo>
                  <a:pt x="315" y="160"/>
                </a:lnTo>
                <a:lnTo>
                  <a:pt x="319" y="163"/>
                </a:lnTo>
                <a:lnTo>
                  <a:pt x="324" y="163"/>
                </a:lnTo>
                <a:lnTo>
                  <a:pt x="327" y="166"/>
                </a:lnTo>
                <a:lnTo>
                  <a:pt x="328" y="166"/>
                </a:lnTo>
                <a:lnTo>
                  <a:pt x="333" y="171"/>
                </a:lnTo>
                <a:lnTo>
                  <a:pt x="337" y="176"/>
                </a:lnTo>
                <a:lnTo>
                  <a:pt x="335" y="184"/>
                </a:lnTo>
                <a:lnTo>
                  <a:pt x="333" y="187"/>
                </a:lnTo>
                <a:lnTo>
                  <a:pt x="332" y="189"/>
                </a:lnTo>
                <a:lnTo>
                  <a:pt x="328" y="192"/>
                </a:lnTo>
                <a:lnTo>
                  <a:pt x="332" y="194"/>
                </a:lnTo>
                <a:lnTo>
                  <a:pt x="335" y="196"/>
                </a:lnTo>
                <a:lnTo>
                  <a:pt x="337" y="196"/>
                </a:lnTo>
                <a:lnTo>
                  <a:pt x="341" y="197"/>
                </a:lnTo>
                <a:lnTo>
                  <a:pt x="343" y="199"/>
                </a:lnTo>
                <a:lnTo>
                  <a:pt x="341" y="202"/>
                </a:lnTo>
                <a:lnTo>
                  <a:pt x="340" y="202"/>
                </a:lnTo>
                <a:lnTo>
                  <a:pt x="337" y="204"/>
                </a:lnTo>
                <a:lnTo>
                  <a:pt x="337" y="207"/>
                </a:lnTo>
                <a:lnTo>
                  <a:pt x="337" y="209"/>
                </a:lnTo>
                <a:lnTo>
                  <a:pt x="343" y="212"/>
                </a:lnTo>
                <a:lnTo>
                  <a:pt x="346" y="220"/>
                </a:lnTo>
                <a:lnTo>
                  <a:pt x="346" y="223"/>
                </a:lnTo>
                <a:lnTo>
                  <a:pt x="345" y="225"/>
                </a:lnTo>
                <a:lnTo>
                  <a:pt x="341" y="227"/>
                </a:lnTo>
                <a:lnTo>
                  <a:pt x="340" y="227"/>
                </a:lnTo>
                <a:lnTo>
                  <a:pt x="338" y="225"/>
                </a:lnTo>
                <a:lnTo>
                  <a:pt x="335" y="223"/>
                </a:lnTo>
                <a:lnTo>
                  <a:pt x="332" y="225"/>
                </a:lnTo>
                <a:lnTo>
                  <a:pt x="330" y="227"/>
                </a:lnTo>
                <a:lnTo>
                  <a:pt x="333" y="230"/>
                </a:lnTo>
                <a:lnTo>
                  <a:pt x="343" y="236"/>
                </a:lnTo>
                <a:lnTo>
                  <a:pt x="341" y="238"/>
                </a:lnTo>
                <a:lnTo>
                  <a:pt x="337" y="241"/>
                </a:lnTo>
                <a:lnTo>
                  <a:pt x="335" y="243"/>
                </a:lnTo>
                <a:lnTo>
                  <a:pt x="333" y="248"/>
                </a:lnTo>
                <a:lnTo>
                  <a:pt x="337" y="249"/>
                </a:lnTo>
                <a:lnTo>
                  <a:pt x="338" y="249"/>
                </a:lnTo>
                <a:lnTo>
                  <a:pt x="343" y="249"/>
                </a:lnTo>
                <a:lnTo>
                  <a:pt x="343" y="251"/>
                </a:lnTo>
                <a:lnTo>
                  <a:pt x="343" y="253"/>
                </a:lnTo>
                <a:lnTo>
                  <a:pt x="340" y="258"/>
                </a:lnTo>
                <a:lnTo>
                  <a:pt x="340" y="261"/>
                </a:lnTo>
                <a:lnTo>
                  <a:pt x="341" y="264"/>
                </a:lnTo>
                <a:lnTo>
                  <a:pt x="343" y="267"/>
                </a:lnTo>
                <a:lnTo>
                  <a:pt x="343" y="271"/>
                </a:lnTo>
                <a:lnTo>
                  <a:pt x="343" y="272"/>
                </a:lnTo>
                <a:lnTo>
                  <a:pt x="343" y="276"/>
                </a:lnTo>
                <a:lnTo>
                  <a:pt x="351" y="279"/>
                </a:lnTo>
                <a:lnTo>
                  <a:pt x="356" y="284"/>
                </a:lnTo>
                <a:lnTo>
                  <a:pt x="358" y="287"/>
                </a:lnTo>
                <a:lnTo>
                  <a:pt x="356" y="297"/>
                </a:lnTo>
                <a:lnTo>
                  <a:pt x="356" y="298"/>
                </a:lnTo>
                <a:lnTo>
                  <a:pt x="359" y="302"/>
                </a:lnTo>
                <a:lnTo>
                  <a:pt x="366" y="305"/>
                </a:lnTo>
                <a:lnTo>
                  <a:pt x="366" y="308"/>
                </a:lnTo>
                <a:lnTo>
                  <a:pt x="359" y="308"/>
                </a:lnTo>
                <a:lnTo>
                  <a:pt x="359" y="310"/>
                </a:lnTo>
                <a:lnTo>
                  <a:pt x="358" y="311"/>
                </a:lnTo>
                <a:lnTo>
                  <a:pt x="361" y="311"/>
                </a:lnTo>
                <a:lnTo>
                  <a:pt x="363" y="313"/>
                </a:lnTo>
                <a:lnTo>
                  <a:pt x="363" y="318"/>
                </a:lnTo>
                <a:lnTo>
                  <a:pt x="368" y="326"/>
                </a:lnTo>
                <a:lnTo>
                  <a:pt x="368" y="329"/>
                </a:lnTo>
                <a:lnTo>
                  <a:pt x="366" y="336"/>
                </a:lnTo>
                <a:lnTo>
                  <a:pt x="369" y="344"/>
                </a:lnTo>
                <a:lnTo>
                  <a:pt x="377" y="351"/>
                </a:lnTo>
                <a:lnTo>
                  <a:pt x="381" y="355"/>
                </a:lnTo>
                <a:lnTo>
                  <a:pt x="394" y="365"/>
                </a:lnTo>
                <a:lnTo>
                  <a:pt x="389" y="367"/>
                </a:lnTo>
                <a:lnTo>
                  <a:pt x="381" y="369"/>
                </a:lnTo>
                <a:lnTo>
                  <a:pt x="371" y="372"/>
                </a:lnTo>
                <a:lnTo>
                  <a:pt x="353" y="377"/>
                </a:lnTo>
                <a:lnTo>
                  <a:pt x="337" y="380"/>
                </a:lnTo>
                <a:lnTo>
                  <a:pt x="327" y="391"/>
                </a:lnTo>
                <a:lnTo>
                  <a:pt x="319" y="411"/>
                </a:lnTo>
                <a:lnTo>
                  <a:pt x="302" y="424"/>
                </a:lnTo>
                <a:lnTo>
                  <a:pt x="294" y="426"/>
                </a:lnTo>
                <a:lnTo>
                  <a:pt x="288" y="422"/>
                </a:lnTo>
                <a:lnTo>
                  <a:pt x="275" y="403"/>
                </a:lnTo>
                <a:lnTo>
                  <a:pt x="263" y="393"/>
                </a:lnTo>
                <a:lnTo>
                  <a:pt x="253" y="398"/>
                </a:lnTo>
                <a:lnTo>
                  <a:pt x="252" y="398"/>
                </a:lnTo>
                <a:lnTo>
                  <a:pt x="244" y="390"/>
                </a:lnTo>
                <a:lnTo>
                  <a:pt x="240" y="378"/>
                </a:lnTo>
                <a:lnTo>
                  <a:pt x="240" y="372"/>
                </a:lnTo>
                <a:lnTo>
                  <a:pt x="242" y="362"/>
                </a:lnTo>
                <a:lnTo>
                  <a:pt x="240" y="344"/>
                </a:lnTo>
                <a:lnTo>
                  <a:pt x="229" y="344"/>
                </a:lnTo>
                <a:lnTo>
                  <a:pt x="211" y="346"/>
                </a:lnTo>
                <a:lnTo>
                  <a:pt x="199" y="344"/>
                </a:lnTo>
                <a:lnTo>
                  <a:pt x="193" y="338"/>
                </a:lnTo>
                <a:lnTo>
                  <a:pt x="216" y="339"/>
                </a:lnTo>
                <a:lnTo>
                  <a:pt x="209" y="329"/>
                </a:lnTo>
                <a:lnTo>
                  <a:pt x="199" y="328"/>
                </a:lnTo>
                <a:lnTo>
                  <a:pt x="186" y="328"/>
                </a:lnTo>
                <a:lnTo>
                  <a:pt x="162" y="331"/>
                </a:lnTo>
                <a:lnTo>
                  <a:pt x="159" y="334"/>
                </a:lnTo>
                <a:lnTo>
                  <a:pt x="170" y="334"/>
                </a:lnTo>
                <a:lnTo>
                  <a:pt x="177" y="334"/>
                </a:lnTo>
                <a:lnTo>
                  <a:pt x="175" y="338"/>
                </a:lnTo>
                <a:lnTo>
                  <a:pt x="165" y="341"/>
                </a:lnTo>
                <a:lnTo>
                  <a:pt x="155" y="347"/>
                </a:lnTo>
                <a:lnTo>
                  <a:pt x="121" y="351"/>
                </a:lnTo>
                <a:lnTo>
                  <a:pt x="103" y="351"/>
                </a:lnTo>
                <a:lnTo>
                  <a:pt x="80" y="359"/>
                </a:lnTo>
                <a:lnTo>
                  <a:pt x="74" y="352"/>
                </a:lnTo>
                <a:lnTo>
                  <a:pt x="75" y="344"/>
                </a:lnTo>
                <a:lnTo>
                  <a:pt x="92" y="339"/>
                </a:lnTo>
                <a:lnTo>
                  <a:pt x="97" y="336"/>
                </a:lnTo>
                <a:lnTo>
                  <a:pt x="98" y="321"/>
                </a:lnTo>
                <a:lnTo>
                  <a:pt x="98" y="316"/>
                </a:lnTo>
                <a:lnTo>
                  <a:pt x="74" y="313"/>
                </a:lnTo>
                <a:lnTo>
                  <a:pt x="59" y="297"/>
                </a:lnTo>
                <a:lnTo>
                  <a:pt x="53" y="289"/>
                </a:lnTo>
                <a:lnTo>
                  <a:pt x="44" y="280"/>
                </a:lnTo>
                <a:lnTo>
                  <a:pt x="18" y="279"/>
                </a:lnTo>
                <a:lnTo>
                  <a:pt x="10" y="271"/>
                </a:lnTo>
                <a:lnTo>
                  <a:pt x="12" y="264"/>
                </a:lnTo>
                <a:lnTo>
                  <a:pt x="9" y="258"/>
                </a:lnTo>
                <a:lnTo>
                  <a:pt x="2" y="254"/>
                </a:lnTo>
                <a:lnTo>
                  <a:pt x="0" y="246"/>
                </a:lnTo>
                <a:lnTo>
                  <a:pt x="2" y="240"/>
                </a:lnTo>
                <a:lnTo>
                  <a:pt x="28" y="238"/>
                </a:lnTo>
                <a:lnTo>
                  <a:pt x="35" y="243"/>
                </a:lnTo>
                <a:lnTo>
                  <a:pt x="31" y="253"/>
                </a:lnTo>
                <a:lnTo>
                  <a:pt x="41" y="248"/>
                </a:lnTo>
                <a:lnTo>
                  <a:pt x="48" y="245"/>
                </a:lnTo>
                <a:lnTo>
                  <a:pt x="54" y="249"/>
                </a:lnTo>
                <a:lnTo>
                  <a:pt x="64" y="251"/>
                </a:lnTo>
                <a:lnTo>
                  <a:pt x="80" y="251"/>
                </a:lnTo>
                <a:lnTo>
                  <a:pt x="82" y="248"/>
                </a:lnTo>
                <a:lnTo>
                  <a:pt x="72" y="243"/>
                </a:lnTo>
                <a:lnTo>
                  <a:pt x="59" y="233"/>
                </a:lnTo>
                <a:lnTo>
                  <a:pt x="64" y="231"/>
                </a:lnTo>
                <a:lnTo>
                  <a:pt x="71" y="236"/>
                </a:lnTo>
                <a:lnTo>
                  <a:pt x="87" y="235"/>
                </a:lnTo>
                <a:lnTo>
                  <a:pt x="97" y="240"/>
                </a:lnTo>
                <a:lnTo>
                  <a:pt x="111" y="238"/>
                </a:lnTo>
                <a:lnTo>
                  <a:pt x="123" y="222"/>
                </a:lnTo>
                <a:lnTo>
                  <a:pt x="123" y="218"/>
                </a:lnTo>
                <a:lnTo>
                  <a:pt x="124" y="210"/>
                </a:lnTo>
                <a:lnTo>
                  <a:pt x="134" y="205"/>
                </a:lnTo>
                <a:lnTo>
                  <a:pt x="141" y="202"/>
                </a:lnTo>
                <a:lnTo>
                  <a:pt x="124" y="196"/>
                </a:lnTo>
                <a:lnTo>
                  <a:pt x="118" y="194"/>
                </a:lnTo>
                <a:lnTo>
                  <a:pt x="115" y="189"/>
                </a:lnTo>
                <a:lnTo>
                  <a:pt x="126" y="173"/>
                </a:lnTo>
                <a:lnTo>
                  <a:pt x="128" y="168"/>
                </a:lnTo>
                <a:lnTo>
                  <a:pt x="126" y="163"/>
                </a:lnTo>
                <a:lnTo>
                  <a:pt x="124" y="160"/>
                </a:lnTo>
                <a:lnTo>
                  <a:pt x="126" y="156"/>
                </a:lnTo>
                <a:lnTo>
                  <a:pt x="128" y="153"/>
                </a:lnTo>
                <a:lnTo>
                  <a:pt x="128" y="150"/>
                </a:lnTo>
                <a:lnTo>
                  <a:pt x="131" y="147"/>
                </a:lnTo>
                <a:lnTo>
                  <a:pt x="131" y="143"/>
                </a:lnTo>
                <a:lnTo>
                  <a:pt x="119" y="143"/>
                </a:lnTo>
                <a:lnTo>
                  <a:pt x="111" y="135"/>
                </a:lnTo>
                <a:lnTo>
                  <a:pt x="115" y="132"/>
                </a:lnTo>
                <a:lnTo>
                  <a:pt x="108" y="129"/>
                </a:lnTo>
                <a:lnTo>
                  <a:pt x="105" y="129"/>
                </a:lnTo>
                <a:lnTo>
                  <a:pt x="100" y="124"/>
                </a:lnTo>
                <a:lnTo>
                  <a:pt x="113" y="119"/>
                </a:lnTo>
                <a:lnTo>
                  <a:pt x="115" y="117"/>
                </a:lnTo>
                <a:lnTo>
                  <a:pt x="108" y="114"/>
                </a:lnTo>
                <a:lnTo>
                  <a:pt x="108" y="112"/>
                </a:lnTo>
                <a:lnTo>
                  <a:pt x="113" y="111"/>
                </a:lnTo>
                <a:lnTo>
                  <a:pt x="119" y="111"/>
                </a:lnTo>
                <a:lnTo>
                  <a:pt x="124" y="107"/>
                </a:lnTo>
                <a:lnTo>
                  <a:pt x="121" y="104"/>
                </a:lnTo>
                <a:lnTo>
                  <a:pt x="116" y="106"/>
                </a:lnTo>
                <a:lnTo>
                  <a:pt x="113" y="103"/>
                </a:lnTo>
                <a:lnTo>
                  <a:pt x="118" y="101"/>
                </a:lnTo>
                <a:lnTo>
                  <a:pt x="111" y="99"/>
                </a:lnTo>
                <a:lnTo>
                  <a:pt x="110" y="98"/>
                </a:lnTo>
                <a:lnTo>
                  <a:pt x="110" y="96"/>
                </a:lnTo>
                <a:lnTo>
                  <a:pt x="106" y="93"/>
                </a:lnTo>
                <a:lnTo>
                  <a:pt x="100" y="89"/>
                </a:lnTo>
                <a:lnTo>
                  <a:pt x="92" y="88"/>
                </a:lnTo>
                <a:lnTo>
                  <a:pt x="87" y="86"/>
                </a:lnTo>
                <a:lnTo>
                  <a:pt x="85" y="85"/>
                </a:lnTo>
                <a:lnTo>
                  <a:pt x="87" y="81"/>
                </a:lnTo>
                <a:lnTo>
                  <a:pt x="85" y="78"/>
                </a:lnTo>
                <a:lnTo>
                  <a:pt x="84" y="75"/>
                </a:lnTo>
                <a:lnTo>
                  <a:pt x="87" y="73"/>
                </a:lnTo>
                <a:lnTo>
                  <a:pt x="85" y="70"/>
                </a:lnTo>
                <a:lnTo>
                  <a:pt x="82" y="68"/>
                </a:lnTo>
                <a:lnTo>
                  <a:pt x="80" y="67"/>
                </a:lnTo>
                <a:lnTo>
                  <a:pt x="75" y="67"/>
                </a:lnTo>
                <a:lnTo>
                  <a:pt x="71" y="67"/>
                </a:lnTo>
                <a:lnTo>
                  <a:pt x="71" y="65"/>
                </a:lnTo>
                <a:lnTo>
                  <a:pt x="72" y="62"/>
                </a:lnTo>
                <a:lnTo>
                  <a:pt x="75" y="58"/>
                </a:lnTo>
                <a:lnTo>
                  <a:pt x="75" y="54"/>
                </a:lnTo>
                <a:lnTo>
                  <a:pt x="71" y="52"/>
                </a:lnTo>
                <a:lnTo>
                  <a:pt x="69" y="50"/>
                </a:lnTo>
                <a:lnTo>
                  <a:pt x="64" y="45"/>
                </a:lnTo>
                <a:lnTo>
                  <a:pt x="57" y="47"/>
                </a:lnTo>
                <a:lnTo>
                  <a:pt x="54" y="45"/>
                </a:lnTo>
                <a:lnTo>
                  <a:pt x="44" y="47"/>
                </a:lnTo>
                <a:lnTo>
                  <a:pt x="40" y="47"/>
                </a:lnTo>
                <a:lnTo>
                  <a:pt x="40" y="44"/>
                </a:lnTo>
                <a:lnTo>
                  <a:pt x="46" y="42"/>
                </a:lnTo>
                <a:lnTo>
                  <a:pt x="49" y="39"/>
                </a:lnTo>
                <a:lnTo>
                  <a:pt x="51" y="37"/>
                </a:lnTo>
                <a:lnTo>
                  <a:pt x="48" y="36"/>
                </a:lnTo>
                <a:lnTo>
                  <a:pt x="48" y="32"/>
                </a:lnTo>
                <a:lnTo>
                  <a:pt x="54" y="31"/>
                </a:lnTo>
                <a:lnTo>
                  <a:pt x="54" y="29"/>
                </a:lnTo>
                <a:lnTo>
                  <a:pt x="46" y="26"/>
                </a:lnTo>
                <a:lnTo>
                  <a:pt x="53" y="18"/>
                </a:lnTo>
                <a:lnTo>
                  <a:pt x="59" y="16"/>
                </a:lnTo>
                <a:lnTo>
                  <a:pt x="66" y="14"/>
                </a:lnTo>
                <a:lnTo>
                  <a:pt x="72" y="10"/>
                </a:lnTo>
                <a:lnTo>
                  <a:pt x="75" y="5"/>
                </a:lnTo>
                <a:lnTo>
                  <a:pt x="77" y="0"/>
                </a:lnTo>
                <a:lnTo>
                  <a:pt x="84" y="1"/>
                </a:lnTo>
                <a:lnTo>
                  <a:pt x="98" y="3"/>
                </a:lnTo>
                <a:lnTo>
                  <a:pt x="108" y="3"/>
                </a:lnTo>
                <a:lnTo>
                  <a:pt x="115" y="1"/>
                </a:lnTo>
                <a:lnTo>
                  <a:pt x="126" y="3"/>
                </a:lnTo>
                <a:lnTo>
                  <a:pt x="123" y="14"/>
                </a:lnTo>
                <a:lnTo>
                  <a:pt x="126" y="19"/>
                </a:lnTo>
                <a:lnTo>
                  <a:pt x="139" y="26"/>
                </a:lnTo>
                <a:lnTo>
                  <a:pt x="147" y="27"/>
                </a:lnTo>
                <a:lnTo>
                  <a:pt x="157" y="29"/>
                </a:lnTo>
                <a:lnTo>
                  <a:pt x="160" y="32"/>
                </a:lnTo>
                <a:lnTo>
                  <a:pt x="172" y="34"/>
                </a:lnTo>
                <a:lnTo>
                  <a:pt x="183" y="36"/>
                </a:lnTo>
                <a:lnTo>
                  <a:pt x="186" y="45"/>
                </a:lnTo>
                <a:lnTo>
                  <a:pt x="193" y="47"/>
                </a:lnTo>
                <a:lnTo>
                  <a:pt x="211" y="50"/>
                </a:lnTo>
                <a:lnTo>
                  <a:pt x="222" y="50"/>
                </a:lnTo>
                <a:lnTo>
                  <a:pt x="232" y="54"/>
                </a:lnTo>
                <a:lnTo>
                  <a:pt x="242" y="57"/>
                </a:lnTo>
                <a:lnTo>
                  <a:pt x="257" y="57"/>
                </a:lnTo>
                <a:lnTo>
                  <a:pt x="258" y="67"/>
                </a:lnTo>
                <a:lnTo>
                  <a:pt x="296" y="60"/>
                </a:lnTo>
                <a:lnTo>
                  <a:pt x="296" y="52"/>
                </a:lnTo>
                <a:lnTo>
                  <a:pt x="297" y="49"/>
                </a:lnTo>
                <a:lnTo>
                  <a:pt x="302" y="47"/>
                </a:lnTo>
                <a:lnTo>
                  <a:pt x="307" y="45"/>
                </a:lnTo>
                <a:lnTo>
                  <a:pt x="317" y="45"/>
                </a:lnTo>
                <a:lnTo>
                  <a:pt x="319" y="42"/>
                </a:lnTo>
                <a:lnTo>
                  <a:pt x="332" y="42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3" name="Freeform 47"/>
          <p:cNvSpPr>
            <a:spLocks/>
          </p:cNvSpPr>
          <p:nvPr/>
        </p:nvSpPr>
        <p:spPr bwMode="auto">
          <a:xfrm>
            <a:off x="6029201" y="2693403"/>
            <a:ext cx="1232167" cy="957830"/>
          </a:xfrm>
          <a:custGeom>
            <a:avLst/>
            <a:gdLst>
              <a:gd name="T0" fmla="*/ 540 w 697"/>
              <a:gd name="T1" fmla="*/ 46 h 377"/>
              <a:gd name="T2" fmla="*/ 535 w 697"/>
              <a:gd name="T3" fmla="*/ 64 h 377"/>
              <a:gd name="T4" fmla="*/ 539 w 697"/>
              <a:gd name="T5" fmla="*/ 72 h 377"/>
              <a:gd name="T6" fmla="*/ 542 w 697"/>
              <a:gd name="T7" fmla="*/ 75 h 377"/>
              <a:gd name="T8" fmla="*/ 592 w 697"/>
              <a:gd name="T9" fmla="*/ 56 h 377"/>
              <a:gd name="T10" fmla="*/ 648 w 697"/>
              <a:gd name="T11" fmla="*/ 59 h 377"/>
              <a:gd name="T12" fmla="*/ 695 w 697"/>
              <a:gd name="T13" fmla="*/ 77 h 377"/>
              <a:gd name="T14" fmla="*/ 687 w 697"/>
              <a:gd name="T15" fmla="*/ 100 h 377"/>
              <a:gd name="T16" fmla="*/ 628 w 697"/>
              <a:gd name="T17" fmla="*/ 141 h 377"/>
              <a:gd name="T18" fmla="*/ 614 w 697"/>
              <a:gd name="T19" fmla="*/ 152 h 377"/>
              <a:gd name="T20" fmla="*/ 617 w 697"/>
              <a:gd name="T21" fmla="*/ 163 h 377"/>
              <a:gd name="T22" fmla="*/ 601 w 697"/>
              <a:gd name="T23" fmla="*/ 168 h 377"/>
              <a:gd name="T24" fmla="*/ 563 w 697"/>
              <a:gd name="T25" fmla="*/ 157 h 377"/>
              <a:gd name="T26" fmla="*/ 527 w 697"/>
              <a:gd name="T27" fmla="*/ 165 h 377"/>
              <a:gd name="T28" fmla="*/ 519 w 697"/>
              <a:gd name="T29" fmla="*/ 190 h 377"/>
              <a:gd name="T30" fmla="*/ 526 w 697"/>
              <a:gd name="T31" fmla="*/ 209 h 377"/>
              <a:gd name="T32" fmla="*/ 570 w 697"/>
              <a:gd name="T33" fmla="*/ 214 h 377"/>
              <a:gd name="T34" fmla="*/ 620 w 697"/>
              <a:gd name="T35" fmla="*/ 273 h 377"/>
              <a:gd name="T36" fmla="*/ 563 w 697"/>
              <a:gd name="T37" fmla="*/ 338 h 377"/>
              <a:gd name="T38" fmla="*/ 411 w 697"/>
              <a:gd name="T39" fmla="*/ 359 h 377"/>
              <a:gd name="T40" fmla="*/ 341 w 697"/>
              <a:gd name="T41" fmla="*/ 366 h 377"/>
              <a:gd name="T42" fmla="*/ 377 w 697"/>
              <a:gd name="T43" fmla="*/ 345 h 377"/>
              <a:gd name="T44" fmla="*/ 369 w 697"/>
              <a:gd name="T45" fmla="*/ 328 h 377"/>
              <a:gd name="T46" fmla="*/ 351 w 697"/>
              <a:gd name="T47" fmla="*/ 315 h 377"/>
              <a:gd name="T48" fmla="*/ 294 w 697"/>
              <a:gd name="T49" fmla="*/ 309 h 377"/>
              <a:gd name="T50" fmla="*/ 246 w 697"/>
              <a:gd name="T51" fmla="*/ 304 h 377"/>
              <a:gd name="T52" fmla="*/ 214 w 697"/>
              <a:gd name="T53" fmla="*/ 305 h 377"/>
              <a:gd name="T54" fmla="*/ 189 w 697"/>
              <a:gd name="T55" fmla="*/ 297 h 377"/>
              <a:gd name="T56" fmla="*/ 165 w 697"/>
              <a:gd name="T57" fmla="*/ 299 h 377"/>
              <a:gd name="T58" fmla="*/ 166 w 697"/>
              <a:gd name="T59" fmla="*/ 286 h 377"/>
              <a:gd name="T60" fmla="*/ 140 w 697"/>
              <a:gd name="T61" fmla="*/ 291 h 377"/>
              <a:gd name="T62" fmla="*/ 106 w 697"/>
              <a:gd name="T63" fmla="*/ 299 h 377"/>
              <a:gd name="T64" fmla="*/ 82 w 697"/>
              <a:gd name="T65" fmla="*/ 291 h 377"/>
              <a:gd name="T66" fmla="*/ 42 w 697"/>
              <a:gd name="T67" fmla="*/ 294 h 377"/>
              <a:gd name="T68" fmla="*/ 21 w 697"/>
              <a:gd name="T69" fmla="*/ 294 h 377"/>
              <a:gd name="T70" fmla="*/ 11 w 697"/>
              <a:gd name="T71" fmla="*/ 310 h 377"/>
              <a:gd name="T72" fmla="*/ 10 w 697"/>
              <a:gd name="T73" fmla="*/ 292 h 377"/>
              <a:gd name="T74" fmla="*/ 8 w 697"/>
              <a:gd name="T75" fmla="*/ 279 h 377"/>
              <a:gd name="T76" fmla="*/ 25 w 697"/>
              <a:gd name="T77" fmla="*/ 269 h 377"/>
              <a:gd name="T78" fmla="*/ 46 w 697"/>
              <a:gd name="T79" fmla="*/ 252 h 377"/>
              <a:gd name="T80" fmla="*/ 64 w 697"/>
              <a:gd name="T81" fmla="*/ 265 h 377"/>
              <a:gd name="T82" fmla="*/ 98 w 697"/>
              <a:gd name="T83" fmla="*/ 253 h 377"/>
              <a:gd name="T84" fmla="*/ 111 w 697"/>
              <a:gd name="T85" fmla="*/ 234 h 377"/>
              <a:gd name="T86" fmla="*/ 88 w 697"/>
              <a:gd name="T87" fmla="*/ 227 h 377"/>
              <a:gd name="T88" fmla="*/ 77 w 697"/>
              <a:gd name="T89" fmla="*/ 212 h 377"/>
              <a:gd name="T90" fmla="*/ 57 w 697"/>
              <a:gd name="T91" fmla="*/ 175 h 377"/>
              <a:gd name="T92" fmla="*/ 91 w 697"/>
              <a:gd name="T93" fmla="*/ 141 h 377"/>
              <a:gd name="T94" fmla="*/ 198 w 697"/>
              <a:gd name="T95" fmla="*/ 175 h 377"/>
              <a:gd name="T96" fmla="*/ 299 w 697"/>
              <a:gd name="T97" fmla="*/ 103 h 377"/>
              <a:gd name="T98" fmla="*/ 304 w 697"/>
              <a:gd name="T99" fmla="*/ 62 h 377"/>
              <a:gd name="T100" fmla="*/ 302 w 697"/>
              <a:gd name="T101" fmla="*/ 43 h 377"/>
              <a:gd name="T102" fmla="*/ 336 w 697"/>
              <a:gd name="T103" fmla="*/ 39 h 377"/>
              <a:gd name="T104" fmla="*/ 415 w 697"/>
              <a:gd name="T105" fmla="*/ 43 h 377"/>
              <a:gd name="T106" fmla="*/ 465 w 697"/>
              <a:gd name="T107" fmla="*/ 21 h 377"/>
              <a:gd name="T108" fmla="*/ 493 w 697"/>
              <a:gd name="T109" fmla="*/ 8 h 377"/>
              <a:gd name="T110" fmla="*/ 519 w 697"/>
              <a:gd name="T111" fmla="*/ 12 h 377"/>
              <a:gd name="T112" fmla="*/ 550 w 697"/>
              <a:gd name="T113" fmla="*/ 10 h 3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97"/>
              <a:gd name="T172" fmla="*/ 0 h 377"/>
              <a:gd name="T173" fmla="*/ 697 w 697"/>
              <a:gd name="T174" fmla="*/ 377 h 37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97" h="377">
                <a:moveTo>
                  <a:pt x="535" y="17"/>
                </a:moveTo>
                <a:lnTo>
                  <a:pt x="526" y="23"/>
                </a:lnTo>
                <a:lnTo>
                  <a:pt x="535" y="31"/>
                </a:lnTo>
                <a:lnTo>
                  <a:pt x="530" y="33"/>
                </a:lnTo>
                <a:lnTo>
                  <a:pt x="548" y="39"/>
                </a:lnTo>
                <a:lnTo>
                  <a:pt x="540" y="46"/>
                </a:lnTo>
                <a:lnTo>
                  <a:pt x="532" y="52"/>
                </a:lnTo>
                <a:lnTo>
                  <a:pt x="526" y="57"/>
                </a:lnTo>
                <a:lnTo>
                  <a:pt x="526" y="61"/>
                </a:lnTo>
                <a:lnTo>
                  <a:pt x="530" y="62"/>
                </a:lnTo>
                <a:lnTo>
                  <a:pt x="534" y="62"/>
                </a:lnTo>
                <a:lnTo>
                  <a:pt x="535" y="64"/>
                </a:lnTo>
                <a:lnTo>
                  <a:pt x="540" y="64"/>
                </a:lnTo>
                <a:lnTo>
                  <a:pt x="547" y="62"/>
                </a:lnTo>
                <a:lnTo>
                  <a:pt x="550" y="64"/>
                </a:lnTo>
                <a:lnTo>
                  <a:pt x="548" y="67"/>
                </a:lnTo>
                <a:lnTo>
                  <a:pt x="545" y="69"/>
                </a:lnTo>
                <a:lnTo>
                  <a:pt x="539" y="72"/>
                </a:lnTo>
                <a:lnTo>
                  <a:pt x="534" y="72"/>
                </a:lnTo>
                <a:lnTo>
                  <a:pt x="527" y="70"/>
                </a:lnTo>
                <a:lnTo>
                  <a:pt x="522" y="75"/>
                </a:lnTo>
                <a:lnTo>
                  <a:pt x="524" y="79"/>
                </a:lnTo>
                <a:lnTo>
                  <a:pt x="532" y="79"/>
                </a:lnTo>
                <a:lnTo>
                  <a:pt x="542" y="75"/>
                </a:lnTo>
                <a:lnTo>
                  <a:pt x="550" y="72"/>
                </a:lnTo>
                <a:lnTo>
                  <a:pt x="561" y="67"/>
                </a:lnTo>
                <a:lnTo>
                  <a:pt x="571" y="64"/>
                </a:lnTo>
                <a:lnTo>
                  <a:pt x="579" y="59"/>
                </a:lnTo>
                <a:lnTo>
                  <a:pt x="588" y="57"/>
                </a:lnTo>
                <a:lnTo>
                  <a:pt x="592" y="56"/>
                </a:lnTo>
                <a:lnTo>
                  <a:pt x="601" y="57"/>
                </a:lnTo>
                <a:lnTo>
                  <a:pt x="610" y="57"/>
                </a:lnTo>
                <a:lnTo>
                  <a:pt x="617" y="59"/>
                </a:lnTo>
                <a:lnTo>
                  <a:pt x="627" y="61"/>
                </a:lnTo>
                <a:lnTo>
                  <a:pt x="637" y="61"/>
                </a:lnTo>
                <a:lnTo>
                  <a:pt x="648" y="59"/>
                </a:lnTo>
                <a:lnTo>
                  <a:pt x="664" y="59"/>
                </a:lnTo>
                <a:lnTo>
                  <a:pt x="674" y="57"/>
                </a:lnTo>
                <a:lnTo>
                  <a:pt x="687" y="59"/>
                </a:lnTo>
                <a:lnTo>
                  <a:pt x="697" y="62"/>
                </a:lnTo>
                <a:lnTo>
                  <a:pt x="697" y="74"/>
                </a:lnTo>
                <a:lnTo>
                  <a:pt x="695" y="77"/>
                </a:lnTo>
                <a:lnTo>
                  <a:pt x="692" y="77"/>
                </a:lnTo>
                <a:lnTo>
                  <a:pt x="684" y="77"/>
                </a:lnTo>
                <a:lnTo>
                  <a:pt x="681" y="77"/>
                </a:lnTo>
                <a:lnTo>
                  <a:pt x="681" y="85"/>
                </a:lnTo>
                <a:lnTo>
                  <a:pt x="682" y="92"/>
                </a:lnTo>
                <a:lnTo>
                  <a:pt x="687" y="100"/>
                </a:lnTo>
                <a:lnTo>
                  <a:pt x="679" y="103"/>
                </a:lnTo>
                <a:lnTo>
                  <a:pt x="672" y="106"/>
                </a:lnTo>
                <a:lnTo>
                  <a:pt x="663" y="111"/>
                </a:lnTo>
                <a:lnTo>
                  <a:pt x="651" y="118"/>
                </a:lnTo>
                <a:lnTo>
                  <a:pt x="627" y="132"/>
                </a:lnTo>
                <a:lnTo>
                  <a:pt x="628" y="141"/>
                </a:lnTo>
                <a:lnTo>
                  <a:pt x="628" y="145"/>
                </a:lnTo>
                <a:lnTo>
                  <a:pt x="627" y="149"/>
                </a:lnTo>
                <a:lnTo>
                  <a:pt x="627" y="154"/>
                </a:lnTo>
                <a:lnTo>
                  <a:pt x="622" y="155"/>
                </a:lnTo>
                <a:lnTo>
                  <a:pt x="620" y="152"/>
                </a:lnTo>
                <a:lnTo>
                  <a:pt x="614" y="152"/>
                </a:lnTo>
                <a:lnTo>
                  <a:pt x="607" y="155"/>
                </a:lnTo>
                <a:lnTo>
                  <a:pt x="602" y="159"/>
                </a:lnTo>
                <a:lnTo>
                  <a:pt x="601" y="160"/>
                </a:lnTo>
                <a:lnTo>
                  <a:pt x="602" y="163"/>
                </a:lnTo>
                <a:lnTo>
                  <a:pt x="609" y="165"/>
                </a:lnTo>
                <a:lnTo>
                  <a:pt x="617" y="163"/>
                </a:lnTo>
                <a:lnTo>
                  <a:pt x="622" y="163"/>
                </a:lnTo>
                <a:lnTo>
                  <a:pt x="623" y="165"/>
                </a:lnTo>
                <a:lnTo>
                  <a:pt x="622" y="168"/>
                </a:lnTo>
                <a:lnTo>
                  <a:pt x="617" y="173"/>
                </a:lnTo>
                <a:lnTo>
                  <a:pt x="609" y="170"/>
                </a:lnTo>
                <a:lnTo>
                  <a:pt x="601" y="168"/>
                </a:lnTo>
                <a:lnTo>
                  <a:pt x="594" y="167"/>
                </a:lnTo>
                <a:lnTo>
                  <a:pt x="589" y="167"/>
                </a:lnTo>
                <a:lnTo>
                  <a:pt x="583" y="165"/>
                </a:lnTo>
                <a:lnTo>
                  <a:pt x="576" y="165"/>
                </a:lnTo>
                <a:lnTo>
                  <a:pt x="571" y="162"/>
                </a:lnTo>
                <a:lnTo>
                  <a:pt x="563" y="157"/>
                </a:lnTo>
                <a:lnTo>
                  <a:pt x="560" y="155"/>
                </a:lnTo>
                <a:lnTo>
                  <a:pt x="552" y="159"/>
                </a:lnTo>
                <a:lnTo>
                  <a:pt x="552" y="162"/>
                </a:lnTo>
                <a:lnTo>
                  <a:pt x="550" y="165"/>
                </a:lnTo>
                <a:lnTo>
                  <a:pt x="540" y="165"/>
                </a:lnTo>
                <a:lnTo>
                  <a:pt x="527" y="165"/>
                </a:lnTo>
                <a:lnTo>
                  <a:pt x="519" y="167"/>
                </a:lnTo>
                <a:lnTo>
                  <a:pt x="514" y="170"/>
                </a:lnTo>
                <a:lnTo>
                  <a:pt x="509" y="181"/>
                </a:lnTo>
                <a:lnTo>
                  <a:pt x="516" y="183"/>
                </a:lnTo>
                <a:lnTo>
                  <a:pt x="521" y="185"/>
                </a:lnTo>
                <a:lnTo>
                  <a:pt x="519" y="190"/>
                </a:lnTo>
                <a:lnTo>
                  <a:pt x="514" y="193"/>
                </a:lnTo>
                <a:lnTo>
                  <a:pt x="506" y="196"/>
                </a:lnTo>
                <a:lnTo>
                  <a:pt x="506" y="198"/>
                </a:lnTo>
                <a:lnTo>
                  <a:pt x="516" y="199"/>
                </a:lnTo>
                <a:lnTo>
                  <a:pt x="521" y="207"/>
                </a:lnTo>
                <a:lnTo>
                  <a:pt x="526" y="209"/>
                </a:lnTo>
                <a:lnTo>
                  <a:pt x="529" y="211"/>
                </a:lnTo>
                <a:lnTo>
                  <a:pt x="537" y="211"/>
                </a:lnTo>
                <a:lnTo>
                  <a:pt x="547" y="211"/>
                </a:lnTo>
                <a:lnTo>
                  <a:pt x="558" y="211"/>
                </a:lnTo>
                <a:lnTo>
                  <a:pt x="565" y="212"/>
                </a:lnTo>
                <a:lnTo>
                  <a:pt x="570" y="214"/>
                </a:lnTo>
                <a:lnTo>
                  <a:pt x="579" y="214"/>
                </a:lnTo>
                <a:lnTo>
                  <a:pt x="594" y="212"/>
                </a:lnTo>
                <a:lnTo>
                  <a:pt x="635" y="225"/>
                </a:lnTo>
                <a:lnTo>
                  <a:pt x="630" y="234"/>
                </a:lnTo>
                <a:lnTo>
                  <a:pt x="610" y="252"/>
                </a:lnTo>
                <a:lnTo>
                  <a:pt x="620" y="273"/>
                </a:lnTo>
                <a:lnTo>
                  <a:pt x="625" y="283"/>
                </a:lnTo>
                <a:lnTo>
                  <a:pt x="646" y="302"/>
                </a:lnTo>
                <a:lnTo>
                  <a:pt x="615" y="314"/>
                </a:lnTo>
                <a:lnTo>
                  <a:pt x="601" y="318"/>
                </a:lnTo>
                <a:lnTo>
                  <a:pt x="596" y="327"/>
                </a:lnTo>
                <a:lnTo>
                  <a:pt x="563" y="338"/>
                </a:lnTo>
                <a:lnTo>
                  <a:pt x="537" y="351"/>
                </a:lnTo>
                <a:lnTo>
                  <a:pt x="509" y="359"/>
                </a:lnTo>
                <a:lnTo>
                  <a:pt x="483" y="369"/>
                </a:lnTo>
                <a:lnTo>
                  <a:pt x="464" y="359"/>
                </a:lnTo>
                <a:lnTo>
                  <a:pt x="449" y="358"/>
                </a:lnTo>
                <a:lnTo>
                  <a:pt x="411" y="359"/>
                </a:lnTo>
                <a:lnTo>
                  <a:pt x="413" y="364"/>
                </a:lnTo>
                <a:lnTo>
                  <a:pt x="393" y="377"/>
                </a:lnTo>
                <a:lnTo>
                  <a:pt x="380" y="376"/>
                </a:lnTo>
                <a:lnTo>
                  <a:pt x="354" y="371"/>
                </a:lnTo>
                <a:lnTo>
                  <a:pt x="344" y="367"/>
                </a:lnTo>
                <a:lnTo>
                  <a:pt x="341" y="366"/>
                </a:lnTo>
                <a:lnTo>
                  <a:pt x="346" y="363"/>
                </a:lnTo>
                <a:lnTo>
                  <a:pt x="361" y="361"/>
                </a:lnTo>
                <a:lnTo>
                  <a:pt x="357" y="358"/>
                </a:lnTo>
                <a:lnTo>
                  <a:pt x="357" y="348"/>
                </a:lnTo>
                <a:lnTo>
                  <a:pt x="374" y="345"/>
                </a:lnTo>
                <a:lnTo>
                  <a:pt x="377" y="345"/>
                </a:lnTo>
                <a:lnTo>
                  <a:pt x="375" y="340"/>
                </a:lnTo>
                <a:lnTo>
                  <a:pt x="382" y="338"/>
                </a:lnTo>
                <a:lnTo>
                  <a:pt x="392" y="340"/>
                </a:lnTo>
                <a:lnTo>
                  <a:pt x="388" y="335"/>
                </a:lnTo>
                <a:lnTo>
                  <a:pt x="379" y="328"/>
                </a:lnTo>
                <a:lnTo>
                  <a:pt x="369" y="328"/>
                </a:lnTo>
                <a:lnTo>
                  <a:pt x="362" y="327"/>
                </a:lnTo>
                <a:lnTo>
                  <a:pt x="357" y="325"/>
                </a:lnTo>
                <a:lnTo>
                  <a:pt x="356" y="323"/>
                </a:lnTo>
                <a:lnTo>
                  <a:pt x="356" y="322"/>
                </a:lnTo>
                <a:lnTo>
                  <a:pt x="357" y="318"/>
                </a:lnTo>
                <a:lnTo>
                  <a:pt x="351" y="315"/>
                </a:lnTo>
                <a:lnTo>
                  <a:pt x="346" y="318"/>
                </a:lnTo>
                <a:lnTo>
                  <a:pt x="343" y="320"/>
                </a:lnTo>
                <a:lnTo>
                  <a:pt x="331" y="317"/>
                </a:lnTo>
                <a:lnTo>
                  <a:pt x="313" y="312"/>
                </a:lnTo>
                <a:lnTo>
                  <a:pt x="300" y="312"/>
                </a:lnTo>
                <a:lnTo>
                  <a:pt x="294" y="309"/>
                </a:lnTo>
                <a:lnTo>
                  <a:pt x="286" y="310"/>
                </a:lnTo>
                <a:lnTo>
                  <a:pt x="277" y="312"/>
                </a:lnTo>
                <a:lnTo>
                  <a:pt x="273" y="312"/>
                </a:lnTo>
                <a:lnTo>
                  <a:pt x="261" y="309"/>
                </a:lnTo>
                <a:lnTo>
                  <a:pt x="251" y="305"/>
                </a:lnTo>
                <a:lnTo>
                  <a:pt x="246" y="304"/>
                </a:lnTo>
                <a:lnTo>
                  <a:pt x="235" y="304"/>
                </a:lnTo>
                <a:lnTo>
                  <a:pt x="229" y="304"/>
                </a:lnTo>
                <a:lnTo>
                  <a:pt x="224" y="304"/>
                </a:lnTo>
                <a:lnTo>
                  <a:pt x="220" y="300"/>
                </a:lnTo>
                <a:lnTo>
                  <a:pt x="217" y="300"/>
                </a:lnTo>
                <a:lnTo>
                  <a:pt x="214" y="305"/>
                </a:lnTo>
                <a:lnTo>
                  <a:pt x="209" y="307"/>
                </a:lnTo>
                <a:lnTo>
                  <a:pt x="199" y="309"/>
                </a:lnTo>
                <a:lnTo>
                  <a:pt x="191" y="307"/>
                </a:lnTo>
                <a:lnTo>
                  <a:pt x="188" y="307"/>
                </a:lnTo>
                <a:lnTo>
                  <a:pt x="189" y="304"/>
                </a:lnTo>
                <a:lnTo>
                  <a:pt x="189" y="297"/>
                </a:lnTo>
                <a:lnTo>
                  <a:pt x="180" y="296"/>
                </a:lnTo>
                <a:lnTo>
                  <a:pt x="176" y="300"/>
                </a:lnTo>
                <a:lnTo>
                  <a:pt x="171" y="305"/>
                </a:lnTo>
                <a:lnTo>
                  <a:pt x="166" y="304"/>
                </a:lnTo>
                <a:lnTo>
                  <a:pt x="166" y="300"/>
                </a:lnTo>
                <a:lnTo>
                  <a:pt x="165" y="299"/>
                </a:lnTo>
                <a:lnTo>
                  <a:pt x="162" y="296"/>
                </a:lnTo>
                <a:lnTo>
                  <a:pt x="163" y="292"/>
                </a:lnTo>
                <a:lnTo>
                  <a:pt x="168" y="289"/>
                </a:lnTo>
                <a:lnTo>
                  <a:pt x="171" y="287"/>
                </a:lnTo>
                <a:lnTo>
                  <a:pt x="170" y="284"/>
                </a:lnTo>
                <a:lnTo>
                  <a:pt x="166" y="286"/>
                </a:lnTo>
                <a:lnTo>
                  <a:pt x="162" y="284"/>
                </a:lnTo>
                <a:lnTo>
                  <a:pt x="157" y="284"/>
                </a:lnTo>
                <a:lnTo>
                  <a:pt x="153" y="286"/>
                </a:lnTo>
                <a:lnTo>
                  <a:pt x="150" y="289"/>
                </a:lnTo>
                <a:lnTo>
                  <a:pt x="147" y="292"/>
                </a:lnTo>
                <a:lnTo>
                  <a:pt x="140" y="291"/>
                </a:lnTo>
                <a:lnTo>
                  <a:pt x="135" y="291"/>
                </a:lnTo>
                <a:lnTo>
                  <a:pt x="127" y="287"/>
                </a:lnTo>
                <a:lnTo>
                  <a:pt x="124" y="296"/>
                </a:lnTo>
                <a:lnTo>
                  <a:pt x="119" y="299"/>
                </a:lnTo>
                <a:lnTo>
                  <a:pt x="111" y="300"/>
                </a:lnTo>
                <a:lnTo>
                  <a:pt x="106" y="299"/>
                </a:lnTo>
                <a:lnTo>
                  <a:pt x="101" y="304"/>
                </a:lnTo>
                <a:lnTo>
                  <a:pt x="93" y="304"/>
                </a:lnTo>
                <a:lnTo>
                  <a:pt x="87" y="299"/>
                </a:lnTo>
                <a:lnTo>
                  <a:pt x="85" y="296"/>
                </a:lnTo>
                <a:lnTo>
                  <a:pt x="87" y="292"/>
                </a:lnTo>
                <a:lnTo>
                  <a:pt x="82" y="291"/>
                </a:lnTo>
                <a:lnTo>
                  <a:pt x="78" y="292"/>
                </a:lnTo>
                <a:lnTo>
                  <a:pt x="70" y="292"/>
                </a:lnTo>
                <a:lnTo>
                  <a:pt x="57" y="292"/>
                </a:lnTo>
                <a:lnTo>
                  <a:pt x="51" y="291"/>
                </a:lnTo>
                <a:lnTo>
                  <a:pt x="47" y="289"/>
                </a:lnTo>
                <a:lnTo>
                  <a:pt x="42" y="294"/>
                </a:lnTo>
                <a:lnTo>
                  <a:pt x="34" y="299"/>
                </a:lnTo>
                <a:lnTo>
                  <a:pt x="28" y="304"/>
                </a:lnTo>
                <a:lnTo>
                  <a:pt x="23" y="302"/>
                </a:lnTo>
                <a:lnTo>
                  <a:pt x="25" y="299"/>
                </a:lnTo>
                <a:lnTo>
                  <a:pt x="26" y="296"/>
                </a:lnTo>
                <a:lnTo>
                  <a:pt x="21" y="294"/>
                </a:lnTo>
                <a:lnTo>
                  <a:pt x="18" y="296"/>
                </a:lnTo>
                <a:lnTo>
                  <a:pt x="15" y="297"/>
                </a:lnTo>
                <a:lnTo>
                  <a:pt x="15" y="302"/>
                </a:lnTo>
                <a:lnTo>
                  <a:pt x="13" y="305"/>
                </a:lnTo>
                <a:lnTo>
                  <a:pt x="15" y="309"/>
                </a:lnTo>
                <a:lnTo>
                  <a:pt x="11" y="310"/>
                </a:lnTo>
                <a:lnTo>
                  <a:pt x="0" y="305"/>
                </a:lnTo>
                <a:lnTo>
                  <a:pt x="5" y="300"/>
                </a:lnTo>
                <a:lnTo>
                  <a:pt x="7" y="299"/>
                </a:lnTo>
                <a:lnTo>
                  <a:pt x="5" y="296"/>
                </a:lnTo>
                <a:lnTo>
                  <a:pt x="7" y="294"/>
                </a:lnTo>
                <a:lnTo>
                  <a:pt x="10" y="292"/>
                </a:lnTo>
                <a:lnTo>
                  <a:pt x="10" y="291"/>
                </a:lnTo>
                <a:lnTo>
                  <a:pt x="7" y="291"/>
                </a:lnTo>
                <a:lnTo>
                  <a:pt x="5" y="289"/>
                </a:lnTo>
                <a:lnTo>
                  <a:pt x="7" y="286"/>
                </a:lnTo>
                <a:lnTo>
                  <a:pt x="10" y="284"/>
                </a:lnTo>
                <a:lnTo>
                  <a:pt x="8" y="279"/>
                </a:lnTo>
                <a:lnTo>
                  <a:pt x="5" y="274"/>
                </a:lnTo>
                <a:lnTo>
                  <a:pt x="7" y="273"/>
                </a:lnTo>
                <a:lnTo>
                  <a:pt x="10" y="271"/>
                </a:lnTo>
                <a:lnTo>
                  <a:pt x="15" y="268"/>
                </a:lnTo>
                <a:lnTo>
                  <a:pt x="20" y="269"/>
                </a:lnTo>
                <a:lnTo>
                  <a:pt x="25" y="269"/>
                </a:lnTo>
                <a:lnTo>
                  <a:pt x="25" y="258"/>
                </a:lnTo>
                <a:lnTo>
                  <a:pt x="36" y="253"/>
                </a:lnTo>
                <a:lnTo>
                  <a:pt x="38" y="250"/>
                </a:lnTo>
                <a:lnTo>
                  <a:pt x="41" y="250"/>
                </a:lnTo>
                <a:lnTo>
                  <a:pt x="42" y="250"/>
                </a:lnTo>
                <a:lnTo>
                  <a:pt x="46" y="252"/>
                </a:lnTo>
                <a:lnTo>
                  <a:pt x="49" y="252"/>
                </a:lnTo>
                <a:lnTo>
                  <a:pt x="52" y="250"/>
                </a:lnTo>
                <a:lnTo>
                  <a:pt x="56" y="250"/>
                </a:lnTo>
                <a:lnTo>
                  <a:pt x="54" y="255"/>
                </a:lnTo>
                <a:lnTo>
                  <a:pt x="49" y="258"/>
                </a:lnTo>
                <a:lnTo>
                  <a:pt x="64" y="265"/>
                </a:lnTo>
                <a:lnTo>
                  <a:pt x="78" y="263"/>
                </a:lnTo>
                <a:lnTo>
                  <a:pt x="78" y="261"/>
                </a:lnTo>
                <a:lnTo>
                  <a:pt x="82" y="258"/>
                </a:lnTo>
                <a:lnTo>
                  <a:pt x="88" y="258"/>
                </a:lnTo>
                <a:lnTo>
                  <a:pt x="95" y="255"/>
                </a:lnTo>
                <a:lnTo>
                  <a:pt x="98" y="253"/>
                </a:lnTo>
                <a:lnTo>
                  <a:pt x="95" y="250"/>
                </a:lnTo>
                <a:lnTo>
                  <a:pt x="111" y="243"/>
                </a:lnTo>
                <a:lnTo>
                  <a:pt x="114" y="242"/>
                </a:lnTo>
                <a:lnTo>
                  <a:pt x="114" y="238"/>
                </a:lnTo>
                <a:lnTo>
                  <a:pt x="114" y="235"/>
                </a:lnTo>
                <a:lnTo>
                  <a:pt x="111" y="234"/>
                </a:lnTo>
                <a:lnTo>
                  <a:pt x="103" y="234"/>
                </a:lnTo>
                <a:lnTo>
                  <a:pt x="98" y="232"/>
                </a:lnTo>
                <a:lnTo>
                  <a:pt x="100" y="230"/>
                </a:lnTo>
                <a:lnTo>
                  <a:pt x="101" y="227"/>
                </a:lnTo>
                <a:lnTo>
                  <a:pt x="96" y="225"/>
                </a:lnTo>
                <a:lnTo>
                  <a:pt x="88" y="227"/>
                </a:lnTo>
                <a:lnTo>
                  <a:pt x="83" y="227"/>
                </a:lnTo>
                <a:lnTo>
                  <a:pt x="77" y="225"/>
                </a:lnTo>
                <a:lnTo>
                  <a:pt x="80" y="222"/>
                </a:lnTo>
                <a:lnTo>
                  <a:pt x="75" y="219"/>
                </a:lnTo>
                <a:lnTo>
                  <a:pt x="78" y="216"/>
                </a:lnTo>
                <a:lnTo>
                  <a:pt x="77" y="212"/>
                </a:lnTo>
                <a:lnTo>
                  <a:pt x="96" y="203"/>
                </a:lnTo>
                <a:lnTo>
                  <a:pt x="101" y="198"/>
                </a:lnTo>
                <a:lnTo>
                  <a:pt x="80" y="188"/>
                </a:lnTo>
                <a:lnTo>
                  <a:pt x="73" y="183"/>
                </a:lnTo>
                <a:lnTo>
                  <a:pt x="67" y="178"/>
                </a:lnTo>
                <a:lnTo>
                  <a:pt x="57" y="175"/>
                </a:lnTo>
                <a:lnTo>
                  <a:pt x="49" y="172"/>
                </a:lnTo>
                <a:lnTo>
                  <a:pt x="59" y="145"/>
                </a:lnTo>
                <a:lnTo>
                  <a:pt x="59" y="142"/>
                </a:lnTo>
                <a:lnTo>
                  <a:pt x="72" y="139"/>
                </a:lnTo>
                <a:lnTo>
                  <a:pt x="82" y="137"/>
                </a:lnTo>
                <a:lnTo>
                  <a:pt x="91" y="141"/>
                </a:lnTo>
                <a:lnTo>
                  <a:pt x="101" y="157"/>
                </a:lnTo>
                <a:lnTo>
                  <a:pt x="109" y="167"/>
                </a:lnTo>
                <a:lnTo>
                  <a:pt x="122" y="173"/>
                </a:lnTo>
                <a:lnTo>
                  <a:pt x="139" y="176"/>
                </a:lnTo>
                <a:lnTo>
                  <a:pt x="165" y="176"/>
                </a:lnTo>
                <a:lnTo>
                  <a:pt x="198" y="175"/>
                </a:lnTo>
                <a:lnTo>
                  <a:pt x="248" y="165"/>
                </a:lnTo>
                <a:lnTo>
                  <a:pt x="266" y="160"/>
                </a:lnTo>
                <a:lnTo>
                  <a:pt x="289" y="147"/>
                </a:lnTo>
                <a:lnTo>
                  <a:pt x="299" y="136"/>
                </a:lnTo>
                <a:lnTo>
                  <a:pt x="302" y="118"/>
                </a:lnTo>
                <a:lnTo>
                  <a:pt x="299" y="103"/>
                </a:lnTo>
                <a:lnTo>
                  <a:pt x="289" y="87"/>
                </a:lnTo>
                <a:lnTo>
                  <a:pt x="282" y="75"/>
                </a:lnTo>
                <a:lnTo>
                  <a:pt x="279" y="67"/>
                </a:lnTo>
                <a:lnTo>
                  <a:pt x="292" y="65"/>
                </a:lnTo>
                <a:lnTo>
                  <a:pt x="299" y="65"/>
                </a:lnTo>
                <a:lnTo>
                  <a:pt x="304" y="62"/>
                </a:lnTo>
                <a:lnTo>
                  <a:pt x="310" y="59"/>
                </a:lnTo>
                <a:lnTo>
                  <a:pt x="315" y="54"/>
                </a:lnTo>
                <a:lnTo>
                  <a:pt x="317" y="51"/>
                </a:lnTo>
                <a:lnTo>
                  <a:pt x="315" y="51"/>
                </a:lnTo>
                <a:lnTo>
                  <a:pt x="302" y="49"/>
                </a:lnTo>
                <a:lnTo>
                  <a:pt x="302" y="43"/>
                </a:lnTo>
                <a:lnTo>
                  <a:pt x="310" y="43"/>
                </a:lnTo>
                <a:lnTo>
                  <a:pt x="318" y="41"/>
                </a:lnTo>
                <a:lnTo>
                  <a:pt x="318" y="38"/>
                </a:lnTo>
                <a:lnTo>
                  <a:pt x="322" y="36"/>
                </a:lnTo>
                <a:lnTo>
                  <a:pt x="326" y="38"/>
                </a:lnTo>
                <a:lnTo>
                  <a:pt x="336" y="39"/>
                </a:lnTo>
                <a:lnTo>
                  <a:pt x="351" y="43"/>
                </a:lnTo>
                <a:lnTo>
                  <a:pt x="361" y="44"/>
                </a:lnTo>
                <a:lnTo>
                  <a:pt x="372" y="48"/>
                </a:lnTo>
                <a:lnTo>
                  <a:pt x="384" y="48"/>
                </a:lnTo>
                <a:lnTo>
                  <a:pt x="400" y="46"/>
                </a:lnTo>
                <a:lnTo>
                  <a:pt x="415" y="43"/>
                </a:lnTo>
                <a:lnTo>
                  <a:pt x="426" y="39"/>
                </a:lnTo>
                <a:lnTo>
                  <a:pt x="436" y="36"/>
                </a:lnTo>
                <a:lnTo>
                  <a:pt x="442" y="33"/>
                </a:lnTo>
                <a:lnTo>
                  <a:pt x="449" y="31"/>
                </a:lnTo>
                <a:lnTo>
                  <a:pt x="457" y="26"/>
                </a:lnTo>
                <a:lnTo>
                  <a:pt x="465" y="21"/>
                </a:lnTo>
                <a:lnTo>
                  <a:pt x="473" y="17"/>
                </a:lnTo>
                <a:lnTo>
                  <a:pt x="478" y="12"/>
                </a:lnTo>
                <a:lnTo>
                  <a:pt x="483" y="8"/>
                </a:lnTo>
                <a:lnTo>
                  <a:pt x="490" y="7"/>
                </a:lnTo>
                <a:lnTo>
                  <a:pt x="490" y="10"/>
                </a:lnTo>
                <a:lnTo>
                  <a:pt x="493" y="8"/>
                </a:lnTo>
                <a:lnTo>
                  <a:pt x="499" y="5"/>
                </a:lnTo>
                <a:lnTo>
                  <a:pt x="503" y="8"/>
                </a:lnTo>
                <a:lnTo>
                  <a:pt x="499" y="13"/>
                </a:lnTo>
                <a:lnTo>
                  <a:pt x="501" y="15"/>
                </a:lnTo>
                <a:lnTo>
                  <a:pt x="511" y="15"/>
                </a:lnTo>
                <a:lnTo>
                  <a:pt x="519" y="12"/>
                </a:lnTo>
                <a:lnTo>
                  <a:pt x="526" y="7"/>
                </a:lnTo>
                <a:lnTo>
                  <a:pt x="532" y="2"/>
                </a:lnTo>
                <a:lnTo>
                  <a:pt x="539" y="0"/>
                </a:lnTo>
                <a:lnTo>
                  <a:pt x="544" y="2"/>
                </a:lnTo>
                <a:lnTo>
                  <a:pt x="547" y="7"/>
                </a:lnTo>
                <a:lnTo>
                  <a:pt x="550" y="10"/>
                </a:lnTo>
                <a:lnTo>
                  <a:pt x="544" y="12"/>
                </a:lnTo>
                <a:lnTo>
                  <a:pt x="535" y="12"/>
                </a:lnTo>
                <a:lnTo>
                  <a:pt x="534" y="17"/>
                </a:lnTo>
                <a:lnTo>
                  <a:pt x="535" y="17"/>
                </a:lnTo>
                <a:close/>
              </a:path>
            </a:pathLst>
          </a:custGeom>
          <a:solidFill>
            <a:srgbClr val="FFFF0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4" name="Freeform 48"/>
          <p:cNvSpPr>
            <a:spLocks/>
          </p:cNvSpPr>
          <p:nvPr/>
        </p:nvSpPr>
        <p:spPr bwMode="auto">
          <a:xfrm>
            <a:off x="6614619" y="2850924"/>
            <a:ext cx="261637" cy="373478"/>
          </a:xfrm>
          <a:custGeom>
            <a:avLst/>
            <a:gdLst>
              <a:gd name="T0" fmla="*/ 1 w 148"/>
              <a:gd name="T1" fmla="*/ 64 h 147"/>
              <a:gd name="T2" fmla="*/ 3 w 148"/>
              <a:gd name="T3" fmla="*/ 56 h 147"/>
              <a:gd name="T4" fmla="*/ 4 w 148"/>
              <a:gd name="T5" fmla="*/ 48 h 147"/>
              <a:gd name="T6" fmla="*/ 8 w 148"/>
              <a:gd name="T7" fmla="*/ 39 h 147"/>
              <a:gd name="T8" fmla="*/ 11 w 148"/>
              <a:gd name="T9" fmla="*/ 33 h 147"/>
              <a:gd name="T10" fmla="*/ 18 w 148"/>
              <a:gd name="T11" fmla="*/ 26 h 147"/>
              <a:gd name="T12" fmla="*/ 22 w 148"/>
              <a:gd name="T13" fmla="*/ 21 h 147"/>
              <a:gd name="T14" fmla="*/ 27 w 148"/>
              <a:gd name="T15" fmla="*/ 17 h 147"/>
              <a:gd name="T16" fmla="*/ 35 w 148"/>
              <a:gd name="T17" fmla="*/ 12 h 147"/>
              <a:gd name="T18" fmla="*/ 40 w 148"/>
              <a:gd name="T19" fmla="*/ 7 h 147"/>
              <a:gd name="T20" fmla="*/ 49 w 148"/>
              <a:gd name="T21" fmla="*/ 3 h 147"/>
              <a:gd name="T22" fmla="*/ 58 w 148"/>
              <a:gd name="T23" fmla="*/ 2 h 147"/>
              <a:gd name="T24" fmla="*/ 66 w 148"/>
              <a:gd name="T25" fmla="*/ 0 h 147"/>
              <a:gd name="T26" fmla="*/ 76 w 148"/>
              <a:gd name="T27" fmla="*/ 0 h 147"/>
              <a:gd name="T28" fmla="*/ 86 w 148"/>
              <a:gd name="T29" fmla="*/ 0 h 147"/>
              <a:gd name="T30" fmla="*/ 94 w 148"/>
              <a:gd name="T31" fmla="*/ 2 h 147"/>
              <a:gd name="T32" fmla="*/ 102 w 148"/>
              <a:gd name="T33" fmla="*/ 5 h 147"/>
              <a:gd name="T34" fmla="*/ 109 w 148"/>
              <a:gd name="T35" fmla="*/ 8 h 147"/>
              <a:gd name="T36" fmla="*/ 115 w 148"/>
              <a:gd name="T37" fmla="*/ 13 h 147"/>
              <a:gd name="T38" fmla="*/ 122 w 148"/>
              <a:gd name="T39" fmla="*/ 17 h 147"/>
              <a:gd name="T40" fmla="*/ 127 w 148"/>
              <a:gd name="T41" fmla="*/ 21 h 147"/>
              <a:gd name="T42" fmla="*/ 132 w 148"/>
              <a:gd name="T43" fmla="*/ 26 h 147"/>
              <a:gd name="T44" fmla="*/ 137 w 148"/>
              <a:gd name="T45" fmla="*/ 33 h 147"/>
              <a:gd name="T46" fmla="*/ 142 w 148"/>
              <a:gd name="T47" fmla="*/ 41 h 147"/>
              <a:gd name="T48" fmla="*/ 143 w 148"/>
              <a:gd name="T49" fmla="*/ 49 h 147"/>
              <a:gd name="T50" fmla="*/ 146 w 148"/>
              <a:gd name="T51" fmla="*/ 57 h 147"/>
              <a:gd name="T52" fmla="*/ 148 w 148"/>
              <a:gd name="T53" fmla="*/ 67 h 147"/>
              <a:gd name="T54" fmla="*/ 148 w 148"/>
              <a:gd name="T55" fmla="*/ 77 h 147"/>
              <a:gd name="T56" fmla="*/ 146 w 148"/>
              <a:gd name="T57" fmla="*/ 85 h 147"/>
              <a:gd name="T58" fmla="*/ 145 w 148"/>
              <a:gd name="T59" fmla="*/ 93 h 147"/>
              <a:gd name="T60" fmla="*/ 143 w 148"/>
              <a:gd name="T61" fmla="*/ 101 h 147"/>
              <a:gd name="T62" fmla="*/ 140 w 148"/>
              <a:gd name="T63" fmla="*/ 108 h 147"/>
              <a:gd name="T64" fmla="*/ 135 w 148"/>
              <a:gd name="T65" fmla="*/ 114 h 147"/>
              <a:gd name="T66" fmla="*/ 130 w 148"/>
              <a:gd name="T67" fmla="*/ 121 h 147"/>
              <a:gd name="T68" fmla="*/ 125 w 148"/>
              <a:gd name="T69" fmla="*/ 128 h 147"/>
              <a:gd name="T70" fmla="*/ 117 w 148"/>
              <a:gd name="T71" fmla="*/ 132 h 147"/>
              <a:gd name="T72" fmla="*/ 111 w 148"/>
              <a:gd name="T73" fmla="*/ 137 h 147"/>
              <a:gd name="T74" fmla="*/ 104 w 148"/>
              <a:gd name="T75" fmla="*/ 141 h 147"/>
              <a:gd name="T76" fmla="*/ 96 w 148"/>
              <a:gd name="T77" fmla="*/ 144 h 147"/>
              <a:gd name="T78" fmla="*/ 88 w 148"/>
              <a:gd name="T79" fmla="*/ 145 h 147"/>
              <a:gd name="T80" fmla="*/ 78 w 148"/>
              <a:gd name="T81" fmla="*/ 147 h 147"/>
              <a:gd name="T82" fmla="*/ 68 w 148"/>
              <a:gd name="T83" fmla="*/ 147 h 147"/>
              <a:gd name="T84" fmla="*/ 60 w 148"/>
              <a:gd name="T85" fmla="*/ 145 h 147"/>
              <a:gd name="T86" fmla="*/ 52 w 148"/>
              <a:gd name="T87" fmla="*/ 144 h 147"/>
              <a:gd name="T88" fmla="*/ 45 w 148"/>
              <a:gd name="T89" fmla="*/ 141 h 147"/>
              <a:gd name="T90" fmla="*/ 39 w 148"/>
              <a:gd name="T91" fmla="*/ 137 h 147"/>
              <a:gd name="T92" fmla="*/ 32 w 148"/>
              <a:gd name="T93" fmla="*/ 134 h 147"/>
              <a:gd name="T94" fmla="*/ 27 w 148"/>
              <a:gd name="T95" fmla="*/ 129 h 147"/>
              <a:gd name="T96" fmla="*/ 19 w 148"/>
              <a:gd name="T97" fmla="*/ 121 h 147"/>
              <a:gd name="T98" fmla="*/ 14 w 148"/>
              <a:gd name="T99" fmla="*/ 116 h 147"/>
              <a:gd name="T100" fmla="*/ 9 w 148"/>
              <a:gd name="T101" fmla="*/ 108 h 147"/>
              <a:gd name="T102" fmla="*/ 4 w 148"/>
              <a:gd name="T103" fmla="*/ 100 h 147"/>
              <a:gd name="T104" fmla="*/ 3 w 148"/>
              <a:gd name="T105" fmla="*/ 92 h 147"/>
              <a:gd name="T106" fmla="*/ 1 w 148"/>
              <a:gd name="T107" fmla="*/ 82 h 14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8"/>
              <a:gd name="T163" fmla="*/ 0 h 147"/>
              <a:gd name="T164" fmla="*/ 148 w 148"/>
              <a:gd name="T165" fmla="*/ 147 h 14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8" h="147">
                <a:moveTo>
                  <a:pt x="0" y="77"/>
                </a:moveTo>
                <a:lnTo>
                  <a:pt x="0" y="70"/>
                </a:lnTo>
                <a:lnTo>
                  <a:pt x="0" y="69"/>
                </a:lnTo>
                <a:lnTo>
                  <a:pt x="1" y="67"/>
                </a:lnTo>
                <a:lnTo>
                  <a:pt x="1" y="65"/>
                </a:lnTo>
                <a:lnTo>
                  <a:pt x="1" y="64"/>
                </a:lnTo>
                <a:lnTo>
                  <a:pt x="1" y="62"/>
                </a:lnTo>
                <a:lnTo>
                  <a:pt x="1" y="61"/>
                </a:lnTo>
                <a:lnTo>
                  <a:pt x="1" y="59"/>
                </a:lnTo>
                <a:lnTo>
                  <a:pt x="1" y="57"/>
                </a:lnTo>
                <a:lnTo>
                  <a:pt x="3" y="57"/>
                </a:lnTo>
                <a:lnTo>
                  <a:pt x="3" y="56"/>
                </a:lnTo>
                <a:lnTo>
                  <a:pt x="3" y="54"/>
                </a:lnTo>
                <a:lnTo>
                  <a:pt x="3" y="52"/>
                </a:lnTo>
                <a:lnTo>
                  <a:pt x="3" y="51"/>
                </a:lnTo>
                <a:lnTo>
                  <a:pt x="4" y="51"/>
                </a:lnTo>
                <a:lnTo>
                  <a:pt x="4" y="49"/>
                </a:lnTo>
                <a:lnTo>
                  <a:pt x="4" y="48"/>
                </a:lnTo>
                <a:lnTo>
                  <a:pt x="6" y="46"/>
                </a:lnTo>
                <a:lnTo>
                  <a:pt x="6" y="44"/>
                </a:lnTo>
                <a:lnTo>
                  <a:pt x="6" y="43"/>
                </a:lnTo>
                <a:lnTo>
                  <a:pt x="8" y="43"/>
                </a:lnTo>
                <a:lnTo>
                  <a:pt x="8" y="41"/>
                </a:lnTo>
                <a:lnTo>
                  <a:pt x="8" y="39"/>
                </a:lnTo>
                <a:lnTo>
                  <a:pt x="9" y="39"/>
                </a:lnTo>
                <a:lnTo>
                  <a:pt x="9" y="38"/>
                </a:lnTo>
                <a:lnTo>
                  <a:pt x="9" y="36"/>
                </a:lnTo>
                <a:lnTo>
                  <a:pt x="11" y="36"/>
                </a:lnTo>
                <a:lnTo>
                  <a:pt x="11" y="34"/>
                </a:lnTo>
                <a:lnTo>
                  <a:pt x="11" y="33"/>
                </a:lnTo>
                <a:lnTo>
                  <a:pt x="13" y="33"/>
                </a:lnTo>
                <a:lnTo>
                  <a:pt x="13" y="31"/>
                </a:lnTo>
                <a:lnTo>
                  <a:pt x="14" y="31"/>
                </a:lnTo>
                <a:lnTo>
                  <a:pt x="14" y="30"/>
                </a:lnTo>
                <a:lnTo>
                  <a:pt x="16" y="28"/>
                </a:lnTo>
                <a:lnTo>
                  <a:pt x="18" y="26"/>
                </a:lnTo>
                <a:lnTo>
                  <a:pt x="18" y="25"/>
                </a:lnTo>
                <a:lnTo>
                  <a:pt x="19" y="25"/>
                </a:lnTo>
                <a:lnTo>
                  <a:pt x="19" y="23"/>
                </a:lnTo>
                <a:lnTo>
                  <a:pt x="21" y="23"/>
                </a:lnTo>
                <a:lnTo>
                  <a:pt x="21" y="21"/>
                </a:lnTo>
                <a:lnTo>
                  <a:pt x="22" y="21"/>
                </a:lnTo>
                <a:lnTo>
                  <a:pt x="22" y="20"/>
                </a:lnTo>
                <a:lnTo>
                  <a:pt x="24" y="20"/>
                </a:lnTo>
                <a:lnTo>
                  <a:pt x="24" y="18"/>
                </a:lnTo>
                <a:lnTo>
                  <a:pt x="26" y="18"/>
                </a:lnTo>
                <a:lnTo>
                  <a:pt x="26" y="17"/>
                </a:lnTo>
                <a:lnTo>
                  <a:pt x="27" y="17"/>
                </a:lnTo>
                <a:lnTo>
                  <a:pt x="29" y="15"/>
                </a:lnTo>
                <a:lnTo>
                  <a:pt x="31" y="13"/>
                </a:lnTo>
                <a:lnTo>
                  <a:pt x="32" y="13"/>
                </a:lnTo>
                <a:lnTo>
                  <a:pt x="32" y="12"/>
                </a:lnTo>
                <a:lnTo>
                  <a:pt x="34" y="12"/>
                </a:lnTo>
                <a:lnTo>
                  <a:pt x="35" y="12"/>
                </a:lnTo>
                <a:lnTo>
                  <a:pt x="35" y="10"/>
                </a:lnTo>
                <a:lnTo>
                  <a:pt x="37" y="10"/>
                </a:lnTo>
                <a:lnTo>
                  <a:pt x="37" y="8"/>
                </a:lnTo>
                <a:lnTo>
                  <a:pt x="39" y="8"/>
                </a:lnTo>
                <a:lnTo>
                  <a:pt x="40" y="8"/>
                </a:lnTo>
                <a:lnTo>
                  <a:pt x="40" y="7"/>
                </a:lnTo>
                <a:lnTo>
                  <a:pt x="42" y="7"/>
                </a:lnTo>
                <a:lnTo>
                  <a:pt x="44" y="7"/>
                </a:lnTo>
                <a:lnTo>
                  <a:pt x="44" y="5"/>
                </a:lnTo>
                <a:lnTo>
                  <a:pt x="45" y="5"/>
                </a:lnTo>
                <a:lnTo>
                  <a:pt x="47" y="5"/>
                </a:lnTo>
                <a:lnTo>
                  <a:pt x="49" y="3"/>
                </a:lnTo>
                <a:lnTo>
                  <a:pt x="50" y="3"/>
                </a:lnTo>
                <a:lnTo>
                  <a:pt x="52" y="3"/>
                </a:lnTo>
                <a:lnTo>
                  <a:pt x="53" y="2"/>
                </a:lnTo>
                <a:lnTo>
                  <a:pt x="55" y="2"/>
                </a:lnTo>
                <a:lnTo>
                  <a:pt x="57" y="2"/>
                </a:lnTo>
                <a:lnTo>
                  <a:pt x="58" y="2"/>
                </a:lnTo>
                <a:lnTo>
                  <a:pt x="58" y="0"/>
                </a:lnTo>
                <a:lnTo>
                  <a:pt x="60" y="0"/>
                </a:lnTo>
                <a:lnTo>
                  <a:pt x="62" y="0"/>
                </a:lnTo>
                <a:lnTo>
                  <a:pt x="63" y="0"/>
                </a:lnTo>
                <a:lnTo>
                  <a:pt x="65" y="0"/>
                </a:lnTo>
                <a:lnTo>
                  <a:pt x="66" y="0"/>
                </a:lnTo>
                <a:lnTo>
                  <a:pt x="68" y="0"/>
                </a:lnTo>
                <a:lnTo>
                  <a:pt x="70" y="0"/>
                </a:lnTo>
                <a:lnTo>
                  <a:pt x="71" y="0"/>
                </a:lnTo>
                <a:lnTo>
                  <a:pt x="73" y="0"/>
                </a:lnTo>
                <a:lnTo>
                  <a:pt x="75" y="0"/>
                </a:lnTo>
                <a:lnTo>
                  <a:pt x="76" y="0"/>
                </a:lnTo>
                <a:lnTo>
                  <a:pt x="78" y="0"/>
                </a:lnTo>
                <a:lnTo>
                  <a:pt x="80" y="0"/>
                </a:lnTo>
                <a:lnTo>
                  <a:pt x="81" y="0"/>
                </a:lnTo>
                <a:lnTo>
                  <a:pt x="83" y="0"/>
                </a:lnTo>
                <a:lnTo>
                  <a:pt x="84" y="0"/>
                </a:lnTo>
                <a:lnTo>
                  <a:pt x="86" y="0"/>
                </a:lnTo>
                <a:lnTo>
                  <a:pt x="88" y="0"/>
                </a:lnTo>
                <a:lnTo>
                  <a:pt x="89" y="0"/>
                </a:lnTo>
                <a:lnTo>
                  <a:pt x="89" y="2"/>
                </a:lnTo>
                <a:lnTo>
                  <a:pt x="91" y="2"/>
                </a:lnTo>
                <a:lnTo>
                  <a:pt x="93" y="2"/>
                </a:lnTo>
                <a:lnTo>
                  <a:pt x="94" y="2"/>
                </a:lnTo>
                <a:lnTo>
                  <a:pt x="96" y="3"/>
                </a:lnTo>
                <a:lnTo>
                  <a:pt x="97" y="3"/>
                </a:lnTo>
                <a:lnTo>
                  <a:pt x="99" y="3"/>
                </a:lnTo>
                <a:lnTo>
                  <a:pt x="101" y="3"/>
                </a:lnTo>
                <a:lnTo>
                  <a:pt x="101" y="5"/>
                </a:lnTo>
                <a:lnTo>
                  <a:pt x="102" y="5"/>
                </a:lnTo>
                <a:lnTo>
                  <a:pt x="104" y="5"/>
                </a:lnTo>
                <a:lnTo>
                  <a:pt x="104" y="7"/>
                </a:lnTo>
                <a:lnTo>
                  <a:pt x="106" y="7"/>
                </a:lnTo>
                <a:lnTo>
                  <a:pt x="107" y="7"/>
                </a:lnTo>
                <a:lnTo>
                  <a:pt x="107" y="8"/>
                </a:lnTo>
                <a:lnTo>
                  <a:pt x="109" y="8"/>
                </a:lnTo>
                <a:lnTo>
                  <a:pt x="111" y="8"/>
                </a:lnTo>
                <a:lnTo>
                  <a:pt x="111" y="10"/>
                </a:lnTo>
                <a:lnTo>
                  <a:pt x="112" y="10"/>
                </a:lnTo>
                <a:lnTo>
                  <a:pt x="114" y="12"/>
                </a:lnTo>
                <a:lnTo>
                  <a:pt x="115" y="12"/>
                </a:lnTo>
                <a:lnTo>
                  <a:pt x="115" y="13"/>
                </a:lnTo>
                <a:lnTo>
                  <a:pt x="117" y="13"/>
                </a:lnTo>
                <a:lnTo>
                  <a:pt x="119" y="13"/>
                </a:lnTo>
                <a:lnTo>
                  <a:pt x="119" y="15"/>
                </a:lnTo>
                <a:lnTo>
                  <a:pt x="120" y="15"/>
                </a:lnTo>
                <a:lnTo>
                  <a:pt x="120" y="17"/>
                </a:lnTo>
                <a:lnTo>
                  <a:pt x="122" y="17"/>
                </a:lnTo>
                <a:lnTo>
                  <a:pt x="122" y="18"/>
                </a:lnTo>
                <a:lnTo>
                  <a:pt x="124" y="18"/>
                </a:lnTo>
                <a:lnTo>
                  <a:pt x="124" y="20"/>
                </a:lnTo>
                <a:lnTo>
                  <a:pt x="125" y="20"/>
                </a:lnTo>
                <a:lnTo>
                  <a:pt x="125" y="21"/>
                </a:lnTo>
                <a:lnTo>
                  <a:pt x="127" y="21"/>
                </a:lnTo>
                <a:lnTo>
                  <a:pt x="127" y="23"/>
                </a:lnTo>
                <a:lnTo>
                  <a:pt x="128" y="23"/>
                </a:lnTo>
                <a:lnTo>
                  <a:pt x="128" y="25"/>
                </a:lnTo>
                <a:lnTo>
                  <a:pt x="130" y="25"/>
                </a:lnTo>
                <a:lnTo>
                  <a:pt x="130" y="26"/>
                </a:lnTo>
                <a:lnTo>
                  <a:pt x="132" y="26"/>
                </a:lnTo>
                <a:lnTo>
                  <a:pt x="132" y="28"/>
                </a:lnTo>
                <a:lnTo>
                  <a:pt x="133" y="28"/>
                </a:lnTo>
                <a:lnTo>
                  <a:pt x="133" y="30"/>
                </a:lnTo>
                <a:lnTo>
                  <a:pt x="135" y="31"/>
                </a:lnTo>
                <a:lnTo>
                  <a:pt x="135" y="33"/>
                </a:lnTo>
                <a:lnTo>
                  <a:pt x="137" y="33"/>
                </a:lnTo>
                <a:lnTo>
                  <a:pt x="137" y="34"/>
                </a:lnTo>
                <a:lnTo>
                  <a:pt x="138" y="36"/>
                </a:lnTo>
                <a:lnTo>
                  <a:pt x="138" y="38"/>
                </a:lnTo>
                <a:lnTo>
                  <a:pt x="140" y="39"/>
                </a:lnTo>
                <a:lnTo>
                  <a:pt x="140" y="41"/>
                </a:lnTo>
                <a:lnTo>
                  <a:pt x="142" y="41"/>
                </a:lnTo>
                <a:lnTo>
                  <a:pt x="142" y="43"/>
                </a:lnTo>
                <a:lnTo>
                  <a:pt x="142" y="44"/>
                </a:lnTo>
                <a:lnTo>
                  <a:pt x="142" y="46"/>
                </a:lnTo>
                <a:lnTo>
                  <a:pt x="143" y="46"/>
                </a:lnTo>
                <a:lnTo>
                  <a:pt x="143" y="48"/>
                </a:lnTo>
                <a:lnTo>
                  <a:pt x="143" y="49"/>
                </a:lnTo>
                <a:lnTo>
                  <a:pt x="145" y="51"/>
                </a:lnTo>
                <a:lnTo>
                  <a:pt x="145" y="52"/>
                </a:lnTo>
                <a:lnTo>
                  <a:pt x="145" y="54"/>
                </a:lnTo>
                <a:lnTo>
                  <a:pt x="145" y="56"/>
                </a:lnTo>
                <a:lnTo>
                  <a:pt x="146" y="56"/>
                </a:lnTo>
                <a:lnTo>
                  <a:pt x="146" y="57"/>
                </a:lnTo>
                <a:lnTo>
                  <a:pt x="146" y="59"/>
                </a:lnTo>
                <a:lnTo>
                  <a:pt x="146" y="61"/>
                </a:lnTo>
                <a:lnTo>
                  <a:pt x="146" y="62"/>
                </a:lnTo>
                <a:lnTo>
                  <a:pt x="146" y="64"/>
                </a:lnTo>
                <a:lnTo>
                  <a:pt x="148" y="65"/>
                </a:lnTo>
                <a:lnTo>
                  <a:pt x="148" y="67"/>
                </a:lnTo>
                <a:lnTo>
                  <a:pt x="148" y="69"/>
                </a:lnTo>
                <a:lnTo>
                  <a:pt x="148" y="70"/>
                </a:lnTo>
                <a:lnTo>
                  <a:pt x="148" y="72"/>
                </a:lnTo>
                <a:lnTo>
                  <a:pt x="148" y="74"/>
                </a:lnTo>
                <a:lnTo>
                  <a:pt x="148" y="75"/>
                </a:lnTo>
                <a:lnTo>
                  <a:pt x="148" y="77"/>
                </a:lnTo>
                <a:lnTo>
                  <a:pt x="148" y="79"/>
                </a:lnTo>
                <a:lnTo>
                  <a:pt x="148" y="80"/>
                </a:lnTo>
                <a:lnTo>
                  <a:pt x="148" y="82"/>
                </a:lnTo>
                <a:lnTo>
                  <a:pt x="146" y="82"/>
                </a:lnTo>
                <a:lnTo>
                  <a:pt x="146" y="83"/>
                </a:lnTo>
                <a:lnTo>
                  <a:pt x="146" y="85"/>
                </a:lnTo>
                <a:lnTo>
                  <a:pt x="146" y="87"/>
                </a:lnTo>
                <a:lnTo>
                  <a:pt x="146" y="88"/>
                </a:lnTo>
                <a:lnTo>
                  <a:pt x="146" y="90"/>
                </a:lnTo>
                <a:lnTo>
                  <a:pt x="146" y="92"/>
                </a:lnTo>
                <a:lnTo>
                  <a:pt x="145" y="92"/>
                </a:lnTo>
                <a:lnTo>
                  <a:pt x="145" y="93"/>
                </a:lnTo>
                <a:lnTo>
                  <a:pt x="145" y="95"/>
                </a:lnTo>
                <a:lnTo>
                  <a:pt x="145" y="97"/>
                </a:lnTo>
                <a:lnTo>
                  <a:pt x="143" y="97"/>
                </a:lnTo>
                <a:lnTo>
                  <a:pt x="143" y="98"/>
                </a:lnTo>
                <a:lnTo>
                  <a:pt x="143" y="100"/>
                </a:lnTo>
                <a:lnTo>
                  <a:pt x="143" y="101"/>
                </a:lnTo>
                <a:lnTo>
                  <a:pt x="142" y="101"/>
                </a:lnTo>
                <a:lnTo>
                  <a:pt x="142" y="103"/>
                </a:lnTo>
                <a:lnTo>
                  <a:pt x="142" y="105"/>
                </a:lnTo>
                <a:lnTo>
                  <a:pt x="140" y="105"/>
                </a:lnTo>
                <a:lnTo>
                  <a:pt x="140" y="106"/>
                </a:lnTo>
                <a:lnTo>
                  <a:pt x="140" y="108"/>
                </a:lnTo>
                <a:lnTo>
                  <a:pt x="138" y="108"/>
                </a:lnTo>
                <a:lnTo>
                  <a:pt x="138" y="110"/>
                </a:lnTo>
                <a:lnTo>
                  <a:pt x="138" y="111"/>
                </a:lnTo>
                <a:lnTo>
                  <a:pt x="137" y="111"/>
                </a:lnTo>
                <a:lnTo>
                  <a:pt x="137" y="113"/>
                </a:lnTo>
                <a:lnTo>
                  <a:pt x="135" y="114"/>
                </a:lnTo>
                <a:lnTo>
                  <a:pt x="135" y="116"/>
                </a:lnTo>
                <a:lnTo>
                  <a:pt x="133" y="116"/>
                </a:lnTo>
                <a:lnTo>
                  <a:pt x="133" y="118"/>
                </a:lnTo>
                <a:lnTo>
                  <a:pt x="132" y="118"/>
                </a:lnTo>
                <a:lnTo>
                  <a:pt x="132" y="119"/>
                </a:lnTo>
                <a:lnTo>
                  <a:pt x="130" y="121"/>
                </a:lnTo>
                <a:lnTo>
                  <a:pt x="128" y="123"/>
                </a:lnTo>
                <a:lnTo>
                  <a:pt x="128" y="124"/>
                </a:lnTo>
                <a:lnTo>
                  <a:pt x="127" y="124"/>
                </a:lnTo>
                <a:lnTo>
                  <a:pt x="127" y="126"/>
                </a:lnTo>
                <a:lnTo>
                  <a:pt x="125" y="126"/>
                </a:lnTo>
                <a:lnTo>
                  <a:pt x="125" y="128"/>
                </a:lnTo>
                <a:lnTo>
                  <a:pt x="124" y="128"/>
                </a:lnTo>
                <a:lnTo>
                  <a:pt x="122" y="129"/>
                </a:lnTo>
                <a:lnTo>
                  <a:pt x="120" y="131"/>
                </a:lnTo>
                <a:lnTo>
                  <a:pt x="119" y="131"/>
                </a:lnTo>
                <a:lnTo>
                  <a:pt x="119" y="132"/>
                </a:lnTo>
                <a:lnTo>
                  <a:pt x="117" y="132"/>
                </a:lnTo>
                <a:lnTo>
                  <a:pt x="117" y="134"/>
                </a:lnTo>
                <a:lnTo>
                  <a:pt x="115" y="134"/>
                </a:lnTo>
                <a:lnTo>
                  <a:pt x="114" y="136"/>
                </a:lnTo>
                <a:lnTo>
                  <a:pt x="112" y="136"/>
                </a:lnTo>
                <a:lnTo>
                  <a:pt x="112" y="137"/>
                </a:lnTo>
                <a:lnTo>
                  <a:pt x="111" y="137"/>
                </a:lnTo>
                <a:lnTo>
                  <a:pt x="109" y="137"/>
                </a:lnTo>
                <a:lnTo>
                  <a:pt x="109" y="139"/>
                </a:lnTo>
                <a:lnTo>
                  <a:pt x="107" y="139"/>
                </a:lnTo>
                <a:lnTo>
                  <a:pt x="106" y="139"/>
                </a:lnTo>
                <a:lnTo>
                  <a:pt x="106" y="141"/>
                </a:lnTo>
                <a:lnTo>
                  <a:pt x="104" y="141"/>
                </a:lnTo>
                <a:lnTo>
                  <a:pt x="102" y="141"/>
                </a:lnTo>
                <a:lnTo>
                  <a:pt x="102" y="142"/>
                </a:lnTo>
                <a:lnTo>
                  <a:pt x="101" y="142"/>
                </a:lnTo>
                <a:lnTo>
                  <a:pt x="99" y="142"/>
                </a:lnTo>
                <a:lnTo>
                  <a:pt x="97" y="144"/>
                </a:lnTo>
                <a:lnTo>
                  <a:pt x="96" y="144"/>
                </a:lnTo>
                <a:lnTo>
                  <a:pt x="94" y="144"/>
                </a:lnTo>
                <a:lnTo>
                  <a:pt x="93" y="144"/>
                </a:lnTo>
                <a:lnTo>
                  <a:pt x="93" y="145"/>
                </a:lnTo>
                <a:lnTo>
                  <a:pt x="91" y="145"/>
                </a:lnTo>
                <a:lnTo>
                  <a:pt x="89" y="145"/>
                </a:lnTo>
                <a:lnTo>
                  <a:pt x="88" y="145"/>
                </a:lnTo>
                <a:lnTo>
                  <a:pt x="86" y="145"/>
                </a:lnTo>
                <a:lnTo>
                  <a:pt x="84" y="147"/>
                </a:lnTo>
                <a:lnTo>
                  <a:pt x="83" y="147"/>
                </a:lnTo>
                <a:lnTo>
                  <a:pt x="81" y="147"/>
                </a:lnTo>
                <a:lnTo>
                  <a:pt x="80" y="147"/>
                </a:lnTo>
                <a:lnTo>
                  <a:pt x="78" y="147"/>
                </a:lnTo>
                <a:lnTo>
                  <a:pt x="76" y="147"/>
                </a:lnTo>
                <a:lnTo>
                  <a:pt x="75" y="147"/>
                </a:lnTo>
                <a:lnTo>
                  <a:pt x="73" y="147"/>
                </a:lnTo>
                <a:lnTo>
                  <a:pt x="71" y="147"/>
                </a:lnTo>
                <a:lnTo>
                  <a:pt x="70" y="147"/>
                </a:lnTo>
                <a:lnTo>
                  <a:pt x="68" y="147"/>
                </a:lnTo>
                <a:lnTo>
                  <a:pt x="66" y="147"/>
                </a:lnTo>
                <a:lnTo>
                  <a:pt x="65" y="147"/>
                </a:lnTo>
                <a:lnTo>
                  <a:pt x="63" y="147"/>
                </a:lnTo>
                <a:lnTo>
                  <a:pt x="63" y="145"/>
                </a:lnTo>
                <a:lnTo>
                  <a:pt x="62" y="145"/>
                </a:lnTo>
                <a:lnTo>
                  <a:pt x="60" y="145"/>
                </a:lnTo>
                <a:lnTo>
                  <a:pt x="58" y="145"/>
                </a:lnTo>
                <a:lnTo>
                  <a:pt x="57" y="145"/>
                </a:lnTo>
                <a:lnTo>
                  <a:pt x="55" y="145"/>
                </a:lnTo>
                <a:lnTo>
                  <a:pt x="55" y="144"/>
                </a:lnTo>
                <a:lnTo>
                  <a:pt x="53" y="144"/>
                </a:lnTo>
                <a:lnTo>
                  <a:pt x="52" y="144"/>
                </a:lnTo>
                <a:lnTo>
                  <a:pt x="50" y="144"/>
                </a:lnTo>
                <a:lnTo>
                  <a:pt x="50" y="142"/>
                </a:lnTo>
                <a:lnTo>
                  <a:pt x="49" y="142"/>
                </a:lnTo>
                <a:lnTo>
                  <a:pt x="47" y="142"/>
                </a:lnTo>
                <a:lnTo>
                  <a:pt x="45" y="142"/>
                </a:lnTo>
                <a:lnTo>
                  <a:pt x="45" y="141"/>
                </a:lnTo>
                <a:lnTo>
                  <a:pt x="44" y="141"/>
                </a:lnTo>
                <a:lnTo>
                  <a:pt x="42" y="141"/>
                </a:lnTo>
                <a:lnTo>
                  <a:pt x="42" y="139"/>
                </a:lnTo>
                <a:lnTo>
                  <a:pt x="40" y="139"/>
                </a:lnTo>
                <a:lnTo>
                  <a:pt x="39" y="139"/>
                </a:lnTo>
                <a:lnTo>
                  <a:pt x="39" y="137"/>
                </a:lnTo>
                <a:lnTo>
                  <a:pt x="37" y="137"/>
                </a:lnTo>
                <a:lnTo>
                  <a:pt x="35" y="137"/>
                </a:lnTo>
                <a:lnTo>
                  <a:pt x="35" y="136"/>
                </a:lnTo>
                <a:lnTo>
                  <a:pt x="34" y="136"/>
                </a:lnTo>
                <a:lnTo>
                  <a:pt x="34" y="134"/>
                </a:lnTo>
                <a:lnTo>
                  <a:pt x="32" y="134"/>
                </a:lnTo>
                <a:lnTo>
                  <a:pt x="31" y="134"/>
                </a:lnTo>
                <a:lnTo>
                  <a:pt x="31" y="132"/>
                </a:lnTo>
                <a:lnTo>
                  <a:pt x="29" y="132"/>
                </a:lnTo>
                <a:lnTo>
                  <a:pt x="29" y="131"/>
                </a:lnTo>
                <a:lnTo>
                  <a:pt x="27" y="131"/>
                </a:lnTo>
                <a:lnTo>
                  <a:pt x="27" y="129"/>
                </a:lnTo>
                <a:lnTo>
                  <a:pt x="26" y="129"/>
                </a:lnTo>
                <a:lnTo>
                  <a:pt x="24" y="128"/>
                </a:lnTo>
                <a:lnTo>
                  <a:pt x="22" y="126"/>
                </a:lnTo>
                <a:lnTo>
                  <a:pt x="21" y="124"/>
                </a:lnTo>
                <a:lnTo>
                  <a:pt x="19" y="123"/>
                </a:lnTo>
                <a:lnTo>
                  <a:pt x="19" y="121"/>
                </a:lnTo>
                <a:lnTo>
                  <a:pt x="18" y="121"/>
                </a:lnTo>
                <a:lnTo>
                  <a:pt x="18" y="119"/>
                </a:lnTo>
                <a:lnTo>
                  <a:pt x="16" y="119"/>
                </a:lnTo>
                <a:lnTo>
                  <a:pt x="16" y="118"/>
                </a:lnTo>
                <a:lnTo>
                  <a:pt x="14" y="118"/>
                </a:lnTo>
                <a:lnTo>
                  <a:pt x="14" y="116"/>
                </a:lnTo>
                <a:lnTo>
                  <a:pt x="13" y="114"/>
                </a:lnTo>
                <a:lnTo>
                  <a:pt x="13" y="113"/>
                </a:lnTo>
                <a:lnTo>
                  <a:pt x="11" y="113"/>
                </a:lnTo>
                <a:lnTo>
                  <a:pt x="11" y="111"/>
                </a:lnTo>
                <a:lnTo>
                  <a:pt x="9" y="110"/>
                </a:lnTo>
                <a:lnTo>
                  <a:pt x="9" y="108"/>
                </a:lnTo>
                <a:lnTo>
                  <a:pt x="8" y="106"/>
                </a:lnTo>
                <a:lnTo>
                  <a:pt x="8" y="105"/>
                </a:lnTo>
                <a:lnTo>
                  <a:pt x="6" y="103"/>
                </a:lnTo>
                <a:lnTo>
                  <a:pt x="6" y="101"/>
                </a:lnTo>
                <a:lnTo>
                  <a:pt x="6" y="100"/>
                </a:lnTo>
                <a:lnTo>
                  <a:pt x="4" y="100"/>
                </a:lnTo>
                <a:lnTo>
                  <a:pt x="4" y="98"/>
                </a:lnTo>
                <a:lnTo>
                  <a:pt x="4" y="97"/>
                </a:lnTo>
                <a:lnTo>
                  <a:pt x="4" y="95"/>
                </a:lnTo>
                <a:lnTo>
                  <a:pt x="3" y="95"/>
                </a:lnTo>
                <a:lnTo>
                  <a:pt x="3" y="93"/>
                </a:lnTo>
                <a:lnTo>
                  <a:pt x="3" y="92"/>
                </a:lnTo>
                <a:lnTo>
                  <a:pt x="3" y="90"/>
                </a:lnTo>
                <a:lnTo>
                  <a:pt x="1" y="88"/>
                </a:lnTo>
                <a:lnTo>
                  <a:pt x="1" y="87"/>
                </a:lnTo>
                <a:lnTo>
                  <a:pt x="1" y="85"/>
                </a:lnTo>
                <a:lnTo>
                  <a:pt x="1" y="83"/>
                </a:lnTo>
                <a:lnTo>
                  <a:pt x="1" y="82"/>
                </a:lnTo>
                <a:lnTo>
                  <a:pt x="1" y="80"/>
                </a:lnTo>
                <a:lnTo>
                  <a:pt x="1" y="79"/>
                </a:lnTo>
                <a:lnTo>
                  <a:pt x="0" y="79"/>
                </a:lnTo>
                <a:lnTo>
                  <a:pt x="0" y="77"/>
                </a:lnTo>
                <a:close/>
              </a:path>
            </a:pathLst>
          </a:custGeom>
          <a:solidFill>
            <a:srgbClr val="00B050"/>
          </a:solidFill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3381015" y="2144620"/>
            <a:ext cx="477310" cy="1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Арский</a:t>
            </a:r>
            <a:endParaRPr lang="ru-RU"/>
          </a:p>
        </p:txBody>
      </p:sp>
      <p:sp>
        <p:nvSpPr>
          <p:cNvPr id="14386" name="Rectangle 50"/>
          <p:cNvSpPr>
            <a:spLocks noChangeArrowheads="1"/>
          </p:cNvSpPr>
          <p:nvPr/>
        </p:nvSpPr>
        <p:spPr bwMode="auto">
          <a:xfrm>
            <a:off x="2488269" y="4324509"/>
            <a:ext cx="585147" cy="17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>
                <a:solidFill>
                  <a:srgbClr val="000000"/>
                </a:solidFill>
              </a:rPr>
              <a:t>Спасский</a:t>
            </a:r>
            <a:endParaRPr lang="ru-RU" dirty="0"/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5993844" y="3780807"/>
            <a:ext cx="579843" cy="14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Заинский</a:t>
            </a:r>
            <a:endParaRPr lang="ru-RU"/>
          </a:p>
        </p:txBody>
      </p:sp>
      <p:sp>
        <p:nvSpPr>
          <p:cNvPr id="14388" name="Rectangle 52"/>
          <p:cNvSpPr>
            <a:spLocks noChangeArrowheads="1"/>
          </p:cNvSpPr>
          <p:nvPr/>
        </p:nvSpPr>
        <p:spPr bwMode="auto">
          <a:xfrm>
            <a:off x="4107587" y="5119737"/>
            <a:ext cx="822034" cy="16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Нурлатский</a:t>
            </a:r>
            <a:endParaRPr lang="ru-RU"/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7155298" y="2436796"/>
            <a:ext cx="703590" cy="13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Агрызский</a:t>
            </a:r>
            <a:endParaRPr lang="ru-RU" dirty="0"/>
          </a:p>
        </p:txBody>
      </p:sp>
      <p:sp>
        <p:nvSpPr>
          <p:cNvPr id="14390" name="Rectangle 54"/>
          <p:cNvSpPr>
            <a:spLocks noChangeArrowheads="1"/>
          </p:cNvSpPr>
          <p:nvPr/>
        </p:nvSpPr>
        <p:spPr bwMode="auto">
          <a:xfrm>
            <a:off x="4680358" y="2977957"/>
            <a:ext cx="820266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Мамадышский</a:t>
            </a:r>
            <a:endParaRPr lang="ru-RU"/>
          </a:p>
        </p:txBody>
      </p:sp>
      <p:sp>
        <p:nvSpPr>
          <p:cNvPr id="14391" name="Rectangle 55"/>
          <p:cNvSpPr>
            <a:spLocks noChangeArrowheads="1"/>
          </p:cNvSpPr>
          <p:nvPr/>
        </p:nvSpPr>
        <p:spPr bwMode="auto">
          <a:xfrm>
            <a:off x="2612016" y="3450521"/>
            <a:ext cx="675305" cy="121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Лаишевский</a:t>
            </a:r>
            <a:endParaRPr lang="ru-RU"/>
          </a:p>
        </p:txBody>
      </p:sp>
      <p:sp>
        <p:nvSpPr>
          <p:cNvPr id="14392" name="Rectangle 56"/>
          <p:cNvSpPr>
            <a:spLocks noChangeArrowheads="1"/>
          </p:cNvSpPr>
          <p:nvPr/>
        </p:nvSpPr>
        <p:spPr bwMode="auto">
          <a:xfrm>
            <a:off x="5898382" y="4421055"/>
            <a:ext cx="768999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Альметьевский</a:t>
            </a:r>
            <a:endParaRPr lang="ru-RU"/>
          </a:p>
        </p:txBody>
      </p:sp>
      <p:sp>
        <p:nvSpPr>
          <p:cNvPr id="14393" name="Rectangle 57"/>
          <p:cNvSpPr>
            <a:spLocks noChangeArrowheads="1"/>
          </p:cNvSpPr>
          <p:nvPr/>
        </p:nvSpPr>
        <p:spPr bwMode="auto">
          <a:xfrm>
            <a:off x="1119980" y="4441380"/>
            <a:ext cx="523273" cy="12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Буинский</a:t>
            </a:r>
            <a:endParaRPr lang="ru-RU"/>
          </a:p>
        </p:txBody>
      </p:sp>
      <p:sp>
        <p:nvSpPr>
          <p:cNvPr id="14394" name="Rectangle 58"/>
          <p:cNvSpPr>
            <a:spLocks noChangeArrowheads="1"/>
          </p:cNvSpPr>
          <p:nvPr/>
        </p:nvSpPr>
        <p:spPr bwMode="auto">
          <a:xfrm>
            <a:off x="6430495" y="3285378"/>
            <a:ext cx="714197" cy="14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Тукаевский</a:t>
            </a:r>
            <a:endParaRPr lang="ru-RU"/>
          </a:p>
        </p:txBody>
      </p:sp>
      <p:sp>
        <p:nvSpPr>
          <p:cNvPr id="14395" name="Rectangle 59"/>
          <p:cNvSpPr>
            <a:spLocks noChangeArrowheads="1"/>
          </p:cNvSpPr>
          <p:nvPr/>
        </p:nvSpPr>
        <p:spPr bwMode="auto">
          <a:xfrm>
            <a:off x="8124061" y="3102450"/>
            <a:ext cx="878604" cy="18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Актанышский</a:t>
            </a:r>
            <a:endParaRPr lang="ru-RU"/>
          </a:p>
        </p:txBody>
      </p:sp>
      <p:sp>
        <p:nvSpPr>
          <p:cNvPr id="14396" name="Rectangle 60"/>
          <p:cNvSpPr>
            <a:spLocks noChangeArrowheads="1"/>
          </p:cNvSpPr>
          <p:nvPr/>
        </p:nvSpPr>
        <p:spPr bwMode="auto">
          <a:xfrm>
            <a:off x="7208333" y="4464246"/>
            <a:ext cx="864461" cy="17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Азнакаевский</a:t>
            </a:r>
            <a:endParaRPr lang="ru-RU" dirty="0"/>
          </a:p>
        </p:txBody>
      </p:sp>
      <p:sp>
        <p:nvSpPr>
          <p:cNvPr id="14397" name="Rectangle 61"/>
          <p:cNvSpPr>
            <a:spLocks noChangeArrowheads="1"/>
          </p:cNvSpPr>
          <p:nvPr/>
        </p:nvSpPr>
        <p:spPr bwMode="auto">
          <a:xfrm>
            <a:off x="3294392" y="4024711"/>
            <a:ext cx="687680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Алексеевский</a:t>
            </a:r>
            <a:endParaRPr lang="ru-RU"/>
          </a:p>
        </p:txBody>
      </p:sp>
      <p:sp>
        <p:nvSpPr>
          <p:cNvPr id="14398" name="Rectangle 62"/>
          <p:cNvSpPr>
            <a:spLocks noChangeArrowheads="1"/>
          </p:cNvSpPr>
          <p:nvPr/>
        </p:nvSpPr>
        <p:spPr bwMode="auto">
          <a:xfrm>
            <a:off x="1653860" y="4692906"/>
            <a:ext cx="632878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Тетюшский</a:t>
            </a:r>
            <a:endParaRPr lang="ru-RU"/>
          </a:p>
        </p:txBody>
      </p:sp>
      <p:sp>
        <p:nvSpPr>
          <p:cNvPr id="14399" name="Rectangle 63"/>
          <p:cNvSpPr>
            <a:spLocks noChangeArrowheads="1"/>
          </p:cNvSpPr>
          <p:nvPr/>
        </p:nvSpPr>
        <p:spPr bwMode="auto">
          <a:xfrm>
            <a:off x="7176512" y="3163426"/>
            <a:ext cx="896282" cy="19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Мензелинский</a:t>
            </a:r>
            <a:endParaRPr lang="ru-RU" dirty="0"/>
          </a:p>
        </p:txBody>
      </p:sp>
      <p:sp>
        <p:nvSpPr>
          <p:cNvPr id="14400" name="Rectangle 64"/>
          <p:cNvSpPr>
            <a:spLocks noChangeArrowheads="1"/>
          </p:cNvSpPr>
          <p:nvPr/>
        </p:nvSpPr>
        <p:spPr bwMode="auto">
          <a:xfrm>
            <a:off x="4498273" y="2396145"/>
            <a:ext cx="717733" cy="17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Кукморский</a:t>
            </a:r>
            <a:endParaRPr lang="ru-RU"/>
          </a:p>
        </p:txBody>
      </p:sp>
      <p:sp>
        <p:nvSpPr>
          <p:cNvPr id="14401" name="Rectangle 65"/>
          <p:cNvSpPr>
            <a:spLocks noChangeArrowheads="1"/>
          </p:cNvSpPr>
          <p:nvPr/>
        </p:nvSpPr>
        <p:spPr bwMode="auto">
          <a:xfrm>
            <a:off x="3214840" y="4659877"/>
            <a:ext cx="857390" cy="1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Алькеевский</a:t>
            </a:r>
            <a:endParaRPr lang="ru-RU"/>
          </a:p>
        </p:txBody>
      </p:sp>
      <p:sp>
        <p:nvSpPr>
          <p:cNvPr id="14402" name="Rectangle 66"/>
          <p:cNvSpPr>
            <a:spLocks noChangeArrowheads="1"/>
          </p:cNvSpPr>
          <p:nvPr/>
        </p:nvSpPr>
        <p:spPr bwMode="auto">
          <a:xfrm>
            <a:off x="4148246" y="3793511"/>
            <a:ext cx="853854" cy="13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Чистопольский</a:t>
            </a:r>
            <a:endParaRPr lang="ru-RU"/>
          </a:p>
        </p:txBody>
      </p:sp>
      <p:sp>
        <p:nvSpPr>
          <p:cNvPr id="14403" name="Rectangle 67"/>
          <p:cNvSpPr>
            <a:spLocks noChangeArrowheads="1"/>
          </p:cNvSpPr>
          <p:nvPr/>
        </p:nvSpPr>
        <p:spPr bwMode="auto">
          <a:xfrm>
            <a:off x="6023897" y="5040977"/>
            <a:ext cx="977601" cy="1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Лениногорский</a:t>
            </a:r>
            <a:endParaRPr lang="ru-RU"/>
          </a:p>
        </p:txBody>
      </p:sp>
      <p:sp>
        <p:nvSpPr>
          <p:cNvPr id="14404" name="Rectangle 68"/>
          <p:cNvSpPr>
            <a:spLocks noChangeArrowheads="1"/>
          </p:cNvSpPr>
          <p:nvPr/>
        </p:nvSpPr>
        <p:spPr bwMode="auto">
          <a:xfrm>
            <a:off x="5168275" y="3595339"/>
            <a:ext cx="905121" cy="1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Нижнекамский</a:t>
            </a:r>
            <a:endParaRPr lang="ru-RU"/>
          </a:p>
        </p:txBody>
      </p:sp>
      <p:sp>
        <p:nvSpPr>
          <p:cNvPr id="14405" name="Rectangle 69"/>
          <p:cNvSpPr>
            <a:spLocks noChangeArrowheads="1"/>
          </p:cNvSpPr>
          <p:nvPr/>
        </p:nvSpPr>
        <p:spPr bwMode="auto">
          <a:xfrm>
            <a:off x="5624371" y="2843302"/>
            <a:ext cx="733643" cy="22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Елабужский</a:t>
            </a:r>
            <a:endParaRPr lang="ru-RU" dirty="0"/>
          </a:p>
        </p:txBody>
      </p:sp>
      <p:sp>
        <p:nvSpPr>
          <p:cNvPr id="14406" name="Rectangle 70"/>
          <p:cNvSpPr>
            <a:spLocks noChangeArrowheads="1"/>
          </p:cNvSpPr>
          <p:nvPr/>
        </p:nvSpPr>
        <p:spPr bwMode="auto">
          <a:xfrm>
            <a:off x="2493572" y="2469825"/>
            <a:ext cx="765464" cy="16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Высокогорский</a:t>
            </a:r>
            <a:endParaRPr lang="ru-RU"/>
          </a:p>
        </p:txBody>
      </p:sp>
      <p:sp>
        <p:nvSpPr>
          <p:cNvPr id="14407" name="Rectangle 71"/>
          <p:cNvSpPr>
            <a:spLocks noChangeArrowheads="1"/>
          </p:cNvSpPr>
          <p:nvPr/>
        </p:nvSpPr>
        <p:spPr bwMode="auto">
          <a:xfrm>
            <a:off x="3570171" y="3293000"/>
            <a:ext cx="970530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>
                <a:solidFill>
                  <a:srgbClr val="000000"/>
                </a:solidFill>
              </a:rPr>
              <a:t>Рыбно-</a:t>
            </a:r>
            <a:r>
              <a:rPr lang="ru-RU" sz="800" b="1" dirty="0" err="1">
                <a:solidFill>
                  <a:srgbClr val="000000"/>
                </a:solidFill>
              </a:rPr>
              <a:t>Слободский</a:t>
            </a:r>
            <a:endParaRPr lang="ru-RU" dirty="0"/>
          </a:p>
        </p:txBody>
      </p:sp>
      <p:sp>
        <p:nvSpPr>
          <p:cNvPr id="14408" name="Rectangle 72"/>
          <p:cNvSpPr>
            <a:spLocks noChangeArrowheads="1"/>
          </p:cNvSpPr>
          <p:nvPr/>
        </p:nvSpPr>
        <p:spPr bwMode="auto">
          <a:xfrm>
            <a:off x="3858325" y="2358035"/>
            <a:ext cx="641717" cy="172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Сабинский</a:t>
            </a:r>
            <a:endParaRPr lang="ru-RU"/>
          </a:p>
        </p:txBody>
      </p:sp>
      <p:sp>
        <p:nvSpPr>
          <p:cNvPr id="14409" name="Rectangle 73"/>
          <p:cNvSpPr>
            <a:spLocks noChangeArrowheads="1"/>
          </p:cNvSpPr>
          <p:nvPr/>
        </p:nvSpPr>
        <p:spPr bwMode="auto">
          <a:xfrm>
            <a:off x="2884259" y="2906819"/>
            <a:ext cx="903353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 smtClean="0">
                <a:solidFill>
                  <a:srgbClr val="000000"/>
                </a:solidFill>
              </a:rPr>
              <a:t>Пестречинский</a:t>
            </a:r>
            <a:endParaRPr lang="ru-RU" dirty="0"/>
          </a:p>
        </p:txBody>
      </p:sp>
      <p:sp>
        <p:nvSpPr>
          <p:cNvPr id="14410" name="Rectangle 74"/>
          <p:cNvSpPr>
            <a:spLocks noChangeArrowheads="1"/>
          </p:cNvSpPr>
          <p:nvPr/>
        </p:nvSpPr>
        <p:spPr bwMode="auto">
          <a:xfrm>
            <a:off x="7374507" y="3773185"/>
            <a:ext cx="912192" cy="154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Муслюмовский</a:t>
            </a:r>
            <a:endParaRPr lang="ru-RU"/>
          </a:p>
        </p:txBody>
      </p:sp>
      <p:sp>
        <p:nvSpPr>
          <p:cNvPr id="14411" name="Rectangle 75"/>
          <p:cNvSpPr>
            <a:spLocks noChangeArrowheads="1"/>
          </p:cNvSpPr>
          <p:nvPr/>
        </p:nvSpPr>
        <p:spPr bwMode="auto">
          <a:xfrm>
            <a:off x="1001537" y="3501334"/>
            <a:ext cx="643484" cy="21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>
                <a:solidFill>
                  <a:srgbClr val="000000"/>
                </a:solidFill>
              </a:rPr>
              <a:t>Кайбицкий</a:t>
            </a:r>
            <a:endParaRPr lang="ru-RU" dirty="0"/>
          </a:p>
        </p:txBody>
      </p:sp>
      <p:sp>
        <p:nvSpPr>
          <p:cNvPr id="14412" name="Rectangle 76"/>
          <p:cNvSpPr>
            <a:spLocks noChangeArrowheads="1"/>
          </p:cNvSpPr>
          <p:nvPr/>
        </p:nvSpPr>
        <p:spPr bwMode="auto">
          <a:xfrm>
            <a:off x="1215442" y="3928166"/>
            <a:ext cx="714197" cy="14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Апастовский</a:t>
            </a:r>
            <a:endParaRPr lang="ru-RU"/>
          </a:p>
        </p:txBody>
      </p:sp>
      <p:sp>
        <p:nvSpPr>
          <p:cNvPr id="14413" name="Rectangle 77"/>
          <p:cNvSpPr>
            <a:spLocks noChangeArrowheads="1"/>
          </p:cNvSpPr>
          <p:nvPr/>
        </p:nvSpPr>
        <p:spPr bwMode="auto">
          <a:xfrm>
            <a:off x="5122312" y="4736097"/>
            <a:ext cx="807891" cy="121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Черемшанский</a:t>
            </a:r>
            <a:endParaRPr lang="ru-RU"/>
          </a:p>
        </p:txBody>
      </p:sp>
      <p:sp>
        <p:nvSpPr>
          <p:cNvPr id="14414" name="Rectangle 78"/>
          <p:cNvSpPr>
            <a:spLocks noChangeArrowheads="1"/>
          </p:cNvSpPr>
          <p:nvPr/>
        </p:nvSpPr>
        <p:spPr bwMode="auto">
          <a:xfrm>
            <a:off x="4473524" y="4565873"/>
            <a:ext cx="885675" cy="14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Аксубаевский</a:t>
            </a:r>
            <a:endParaRPr lang="ru-RU"/>
          </a:p>
        </p:txBody>
      </p:sp>
      <p:sp>
        <p:nvSpPr>
          <p:cNvPr id="14415" name="Rectangle 79"/>
          <p:cNvSpPr>
            <a:spLocks noChangeArrowheads="1"/>
          </p:cNvSpPr>
          <p:nvPr/>
        </p:nvSpPr>
        <p:spPr bwMode="auto">
          <a:xfrm>
            <a:off x="7459362" y="5610086"/>
            <a:ext cx="756625" cy="17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Бавлинский</a:t>
            </a:r>
            <a:endParaRPr lang="ru-RU"/>
          </a:p>
        </p:txBody>
      </p:sp>
      <p:sp>
        <p:nvSpPr>
          <p:cNvPr id="14416" name="Rectangle 80"/>
          <p:cNvSpPr>
            <a:spLocks noChangeArrowheads="1"/>
          </p:cNvSpPr>
          <p:nvPr/>
        </p:nvSpPr>
        <p:spPr bwMode="auto">
          <a:xfrm>
            <a:off x="6644400" y="3857027"/>
            <a:ext cx="846783" cy="167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Сармановский</a:t>
            </a:r>
            <a:endParaRPr lang="ru-RU"/>
          </a:p>
        </p:txBody>
      </p:sp>
      <p:sp>
        <p:nvSpPr>
          <p:cNvPr id="14417" name="Rectangle 81"/>
          <p:cNvSpPr>
            <a:spLocks noChangeArrowheads="1"/>
          </p:cNvSpPr>
          <p:nvPr/>
        </p:nvSpPr>
        <p:spPr bwMode="auto">
          <a:xfrm>
            <a:off x="6824717" y="5216283"/>
            <a:ext cx="963459" cy="213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Бугульминский</a:t>
            </a:r>
            <a:endParaRPr lang="ru-RU"/>
          </a:p>
        </p:txBody>
      </p:sp>
      <p:sp>
        <p:nvSpPr>
          <p:cNvPr id="14418" name="Rectangle 82"/>
          <p:cNvSpPr>
            <a:spLocks noChangeArrowheads="1"/>
          </p:cNvSpPr>
          <p:nvPr/>
        </p:nvSpPr>
        <p:spPr bwMode="auto">
          <a:xfrm>
            <a:off x="1286155" y="2856005"/>
            <a:ext cx="928103" cy="15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Зеленодольский</a:t>
            </a:r>
            <a:endParaRPr lang="ru-RU"/>
          </a:p>
        </p:txBody>
      </p:sp>
      <p:sp>
        <p:nvSpPr>
          <p:cNvPr id="14419" name="Rectangle 83"/>
          <p:cNvSpPr>
            <a:spLocks noChangeArrowheads="1"/>
          </p:cNvSpPr>
          <p:nvPr/>
        </p:nvSpPr>
        <p:spPr bwMode="auto">
          <a:xfrm>
            <a:off x="3642651" y="1707625"/>
            <a:ext cx="859158" cy="149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Балтасинский</a:t>
            </a:r>
            <a:endParaRPr lang="ru-RU" dirty="0"/>
          </a:p>
        </p:txBody>
      </p:sp>
      <p:sp>
        <p:nvSpPr>
          <p:cNvPr id="14420" name="Rectangle 84"/>
          <p:cNvSpPr>
            <a:spLocks noChangeArrowheads="1"/>
          </p:cNvSpPr>
          <p:nvPr/>
        </p:nvSpPr>
        <p:spPr bwMode="auto">
          <a:xfrm>
            <a:off x="1584916" y="3237105"/>
            <a:ext cx="915728" cy="1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Верхнеуслонский</a:t>
            </a:r>
            <a:endParaRPr lang="ru-RU"/>
          </a:p>
        </p:txBody>
      </p:sp>
      <p:sp>
        <p:nvSpPr>
          <p:cNvPr id="14421" name="Rectangle 85"/>
          <p:cNvSpPr>
            <a:spLocks noChangeArrowheads="1"/>
          </p:cNvSpPr>
          <p:nvPr/>
        </p:nvSpPr>
        <p:spPr bwMode="auto">
          <a:xfrm>
            <a:off x="4639699" y="4141582"/>
            <a:ext cx="1004119" cy="14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Новошешминский</a:t>
            </a:r>
            <a:endParaRPr lang="ru-RU"/>
          </a:p>
        </p:txBody>
      </p:sp>
      <p:sp>
        <p:nvSpPr>
          <p:cNvPr id="14422" name="Rectangle 86"/>
          <p:cNvSpPr>
            <a:spLocks noChangeArrowheads="1"/>
          </p:cNvSpPr>
          <p:nvPr/>
        </p:nvSpPr>
        <p:spPr bwMode="auto">
          <a:xfrm>
            <a:off x="2608480" y="1997261"/>
            <a:ext cx="678841" cy="144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Атнинский</a:t>
            </a:r>
            <a:endParaRPr lang="ru-RU"/>
          </a:p>
        </p:txBody>
      </p:sp>
      <p:sp>
        <p:nvSpPr>
          <p:cNvPr id="14423" name="Rectangle 87"/>
          <p:cNvSpPr>
            <a:spLocks noChangeArrowheads="1"/>
          </p:cNvSpPr>
          <p:nvPr/>
        </p:nvSpPr>
        <p:spPr bwMode="auto">
          <a:xfrm>
            <a:off x="214859" y="4786910"/>
            <a:ext cx="857390" cy="14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Дрожжановский</a:t>
            </a:r>
            <a:endParaRPr lang="ru-RU" dirty="0"/>
          </a:p>
        </p:txBody>
      </p:sp>
      <p:sp>
        <p:nvSpPr>
          <p:cNvPr id="14424" name="Rectangle 88"/>
          <p:cNvSpPr>
            <a:spLocks noChangeArrowheads="1"/>
          </p:cNvSpPr>
          <p:nvPr/>
        </p:nvSpPr>
        <p:spPr bwMode="auto">
          <a:xfrm>
            <a:off x="2072832" y="3857027"/>
            <a:ext cx="954620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Камско-Устьинский</a:t>
            </a:r>
            <a:endParaRPr lang="ru-RU"/>
          </a:p>
        </p:txBody>
      </p:sp>
      <p:sp>
        <p:nvSpPr>
          <p:cNvPr id="14425" name="Rectangle 89"/>
          <p:cNvSpPr>
            <a:spLocks noChangeArrowheads="1"/>
          </p:cNvSpPr>
          <p:nvPr/>
        </p:nvSpPr>
        <p:spPr bwMode="auto">
          <a:xfrm>
            <a:off x="3584313" y="2777245"/>
            <a:ext cx="774303" cy="15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 dirty="0" err="1">
                <a:solidFill>
                  <a:srgbClr val="000000"/>
                </a:solidFill>
              </a:rPr>
              <a:t>Тюлячинский</a:t>
            </a:r>
            <a:endParaRPr lang="ru-RU" dirty="0"/>
          </a:p>
        </p:txBody>
      </p:sp>
      <p:sp>
        <p:nvSpPr>
          <p:cNvPr id="14426" name="Rectangle 90"/>
          <p:cNvSpPr>
            <a:spLocks noChangeArrowheads="1"/>
          </p:cNvSpPr>
          <p:nvPr/>
        </p:nvSpPr>
        <p:spPr bwMode="auto">
          <a:xfrm>
            <a:off x="7500022" y="4929188"/>
            <a:ext cx="715965" cy="142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Ютазинский</a:t>
            </a:r>
            <a:endParaRPr lang="ru-RU"/>
          </a:p>
        </p:txBody>
      </p:sp>
      <p:sp>
        <p:nvSpPr>
          <p:cNvPr id="14427" name="Rectangle 91"/>
          <p:cNvSpPr>
            <a:spLocks noChangeArrowheads="1"/>
          </p:cNvSpPr>
          <p:nvPr/>
        </p:nvSpPr>
        <p:spPr bwMode="auto">
          <a:xfrm>
            <a:off x="2253149" y="2802652"/>
            <a:ext cx="533880" cy="34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1100" b="1" dirty="0"/>
              <a:t>Казань</a:t>
            </a:r>
            <a:endParaRPr lang="ru-RU" sz="3200" dirty="0"/>
          </a:p>
        </p:txBody>
      </p:sp>
      <p:sp>
        <p:nvSpPr>
          <p:cNvPr id="14428" name="Rectangle 92"/>
          <p:cNvSpPr>
            <a:spLocks noChangeArrowheads="1"/>
          </p:cNvSpPr>
          <p:nvPr/>
        </p:nvSpPr>
        <p:spPr bwMode="auto">
          <a:xfrm>
            <a:off x="6273159" y="2579073"/>
            <a:ext cx="774303" cy="16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800" b="1">
                <a:solidFill>
                  <a:srgbClr val="000000"/>
                </a:solidFill>
              </a:rPr>
              <a:t>Менделеевский</a:t>
            </a:r>
            <a:endParaRPr lang="ru-RU"/>
          </a:p>
        </p:txBody>
      </p:sp>
      <p:sp>
        <p:nvSpPr>
          <p:cNvPr id="14429" name="Rectangle 93"/>
          <p:cNvSpPr>
            <a:spLocks noChangeArrowheads="1"/>
          </p:cNvSpPr>
          <p:nvPr/>
        </p:nvSpPr>
        <p:spPr bwMode="auto">
          <a:xfrm>
            <a:off x="6573687" y="2929685"/>
            <a:ext cx="988208" cy="28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spcAft>
                <a:spcPts val="1000"/>
              </a:spcAft>
            </a:pPr>
            <a:r>
              <a:rPr lang="ru-RU" sz="1000" b="1" dirty="0">
                <a:solidFill>
                  <a:srgbClr val="000000"/>
                </a:solidFill>
              </a:rPr>
              <a:t>Набережные Челны</a:t>
            </a:r>
            <a:endParaRPr lang="ru-RU" sz="2400" dirty="0"/>
          </a:p>
        </p:txBody>
      </p:sp>
      <p:sp>
        <p:nvSpPr>
          <p:cNvPr id="14430" name="Rectangle 94"/>
          <p:cNvSpPr>
            <a:spLocks noChangeArrowheads="1"/>
          </p:cNvSpPr>
          <p:nvPr/>
        </p:nvSpPr>
        <p:spPr bwMode="auto">
          <a:xfrm>
            <a:off x="-283664" y="-1000723"/>
            <a:ext cx="9714140" cy="957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1176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95264" y="116632"/>
            <a:ext cx="64170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Смертность населения,</a:t>
            </a: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 1 000 населения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043608" y="5517232"/>
            <a:ext cx="5417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6"/>
          <p:cNvSpPr>
            <a:spLocks noChangeArrowheads="1"/>
          </p:cNvSpPr>
          <p:nvPr/>
        </p:nvSpPr>
        <p:spPr bwMode="auto">
          <a:xfrm flipV="1">
            <a:off x="396000" y="5681351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5" name="Rectangle 7"/>
          <p:cNvSpPr>
            <a:spLocks noChangeArrowheads="1"/>
          </p:cNvSpPr>
          <p:nvPr/>
        </p:nvSpPr>
        <p:spPr bwMode="auto">
          <a:xfrm>
            <a:off x="396000" y="5877272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Rectangle 8"/>
          <p:cNvSpPr>
            <a:spLocks noChangeArrowheads="1"/>
          </p:cNvSpPr>
          <p:nvPr/>
        </p:nvSpPr>
        <p:spPr bwMode="auto">
          <a:xfrm>
            <a:off x="396000" y="6044584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Rectangle 9"/>
          <p:cNvSpPr>
            <a:spLocks noChangeArrowheads="1"/>
          </p:cNvSpPr>
          <p:nvPr/>
        </p:nvSpPr>
        <p:spPr bwMode="auto">
          <a:xfrm flipV="1">
            <a:off x="385045" y="6227467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Rectangle 10"/>
          <p:cNvSpPr>
            <a:spLocks noChangeArrowheads="1"/>
          </p:cNvSpPr>
          <p:nvPr/>
        </p:nvSpPr>
        <p:spPr bwMode="auto">
          <a:xfrm>
            <a:off x="396000" y="6403849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49022" y="1465620"/>
            <a:ext cx="174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РТ- 11,6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40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1143000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Арский</a:t>
              </a:r>
              <a:endParaRPr lang="ru-RU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Спасский</a:t>
              </a:r>
              <a:endParaRPr lang="ru-RU" dirty="0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Мамадышский</a:t>
              </a:r>
              <a:endParaRPr lang="ru-RU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Тукаевский</a:t>
              </a:r>
              <a:endParaRPr lang="ru-RU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Мензелинский</a:t>
              </a:r>
              <a:endParaRPr lang="ru-RU" dirty="0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Чистопольский</a:t>
              </a:r>
              <a:endParaRPr lang="ru-RU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Рыбно-</a:t>
              </a:r>
              <a:r>
                <a:rPr lang="ru-RU" sz="800" b="1" dirty="0" err="1">
                  <a:solidFill>
                    <a:srgbClr val="000000"/>
                  </a:solidFill>
                </a:rPr>
                <a:t>Слободский</a:t>
              </a:r>
              <a:endParaRPr lang="ru-RU" dirty="0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Сабинский</a:t>
              </a:r>
              <a:endParaRPr lang="ru-RU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dirty="0"/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Муслюмовский</a:t>
              </a:r>
              <a:endParaRPr lang="ru-RU" dirty="0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Кайбицкий</a:t>
              </a:r>
              <a:endParaRPr lang="ru-RU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Атнинский</a:t>
              </a:r>
              <a:endParaRPr lang="ru-RU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Дрожжановский</a:t>
              </a:r>
              <a:endParaRPr lang="ru-RU" dirty="0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Камско-Устьинский</a:t>
              </a:r>
              <a:endParaRPr lang="ru-RU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Тюлячинский</a:t>
              </a:r>
              <a:endParaRPr lang="ru-RU" dirty="0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/>
                <a:t>Казань</a:t>
              </a:r>
              <a:endParaRPr lang="ru-RU" sz="320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Менделеевский</a:t>
              </a:r>
              <a:endParaRPr lang="ru-RU" dirty="0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>
                  <a:solidFill>
                    <a:srgbClr val="000000"/>
                  </a:solidFill>
                </a:rPr>
                <a:t>Набережные Челны</a:t>
              </a:r>
              <a:endParaRPr lang="ru-RU" sz="240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48812" y="90498"/>
            <a:ext cx="8099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" pitchFamily="34" charset="0"/>
                <a:cs typeface="Arial" pitchFamily="34" charset="0"/>
              </a:rPr>
              <a:t>Естественный прирост (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убыль) населения,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(на 1000 населения)</a:t>
            </a:r>
          </a:p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001537" y="5561558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Положительный - 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6"/>
          <p:cNvSpPr>
            <a:spLocks noChangeArrowheads="1"/>
          </p:cNvSpPr>
          <p:nvPr/>
        </p:nvSpPr>
        <p:spPr bwMode="auto">
          <a:xfrm flipV="1">
            <a:off x="396000" y="5681351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5" name="Rectangle 7"/>
          <p:cNvSpPr>
            <a:spLocks noChangeArrowheads="1"/>
          </p:cNvSpPr>
          <p:nvPr/>
        </p:nvSpPr>
        <p:spPr bwMode="auto">
          <a:xfrm>
            <a:off x="396000" y="5877272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Rectangle 8"/>
          <p:cNvSpPr>
            <a:spLocks noChangeArrowheads="1"/>
          </p:cNvSpPr>
          <p:nvPr/>
        </p:nvSpPr>
        <p:spPr bwMode="auto">
          <a:xfrm>
            <a:off x="396000" y="6044584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Rectangle 9"/>
          <p:cNvSpPr>
            <a:spLocks noChangeArrowheads="1"/>
          </p:cNvSpPr>
          <p:nvPr/>
        </p:nvSpPr>
        <p:spPr bwMode="auto">
          <a:xfrm flipV="1">
            <a:off x="396000" y="6231946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Rectangle 10"/>
          <p:cNvSpPr>
            <a:spLocks noChangeArrowheads="1"/>
          </p:cNvSpPr>
          <p:nvPr/>
        </p:nvSpPr>
        <p:spPr bwMode="auto">
          <a:xfrm>
            <a:off x="396000" y="6403849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" name="TextBox 103"/>
          <p:cNvSpPr txBox="1"/>
          <p:nvPr/>
        </p:nvSpPr>
        <p:spPr>
          <a:xfrm>
            <a:off x="449022" y="1465620"/>
            <a:ext cx="174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  +2,8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9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1143000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Арский</a:t>
              </a:r>
              <a:endParaRPr lang="ru-RU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Спасский</a:t>
              </a:r>
              <a:endParaRPr lang="ru-RU" dirty="0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Мамадышский</a:t>
              </a:r>
              <a:endParaRPr lang="ru-RU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Тукаевский</a:t>
              </a:r>
              <a:endParaRPr lang="ru-RU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Мензелинский</a:t>
              </a:r>
              <a:endParaRPr lang="ru-RU" dirty="0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Чистопольский</a:t>
              </a:r>
              <a:endParaRPr lang="ru-RU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Рыбно-</a:t>
              </a:r>
              <a:r>
                <a:rPr lang="ru-RU" sz="800" b="1" dirty="0" err="1">
                  <a:solidFill>
                    <a:srgbClr val="000000"/>
                  </a:solidFill>
                </a:rPr>
                <a:t>Слободский</a:t>
              </a:r>
              <a:endParaRPr lang="ru-RU" dirty="0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Сабинский</a:t>
              </a:r>
              <a:endParaRPr lang="ru-RU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dirty="0"/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Муслюмовский</a:t>
              </a:r>
              <a:endParaRPr lang="ru-RU" dirty="0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Кайбицкий</a:t>
              </a:r>
              <a:endParaRPr lang="ru-RU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Атнинский</a:t>
              </a:r>
              <a:endParaRPr lang="ru-RU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Дрожжановский</a:t>
              </a:r>
              <a:endParaRPr lang="ru-RU" dirty="0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Камско-Устьинский</a:t>
              </a:r>
              <a:endParaRPr lang="ru-RU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Тюлячинский</a:t>
              </a:r>
              <a:endParaRPr lang="ru-RU" dirty="0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/>
                <a:t>Казань</a:t>
              </a:r>
              <a:endParaRPr lang="ru-RU" sz="320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Менделеевский</a:t>
              </a:r>
              <a:endParaRPr lang="ru-RU" dirty="0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 dirty="0">
                  <a:solidFill>
                    <a:srgbClr val="000000"/>
                  </a:solidFill>
                </a:rPr>
                <a:t>Набережные Челны</a:t>
              </a:r>
              <a:endParaRPr lang="ru-RU" sz="2400" dirty="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48812" y="90498"/>
            <a:ext cx="809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rial" pitchFamily="34" charset="0"/>
                <a:cs typeface="Arial" pitchFamily="34" charset="0"/>
              </a:rPr>
              <a:t>Смертность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населения от новообразований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001537" y="5561558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Положительный - 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6"/>
          <p:cNvSpPr>
            <a:spLocks noChangeArrowheads="1"/>
          </p:cNvSpPr>
          <p:nvPr/>
        </p:nvSpPr>
        <p:spPr bwMode="auto">
          <a:xfrm flipV="1">
            <a:off x="396000" y="5681351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5" name="Rectangle 7"/>
          <p:cNvSpPr>
            <a:spLocks noChangeArrowheads="1"/>
          </p:cNvSpPr>
          <p:nvPr/>
        </p:nvSpPr>
        <p:spPr bwMode="auto">
          <a:xfrm>
            <a:off x="396000" y="5877272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Rectangle 8"/>
          <p:cNvSpPr>
            <a:spLocks noChangeArrowheads="1"/>
          </p:cNvSpPr>
          <p:nvPr/>
        </p:nvSpPr>
        <p:spPr bwMode="auto">
          <a:xfrm>
            <a:off x="396000" y="6044584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Rectangle 9"/>
          <p:cNvSpPr>
            <a:spLocks noChangeArrowheads="1"/>
          </p:cNvSpPr>
          <p:nvPr/>
        </p:nvSpPr>
        <p:spPr bwMode="auto">
          <a:xfrm flipV="1">
            <a:off x="396000" y="6231946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Rectangle 10"/>
          <p:cNvSpPr>
            <a:spLocks noChangeArrowheads="1"/>
          </p:cNvSpPr>
          <p:nvPr/>
        </p:nvSpPr>
        <p:spPr bwMode="auto">
          <a:xfrm>
            <a:off x="396000" y="6403849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4" name="TextBox 103"/>
          <p:cNvSpPr txBox="1"/>
          <p:nvPr/>
        </p:nvSpPr>
        <p:spPr>
          <a:xfrm>
            <a:off x="449022" y="1465620"/>
            <a:ext cx="174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 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196,3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90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384430" y="-531440"/>
            <a:ext cx="9929813" cy="9677390"/>
            <a:chOff x="24" y="260"/>
            <a:chExt cx="5617" cy="3809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60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4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Арский</a:t>
              </a:r>
              <a:endParaRPr lang="ru-RU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Спасский</a:t>
              </a:r>
              <a:endParaRPr lang="ru-RU" dirty="0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Мамадышский</a:t>
              </a:r>
              <a:endParaRPr lang="ru-RU" dirty="0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Тукаевский</a:t>
              </a:r>
              <a:endParaRPr lang="ru-RU" dirty="0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Мензелинский</a:t>
              </a:r>
              <a:endParaRPr lang="ru-RU" dirty="0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Чистопольский</a:t>
              </a:r>
              <a:endParaRPr lang="ru-RU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Рыбно-</a:t>
              </a:r>
              <a:r>
                <a:rPr lang="ru-RU" sz="800" b="1" dirty="0" err="1">
                  <a:solidFill>
                    <a:srgbClr val="000000"/>
                  </a:solidFill>
                </a:rPr>
                <a:t>Слободский</a:t>
              </a:r>
              <a:endParaRPr lang="ru-RU" dirty="0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Сабинский</a:t>
              </a:r>
              <a:endParaRPr lang="ru-RU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dirty="0"/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Муслюмовский</a:t>
              </a:r>
              <a:endParaRPr lang="ru-RU" dirty="0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Кайбицкий</a:t>
              </a:r>
              <a:endParaRPr lang="ru-RU" dirty="0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Бугульминский</a:t>
              </a:r>
              <a:endParaRPr lang="ru-RU" dirty="0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Атнинский</a:t>
              </a:r>
              <a:endParaRPr lang="ru-RU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Дрожжановский</a:t>
              </a:r>
              <a:endParaRPr lang="ru-RU" dirty="0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Камско-Устьинский</a:t>
              </a:r>
              <a:endParaRPr lang="ru-RU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Тюлячинский</a:t>
              </a:r>
              <a:endParaRPr lang="ru-RU" dirty="0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 dirty="0"/>
                <a:t>Казань</a:t>
              </a:r>
              <a:endParaRPr lang="ru-RU" sz="3200" dirty="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Менделеевский</a:t>
              </a:r>
              <a:endParaRPr lang="ru-RU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 dirty="0">
                  <a:solidFill>
                    <a:srgbClr val="000000"/>
                  </a:solidFill>
                </a:rPr>
                <a:t>Набережные Челны</a:t>
              </a:r>
              <a:endParaRPr lang="ru-RU" sz="2400" dirty="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58289" y="44624"/>
            <a:ext cx="88443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Смертность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населения трудоспособного возраста от болезней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системы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кровообращения,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(на 100 000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населения соответствующего возраста)</a:t>
            </a:r>
          </a:p>
        </p:txBody>
      </p:sp>
      <p:sp>
        <p:nvSpPr>
          <p:cNvPr id="103" name="Rectangle 6"/>
          <p:cNvSpPr>
            <a:spLocks noChangeArrowheads="1"/>
          </p:cNvSpPr>
          <p:nvPr/>
        </p:nvSpPr>
        <p:spPr bwMode="auto">
          <a:xfrm flipV="1">
            <a:off x="370903" y="5895572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5" name="Rectangle 7"/>
          <p:cNvSpPr>
            <a:spLocks noChangeArrowheads="1"/>
          </p:cNvSpPr>
          <p:nvPr/>
        </p:nvSpPr>
        <p:spPr bwMode="auto">
          <a:xfrm>
            <a:off x="370903" y="6091493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Rectangle 8"/>
          <p:cNvSpPr>
            <a:spLocks noChangeArrowheads="1"/>
          </p:cNvSpPr>
          <p:nvPr/>
        </p:nvSpPr>
        <p:spPr bwMode="auto">
          <a:xfrm>
            <a:off x="370903" y="6258805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Rectangle 9"/>
          <p:cNvSpPr>
            <a:spLocks noChangeArrowheads="1"/>
          </p:cNvSpPr>
          <p:nvPr/>
        </p:nvSpPr>
        <p:spPr bwMode="auto">
          <a:xfrm flipV="1">
            <a:off x="370903" y="6446167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Rectangle 10"/>
          <p:cNvSpPr>
            <a:spLocks noChangeArrowheads="1"/>
          </p:cNvSpPr>
          <p:nvPr/>
        </p:nvSpPr>
        <p:spPr bwMode="auto">
          <a:xfrm>
            <a:off x="370903" y="6618070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" name="TextBox 101"/>
          <p:cNvSpPr txBox="1"/>
          <p:nvPr/>
        </p:nvSpPr>
        <p:spPr>
          <a:xfrm>
            <a:off x="374929" y="1864361"/>
            <a:ext cx="174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РТ- 151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903252" y="5784385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8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813892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Арский</a:t>
              </a:r>
              <a:endParaRPr lang="ru-RU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Спасский</a:t>
              </a:r>
              <a:endParaRPr lang="ru-RU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Мамадышский</a:t>
              </a:r>
              <a:endParaRPr lang="ru-RU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Тукаевский</a:t>
              </a:r>
              <a:endParaRPr lang="ru-RU" dirty="0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Мензелинский</a:t>
              </a:r>
              <a:endParaRPr lang="ru-RU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Алькеевский</a:t>
              </a:r>
              <a:endParaRPr lang="ru-RU" dirty="0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Чистопольский</a:t>
              </a:r>
              <a:endParaRPr lang="ru-RU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Рыбно-Слободский</a:t>
              </a:r>
              <a:endParaRPr lang="ru-RU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Сабинский</a:t>
              </a:r>
              <a:endParaRPr lang="ru-RU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dirty="0"/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Муслюмовский</a:t>
              </a:r>
              <a:endParaRPr lang="ru-RU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Кайбицкий</a:t>
              </a:r>
              <a:endParaRPr lang="ru-RU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Аксубаевский</a:t>
              </a:r>
              <a:endParaRPr lang="ru-RU" dirty="0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Атнинский</a:t>
              </a:r>
              <a:endParaRPr lang="ru-RU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Дрожжановский</a:t>
              </a:r>
              <a:endParaRPr lang="ru-RU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Камско-Устьинский</a:t>
              </a:r>
              <a:endParaRPr lang="ru-RU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Тюлячинский</a:t>
              </a:r>
              <a:endParaRPr lang="ru-RU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 dirty="0"/>
                <a:t>Казань</a:t>
              </a:r>
              <a:endParaRPr lang="ru-RU" sz="3200" dirty="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Менделеевский</a:t>
              </a:r>
              <a:endParaRPr lang="ru-RU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 dirty="0">
                  <a:solidFill>
                    <a:srgbClr val="000000"/>
                  </a:solidFill>
                </a:rPr>
                <a:t>Набережные Челны</a:t>
              </a:r>
              <a:endParaRPr lang="ru-RU" sz="2400" dirty="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07504" y="-27384"/>
            <a:ext cx="88827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Смертность населения трудоспособного возраста от онкологических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заболеваний,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(на 100 000 населения соответствующего возраста)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Rectangle 6"/>
          <p:cNvSpPr>
            <a:spLocks noChangeArrowheads="1"/>
          </p:cNvSpPr>
          <p:nvPr/>
        </p:nvSpPr>
        <p:spPr bwMode="auto">
          <a:xfrm flipV="1">
            <a:off x="396000" y="5781041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05" name="Rectangle 7"/>
          <p:cNvSpPr>
            <a:spLocks noChangeArrowheads="1"/>
          </p:cNvSpPr>
          <p:nvPr/>
        </p:nvSpPr>
        <p:spPr bwMode="auto">
          <a:xfrm>
            <a:off x="396000" y="5976962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6" name="Rectangle 8"/>
          <p:cNvSpPr>
            <a:spLocks noChangeArrowheads="1"/>
          </p:cNvSpPr>
          <p:nvPr/>
        </p:nvSpPr>
        <p:spPr bwMode="auto">
          <a:xfrm>
            <a:off x="396000" y="6144274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7" name="Rectangle 9"/>
          <p:cNvSpPr>
            <a:spLocks noChangeArrowheads="1"/>
          </p:cNvSpPr>
          <p:nvPr/>
        </p:nvSpPr>
        <p:spPr bwMode="auto">
          <a:xfrm flipV="1">
            <a:off x="396000" y="6331636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8" name="Rectangle 10"/>
          <p:cNvSpPr>
            <a:spLocks noChangeArrowheads="1"/>
          </p:cNvSpPr>
          <p:nvPr/>
        </p:nvSpPr>
        <p:spPr bwMode="auto">
          <a:xfrm>
            <a:off x="396000" y="6503539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449022" y="1753652"/>
            <a:ext cx="1746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РТ- 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1001537" y="5661248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309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813892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Арский</a:t>
              </a:r>
              <a:endParaRPr lang="ru-RU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Спасский</a:t>
              </a:r>
              <a:endParaRPr lang="ru-RU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Мамадышский</a:t>
              </a:r>
              <a:endParaRPr lang="ru-RU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Тукаевский</a:t>
              </a:r>
              <a:endParaRPr lang="ru-RU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Мензелинский</a:t>
              </a:r>
              <a:endParaRPr lang="ru-RU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Чистопольский</a:t>
              </a:r>
              <a:endParaRPr lang="ru-RU" dirty="0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Рыбно-Слободский</a:t>
              </a:r>
              <a:endParaRPr lang="ru-RU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Сабинский</a:t>
              </a:r>
              <a:endParaRPr lang="ru-RU" dirty="0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dirty="0"/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Муслюмовский</a:t>
              </a:r>
              <a:endParaRPr lang="ru-RU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Кайбицкий</a:t>
              </a:r>
              <a:endParaRPr lang="ru-RU" dirty="0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Атнинский</a:t>
              </a:r>
              <a:endParaRPr lang="ru-RU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Дрожжановский</a:t>
              </a:r>
              <a:endParaRPr lang="ru-RU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Камско-Устьинский</a:t>
              </a:r>
              <a:endParaRPr lang="ru-RU" dirty="0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Тюлячинский</a:t>
              </a:r>
              <a:endParaRPr lang="ru-RU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/>
                <a:t>Казань</a:t>
              </a:r>
              <a:endParaRPr lang="ru-RU" sz="320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Менделеевский</a:t>
              </a:r>
              <a:endParaRPr lang="ru-RU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>
                  <a:solidFill>
                    <a:srgbClr val="000000"/>
                  </a:solidFill>
                </a:rPr>
                <a:t>Набережные Челны</a:t>
              </a:r>
              <a:endParaRPr lang="ru-RU" sz="240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81702" y="44624"/>
            <a:ext cx="8954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Выполнение плана </a:t>
            </a:r>
          </a:p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по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стационарной медицинской помощи,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%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Rectangle 6"/>
          <p:cNvSpPr>
            <a:spLocks noChangeArrowheads="1"/>
          </p:cNvSpPr>
          <p:nvPr/>
        </p:nvSpPr>
        <p:spPr bwMode="auto">
          <a:xfrm flipV="1">
            <a:off x="396000" y="5845498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98" name="Rectangle 7"/>
          <p:cNvSpPr>
            <a:spLocks noChangeArrowheads="1"/>
          </p:cNvSpPr>
          <p:nvPr/>
        </p:nvSpPr>
        <p:spPr bwMode="auto">
          <a:xfrm>
            <a:off x="396000" y="6041419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" name="Rectangle 8"/>
          <p:cNvSpPr>
            <a:spLocks noChangeArrowheads="1"/>
          </p:cNvSpPr>
          <p:nvPr/>
        </p:nvSpPr>
        <p:spPr bwMode="auto">
          <a:xfrm>
            <a:off x="396000" y="6208731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" name="Rectangle 9"/>
          <p:cNvSpPr>
            <a:spLocks noChangeArrowheads="1"/>
          </p:cNvSpPr>
          <p:nvPr/>
        </p:nvSpPr>
        <p:spPr bwMode="auto">
          <a:xfrm flipV="1">
            <a:off x="396000" y="6396093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1" name="Rectangle 10"/>
          <p:cNvSpPr>
            <a:spLocks noChangeArrowheads="1"/>
          </p:cNvSpPr>
          <p:nvPr/>
        </p:nvSpPr>
        <p:spPr bwMode="auto">
          <a:xfrm>
            <a:off x="396000" y="6567996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449022" y="1465620"/>
            <a:ext cx="229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РТ- 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5%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01537" y="5733256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63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813892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Арский</a:t>
              </a:r>
              <a:endParaRPr lang="ru-RU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Спасский</a:t>
              </a:r>
              <a:endParaRPr lang="ru-RU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Мамадышский</a:t>
              </a:r>
              <a:endParaRPr lang="ru-RU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Тукаевский</a:t>
              </a:r>
              <a:endParaRPr lang="ru-RU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Мензелинский</a:t>
              </a:r>
              <a:endParaRPr lang="ru-RU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Чистопольский</a:t>
              </a:r>
              <a:endParaRPr lang="ru-RU" dirty="0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Рыбно-Слободский</a:t>
              </a:r>
              <a:endParaRPr lang="ru-RU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Сабинский</a:t>
              </a:r>
              <a:endParaRPr lang="ru-RU" dirty="0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dirty="0"/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Муслюмовский</a:t>
              </a:r>
              <a:endParaRPr lang="ru-RU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Кайбицкий</a:t>
              </a:r>
              <a:endParaRPr lang="ru-RU" dirty="0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Атнинский</a:t>
              </a:r>
              <a:endParaRPr lang="ru-RU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Дрожжановский</a:t>
              </a:r>
              <a:endParaRPr lang="ru-RU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Камско-Устьинский</a:t>
              </a:r>
              <a:endParaRPr lang="ru-RU" dirty="0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Тюлячинский</a:t>
              </a:r>
              <a:endParaRPr lang="ru-RU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 dirty="0"/>
                <a:t>Казань</a:t>
              </a:r>
              <a:endParaRPr lang="ru-RU" sz="3200" dirty="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Менделеевский</a:t>
              </a:r>
              <a:endParaRPr lang="ru-RU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>
                  <a:solidFill>
                    <a:srgbClr val="000000"/>
                  </a:solidFill>
                </a:rPr>
                <a:t>Набережные Челны</a:t>
              </a:r>
              <a:endParaRPr lang="ru-RU" sz="240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81702" y="44624"/>
            <a:ext cx="8954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Взято на учет в 2016 году больных ЗНО (без выявленных посмертно) по РТ,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%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Rectangle 6"/>
          <p:cNvSpPr>
            <a:spLocks noChangeArrowheads="1"/>
          </p:cNvSpPr>
          <p:nvPr/>
        </p:nvSpPr>
        <p:spPr bwMode="auto">
          <a:xfrm flipV="1">
            <a:off x="396000" y="5845498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98" name="Rectangle 7"/>
          <p:cNvSpPr>
            <a:spLocks noChangeArrowheads="1"/>
          </p:cNvSpPr>
          <p:nvPr/>
        </p:nvSpPr>
        <p:spPr bwMode="auto">
          <a:xfrm>
            <a:off x="396000" y="6041419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" name="Rectangle 8"/>
          <p:cNvSpPr>
            <a:spLocks noChangeArrowheads="1"/>
          </p:cNvSpPr>
          <p:nvPr/>
        </p:nvSpPr>
        <p:spPr bwMode="auto">
          <a:xfrm>
            <a:off x="396000" y="6208731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" name="Rectangle 9"/>
          <p:cNvSpPr>
            <a:spLocks noChangeArrowheads="1"/>
          </p:cNvSpPr>
          <p:nvPr/>
        </p:nvSpPr>
        <p:spPr bwMode="auto">
          <a:xfrm flipV="1">
            <a:off x="396000" y="6396093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1" name="Rectangle 10"/>
          <p:cNvSpPr>
            <a:spLocks noChangeArrowheads="1"/>
          </p:cNvSpPr>
          <p:nvPr/>
        </p:nvSpPr>
        <p:spPr bwMode="auto">
          <a:xfrm>
            <a:off x="396000" y="6567996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449022" y="1465620"/>
            <a:ext cx="229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РТ- 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97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8%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01537" y="5733256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45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741884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Арский</a:t>
              </a:r>
              <a:endParaRPr lang="ru-RU" dirty="0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Спасский</a:t>
              </a:r>
              <a:endParaRPr lang="ru-RU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Мамадышский</a:t>
              </a:r>
              <a:endParaRPr lang="ru-RU" dirty="0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Лаишевский</a:t>
              </a:r>
              <a:endParaRPr lang="ru-RU" dirty="0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Тукаевский</a:t>
              </a:r>
              <a:endParaRPr lang="ru-RU" dirty="0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Мензелинский</a:t>
              </a:r>
              <a:endParaRPr lang="ru-RU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Чистопольский</a:t>
              </a:r>
              <a:endParaRPr lang="ru-RU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Рыбно-Слободский</a:t>
              </a:r>
              <a:endParaRPr lang="ru-RU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Сабинский</a:t>
              </a:r>
              <a:endParaRPr lang="ru-RU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sz="8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Муслюмовский</a:t>
              </a:r>
              <a:endParaRPr lang="ru-RU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Кайбицкий</a:t>
              </a:r>
              <a:endParaRPr lang="ru-RU" dirty="0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Черемшанский</a:t>
              </a:r>
              <a:endParaRPr lang="ru-RU" dirty="0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Атнинский</a:t>
              </a:r>
              <a:endParaRPr lang="ru-RU" dirty="0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Дрожжановский</a:t>
              </a:r>
              <a:endParaRPr lang="ru-RU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Камско-Устьинский</a:t>
              </a:r>
              <a:endParaRPr lang="ru-RU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Тюлячинский</a:t>
              </a:r>
              <a:endParaRPr lang="ru-RU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/>
                <a:t>Казань</a:t>
              </a:r>
              <a:endParaRPr lang="ru-RU" sz="320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Менделеевский</a:t>
              </a:r>
              <a:endParaRPr lang="ru-RU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 dirty="0">
                  <a:solidFill>
                    <a:srgbClr val="000000"/>
                  </a:solidFill>
                </a:rPr>
                <a:t>Набережные Челны</a:t>
              </a:r>
              <a:endParaRPr lang="ru-RU" sz="2400" dirty="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58289" y="44624"/>
            <a:ext cx="88320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Удовлетворенность населения качеством предоставляемых услуг в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здравоохранении,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%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Rectangle 6"/>
          <p:cNvSpPr>
            <a:spLocks noChangeArrowheads="1"/>
          </p:cNvSpPr>
          <p:nvPr/>
        </p:nvSpPr>
        <p:spPr bwMode="auto">
          <a:xfrm flipV="1">
            <a:off x="396000" y="5853049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98" name="Rectangle 7"/>
          <p:cNvSpPr>
            <a:spLocks noChangeArrowheads="1"/>
          </p:cNvSpPr>
          <p:nvPr/>
        </p:nvSpPr>
        <p:spPr bwMode="auto">
          <a:xfrm>
            <a:off x="396000" y="6048970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" name="Rectangle 8"/>
          <p:cNvSpPr>
            <a:spLocks noChangeArrowheads="1"/>
          </p:cNvSpPr>
          <p:nvPr/>
        </p:nvSpPr>
        <p:spPr bwMode="auto">
          <a:xfrm>
            <a:off x="396000" y="6216282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" name="Rectangle 9"/>
          <p:cNvSpPr>
            <a:spLocks noChangeArrowheads="1"/>
          </p:cNvSpPr>
          <p:nvPr/>
        </p:nvSpPr>
        <p:spPr bwMode="auto">
          <a:xfrm flipV="1">
            <a:off x="396000" y="6403644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1" name="Rectangle 10"/>
          <p:cNvSpPr>
            <a:spLocks noChangeArrowheads="1"/>
          </p:cNvSpPr>
          <p:nvPr/>
        </p:nvSpPr>
        <p:spPr bwMode="auto">
          <a:xfrm>
            <a:off x="396000" y="6575547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449022" y="1465620"/>
            <a:ext cx="229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РТ- 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1%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001537" y="5733256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49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-428625" y="-1143000"/>
            <a:ext cx="9929813" cy="9715500"/>
            <a:chOff x="24" y="245"/>
            <a:chExt cx="5617" cy="3824"/>
          </a:xfrm>
        </p:grpSpPr>
        <p:sp>
          <p:nvSpPr>
            <p:cNvPr id="14339" name="AutoShape 3"/>
            <p:cNvSpPr>
              <a:spLocks noChangeAspect="1" noChangeArrowheads="1"/>
            </p:cNvSpPr>
            <p:nvPr/>
          </p:nvSpPr>
          <p:spPr bwMode="auto">
            <a:xfrm>
              <a:off x="24" y="245"/>
              <a:ext cx="5617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auto">
            <a:xfrm>
              <a:off x="3044" y="1897"/>
              <a:ext cx="747" cy="438"/>
            </a:xfrm>
            <a:custGeom>
              <a:avLst/>
              <a:gdLst>
                <a:gd name="T0" fmla="*/ 442 w 747"/>
                <a:gd name="T1" fmla="*/ 100 h 438"/>
                <a:gd name="T2" fmla="*/ 462 w 747"/>
                <a:gd name="T3" fmla="*/ 74 h 438"/>
                <a:gd name="T4" fmla="*/ 512 w 747"/>
                <a:gd name="T5" fmla="*/ 38 h 438"/>
                <a:gd name="T6" fmla="*/ 607 w 747"/>
                <a:gd name="T7" fmla="*/ 39 h 438"/>
                <a:gd name="T8" fmla="*/ 692 w 747"/>
                <a:gd name="T9" fmla="*/ 3 h 438"/>
                <a:gd name="T10" fmla="*/ 713 w 747"/>
                <a:gd name="T11" fmla="*/ 46 h 438"/>
                <a:gd name="T12" fmla="*/ 708 w 747"/>
                <a:gd name="T13" fmla="*/ 77 h 438"/>
                <a:gd name="T14" fmla="*/ 729 w 747"/>
                <a:gd name="T15" fmla="*/ 83 h 438"/>
                <a:gd name="T16" fmla="*/ 744 w 747"/>
                <a:gd name="T17" fmla="*/ 92 h 438"/>
                <a:gd name="T18" fmla="*/ 728 w 747"/>
                <a:gd name="T19" fmla="*/ 108 h 438"/>
                <a:gd name="T20" fmla="*/ 711 w 747"/>
                <a:gd name="T21" fmla="*/ 119 h 438"/>
                <a:gd name="T22" fmla="*/ 689 w 747"/>
                <a:gd name="T23" fmla="*/ 108 h 438"/>
                <a:gd name="T24" fmla="*/ 674 w 747"/>
                <a:gd name="T25" fmla="*/ 108 h 438"/>
                <a:gd name="T26" fmla="*/ 653 w 747"/>
                <a:gd name="T27" fmla="*/ 127 h 438"/>
                <a:gd name="T28" fmla="*/ 641 w 747"/>
                <a:gd name="T29" fmla="*/ 137 h 438"/>
                <a:gd name="T30" fmla="*/ 643 w 747"/>
                <a:gd name="T31" fmla="*/ 149 h 438"/>
                <a:gd name="T32" fmla="*/ 638 w 747"/>
                <a:gd name="T33" fmla="*/ 158 h 438"/>
                <a:gd name="T34" fmla="*/ 615 w 747"/>
                <a:gd name="T35" fmla="*/ 185 h 438"/>
                <a:gd name="T36" fmla="*/ 609 w 747"/>
                <a:gd name="T37" fmla="*/ 203 h 438"/>
                <a:gd name="T38" fmla="*/ 592 w 747"/>
                <a:gd name="T39" fmla="*/ 242 h 438"/>
                <a:gd name="T40" fmla="*/ 564 w 747"/>
                <a:gd name="T41" fmla="*/ 261 h 438"/>
                <a:gd name="T42" fmla="*/ 543 w 747"/>
                <a:gd name="T43" fmla="*/ 294 h 438"/>
                <a:gd name="T44" fmla="*/ 499 w 747"/>
                <a:gd name="T45" fmla="*/ 300 h 438"/>
                <a:gd name="T46" fmla="*/ 502 w 747"/>
                <a:gd name="T47" fmla="*/ 318 h 438"/>
                <a:gd name="T48" fmla="*/ 540 w 747"/>
                <a:gd name="T49" fmla="*/ 317 h 438"/>
                <a:gd name="T50" fmla="*/ 555 w 747"/>
                <a:gd name="T51" fmla="*/ 330 h 438"/>
                <a:gd name="T52" fmla="*/ 527 w 747"/>
                <a:gd name="T53" fmla="*/ 346 h 438"/>
                <a:gd name="T54" fmla="*/ 488 w 747"/>
                <a:gd name="T55" fmla="*/ 348 h 438"/>
                <a:gd name="T56" fmla="*/ 465 w 747"/>
                <a:gd name="T57" fmla="*/ 364 h 438"/>
                <a:gd name="T58" fmla="*/ 422 w 747"/>
                <a:gd name="T59" fmla="*/ 394 h 438"/>
                <a:gd name="T60" fmla="*/ 400 w 747"/>
                <a:gd name="T61" fmla="*/ 426 h 438"/>
                <a:gd name="T62" fmla="*/ 370 w 747"/>
                <a:gd name="T63" fmla="*/ 438 h 438"/>
                <a:gd name="T64" fmla="*/ 295 w 747"/>
                <a:gd name="T65" fmla="*/ 429 h 438"/>
                <a:gd name="T66" fmla="*/ 325 w 747"/>
                <a:gd name="T67" fmla="*/ 392 h 438"/>
                <a:gd name="T68" fmla="*/ 359 w 747"/>
                <a:gd name="T69" fmla="*/ 379 h 438"/>
                <a:gd name="T70" fmla="*/ 380 w 747"/>
                <a:gd name="T71" fmla="*/ 358 h 438"/>
                <a:gd name="T72" fmla="*/ 369 w 747"/>
                <a:gd name="T73" fmla="*/ 338 h 438"/>
                <a:gd name="T74" fmla="*/ 347 w 747"/>
                <a:gd name="T75" fmla="*/ 340 h 438"/>
                <a:gd name="T76" fmla="*/ 228 w 747"/>
                <a:gd name="T77" fmla="*/ 333 h 438"/>
                <a:gd name="T78" fmla="*/ 165 w 747"/>
                <a:gd name="T79" fmla="*/ 336 h 438"/>
                <a:gd name="T80" fmla="*/ 143 w 747"/>
                <a:gd name="T81" fmla="*/ 345 h 438"/>
                <a:gd name="T82" fmla="*/ 121 w 747"/>
                <a:gd name="T83" fmla="*/ 338 h 438"/>
                <a:gd name="T84" fmla="*/ 83 w 747"/>
                <a:gd name="T85" fmla="*/ 358 h 438"/>
                <a:gd name="T86" fmla="*/ 39 w 747"/>
                <a:gd name="T87" fmla="*/ 336 h 438"/>
                <a:gd name="T88" fmla="*/ 10 w 747"/>
                <a:gd name="T89" fmla="*/ 325 h 438"/>
                <a:gd name="T90" fmla="*/ 68 w 747"/>
                <a:gd name="T91" fmla="*/ 278 h 438"/>
                <a:gd name="T92" fmla="*/ 143 w 747"/>
                <a:gd name="T93" fmla="*/ 250 h 438"/>
                <a:gd name="T94" fmla="*/ 129 w 747"/>
                <a:gd name="T95" fmla="*/ 206 h 438"/>
                <a:gd name="T96" fmla="*/ 240 w 747"/>
                <a:gd name="T97" fmla="*/ 191 h 438"/>
                <a:gd name="T98" fmla="*/ 347 w 747"/>
                <a:gd name="T99" fmla="*/ 165 h 438"/>
                <a:gd name="T100" fmla="*/ 369 w 747"/>
                <a:gd name="T101" fmla="*/ 139 h 4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47"/>
                <a:gd name="T154" fmla="*/ 0 h 438"/>
                <a:gd name="T155" fmla="*/ 747 w 747"/>
                <a:gd name="T156" fmla="*/ 438 h 4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47" h="438">
                  <a:moveTo>
                    <a:pt x="390" y="98"/>
                  </a:moveTo>
                  <a:lnTo>
                    <a:pt x="405" y="95"/>
                  </a:lnTo>
                  <a:lnTo>
                    <a:pt x="414" y="93"/>
                  </a:lnTo>
                  <a:lnTo>
                    <a:pt x="434" y="96"/>
                  </a:lnTo>
                  <a:lnTo>
                    <a:pt x="442" y="100"/>
                  </a:lnTo>
                  <a:lnTo>
                    <a:pt x="460" y="101"/>
                  </a:lnTo>
                  <a:lnTo>
                    <a:pt x="470" y="96"/>
                  </a:lnTo>
                  <a:lnTo>
                    <a:pt x="476" y="83"/>
                  </a:lnTo>
                  <a:lnTo>
                    <a:pt x="470" y="79"/>
                  </a:lnTo>
                  <a:lnTo>
                    <a:pt x="462" y="74"/>
                  </a:lnTo>
                  <a:lnTo>
                    <a:pt x="462" y="67"/>
                  </a:lnTo>
                  <a:lnTo>
                    <a:pt x="465" y="61"/>
                  </a:lnTo>
                  <a:lnTo>
                    <a:pt x="473" y="48"/>
                  </a:lnTo>
                  <a:lnTo>
                    <a:pt x="489" y="31"/>
                  </a:lnTo>
                  <a:lnTo>
                    <a:pt x="512" y="38"/>
                  </a:lnTo>
                  <a:lnTo>
                    <a:pt x="527" y="34"/>
                  </a:lnTo>
                  <a:lnTo>
                    <a:pt x="548" y="28"/>
                  </a:lnTo>
                  <a:lnTo>
                    <a:pt x="568" y="34"/>
                  </a:lnTo>
                  <a:lnTo>
                    <a:pt x="579" y="36"/>
                  </a:lnTo>
                  <a:lnTo>
                    <a:pt x="607" y="39"/>
                  </a:lnTo>
                  <a:lnTo>
                    <a:pt x="630" y="34"/>
                  </a:lnTo>
                  <a:lnTo>
                    <a:pt x="649" y="23"/>
                  </a:lnTo>
                  <a:lnTo>
                    <a:pt x="689" y="2"/>
                  </a:lnTo>
                  <a:lnTo>
                    <a:pt x="692" y="0"/>
                  </a:lnTo>
                  <a:lnTo>
                    <a:pt x="692" y="3"/>
                  </a:lnTo>
                  <a:lnTo>
                    <a:pt x="682" y="30"/>
                  </a:lnTo>
                  <a:lnTo>
                    <a:pt x="690" y="33"/>
                  </a:lnTo>
                  <a:lnTo>
                    <a:pt x="700" y="36"/>
                  </a:lnTo>
                  <a:lnTo>
                    <a:pt x="706" y="41"/>
                  </a:lnTo>
                  <a:lnTo>
                    <a:pt x="713" y="46"/>
                  </a:lnTo>
                  <a:lnTo>
                    <a:pt x="734" y="56"/>
                  </a:lnTo>
                  <a:lnTo>
                    <a:pt x="729" y="61"/>
                  </a:lnTo>
                  <a:lnTo>
                    <a:pt x="710" y="70"/>
                  </a:lnTo>
                  <a:lnTo>
                    <a:pt x="711" y="74"/>
                  </a:lnTo>
                  <a:lnTo>
                    <a:pt x="708" y="77"/>
                  </a:lnTo>
                  <a:lnTo>
                    <a:pt x="713" y="80"/>
                  </a:lnTo>
                  <a:lnTo>
                    <a:pt x="710" y="83"/>
                  </a:lnTo>
                  <a:lnTo>
                    <a:pt x="716" y="85"/>
                  </a:lnTo>
                  <a:lnTo>
                    <a:pt x="721" y="85"/>
                  </a:lnTo>
                  <a:lnTo>
                    <a:pt x="729" y="83"/>
                  </a:lnTo>
                  <a:lnTo>
                    <a:pt x="734" y="85"/>
                  </a:lnTo>
                  <a:lnTo>
                    <a:pt x="733" y="88"/>
                  </a:lnTo>
                  <a:lnTo>
                    <a:pt x="731" y="90"/>
                  </a:lnTo>
                  <a:lnTo>
                    <a:pt x="736" y="92"/>
                  </a:lnTo>
                  <a:lnTo>
                    <a:pt x="744" y="92"/>
                  </a:lnTo>
                  <a:lnTo>
                    <a:pt x="747" y="93"/>
                  </a:lnTo>
                  <a:lnTo>
                    <a:pt x="747" y="96"/>
                  </a:lnTo>
                  <a:lnTo>
                    <a:pt x="747" y="100"/>
                  </a:lnTo>
                  <a:lnTo>
                    <a:pt x="744" y="101"/>
                  </a:lnTo>
                  <a:lnTo>
                    <a:pt x="728" y="108"/>
                  </a:lnTo>
                  <a:lnTo>
                    <a:pt x="731" y="111"/>
                  </a:lnTo>
                  <a:lnTo>
                    <a:pt x="728" y="113"/>
                  </a:lnTo>
                  <a:lnTo>
                    <a:pt x="721" y="116"/>
                  </a:lnTo>
                  <a:lnTo>
                    <a:pt x="715" y="116"/>
                  </a:lnTo>
                  <a:lnTo>
                    <a:pt x="711" y="119"/>
                  </a:lnTo>
                  <a:lnTo>
                    <a:pt x="711" y="121"/>
                  </a:lnTo>
                  <a:lnTo>
                    <a:pt x="697" y="123"/>
                  </a:lnTo>
                  <a:lnTo>
                    <a:pt x="682" y="116"/>
                  </a:lnTo>
                  <a:lnTo>
                    <a:pt x="687" y="113"/>
                  </a:lnTo>
                  <a:lnTo>
                    <a:pt x="689" y="108"/>
                  </a:lnTo>
                  <a:lnTo>
                    <a:pt x="685" y="108"/>
                  </a:lnTo>
                  <a:lnTo>
                    <a:pt x="682" y="110"/>
                  </a:lnTo>
                  <a:lnTo>
                    <a:pt x="679" y="110"/>
                  </a:lnTo>
                  <a:lnTo>
                    <a:pt x="675" y="108"/>
                  </a:lnTo>
                  <a:lnTo>
                    <a:pt x="674" y="108"/>
                  </a:lnTo>
                  <a:lnTo>
                    <a:pt x="671" y="108"/>
                  </a:lnTo>
                  <a:lnTo>
                    <a:pt x="669" y="111"/>
                  </a:lnTo>
                  <a:lnTo>
                    <a:pt x="658" y="116"/>
                  </a:lnTo>
                  <a:lnTo>
                    <a:pt x="658" y="127"/>
                  </a:lnTo>
                  <a:lnTo>
                    <a:pt x="653" y="127"/>
                  </a:lnTo>
                  <a:lnTo>
                    <a:pt x="648" y="126"/>
                  </a:lnTo>
                  <a:lnTo>
                    <a:pt x="643" y="129"/>
                  </a:lnTo>
                  <a:lnTo>
                    <a:pt x="640" y="131"/>
                  </a:lnTo>
                  <a:lnTo>
                    <a:pt x="638" y="132"/>
                  </a:lnTo>
                  <a:lnTo>
                    <a:pt x="641" y="137"/>
                  </a:lnTo>
                  <a:lnTo>
                    <a:pt x="643" y="142"/>
                  </a:lnTo>
                  <a:lnTo>
                    <a:pt x="640" y="144"/>
                  </a:lnTo>
                  <a:lnTo>
                    <a:pt x="638" y="147"/>
                  </a:lnTo>
                  <a:lnTo>
                    <a:pt x="640" y="149"/>
                  </a:lnTo>
                  <a:lnTo>
                    <a:pt x="643" y="149"/>
                  </a:lnTo>
                  <a:lnTo>
                    <a:pt x="643" y="150"/>
                  </a:lnTo>
                  <a:lnTo>
                    <a:pt x="640" y="152"/>
                  </a:lnTo>
                  <a:lnTo>
                    <a:pt x="638" y="154"/>
                  </a:lnTo>
                  <a:lnTo>
                    <a:pt x="640" y="157"/>
                  </a:lnTo>
                  <a:lnTo>
                    <a:pt x="638" y="158"/>
                  </a:lnTo>
                  <a:lnTo>
                    <a:pt x="633" y="163"/>
                  </a:lnTo>
                  <a:lnTo>
                    <a:pt x="622" y="172"/>
                  </a:lnTo>
                  <a:lnTo>
                    <a:pt x="628" y="176"/>
                  </a:lnTo>
                  <a:lnTo>
                    <a:pt x="622" y="181"/>
                  </a:lnTo>
                  <a:lnTo>
                    <a:pt x="615" y="185"/>
                  </a:lnTo>
                  <a:lnTo>
                    <a:pt x="607" y="186"/>
                  </a:lnTo>
                  <a:lnTo>
                    <a:pt x="602" y="189"/>
                  </a:lnTo>
                  <a:lnTo>
                    <a:pt x="599" y="198"/>
                  </a:lnTo>
                  <a:lnTo>
                    <a:pt x="605" y="201"/>
                  </a:lnTo>
                  <a:lnTo>
                    <a:pt x="609" y="203"/>
                  </a:lnTo>
                  <a:lnTo>
                    <a:pt x="613" y="214"/>
                  </a:lnTo>
                  <a:lnTo>
                    <a:pt x="612" y="234"/>
                  </a:lnTo>
                  <a:lnTo>
                    <a:pt x="605" y="234"/>
                  </a:lnTo>
                  <a:lnTo>
                    <a:pt x="600" y="237"/>
                  </a:lnTo>
                  <a:lnTo>
                    <a:pt x="592" y="242"/>
                  </a:lnTo>
                  <a:lnTo>
                    <a:pt x="586" y="245"/>
                  </a:lnTo>
                  <a:lnTo>
                    <a:pt x="579" y="248"/>
                  </a:lnTo>
                  <a:lnTo>
                    <a:pt x="573" y="255"/>
                  </a:lnTo>
                  <a:lnTo>
                    <a:pt x="569" y="260"/>
                  </a:lnTo>
                  <a:lnTo>
                    <a:pt x="564" y="261"/>
                  </a:lnTo>
                  <a:lnTo>
                    <a:pt x="555" y="263"/>
                  </a:lnTo>
                  <a:lnTo>
                    <a:pt x="548" y="266"/>
                  </a:lnTo>
                  <a:lnTo>
                    <a:pt x="538" y="268"/>
                  </a:lnTo>
                  <a:lnTo>
                    <a:pt x="543" y="271"/>
                  </a:lnTo>
                  <a:lnTo>
                    <a:pt x="543" y="294"/>
                  </a:lnTo>
                  <a:lnTo>
                    <a:pt x="527" y="292"/>
                  </a:lnTo>
                  <a:lnTo>
                    <a:pt x="498" y="289"/>
                  </a:lnTo>
                  <a:lnTo>
                    <a:pt x="502" y="294"/>
                  </a:lnTo>
                  <a:lnTo>
                    <a:pt x="502" y="296"/>
                  </a:lnTo>
                  <a:lnTo>
                    <a:pt x="499" y="300"/>
                  </a:lnTo>
                  <a:lnTo>
                    <a:pt x="507" y="305"/>
                  </a:lnTo>
                  <a:lnTo>
                    <a:pt x="511" y="307"/>
                  </a:lnTo>
                  <a:lnTo>
                    <a:pt x="511" y="315"/>
                  </a:lnTo>
                  <a:lnTo>
                    <a:pt x="504" y="315"/>
                  </a:lnTo>
                  <a:lnTo>
                    <a:pt x="502" y="318"/>
                  </a:lnTo>
                  <a:lnTo>
                    <a:pt x="507" y="322"/>
                  </a:lnTo>
                  <a:lnTo>
                    <a:pt x="514" y="320"/>
                  </a:lnTo>
                  <a:lnTo>
                    <a:pt x="520" y="314"/>
                  </a:lnTo>
                  <a:lnTo>
                    <a:pt x="538" y="314"/>
                  </a:lnTo>
                  <a:lnTo>
                    <a:pt x="540" y="317"/>
                  </a:lnTo>
                  <a:lnTo>
                    <a:pt x="545" y="320"/>
                  </a:lnTo>
                  <a:lnTo>
                    <a:pt x="551" y="318"/>
                  </a:lnTo>
                  <a:lnTo>
                    <a:pt x="560" y="322"/>
                  </a:lnTo>
                  <a:lnTo>
                    <a:pt x="550" y="327"/>
                  </a:lnTo>
                  <a:lnTo>
                    <a:pt x="555" y="330"/>
                  </a:lnTo>
                  <a:lnTo>
                    <a:pt x="551" y="335"/>
                  </a:lnTo>
                  <a:lnTo>
                    <a:pt x="550" y="341"/>
                  </a:lnTo>
                  <a:lnTo>
                    <a:pt x="545" y="343"/>
                  </a:lnTo>
                  <a:lnTo>
                    <a:pt x="535" y="345"/>
                  </a:lnTo>
                  <a:lnTo>
                    <a:pt x="527" y="346"/>
                  </a:lnTo>
                  <a:lnTo>
                    <a:pt x="519" y="349"/>
                  </a:lnTo>
                  <a:lnTo>
                    <a:pt x="516" y="353"/>
                  </a:lnTo>
                  <a:lnTo>
                    <a:pt x="511" y="356"/>
                  </a:lnTo>
                  <a:lnTo>
                    <a:pt x="498" y="353"/>
                  </a:lnTo>
                  <a:lnTo>
                    <a:pt x="488" y="348"/>
                  </a:lnTo>
                  <a:lnTo>
                    <a:pt x="468" y="349"/>
                  </a:lnTo>
                  <a:lnTo>
                    <a:pt x="455" y="354"/>
                  </a:lnTo>
                  <a:lnTo>
                    <a:pt x="452" y="361"/>
                  </a:lnTo>
                  <a:lnTo>
                    <a:pt x="460" y="362"/>
                  </a:lnTo>
                  <a:lnTo>
                    <a:pt x="465" y="364"/>
                  </a:lnTo>
                  <a:lnTo>
                    <a:pt x="454" y="376"/>
                  </a:lnTo>
                  <a:lnTo>
                    <a:pt x="449" y="376"/>
                  </a:lnTo>
                  <a:lnTo>
                    <a:pt x="432" y="382"/>
                  </a:lnTo>
                  <a:lnTo>
                    <a:pt x="426" y="389"/>
                  </a:lnTo>
                  <a:lnTo>
                    <a:pt x="422" y="394"/>
                  </a:lnTo>
                  <a:lnTo>
                    <a:pt x="426" y="400"/>
                  </a:lnTo>
                  <a:lnTo>
                    <a:pt x="416" y="411"/>
                  </a:lnTo>
                  <a:lnTo>
                    <a:pt x="408" y="416"/>
                  </a:lnTo>
                  <a:lnTo>
                    <a:pt x="405" y="423"/>
                  </a:lnTo>
                  <a:lnTo>
                    <a:pt x="400" y="426"/>
                  </a:lnTo>
                  <a:lnTo>
                    <a:pt x="391" y="434"/>
                  </a:lnTo>
                  <a:lnTo>
                    <a:pt x="388" y="433"/>
                  </a:lnTo>
                  <a:lnTo>
                    <a:pt x="383" y="433"/>
                  </a:lnTo>
                  <a:lnTo>
                    <a:pt x="374" y="438"/>
                  </a:lnTo>
                  <a:lnTo>
                    <a:pt x="370" y="438"/>
                  </a:lnTo>
                  <a:lnTo>
                    <a:pt x="343" y="429"/>
                  </a:lnTo>
                  <a:lnTo>
                    <a:pt x="331" y="431"/>
                  </a:lnTo>
                  <a:lnTo>
                    <a:pt x="321" y="426"/>
                  </a:lnTo>
                  <a:lnTo>
                    <a:pt x="307" y="423"/>
                  </a:lnTo>
                  <a:lnTo>
                    <a:pt x="295" y="429"/>
                  </a:lnTo>
                  <a:lnTo>
                    <a:pt x="287" y="426"/>
                  </a:lnTo>
                  <a:lnTo>
                    <a:pt x="285" y="423"/>
                  </a:lnTo>
                  <a:lnTo>
                    <a:pt x="290" y="418"/>
                  </a:lnTo>
                  <a:lnTo>
                    <a:pt x="316" y="394"/>
                  </a:lnTo>
                  <a:lnTo>
                    <a:pt x="325" y="392"/>
                  </a:lnTo>
                  <a:lnTo>
                    <a:pt x="333" y="392"/>
                  </a:lnTo>
                  <a:lnTo>
                    <a:pt x="338" y="392"/>
                  </a:lnTo>
                  <a:lnTo>
                    <a:pt x="346" y="387"/>
                  </a:lnTo>
                  <a:lnTo>
                    <a:pt x="354" y="382"/>
                  </a:lnTo>
                  <a:lnTo>
                    <a:pt x="359" y="379"/>
                  </a:lnTo>
                  <a:lnTo>
                    <a:pt x="369" y="376"/>
                  </a:lnTo>
                  <a:lnTo>
                    <a:pt x="365" y="369"/>
                  </a:lnTo>
                  <a:lnTo>
                    <a:pt x="364" y="364"/>
                  </a:lnTo>
                  <a:lnTo>
                    <a:pt x="374" y="361"/>
                  </a:lnTo>
                  <a:lnTo>
                    <a:pt x="380" y="358"/>
                  </a:lnTo>
                  <a:lnTo>
                    <a:pt x="385" y="354"/>
                  </a:lnTo>
                  <a:lnTo>
                    <a:pt x="390" y="351"/>
                  </a:lnTo>
                  <a:lnTo>
                    <a:pt x="393" y="348"/>
                  </a:lnTo>
                  <a:lnTo>
                    <a:pt x="365" y="343"/>
                  </a:lnTo>
                  <a:lnTo>
                    <a:pt x="369" y="338"/>
                  </a:lnTo>
                  <a:lnTo>
                    <a:pt x="374" y="336"/>
                  </a:lnTo>
                  <a:lnTo>
                    <a:pt x="374" y="335"/>
                  </a:lnTo>
                  <a:lnTo>
                    <a:pt x="362" y="335"/>
                  </a:lnTo>
                  <a:lnTo>
                    <a:pt x="357" y="338"/>
                  </a:lnTo>
                  <a:lnTo>
                    <a:pt x="347" y="340"/>
                  </a:lnTo>
                  <a:lnTo>
                    <a:pt x="346" y="336"/>
                  </a:lnTo>
                  <a:lnTo>
                    <a:pt x="320" y="333"/>
                  </a:lnTo>
                  <a:lnTo>
                    <a:pt x="281" y="328"/>
                  </a:lnTo>
                  <a:lnTo>
                    <a:pt x="254" y="330"/>
                  </a:lnTo>
                  <a:lnTo>
                    <a:pt x="228" y="333"/>
                  </a:lnTo>
                  <a:lnTo>
                    <a:pt x="202" y="328"/>
                  </a:lnTo>
                  <a:lnTo>
                    <a:pt x="192" y="327"/>
                  </a:lnTo>
                  <a:lnTo>
                    <a:pt x="192" y="335"/>
                  </a:lnTo>
                  <a:lnTo>
                    <a:pt x="183" y="338"/>
                  </a:lnTo>
                  <a:lnTo>
                    <a:pt x="165" y="336"/>
                  </a:lnTo>
                  <a:lnTo>
                    <a:pt x="160" y="336"/>
                  </a:lnTo>
                  <a:lnTo>
                    <a:pt x="155" y="338"/>
                  </a:lnTo>
                  <a:lnTo>
                    <a:pt x="152" y="341"/>
                  </a:lnTo>
                  <a:lnTo>
                    <a:pt x="148" y="345"/>
                  </a:lnTo>
                  <a:lnTo>
                    <a:pt x="143" y="345"/>
                  </a:lnTo>
                  <a:lnTo>
                    <a:pt x="135" y="345"/>
                  </a:lnTo>
                  <a:lnTo>
                    <a:pt x="132" y="340"/>
                  </a:lnTo>
                  <a:lnTo>
                    <a:pt x="127" y="340"/>
                  </a:lnTo>
                  <a:lnTo>
                    <a:pt x="124" y="338"/>
                  </a:lnTo>
                  <a:lnTo>
                    <a:pt x="121" y="338"/>
                  </a:lnTo>
                  <a:lnTo>
                    <a:pt x="116" y="343"/>
                  </a:lnTo>
                  <a:lnTo>
                    <a:pt x="117" y="345"/>
                  </a:lnTo>
                  <a:lnTo>
                    <a:pt x="108" y="345"/>
                  </a:lnTo>
                  <a:lnTo>
                    <a:pt x="86" y="356"/>
                  </a:lnTo>
                  <a:lnTo>
                    <a:pt x="83" y="358"/>
                  </a:lnTo>
                  <a:lnTo>
                    <a:pt x="70" y="353"/>
                  </a:lnTo>
                  <a:lnTo>
                    <a:pt x="62" y="349"/>
                  </a:lnTo>
                  <a:lnTo>
                    <a:pt x="50" y="346"/>
                  </a:lnTo>
                  <a:lnTo>
                    <a:pt x="36" y="343"/>
                  </a:lnTo>
                  <a:lnTo>
                    <a:pt x="39" y="336"/>
                  </a:lnTo>
                  <a:lnTo>
                    <a:pt x="28" y="336"/>
                  </a:lnTo>
                  <a:lnTo>
                    <a:pt x="24" y="341"/>
                  </a:lnTo>
                  <a:lnTo>
                    <a:pt x="0" y="341"/>
                  </a:lnTo>
                  <a:lnTo>
                    <a:pt x="3" y="331"/>
                  </a:lnTo>
                  <a:lnTo>
                    <a:pt x="10" y="325"/>
                  </a:lnTo>
                  <a:lnTo>
                    <a:pt x="13" y="310"/>
                  </a:lnTo>
                  <a:lnTo>
                    <a:pt x="36" y="307"/>
                  </a:lnTo>
                  <a:lnTo>
                    <a:pt x="36" y="297"/>
                  </a:lnTo>
                  <a:lnTo>
                    <a:pt x="67" y="291"/>
                  </a:lnTo>
                  <a:lnTo>
                    <a:pt x="68" y="278"/>
                  </a:lnTo>
                  <a:lnTo>
                    <a:pt x="57" y="273"/>
                  </a:lnTo>
                  <a:lnTo>
                    <a:pt x="63" y="252"/>
                  </a:lnTo>
                  <a:lnTo>
                    <a:pt x="117" y="255"/>
                  </a:lnTo>
                  <a:lnTo>
                    <a:pt x="134" y="253"/>
                  </a:lnTo>
                  <a:lnTo>
                    <a:pt x="143" y="250"/>
                  </a:lnTo>
                  <a:lnTo>
                    <a:pt x="155" y="235"/>
                  </a:lnTo>
                  <a:lnTo>
                    <a:pt x="155" y="232"/>
                  </a:lnTo>
                  <a:lnTo>
                    <a:pt x="147" y="229"/>
                  </a:lnTo>
                  <a:lnTo>
                    <a:pt x="125" y="225"/>
                  </a:lnTo>
                  <a:lnTo>
                    <a:pt x="129" y="206"/>
                  </a:lnTo>
                  <a:lnTo>
                    <a:pt x="145" y="198"/>
                  </a:lnTo>
                  <a:lnTo>
                    <a:pt x="160" y="188"/>
                  </a:lnTo>
                  <a:lnTo>
                    <a:pt x="166" y="185"/>
                  </a:lnTo>
                  <a:lnTo>
                    <a:pt x="196" y="181"/>
                  </a:lnTo>
                  <a:lnTo>
                    <a:pt x="240" y="191"/>
                  </a:lnTo>
                  <a:lnTo>
                    <a:pt x="269" y="191"/>
                  </a:lnTo>
                  <a:lnTo>
                    <a:pt x="294" y="185"/>
                  </a:lnTo>
                  <a:lnTo>
                    <a:pt x="312" y="167"/>
                  </a:lnTo>
                  <a:lnTo>
                    <a:pt x="334" y="165"/>
                  </a:lnTo>
                  <a:lnTo>
                    <a:pt x="347" y="165"/>
                  </a:lnTo>
                  <a:lnTo>
                    <a:pt x="374" y="167"/>
                  </a:lnTo>
                  <a:lnTo>
                    <a:pt x="390" y="163"/>
                  </a:lnTo>
                  <a:lnTo>
                    <a:pt x="393" y="154"/>
                  </a:lnTo>
                  <a:lnTo>
                    <a:pt x="383" y="144"/>
                  </a:lnTo>
                  <a:lnTo>
                    <a:pt x="369" y="139"/>
                  </a:lnTo>
                  <a:lnTo>
                    <a:pt x="367" y="129"/>
                  </a:lnTo>
                  <a:lnTo>
                    <a:pt x="372" y="113"/>
                  </a:lnTo>
                  <a:lnTo>
                    <a:pt x="382" y="105"/>
                  </a:lnTo>
                  <a:lnTo>
                    <a:pt x="390" y="98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auto">
            <a:xfrm>
              <a:off x="4469" y="2550"/>
              <a:ext cx="421" cy="237"/>
            </a:xfrm>
            <a:custGeom>
              <a:avLst/>
              <a:gdLst>
                <a:gd name="T0" fmla="*/ 414 w 421"/>
                <a:gd name="T1" fmla="*/ 2 h 237"/>
                <a:gd name="T2" fmla="*/ 416 w 421"/>
                <a:gd name="T3" fmla="*/ 38 h 237"/>
                <a:gd name="T4" fmla="*/ 416 w 421"/>
                <a:gd name="T5" fmla="*/ 59 h 237"/>
                <a:gd name="T6" fmla="*/ 414 w 421"/>
                <a:gd name="T7" fmla="*/ 83 h 237"/>
                <a:gd name="T8" fmla="*/ 401 w 421"/>
                <a:gd name="T9" fmla="*/ 93 h 237"/>
                <a:gd name="T10" fmla="*/ 388 w 421"/>
                <a:gd name="T11" fmla="*/ 98 h 237"/>
                <a:gd name="T12" fmla="*/ 388 w 421"/>
                <a:gd name="T13" fmla="*/ 106 h 237"/>
                <a:gd name="T14" fmla="*/ 383 w 421"/>
                <a:gd name="T15" fmla="*/ 119 h 237"/>
                <a:gd name="T16" fmla="*/ 368 w 421"/>
                <a:gd name="T17" fmla="*/ 127 h 237"/>
                <a:gd name="T18" fmla="*/ 359 w 421"/>
                <a:gd name="T19" fmla="*/ 135 h 237"/>
                <a:gd name="T20" fmla="*/ 349 w 421"/>
                <a:gd name="T21" fmla="*/ 140 h 237"/>
                <a:gd name="T22" fmla="*/ 337 w 421"/>
                <a:gd name="T23" fmla="*/ 142 h 237"/>
                <a:gd name="T24" fmla="*/ 333 w 421"/>
                <a:gd name="T25" fmla="*/ 147 h 237"/>
                <a:gd name="T26" fmla="*/ 326 w 421"/>
                <a:gd name="T27" fmla="*/ 155 h 237"/>
                <a:gd name="T28" fmla="*/ 311 w 421"/>
                <a:gd name="T29" fmla="*/ 160 h 237"/>
                <a:gd name="T30" fmla="*/ 313 w 421"/>
                <a:gd name="T31" fmla="*/ 165 h 237"/>
                <a:gd name="T32" fmla="*/ 308 w 421"/>
                <a:gd name="T33" fmla="*/ 173 h 237"/>
                <a:gd name="T34" fmla="*/ 298 w 421"/>
                <a:gd name="T35" fmla="*/ 175 h 237"/>
                <a:gd name="T36" fmla="*/ 280 w 421"/>
                <a:gd name="T37" fmla="*/ 175 h 237"/>
                <a:gd name="T38" fmla="*/ 284 w 421"/>
                <a:gd name="T39" fmla="*/ 181 h 237"/>
                <a:gd name="T40" fmla="*/ 284 w 421"/>
                <a:gd name="T41" fmla="*/ 193 h 237"/>
                <a:gd name="T42" fmla="*/ 277 w 421"/>
                <a:gd name="T43" fmla="*/ 202 h 237"/>
                <a:gd name="T44" fmla="*/ 279 w 421"/>
                <a:gd name="T45" fmla="*/ 212 h 237"/>
                <a:gd name="T46" fmla="*/ 264 w 421"/>
                <a:gd name="T47" fmla="*/ 215 h 237"/>
                <a:gd name="T48" fmla="*/ 244 w 421"/>
                <a:gd name="T49" fmla="*/ 219 h 237"/>
                <a:gd name="T50" fmla="*/ 205 w 421"/>
                <a:gd name="T51" fmla="*/ 237 h 237"/>
                <a:gd name="T52" fmla="*/ 179 w 421"/>
                <a:gd name="T53" fmla="*/ 224 h 237"/>
                <a:gd name="T54" fmla="*/ 140 w 421"/>
                <a:gd name="T55" fmla="*/ 217 h 237"/>
                <a:gd name="T56" fmla="*/ 119 w 421"/>
                <a:gd name="T57" fmla="*/ 204 h 237"/>
                <a:gd name="T58" fmla="*/ 94 w 421"/>
                <a:gd name="T59" fmla="*/ 197 h 237"/>
                <a:gd name="T60" fmla="*/ 70 w 421"/>
                <a:gd name="T61" fmla="*/ 184 h 237"/>
                <a:gd name="T62" fmla="*/ 80 w 421"/>
                <a:gd name="T63" fmla="*/ 162 h 237"/>
                <a:gd name="T64" fmla="*/ 68 w 421"/>
                <a:gd name="T65" fmla="*/ 152 h 237"/>
                <a:gd name="T66" fmla="*/ 58 w 421"/>
                <a:gd name="T67" fmla="*/ 142 h 237"/>
                <a:gd name="T68" fmla="*/ 39 w 421"/>
                <a:gd name="T69" fmla="*/ 131 h 237"/>
                <a:gd name="T70" fmla="*/ 29 w 421"/>
                <a:gd name="T71" fmla="*/ 121 h 237"/>
                <a:gd name="T72" fmla="*/ 37 w 421"/>
                <a:gd name="T73" fmla="*/ 111 h 237"/>
                <a:gd name="T74" fmla="*/ 45 w 421"/>
                <a:gd name="T75" fmla="*/ 101 h 237"/>
                <a:gd name="T76" fmla="*/ 32 w 421"/>
                <a:gd name="T77" fmla="*/ 98 h 237"/>
                <a:gd name="T78" fmla="*/ 26 w 421"/>
                <a:gd name="T79" fmla="*/ 95 h 237"/>
                <a:gd name="T80" fmla="*/ 4 w 421"/>
                <a:gd name="T81" fmla="*/ 100 h 237"/>
                <a:gd name="T82" fmla="*/ 9 w 421"/>
                <a:gd name="T83" fmla="*/ 90 h 237"/>
                <a:gd name="T84" fmla="*/ 27 w 421"/>
                <a:gd name="T85" fmla="*/ 90 h 237"/>
                <a:gd name="T86" fmla="*/ 42 w 421"/>
                <a:gd name="T87" fmla="*/ 85 h 237"/>
                <a:gd name="T88" fmla="*/ 68 w 421"/>
                <a:gd name="T89" fmla="*/ 82 h 237"/>
                <a:gd name="T90" fmla="*/ 65 w 421"/>
                <a:gd name="T91" fmla="*/ 73 h 237"/>
                <a:gd name="T92" fmla="*/ 66 w 421"/>
                <a:gd name="T93" fmla="*/ 65 h 237"/>
                <a:gd name="T94" fmla="*/ 78 w 421"/>
                <a:gd name="T95" fmla="*/ 57 h 237"/>
                <a:gd name="T96" fmla="*/ 177 w 421"/>
                <a:gd name="T97" fmla="*/ 62 h 237"/>
                <a:gd name="T98" fmla="*/ 269 w 421"/>
                <a:gd name="T99" fmla="*/ 39 h 237"/>
                <a:gd name="T100" fmla="*/ 269 w 421"/>
                <a:gd name="T101" fmla="*/ 21 h 237"/>
                <a:gd name="T102" fmla="*/ 300 w 421"/>
                <a:gd name="T103" fmla="*/ 23 h 237"/>
                <a:gd name="T104" fmla="*/ 398 w 421"/>
                <a:gd name="T105" fmla="*/ 0 h 23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21"/>
                <a:gd name="T160" fmla="*/ 0 h 237"/>
                <a:gd name="T161" fmla="*/ 421 w 421"/>
                <a:gd name="T162" fmla="*/ 237 h 23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21" h="237">
                  <a:moveTo>
                    <a:pt x="398" y="0"/>
                  </a:moveTo>
                  <a:lnTo>
                    <a:pt x="398" y="0"/>
                  </a:lnTo>
                  <a:lnTo>
                    <a:pt x="414" y="2"/>
                  </a:lnTo>
                  <a:lnTo>
                    <a:pt x="412" y="8"/>
                  </a:lnTo>
                  <a:lnTo>
                    <a:pt x="411" y="18"/>
                  </a:lnTo>
                  <a:lnTo>
                    <a:pt x="416" y="38"/>
                  </a:lnTo>
                  <a:lnTo>
                    <a:pt x="421" y="47"/>
                  </a:lnTo>
                  <a:lnTo>
                    <a:pt x="416" y="52"/>
                  </a:lnTo>
                  <a:lnTo>
                    <a:pt x="416" y="59"/>
                  </a:lnTo>
                  <a:lnTo>
                    <a:pt x="417" y="77"/>
                  </a:lnTo>
                  <a:lnTo>
                    <a:pt x="416" y="80"/>
                  </a:lnTo>
                  <a:lnTo>
                    <a:pt x="414" y="83"/>
                  </a:lnTo>
                  <a:lnTo>
                    <a:pt x="409" y="85"/>
                  </a:lnTo>
                  <a:lnTo>
                    <a:pt x="404" y="90"/>
                  </a:lnTo>
                  <a:lnTo>
                    <a:pt x="401" y="93"/>
                  </a:lnTo>
                  <a:lnTo>
                    <a:pt x="395" y="93"/>
                  </a:lnTo>
                  <a:lnTo>
                    <a:pt x="391" y="95"/>
                  </a:lnTo>
                  <a:lnTo>
                    <a:pt x="388" y="98"/>
                  </a:lnTo>
                  <a:lnTo>
                    <a:pt x="385" y="101"/>
                  </a:lnTo>
                  <a:lnTo>
                    <a:pt x="385" y="103"/>
                  </a:lnTo>
                  <a:lnTo>
                    <a:pt x="388" y="106"/>
                  </a:lnTo>
                  <a:lnTo>
                    <a:pt x="388" y="108"/>
                  </a:lnTo>
                  <a:lnTo>
                    <a:pt x="383" y="111"/>
                  </a:lnTo>
                  <a:lnTo>
                    <a:pt x="383" y="119"/>
                  </a:lnTo>
                  <a:lnTo>
                    <a:pt x="380" y="122"/>
                  </a:lnTo>
                  <a:lnTo>
                    <a:pt x="377" y="124"/>
                  </a:lnTo>
                  <a:lnTo>
                    <a:pt x="368" y="127"/>
                  </a:lnTo>
                  <a:lnTo>
                    <a:pt x="364" y="129"/>
                  </a:lnTo>
                  <a:lnTo>
                    <a:pt x="360" y="132"/>
                  </a:lnTo>
                  <a:lnTo>
                    <a:pt x="359" y="135"/>
                  </a:lnTo>
                  <a:lnTo>
                    <a:pt x="357" y="135"/>
                  </a:lnTo>
                  <a:lnTo>
                    <a:pt x="355" y="137"/>
                  </a:lnTo>
                  <a:lnTo>
                    <a:pt x="349" y="140"/>
                  </a:lnTo>
                  <a:lnTo>
                    <a:pt x="342" y="140"/>
                  </a:lnTo>
                  <a:lnTo>
                    <a:pt x="337" y="142"/>
                  </a:lnTo>
                  <a:lnTo>
                    <a:pt x="337" y="144"/>
                  </a:lnTo>
                  <a:lnTo>
                    <a:pt x="334" y="147"/>
                  </a:lnTo>
                  <a:lnTo>
                    <a:pt x="333" y="147"/>
                  </a:lnTo>
                  <a:lnTo>
                    <a:pt x="329" y="150"/>
                  </a:lnTo>
                  <a:lnTo>
                    <a:pt x="328" y="153"/>
                  </a:lnTo>
                  <a:lnTo>
                    <a:pt x="326" y="155"/>
                  </a:lnTo>
                  <a:lnTo>
                    <a:pt x="321" y="158"/>
                  </a:lnTo>
                  <a:lnTo>
                    <a:pt x="318" y="160"/>
                  </a:lnTo>
                  <a:lnTo>
                    <a:pt x="311" y="160"/>
                  </a:lnTo>
                  <a:lnTo>
                    <a:pt x="310" y="162"/>
                  </a:lnTo>
                  <a:lnTo>
                    <a:pt x="313" y="165"/>
                  </a:lnTo>
                  <a:lnTo>
                    <a:pt x="313" y="168"/>
                  </a:lnTo>
                  <a:lnTo>
                    <a:pt x="311" y="171"/>
                  </a:lnTo>
                  <a:lnTo>
                    <a:pt x="308" y="173"/>
                  </a:lnTo>
                  <a:lnTo>
                    <a:pt x="305" y="175"/>
                  </a:lnTo>
                  <a:lnTo>
                    <a:pt x="303" y="175"/>
                  </a:lnTo>
                  <a:lnTo>
                    <a:pt x="298" y="175"/>
                  </a:lnTo>
                  <a:lnTo>
                    <a:pt x="287" y="171"/>
                  </a:lnTo>
                  <a:lnTo>
                    <a:pt x="282" y="173"/>
                  </a:lnTo>
                  <a:lnTo>
                    <a:pt x="280" y="175"/>
                  </a:lnTo>
                  <a:lnTo>
                    <a:pt x="280" y="176"/>
                  </a:lnTo>
                  <a:lnTo>
                    <a:pt x="284" y="180"/>
                  </a:lnTo>
                  <a:lnTo>
                    <a:pt x="284" y="181"/>
                  </a:lnTo>
                  <a:lnTo>
                    <a:pt x="282" y="186"/>
                  </a:lnTo>
                  <a:lnTo>
                    <a:pt x="284" y="193"/>
                  </a:lnTo>
                  <a:lnTo>
                    <a:pt x="282" y="197"/>
                  </a:lnTo>
                  <a:lnTo>
                    <a:pt x="277" y="199"/>
                  </a:lnTo>
                  <a:lnTo>
                    <a:pt x="277" y="202"/>
                  </a:lnTo>
                  <a:lnTo>
                    <a:pt x="280" y="207"/>
                  </a:lnTo>
                  <a:lnTo>
                    <a:pt x="282" y="207"/>
                  </a:lnTo>
                  <a:lnTo>
                    <a:pt x="279" y="212"/>
                  </a:lnTo>
                  <a:lnTo>
                    <a:pt x="266" y="212"/>
                  </a:lnTo>
                  <a:lnTo>
                    <a:pt x="264" y="215"/>
                  </a:lnTo>
                  <a:lnTo>
                    <a:pt x="254" y="215"/>
                  </a:lnTo>
                  <a:lnTo>
                    <a:pt x="249" y="217"/>
                  </a:lnTo>
                  <a:lnTo>
                    <a:pt x="244" y="219"/>
                  </a:lnTo>
                  <a:lnTo>
                    <a:pt x="243" y="222"/>
                  </a:lnTo>
                  <a:lnTo>
                    <a:pt x="243" y="230"/>
                  </a:lnTo>
                  <a:lnTo>
                    <a:pt x="205" y="237"/>
                  </a:lnTo>
                  <a:lnTo>
                    <a:pt x="204" y="227"/>
                  </a:lnTo>
                  <a:lnTo>
                    <a:pt x="189" y="227"/>
                  </a:lnTo>
                  <a:lnTo>
                    <a:pt x="179" y="224"/>
                  </a:lnTo>
                  <a:lnTo>
                    <a:pt x="169" y="220"/>
                  </a:lnTo>
                  <a:lnTo>
                    <a:pt x="158" y="220"/>
                  </a:lnTo>
                  <a:lnTo>
                    <a:pt x="140" y="217"/>
                  </a:lnTo>
                  <a:lnTo>
                    <a:pt x="133" y="215"/>
                  </a:lnTo>
                  <a:lnTo>
                    <a:pt x="130" y="206"/>
                  </a:lnTo>
                  <a:lnTo>
                    <a:pt x="119" y="204"/>
                  </a:lnTo>
                  <a:lnTo>
                    <a:pt x="107" y="202"/>
                  </a:lnTo>
                  <a:lnTo>
                    <a:pt x="104" y="199"/>
                  </a:lnTo>
                  <a:lnTo>
                    <a:pt x="94" y="197"/>
                  </a:lnTo>
                  <a:lnTo>
                    <a:pt x="86" y="196"/>
                  </a:lnTo>
                  <a:lnTo>
                    <a:pt x="73" y="189"/>
                  </a:lnTo>
                  <a:lnTo>
                    <a:pt x="70" y="184"/>
                  </a:lnTo>
                  <a:lnTo>
                    <a:pt x="73" y="173"/>
                  </a:lnTo>
                  <a:lnTo>
                    <a:pt x="81" y="173"/>
                  </a:lnTo>
                  <a:lnTo>
                    <a:pt x="80" y="162"/>
                  </a:lnTo>
                  <a:lnTo>
                    <a:pt x="76" y="160"/>
                  </a:lnTo>
                  <a:lnTo>
                    <a:pt x="71" y="155"/>
                  </a:lnTo>
                  <a:lnTo>
                    <a:pt x="68" y="152"/>
                  </a:lnTo>
                  <a:lnTo>
                    <a:pt x="66" y="147"/>
                  </a:lnTo>
                  <a:lnTo>
                    <a:pt x="65" y="144"/>
                  </a:lnTo>
                  <a:lnTo>
                    <a:pt x="58" y="142"/>
                  </a:lnTo>
                  <a:lnTo>
                    <a:pt x="57" y="134"/>
                  </a:lnTo>
                  <a:lnTo>
                    <a:pt x="45" y="129"/>
                  </a:lnTo>
                  <a:lnTo>
                    <a:pt x="39" y="131"/>
                  </a:lnTo>
                  <a:lnTo>
                    <a:pt x="34" y="127"/>
                  </a:lnTo>
                  <a:lnTo>
                    <a:pt x="35" y="122"/>
                  </a:lnTo>
                  <a:lnTo>
                    <a:pt x="29" y="121"/>
                  </a:lnTo>
                  <a:lnTo>
                    <a:pt x="31" y="119"/>
                  </a:lnTo>
                  <a:lnTo>
                    <a:pt x="35" y="114"/>
                  </a:lnTo>
                  <a:lnTo>
                    <a:pt x="37" y="111"/>
                  </a:lnTo>
                  <a:lnTo>
                    <a:pt x="39" y="109"/>
                  </a:lnTo>
                  <a:lnTo>
                    <a:pt x="49" y="106"/>
                  </a:lnTo>
                  <a:lnTo>
                    <a:pt x="45" y="101"/>
                  </a:lnTo>
                  <a:lnTo>
                    <a:pt x="32" y="104"/>
                  </a:lnTo>
                  <a:lnTo>
                    <a:pt x="29" y="100"/>
                  </a:lnTo>
                  <a:lnTo>
                    <a:pt x="32" y="98"/>
                  </a:lnTo>
                  <a:lnTo>
                    <a:pt x="34" y="96"/>
                  </a:lnTo>
                  <a:lnTo>
                    <a:pt x="29" y="95"/>
                  </a:lnTo>
                  <a:lnTo>
                    <a:pt x="26" y="95"/>
                  </a:lnTo>
                  <a:lnTo>
                    <a:pt x="21" y="96"/>
                  </a:lnTo>
                  <a:lnTo>
                    <a:pt x="14" y="98"/>
                  </a:lnTo>
                  <a:lnTo>
                    <a:pt x="4" y="100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9" y="90"/>
                  </a:lnTo>
                  <a:lnTo>
                    <a:pt x="14" y="90"/>
                  </a:lnTo>
                  <a:lnTo>
                    <a:pt x="21" y="90"/>
                  </a:lnTo>
                  <a:lnTo>
                    <a:pt x="27" y="90"/>
                  </a:lnTo>
                  <a:lnTo>
                    <a:pt x="32" y="90"/>
                  </a:lnTo>
                  <a:lnTo>
                    <a:pt x="37" y="86"/>
                  </a:lnTo>
                  <a:lnTo>
                    <a:pt x="42" y="85"/>
                  </a:lnTo>
                  <a:lnTo>
                    <a:pt x="53" y="82"/>
                  </a:lnTo>
                  <a:lnTo>
                    <a:pt x="62" y="82"/>
                  </a:lnTo>
                  <a:lnTo>
                    <a:pt x="68" y="82"/>
                  </a:lnTo>
                  <a:lnTo>
                    <a:pt x="70" y="82"/>
                  </a:lnTo>
                  <a:lnTo>
                    <a:pt x="70" y="75"/>
                  </a:lnTo>
                  <a:lnTo>
                    <a:pt x="65" y="73"/>
                  </a:lnTo>
                  <a:lnTo>
                    <a:pt x="63" y="72"/>
                  </a:lnTo>
                  <a:lnTo>
                    <a:pt x="65" y="67"/>
                  </a:lnTo>
                  <a:lnTo>
                    <a:pt x="66" y="65"/>
                  </a:lnTo>
                  <a:lnTo>
                    <a:pt x="73" y="64"/>
                  </a:lnTo>
                  <a:lnTo>
                    <a:pt x="83" y="62"/>
                  </a:lnTo>
                  <a:lnTo>
                    <a:pt x="78" y="57"/>
                  </a:lnTo>
                  <a:lnTo>
                    <a:pt x="125" y="57"/>
                  </a:lnTo>
                  <a:lnTo>
                    <a:pt x="140" y="65"/>
                  </a:lnTo>
                  <a:lnTo>
                    <a:pt x="177" y="62"/>
                  </a:lnTo>
                  <a:lnTo>
                    <a:pt x="186" y="55"/>
                  </a:lnTo>
                  <a:lnTo>
                    <a:pt x="223" y="42"/>
                  </a:lnTo>
                  <a:lnTo>
                    <a:pt x="269" y="39"/>
                  </a:lnTo>
                  <a:lnTo>
                    <a:pt x="279" y="34"/>
                  </a:lnTo>
                  <a:lnTo>
                    <a:pt x="280" y="29"/>
                  </a:lnTo>
                  <a:lnTo>
                    <a:pt x="269" y="21"/>
                  </a:lnTo>
                  <a:lnTo>
                    <a:pt x="274" y="18"/>
                  </a:lnTo>
                  <a:lnTo>
                    <a:pt x="293" y="18"/>
                  </a:lnTo>
                  <a:lnTo>
                    <a:pt x="300" y="23"/>
                  </a:lnTo>
                  <a:lnTo>
                    <a:pt x="329" y="26"/>
                  </a:lnTo>
                  <a:lnTo>
                    <a:pt x="333" y="1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auto">
            <a:xfrm>
              <a:off x="4082" y="2557"/>
              <a:ext cx="470" cy="378"/>
            </a:xfrm>
            <a:custGeom>
              <a:avLst/>
              <a:gdLst>
                <a:gd name="T0" fmla="*/ 161 w 470"/>
                <a:gd name="T1" fmla="*/ 32 h 378"/>
                <a:gd name="T2" fmla="*/ 153 w 470"/>
                <a:gd name="T3" fmla="*/ 42 h 378"/>
                <a:gd name="T4" fmla="*/ 156 w 470"/>
                <a:gd name="T5" fmla="*/ 65 h 378"/>
                <a:gd name="T6" fmla="*/ 174 w 470"/>
                <a:gd name="T7" fmla="*/ 76 h 378"/>
                <a:gd name="T8" fmla="*/ 174 w 470"/>
                <a:gd name="T9" fmla="*/ 106 h 378"/>
                <a:gd name="T10" fmla="*/ 215 w 470"/>
                <a:gd name="T11" fmla="*/ 109 h 378"/>
                <a:gd name="T12" fmla="*/ 269 w 470"/>
                <a:gd name="T13" fmla="*/ 79 h 378"/>
                <a:gd name="T14" fmla="*/ 284 w 470"/>
                <a:gd name="T15" fmla="*/ 70 h 378"/>
                <a:gd name="T16" fmla="*/ 312 w 470"/>
                <a:gd name="T17" fmla="*/ 50 h 378"/>
                <a:gd name="T18" fmla="*/ 321 w 470"/>
                <a:gd name="T19" fmla="*/ 60 h 378"/>
                <a:gd name="T20" fmla="*/ 344 w 470"/>
                <a:gd name="T21" fmla="*/ 71 h 378"/>
                <a:gd name="T22" fmla="*/ 372 w 470"/>
                <a:gd name="T23" fmla="*/ 63 h 378"/>
                <a:gd name="T24" fmla="*/ 421 w 470"/>
                <a:gd name="T25" fmla="*/ 45 h 378"/>
                <a:gd name="T26" fmla="*/ 455 w 470"/>
                <a:gd name="T27" fmla="*/ 44 h 378"/>
                <a:gd name="T28" fmla="*/ 452 w 470"/>
                <a:gd name="T29" fmla="*/ 60 h 378"/>
                <a:gd name="T30" fmla="*/ 455 w 470"/>
                <a:gd name="T31" fmla="*/ 75 h 378"/>
                <a:gd name="T32" fmla="*/ 419 w 470"/>
                <a:gd name="T33" fmla="*/ 83 h 378"/>
                <a:gd name="T34" fmla="*/ 391 w 470"/>
                <a:gd name="T35" fmla="*/ 86 h 378"/>
                <a:gd name="T36" fmla="*/ 413 w 470"/>
                <a:gd name="T37" fmla="*/ 88 h 378"/>
                <a:gd name="T38" fmla="*/ 419 w 470"/>
                <a:gd name="T39" fmla="*/ 97 h 378"/>
                <a:gd name="T40" fmla="*/ 422 w 470"/>
                <a:gd name="T41" fmla="*/ 107 h 378"/>
                <a:gd name="T42" fmla="*/ 426 w 470"/>
                <a:gd name="T43" fmla="*/ 124 h 378"/>
                <a:gd name="T44" fmla="*/ 453 w 470"/>
                <a:gd name="T45" fmla="*/ 140 h 378"/>
                <a:gd name="T46" fmla="*/ 468 w 470"/>
                <a:gd name="T47" fmla="*/ 166 h 378"/>
                <a:gd name="T48" fmla="*/ 418 w 470"/>
                <a:gd name="T49" fmla="*/ 164 h 378"/>
                <a:gd name="T50" fmla="*/ 393 w 470"/>
                <a:gd name="T51" fmla="*/ 179 h 378"/>
                <a:gd name="T52" fmla="*/ 382 w 470"/>
                <a:gd name="T53" fmla="*/ 195 h 378"/>
                <a:gd name="T54" fmla="*/ 374 w 470"/>
                <a:gd name="T55" fmla="*/ 207 h 378"/>
                <a:gd name="T56" fmla="*/ 398 w 470"/>
                <a:gd name="T57" fmla="*/ 208 h 378"/>
                <a:gd name="T58" fmla="*/ 406 w 470"/>
                <a:gd name="T59" fmla="*/ 225 h 378"/>
                <a:gd name="T60" fmla="*/ 416 w 470"/>
                <a:gd name="T61" fmla="*/ 231 h 378"/>
                <a:gd name="T62" fmla="*/ 421 w 470"/>
                <a:gd name="T63" fmla="*/ 244 h 378"/>
                <a:gd name="T64" fmla="*/ 440 w 470"/>
                <a:gd name="T65" fmla="*/ 256 h 378"/>
                <a:gd name="T66" fmla="*/ 447 w 470"/>
                <a:gd name="T67" fmla="*/ 266 h 378"/>
                <a:gd name="T68" fmla="*/ 447 w 470"/>
                <a:gd name="T69" fmla="*/ 274 h 378"/>
                <a:gd name="T70" fmla="*/ 434 w 470"/>
                <a:gd name="T71" fmla="*/ 287 h 378"/>
                <a:gd name="T72" fmla="*/ 453 w 470"/>
                <a:gd name="T73" fmla="*/ 306 h 378"/>
                <a:gd name="T74" fmla="*/ 460 w 470"/>
                <a:gd name="T75" fmla="*/ 319 h 378"/>
                <a:gd name="T76" fmla="*/ 449 w 470"/>
                <a:gd name="T77" fmla="*/ 352 h 378"/>
                <a:gd name="T78" fmla="*/ 406 w 470"/>
                <a:gd name="T79" fmla="*/ 321 h 378"/>
                <a:gd name="T80" fmla="*/ 380 w 470"/>
                <a:gd name="T81" fmla="*/ 352 h 378"/>
                <a:gd name="T82" fmla="*/ 333 w 470"/>
                <a:gd name="T83" fmla="*/ 377 h 378"/>
                <a:gd name="T84" fmla="*/ 315 w 470"/>
                <a:gd name="T85" fmla="*/ 362 h 378"/>
                <a:gd name="T86" fmla="*/ 280 w 470"/>
                <a:gd name="T87" fmla="*/ 342 h 378"/>
                <a:gd name="T88" fmla="*/ 228 w 470"/>
                <a:gd name="T89" fmla="*/ 331 h 378"/>
                <a:gd name="T90" fmla="*/ 124 w 470"/>
                <a:gd name="T91" fmla="*/ 321 h 378"/>
                <a:gd name="T92" fmla="*/ 54 w 470"/>
                <a:gd name="T93" fmla="*/ 326 h 378"/>
                <a:gd name="T94" fmla="*/ 0 w 470"/>
                <a:gd name="T95" fmla="*/ 287 h 378"/>
                <a:gd name="T96" fmla="*/ 101 w 470"/>
                <a:gd name="T97" fmla="*/ 210 h 378"/>
                <a:gd name="T98" fmla="*/ 156 w 470"/>
                <a:gd name="T99" fmla="*/ 168 h 378"/>
                <a:gd name="T100" fmla="*/ 90 w 470"/>
                <a:gd name="T101" fmla="*/ 112 h 378"/>
                <a:gd name="T102" fmla="*/ 5 w 470"/>
                <a:gd name="T103" fmla="*/ 97 h 378"/>
                <a:gd name="T104" fmla="*/ 5 w 470"/>
                <a:gd name="T105" fmla="*/ 55 h 378"/>
                <a:gd name="T106" fmla="*/ 34 w 470"/>
                <a:gd name="T107" fmla="*/ 37 h 378"/>
                <a:gd name="T108" fmla="*/ 59 w 470"/>
                <a:gd name="T109" fmla="*/ 37 h 378"/>
                <a:gd name="T110" fmla="*/ 65 w 470"/>
                <a:gd name="T111" fmla="*/ 11 h 378"/>
                <a:gd name="T112" fmla="*/ 80 w 470"/>
                <a:gd name="T113" fmla="*/ 4 h 378"/>
                <a:gd name="T114" fmla="*/ 125 w 470"/>
                <a:gd name="T115" fmla="*/ 0 h 378"/>
                <a:gd name="T116" fmla="*/ 122 w 470"/>
                <a:gd name="T117" fmla="*/ 16 h 378"/>
                <a:gd name="T118" fmla="*/ 130 w 470"/>
                <a:gd name="T119" fmla="*/ 11 h 3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70"/>
                <a:gd name="T181" fmla="*/ 0 h 378"/>
                <a:gd name="T182" fmla="*/ 470 w 470"/>
                <a:gd name="T183" fmla="*/ 378 h 3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70" h="378">
                  <a:moveTo>
                    <a:pt x="148" y="19"/>
                  </a:moveTo>
                  <a:lnTo>
                    <a:pt x="153" y="24"/>
                  </a:lnTo>
                  <a:lnTo>
                    <a:pt x="155" y="26"/>
                  </a:lnTo>
                  <a:lnTo>
                    <a:pt x="158" y="29"/>
                  </a:lnTo>
                  <a:lnTo>
                    <a:pt x="161" y="32"/>
                  </a:lnTo>
                  <a:lnTo>
                    <a:pt x="166" y="34"/>
                  </a:lnTo>
                  <a:lnTo>
                    <a:pt x="163" y="35"/>
                  </a:lnTo>
                  <a:lnTo>
                    <a:pt x="161" y="39"/>
                  </a:lnTo>
                  <a:lnTo>
                    <a:pt x="160" y="42"/>
                  </a:lnTo>
                  <a:lnTo>
                    <a:pt x="153" y="42"/>
                  </a:lnTo>
                  <a:lnTo>
                    <a:pt x="152" y="47"/>
                  </a:lnTo>
                  <a:lnTo>
                    <a:pt x="152" y="52"/>
                  </a:lnTo>
                  <a:lnTo>
                    <a:pt x="153" y="58"/>
                  </a:lnTo>
                  <a:lnTo>
                    <a:pt x="155" y="63"/>
                  </a:lnTo>
                  <a:lnTo>
                    <a:pt x="156" y="65"/>
                  </a:lnTo>
                  <a:lnTo>
                    <a:pt x="161" y="66"/>
                  </a:lnTo>
                  <a:lnTo>
                    <a:pt x="170" y="66"/>
                  </a:lnTo>
                  <a:lnTo>
                    <a:pt x="178" y="66"/>
                  </a:lnTo>
                  <a:lnTo>
                    <a:pt x="176" y="71"/>
                  </a:lnTo>
                  <a:lnTo>
                    <a:pt x="174" y="76"/>
                  </a:lnTo>
                  <a:lnTo>
                    <a:pt x="173" y="81"/>
                  </a:lnTo>
                  <a:lnTo>
                    <a:pt x="171" y="88"/>
                  </a:lnTo>
                  <a:lnTo>
                    <a:pt x="166" y="94"/>
                  </a:lnTo>
                  <a:lnTo>
                    <a:pt x="158" y="106"/>
                  </a:lnTo>
                  <a:lnTo>
                    <a:pt x="174" y="106"/>
                  </a:lnTo>
                  <a:lnTo>
                    <a:pt x="183" y="104"/>
                  </a:lnTo>
                  <a:lnTo>
                    <a:pt x="199" y="106"/>
                  </a:lnTo>
                  <a:lnTo>
                    <a:pt x="207" y="102"/>
                  </a:lnTo>
                  <a:lnTo>
                    <a:pt x="214" y="102"/>
                  </a:lnTo>
                  <a:lnTo>
                    <a:pt x="215" y="109"/>
                  </a:lnTo>
                  <a:lnTo>
                    <a:pt x="230" y="107"/>
                  </a:lnTo>
                  <a:lnTo>
                    <a:pt x="245" y="101"/>
                  </a:lnTo>
                  <a:lnTo>
                    <a:pt x="253" y="96"/>
                  </a:lnTo>
                  <a:lnTo>
                    <a:pt x="263" y="81"/>
                  </a:lnTo>
                  <a:lnTo>
                    <a:pt x="269" y="79"/>
                  </a:lnTo>
                  <a:lnTo>
                    <a:pt x="274" y="81"/>
                  </a:lnTo>
                  <a:lnTo>
                    <a:pt x="276" y="78"/>
                  </a:lnTo>
                  <a:lnTo>
                    <a:pt x="271" y="75"/>
                  </a:lnTo>
                  <a:lnTo>
                    <a:pt x="280" y="68"/>
                  </a:lnTo>
                  <a:lnTo>
                    <a:pt x="284" y="70"/>
                  </a:lnTo>
                  <a:lnTo>
                    <a:pt x="289" y="68"/>
                  </a:lnTo>
                  <a:lnTo>
                    <a:pt x="292" y="60"/>
                  </a:lnTo>
                  <a:lnTo>
                    <a:pt x="298" y="57"/>
                  </a:lnTo>
                  <a:lnTo>
                    <a:pt x="305" y="52"/>
                  </a:lnTo>
                  <a:lnTo>
                    <a:pt x="312" y="50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23" y="50"/>
                  </a:lnTo>
                  <a:lnTo>
                    <a:pt x="320" y="52"/>
                  </a:lnTo>
                  <a:lnTo>
                    <a:pt x="321" y="60"/>
                  </a:lnTo>
                  <a:lnTo>
                    <a:pt x="323" y="62"/>
                  </a:lnTo>
                  <a:lnTo>
                    <a:pt x="326" y="60"/>
                  </a:lnTo>
                  <a:lnTo>
                    <a:pt x="329" y="60"/>
                  </a:lnTo>
                  <a:lnTo>
                    <a:pt x="329" y="65"/>
                  </a:lnTo>
                  <a:lnTo>
                    <a:pt x="344" y="71"/>
                  </a:lnTo>
                  <a:lnTo>
                    <a:pt x="346" y="68"/>
                  </a:lnTo>
                  <a:lnTo>
                    <a:pt x="347" y="65"/>
                  </a:lnTo>
                  <a:lnTo>
                    <a:pt x="351" y="63"/>
                  </a:lnTo>
                  <a:lnTo>
                    <a:pt x="362" y="63"/>
                  </a:lnTo>
                  <a:lnTo>
                    <a:pt x="372" y="63"/>
                  </a:lnTo>
                  <a:lnTo>
                    <a:pt x="385" y="63"/>
                  </a:lnTo>
                  <a:lnTo>
                    <a:pt x="395" y="60"/>
                  </a:lnTo>
                  <a:lnTo>
                    <a:pt x="405" y="55"/>
                  </a:lnTo>
                  <a:lnTo>
                    <a:pt x="413" y="50"/>
                  </a:lnTo>
                  <a:lnTo>
                    <a:pt x="421" y="45"/>
                  </a:lnTo>
                  <a:lnTo>
                    <a:pt x="426" y="42"/>
                  </a:lnTo>
                  <a:lnTo>
                    <a:pt x="432" y="40"/>
                  </a:lnTo>
                  <a:lnTo>
                    <a:pt x="440" y="40"/>
                  </a:lnTo>
                  <a:lnTo>
                    <a:pt x="449" y="40"/>
                  </a:lnTo>
                  <a:lnTo>
                    <a:pt x="455" y="44"/>
                  </a:lnTo>
                  <a:lnTo>
                    <a:pt x="465" y="50"/>
                  </a:lnTo>
                  <a:lnTo>
                    <a:pt x="470" y="55"/>
                  </a:lnTo>
                  <a:lnTo>
                    <a:pt x="460" y="57"/>
                  </a:lnTo>
                  <a:lnTo>
                    <a:pt x="453" y="58"/>
                  </a:lnTo>
                  <a:lnTo>
                    <a:pt x="452" y="60"/>
                  </a:lnTo>
                  <a:lnTo>
                    <a:pt x="450" y="65"/>
                  </a:lnTo>
                  <a:lnTo>
                    <a:pt x="452" y="66"/>
                  </a:lnTo>
                  <a:lnTo>
                    <a:pt x="457" y="68"/>
                  </a:lnTo>
                  <a:lnTo>
                    <a:pt x="457" y="75"/>
                  </a:lnTo>
                  <a:lnTo>
                    <a:pt x="455" y="75"/>
                  </a:lnTo>
                  <a:lnTo>
                    <a:pt x="449" y="75"/>
                  </a:lnTo>
                  <a:lnTo>
                    <a:pt x="440" y="75"/>
                  </a:lnTo>
                  <a:lnTo>
                    <a:pt x="429" y="78"/>
                  </a:lnTo>
                  <a:lnTo>
                    <a:pt x="424" y="79"/>
                  </a:lnTo>
                  <a:lnTo>
                    <a:pt x="419" y="83"/>
                  </a:lnTo>
                  <a:lnTo>
                    <a:pt x="414" y="83"/>
                  </a:lnTo>
                  <a:lnTo>
                    <a:pt x="408" y="83"/>
                  </a:lnTo>
                  <a:lnTo>
                    <a:pt x="401" y="83"/>
                  </a:lnTo>
                  <a:lnTo>
                    <a:pt x="396" y="83"/>
                  </a:lnTo>
                  <a:lnTo>
                    <a:pt x="391" y="86"/>
                  </a:lnTo>
                  <a:lnTo>
                    <a:pt x="387" y="89"/>
                  </a:lnTo>
                  <a:lnTo>
                    <a:pt x="391" y="93"/>
                  </a:lnTo>
                  <a:lnTo>
                    <a:pt x="401" y="91"/>
                  </a:lnTo>
                  <a:lnTo>
                    <a:pt x="408" y="89"/>
                  </a:lnTo>
                  <a:lnTo>
                    <a:pt x="413" y="88"/>
                  </a:lnTo>
                  <a:lnTo>
                    <a:pt x="416" y="88"/>
                  </a:lnTo>
                  <a:lnTo>
                    <a:pt x="421" y="89"/>
                  </a:lnTo>
                  <a:lnTo>
                    <a:pt x="419" y="91"/>
                  </a:lnTo>
                  <a:lnTo>
                    <a:pt x="416" y="93"/>
                  </a:lnTo>
                  <a:lnTo>
                    <a:pt x="419" y="97"/>
                  </a:lnTo>
                  <a:lnTo>
                    <a:pt x="432" y="94"/>
                  </a:lnTo>
                  <a:lnTo>
                    <a:pt x="436" y="99"/>
                  </a:lnTo>
                  <a:lnTo>
                    <a:pt x="426" y="102"/>
                  </a:lnTo>
                  <a:lnTo>
                    <a:pt x="424" y="104"/>
                  </a:lnTo>
                  <a:lnTo>
                    <a:pt x="422" y="107"/>
                  </a:lnTo>
                  <a:lnTo>
                    <a:pt x="418" y="112"/>
                  </a:lnTo>
                  <a:lnTo>
                    <a:pt x="416" y="114"/>
                  </a:lnTo>
                  <a:lnTo>
                    <a:pt x="422" y="115"/>
                  </a:lnTo>
                  <a:lnTo>
                    <a:pt x="421" y="120"/>
                  </a:lnTo>
                  <a:lnTo>
                    <a:pt x="426" y="124"/>
                  </a:lnTo>
                  <a:lnTo>
                    <a:pt x="432" y="122"/>
                  </a:lnTo>
                  <a:lnTo>
                    <a:pt x="444" y="127"/>
                  </a:lnTo>
                  <a:lnTo>
                    <a:pt x="445" y="135"/>
                  </a:lnTo>
                  <a:lnTo>
                    <a:pt x="452" y="137"/>
                  </a:lnTo>
                  <a:lnTo>
                    <a:pt x="453" y="140"/>
                  </a:lnTo>
                  <a:lnTo>
                    <a:pt x="455" y="145"/>
                  </a:lnTo>
                  <a:lnTo>
                    <a:pt x="458" y="148"/>
                  </a:lnTo>
                  <a:lnTo>
                    <a:pt x="463" y="153"/>
                  </a:lnTo>
                  <a:lnTo>
                    <a:pt x="467" y="155"/>
                  </a:lnTo>
                  <a:lnTo>
                    <a:pt x="468" y="166"/>
                  </a:lnTo>
                  <a:lnTo>
                    <a:pt x="460" y="166"/>
                  </a:lnTo>
                  <a:lnTo>
                    <a:pt x="449" y="164"/>
                  </a:lnTo>
                  <a:lnTo>
                    <a:pt x="442" y="166"/>
                  </a:lnTo>
                  <a:lnTo>
                    <a:pt x="432" y="166"/>
                  </a:lnTo>
                  <a:lnTo>
                    <a:pt x="418" y="164"/>
                  </a:lnTo>
                  <a:lnTo>
                    <a:pt x="411" y="163"/>
                  </a:lnTo>
                  <a:lnTo>
                    <a:pt x="409" y="168"/>
                  </a:lnTo>
                  <a:lnTo>
                    <a:pt x="406" y="173"/>
                  </a:lnTo>
                  <a:lnTo>
                    <a:pt x="400" y="177"/>
                  </a:lnTo>
                  <a:lnTo>
                    <a:pt x="393" y="179"/>
                  </a:lnTo>
                  <a:lnTo>
                    <a:pt x="387" y="181"/>
                  </a:lnTo>
                  <a:lnTo>
                    <a:pt x="380" y="189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2" y="195"/>
                  </a:lnTo>
                  <a:lnTo>
                    <a:pt x="382" y="199"/>
                  </a:lnTo>
                  <a:lnTo>
                    <a:pt x="385" y="200"/>
                  </a:lnTo>
                  <a:lnTo>
                    <a:pt x="383" y="202"/>
                  </a:lnTo>
                  <a:lnTo>
                    <a:pt x="380" y="205"/>
                  </a:lnTo>
                  <a:lnTo>
                    <a:pt x="374" y="207"/>
                  </a:lnTo>
                  <a:lnTo>
                    <a:pt x="374" y="210"/>
                  </a:lnTo>
                  <a:lnTo>
                    <a:pt x="378" y="210"/>
                  </a:lnTo>
                  <a:lnTo>
                    <a:pt x="388" y="208"/>
                  </a:lnTo>
                  <a:lnTo>
                    <a:pt x="391" y="210"/>
                  </a:lnTo>
                  <a:lnTo>
                    <a:pt x="398" y="208"/>
                  </a:lnTo>
                  <a:lnTo>
                    <a:pt x="403" y="213"/>
                  </a:lnTo>
                  <a:lnTo>
                    <a:pt x="405" y="215"/>
                  </a:lnTo>
                  <a:lnTo>
                    <a:pt x="409" y="217"/>
                  </a:lnTo>
                  <a:lnTo>
                    <a:pt x="409" y="221"/>
                  </a:lnTo>
                  <a:lnTo>
                    <a:pt x="406" y="225"/>
                  </a:lnTo>
                  <a:lnTo>
                    <a:pt x="405" y="228"/>
                  </a:lnTo>
                  <a:lnTo>
                    <a:pt x="405" y="230"/>
                  </a:lnTo>
                  <a:lnTo>
                    <a:pt x="409" y="230"/>
                  </a:lnTo>
                  <a:lnTo>
                    <a:pt x="414" y="230"/>
                  </a:lnTo>
                  <a:lnTo>
                    <a:pt x="416" y="231"/>
                  </a:lnTo>
                  <a:lnTo>
                    <a:pt x="419" y="233"/>
                  </a:lnTo>
                  <a:lnTo>
                    <a:pt x="421" y="236"/>
                  </a:lnTo>
                  <a:lnTo>
                    <a:pt x="418" y="238"/>
                  </a:lnTo>
                  <a:lnTo>
                    <a:pt x="419" y="241"/>
                  </a:lnTo>
                  <a:lnTo>
                    <a:pt x="421" y="244"/>
                  </a:lnTo>
                  <a:lnTo>
                    <a:pt x="419" y="248"/>
                  </a:lnTo>
                  <a:lnTo>
                    <a:pt x="421" y="249"/>
                  </a:lnTo>
                  <a:lnTo>
                    <a:pt x="426" y="251"/>
                  </a:lnTo>
                  <a:lnTo>
                    <a:pt x="434" y="252"/>
                  </a:lnTo>
                  <a:lnTo>
                    <a:pt x="440" y="256"/>
                  </a:lnTo>
                  <a:lnTo>
                    <a:pt x="444" y="259"/>
                  </a:lnTo>
                  <a:lnTo>
                    <a:pt x="444" y="261"/>
                  </a:lnTo>
                  <a:lnTo>
                    <a:pt x="445" y="262"/>
                  </a:lnTo>
                  <a:lnTo>
                    <a:pt x="452" y="264"/>
                  </a:lnTo>
                  <a:lnTo>
                    <a:pt x="447" y="266"/>
                  </a:lnTo>
                  <a:lnTo>
                    <a:pt x="450" y="269"/>
                  </a:lnTo>
                  <a:lnTo>
                    <a:pt x="455" y="267"/>
                  </a:lnTo>
                  <a:lnTo>
                    <a:pt x="458" y="270"/>
                  </a:lnTo>
                  <a:lnTo>
                    <a:pt x="453" y="274"/>
                  </a:lnTo>
                  <a:lnTo>
                    <a:pt x="447" y="274"/>
                  </a:lnTo>
                  <a:lnTo>
                    <a:pt x="442" y="275"/>
                  </a:lnTo>
                  <a:lnTo>
                    <a:pt x="442" y="277"/>
                  </a:lnTo>
                  <a:lnTo>
                    <a:pt x="449" y="280"/>
                  </a:lnTo>
                  <a:lnTo>
                    <a:pt x="447" y="282"/>
                  </a:lnTo>
                  <a:lnTo>
                    <a:pt x="434" y="287"/>
                  </a:lnTo>
                  <a:lnTo>
                    <a:pt x="439" y="292"/>
                  </a:lnTo>
                  <a:lnTo>
                    <a:pt x="442" y="292"/>
                  </a:lnTo>
                  <a:lnTo>
                    <a:pt x="449" y="295"/>
                  </a:lnTo>
                  <a:lnTo>
                    <a:pt x="445" y="298"/>
                  </a:lnTo>
                  <a:lnTo>
                    <a:pt x="453" y="306"/>
                  </a:lnTo>
                  <a:lnTo>
                    <a:pt x="465" y="306"/>
                  </a:lnTo>
                  <a:lnTo>
                    <a:pt x="465" y="310"/>
                  </a:lnTo>
                  <a:lnTo>
                    <a:pt x="462" y="313"/>
                  </a:lnTo>
                  <a:lnTo>
                    <a:pt x="462" y="316"/>
                  </a:lnTo>
                  <a:lnTo>
                    <a:pt x="460" y="319"/>
                  </a:lnTo>
                  <a:lnTo>
                    <a:pt x="458" y="323"/>
                  </a:lnTo>
                  <a:lnTo>
                    <a:pt x="460" y="326"/>
                  </a:lnTo>
                  <a:lnTo>
                    <a:pt x="462" y="331"/>
                  </a:lnTo>
                  <a:lnTo>
                    <a:pt x="460" y="336"/>
                  </a:lnTo>
                  <a:lnTo>
                    <a:pt x="449" y="352"/>
                  </a:lnTo>
                  <a:lnTo>
                    <a:pt x="444" y="349"/>
                  </a:lnTo>
                  <a:lnTo>
                    <a:pt x="431" y="347"/>
                  </a:lnTo>
                  <a:lnTo>
                    <a:pt x="421" y="341"/>
                  </a:lnTo>
                  <a:lnTo>
                    <a:pt x="413" y="326"/>
                  </a:lnTo>
                  <a:lnTo>
                    <a:pt x="406" y="321"/>
                  </a:lnTo>
                  <a:lnTo>
                    <a:pt x="378" y="331"/>
                  </a:lnTo>
                  <a:lnTo>
                    <a:pt x="380" y="337"/>
                  </a:lnTo>
                  <a:lnTo>
                    <a:pt x="364" y="342"/>
                  </a:lnTo>
                  <a:lnTo>
                    <a:pt x="367" y="347"/>
                  </a:lnTo>
                  <a:lnTo>
                    <a:pt x="380" y="352"/>
                  </a:lnTo>
                  <a:lnTo>
                    <a:pt x="383" y="360"/>
                  </a:lnTo>
                  <a:lnTo>
                    <a:pt x="367" y="363"/>
                  </a:lnTo>
                  <a:lnTo>
                    <a:pt x="344" y="367"/>
                  </a:lnTo>
                  <a:lnTo>
                    <a:pt x="344" y="375"/>
                  </a:lnTo>
                  <a:lnTo>
                    <a:pt x="333" y="377"/>
                  </a:lnTo>
                  <a:lnTo>
                    <a:pt x="323" y="378"/>
                  </a:lnTo>
                  <a:lnTo>
                    <a:pt x="297" y="377"/>
                  </a:lnTo>
                  <a:lnTo>
                    <a:pt x="290" y="375"/>
                  </a:lnTo>
                  <a:lnTo>
                    <a:pt x="298" y="363"/>
                  </a:lnTo>
                  <a:lnTo>
                    <a:pt x="315" y="362"/>
                  </a:lnTo>
                  <a:lnTo>
                    <a:pt x="318" y="359"/>
                  </a:lnTo>
                  <a:lnTo>
                    <a:pt x="321" y="355"/>
                  </a:lnTo>
                  <a:lnTo>
                    <a:pt x="331" y="352"/>
                  </a:lnTo>
                  <a:lnTo>
                    <a:pt x="302" y="341"/>
                  </a:lnTo>
                  <a:lnTo>
                    <a:pt x="280" y="342"/>
                  </a:lnTo>
                  <a:lnTo>
                    <a:pt x="271" y="339"/>
                  </a:lnTo>
                  <a:lnTo>
                    <a:pt x="264" y="341"/>
                  </a:lnTo>
                  <a:lnTo>
                    <a:pt x="254" y="344"/>
                  </a:lnTo>
                  <a:lnTo>
                    <a:pt x="241" y="341"/>
                  </a:lnTo>
                  <a:lnTo>
                    <a:pt x="228" y="331"/>
                  </a:lnTo>
                  <a:lnTo>
                    <a:pt x="197" y="321"/>
                  </a:lnTo>
                  <a:lnTo>
                    <a:pt x="178" y="319"/>
                  </a:lnTo>
                  <a:lnTo>
                    <a:pt x="148" y="314"/>
                  </a:lnTo>
                  <a:lnTo>
                    <a:pt x="139" y="314"/>
                  </a:lnTo>
                  <a:lnTo>
                    <a:pt x="124" y="321"/>
                  </a:lnTo>
                  <a:lnTo>
                    <a:pt x="109" y="328"/>
                  </a:lnTo>
                  <a:lnTo>
                    <a:pt x="103" y="329"/>
                  </a:lnTo>
                  <a:lnTo>
                    <a:pt x="83" y="313"/>
                  </a:lnTo>
                  <a:lnTo>
                    <a:pt x="78" y="313"/>
                  </a:lnTo>
                  <a:lnTo>
                    <a:pt x="54" y="326"/>
                  </a:lnTo>
                  <a:lnTo>
                    <a:pt x="41" y="319"/>
                  </a:lnTo>
                  <a:lnTo>
                    <a:pt x="31" y="316"/>
                  </a:lnTo>
                  <a:lnTo>
                    <a:pt x="13" y="303"/>
                  </a:lnTo>
                  <a:lnTo>
                    <a:pt x="5" y="298"/>
                  </a:lnTo>
                  <a:lnTo>
                    <a:pt x="0" y="287"/>
                  </a:lnTo>
                  <a:lnTo>
                    <a:pt x="57" y="272"/>
                  </a:lnTo>
                  <a:lnTo>
                    <a:pt x="78" y="261"/>
                  </a:lnTo>
                  <a:lnTo>
                    <a:pt x="124" y="231"/>
                  </a:lnTo>
                  <a:lnTo>
                    <a:pt x="93" y="218"/>
                  </a:lnTo>
                  <a:lnTo>
                    <a:pt x="101" y="210"/>
                  </a:lnTo>
                  <a:lnTo>
                    <a:pt x="90" y="199"/>
                  </a:lnTo>
                  <a:lnTo>
                    <a:pt x="139" y="186"/>
                  </a:lnTo>
                  <a:lnTo>
                    <a:pt x="171" y="184"/>
                  </a:lnTo>
                  <a:lnTo>
                    <a:pt x="181" y="176"/>
                  </a:lnTo>
                  <a:lnTo>
                    <a:pt x="156" y="168"/>
                  </a:lnTo>
                  <a:lnTo>
                    <a:pt x="139" y="163"/>
                  </a:lnTo>
                  <a:lnTo>
                    <a:pt x="143" y="146"/>
                  </a:lnTo>
                  <a:lnTo>
                    <a:pt x="109" y="135"/>
                  </a:lnTo>
                  <a:lnTo>
                    <a:pt x="93" y="130"/>
                  </a:lnTo>
                  <a:lnTo>
                    <a:pt x="90" y="112"/>
                  </a:lnTo>
                  <a:lnTo>
                    <a:pt x="93" y="106"/>
                  </a:lnTo>
                  <a:lnTo>
                    <a:pt x="78" y="102"/>
                  </a:lnTo>
                  <a:lnTo>
                    <a:pt x="59" y="104"/>
                  </a:lnTo>
                  <a:lnTo>
                    <a:pt x="28" y="107"/>
                  </a:lnTo>
                  <a:lnTo>
                    <a:pt x="5" y="97"/>
                  </a:lnTo>
                  <a:lnTo>
                    <a:pt x="1" y="71"/>
                  </a:lnTo>
                  <a:lnTo>
                    <a:pt x="3" y="65"/>
                  </a:lnTo>
                  <a:lnTo>
                    <a:pt x="5" y="62"/>
                  </a:lnTo>
                  <a:lnTo>
                    <a:pt x="5" y="58"/>
                  </a:lnTo>
                  <a:lnTo>
                    <a:pt x="5" y="55"/>
                  </a:lnTo>
                  <a:lnTo>
                    <a:pt x="6" y="52"/>
                  </a:lnTo>
                  <a:lnTo>
                    <a:pt x="11" y="48"/>
                  </a:lnTo>
                  <a:lnTo>
                    <a:pt x="19" y="45"/>
                  </a:lnTo>
                  <a:lnTo>
                    <a:pt x="26" y="42"/>
                  </a:lnTo>
                  <a:lnTo>
                    <a:pt x="34" y="37"/>
                  </a:lnTo>
                  <a:lnTo>
                    <a:pt x="42" y="35"/>
                  </a:lnTo>
                  <a:lnTo>
                    <a:pt x="47" y="35"/>
                  </a:lnTo>
                  <a:lnTo>
                    <a:pt x="49" y="37"/>
                  </a:lnTo>
                  <a:lnTo>
                    <a:pt x="52" y="40"/>
                  </a:lnTo>
                  <a:lnTo>
                    <a:pt x="59" y="37"/>
                  </a:lnTo>
                  <a:lnTo>
                    <a:pt x="57" y="34"/>
                  </a:lnTo>
                  <a:lnTo>
                    <a:pt x="57" y="31"/>
                  </a:lnTo>
                  <a:lnTo>
                    <a:pt x="57" y="27"/>
                  </a:lnTo>
                  <a:lnTo>
                    <a:pt x="60" y="19"/>
                  </a:lnTo>
                  <a:lnTo>
                    <a:pt x="65" y="11"/>
                  </a:lnTo>
                  <a:lnTo>
                    <a:pt x="65" y="8"/>
                  </a:lnTo>
                  <a:lnTo>
                    <a:pt x="70" y="8"/>
                  </a:lnTo>
                  <a:lnTo>
                    <a:pt x="73" y="11"/>
                  </a:lnTo>
                  <a:lnTo>
                    <a:pt x="80" y="9"/>
                  </a:lnTo>
                  <a:lnTo>
                    <a:pt x="80" y="4"/>
                  </a:lnTo>
                  <a:lnTo>
                    <a:pt x="93" y="3"/>
                  </a:lnTo>
                  <a:lnTo>
                    <a:pt x="94" y="4"/>
                  </a:lnTo>
                  <a:lnTo>
                    <a:pt x="103" y="3"/>
                  </a:lnTo>
                  <a:lnTo>
                    <a:pt x="112" y="1"/>
                  </a:lnTo>
                  <a:lnTo>
                    <a:pt x="125" y="0"/>
                  </a:lnTo>
                  <a:lnTo>
                    <a:pt x="129" y="1"/>
                  </a:lnTo>
                  <a:lnTo>
                    <a:pt x="129" y="4"/>
                  </a:lnTo>
                  <a:lnTo>
                    <a:pt x="124" y="9"/>
                  </a:lnTo>
                  <a:lnTo>
                    <a:pt x="122" y="13"/>
                  </a:lnTo>
                  <a:lnTo>
                    <a:pt x="122" y="16"/>
                  </a:lnTo>
                  <a:lnTo>
                    <a:pt x="124" y="19"/>
                  </a:lnTo>
                  <a:lnTo>
                    <a:pt x="129" y="19"/>
                  </a:lnTo>
                  <a:lnTo>
                    <a:pt x="132" y="17"/>
                  </a:lnTo>
                  <a:lnTo>
                    <a:pt x="132" y="14"/>
                  </a:lnTo>
                  <a:lnTo>
                    <a:pt x="130" y="11"/>
                  </a:lnTo>
                  <a:lnTo>
                    <a:pt x="135" y="11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8" y="19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7"/>
            <p:cNvSpPr>
              <a:spLocks/>
            </p:cNvSpPr>
            <p:nvPr/>
          </p:nvSpPr>
          <p:spPr bwMode="auto">
            <a:xfrm>
              <a:off x="637" y="2031"/>
              <a:ext cx="664" cy="235"/>
            </a:xfrm>
            <a:custGeom>
              <a:avLst/>
              <a:gdLst>
                <a:gd name="T0" fmla="*/ 377 w 664"/>
                <a:gd name="T1" fmla="*/ 29 h 235"/>
                <a:gd name="T2" fmla="*/ 432 w 664"/>
                <a:gd name="T3" fmla="*/ 13 h 235"/>
                <a:gd name="T4" fmla="*/ 481 w 664"/>
                <a:gd name="T5" fmla="*/ 36 h 235"/>
                <a:gd name="T6" fmla="*/ 515 w 664"/>
                <a:gd name="T7" fmla="*/ 29 h 235"/>
                <a:gd name="T8" fmla="*/ 546 w 664"/>
                <a:gd name="T9" fmla="*/ 8 h 235"/>
                <a:gd name="T10" fmla="*/ 556 w 664"/>
                <a:gd name="T11" fmla="*/ 5 h 235"/>
                <a:gd name="T12" fmla="*/ 577 w 664"/>
                <a:gd name="T13" fmla="*/ 28 h 235"/>
                <a:gd name="T14" fmla="*/ 594 w 664"/>
                <a:gd name="T15" fmla="*/ 38 h 235"/>
                <a:gd name="T16" fmla="*/ 608 w 664"/>
                <a:gd name="T17" fmla="*/ 44 h 235"/>
                <a:gd name="T18" fmla="*/ 644 w 664"/>
                <a:gd name="T19" fmla="*/ 69 h 235"/>
                <a:gd name="T20" fmla="*/ 664 w 664"/>
                <a:gd name="T21" fmla="*/ 72 h 235"/>
                <a:gd name="T22" fmla="*/ 620 w 664"/>
                <a:gd name="T23" fmla="*/ 80 h 235"/>
                <a:gd name="T24" fmla="*/ 579 w 664"/>
                <a:gd name="T25" fmla="*/ 80 h 235"/>
                <a:gd name="T26" fmla="*/ 559 w 664"/>
                <a:gd name="T27" fmla="*/ 96 h 235"/>
                <a:gd name="T28" fmla="*/ 564 w 664"/>
                <a:gd name="T29" fmla="*/ 116 h 235"/>
                <a:gd name="T30" fmla="*/ 567 w 664"/>
                <a:gd name="T31" fmla="*/ 132 h 235"/>
                <a:gd name="T32" fmla="*/ 579 w 664"/>
                <a:gd name="T33" fmla="*/ 149 h 235"/>
                <a:gd name="T34" fmla="*/ 558 w 664"/>
                <a:gd name="T35" fmla="*/ 152 h 235"/>
                <a:gd name="T36" fmla="*/ 546 w 664"/>
                <a:gd name="T37" fmla="*/ 153 h 235"/>
                <a:gd name="T38" fmla="*/ 525 w 664"/>
                <a:gd name="T39" fmla="*/ 150 h 235"/>
                <a:gd name="T40" fmla="*/ 509 w 664"/>
                <a:gd name="T41" fmla="*/ 140 h 235"/>
                <a:gd name="T42" fmla="*/ 479 w 664"/>
                <a:gd name="T43" fmla="*/ 144 h 235"/>
                <a:gd name="T44" fmla="*/ 455 w 664"/>
                <a:gd name="T45" fmla="*/ 153 h 235"/>
                <a:gd name="T46" fmla="*/ 412 w 664"/>
                <a:gd name="T47" fmla="*/ 157 h 235"/>
                <a:gd name="T48" fmla="*/ 360 w 664"/>
                <a:gd name="T49" fmla="*/ 160 h 235"/>
                <a:gd name="T50" fmla="*/ 332 w 664"/>
                <a:gd name="T51" fmla="*/ 157 h 235"/>
                <a:gd name="T52" fmla="*/ 306 w 664"/>
                <a:gd name="T53" fmla="*/ 157 h 235"/>
                <a:gd name="T54" fmla="*/ 292 w 664"/>
                <a:gd name="T55" fmla="*/ 176 h 235"/>
                <a:gd name="T56" fmla="*/ 259 w 664"/>
                <a:gd name="T57" fmla="*/ 181 h 235"/>
                <a:gd name="T58" fmla="*/ 210 w 664"/>
                <a:gd name="T59" fmla="*/ 166 h 235"/>
                <a:gd name="T60" fmla="*/ 159 w 664"/>
                <a:gd name="T61" fmla="*/ 157 h 235"/>
                <a:gd name="T62" fmla="*/ 156 w 664"/>
                <a:gd name="T63" fmla="*/ 186 h 235"/>
                <a:gd name="T64" fmla="*/ 155 w 664"/>
                <a:gd name="T65" fmla="*/ 204 h 235"/>
                <a:gd name="T66" fmla="*/ 127 w 664"/>
                <a:gd name="T67" fmla="*/ 186 h 235"/>
                <a:gd name="T68" fmla="*/ 102 w 664"/>
                <a:gd name="T69" fmla="*/ 183 h 235"/>
                <a:gd name="T70" fmla="*/ 44 w 664"/>
                <a:gd name="T71" fmla="*/ 222 h 235"/>
                <a:gd name="T72" fmla="*/ 14 w 664"/>
                <a:gd name="T73" fmla="*/ 235 h 235"/>
                <a:gd name="T74" fmla="*/ 34 w 664"/>
                <a:gd name="T75" fmla="*/ 204 h 235"/>
                <a:gd name="T76" fmla="*/ 24 w 664"/>
                <a:gd name="T77" fmla="*/ 157 h 235"/>
                <a:gd name="T78" fmla="*/ 0 w 664"/>
                <a:gd name="T79" fmla="*/ 147 h 235"/>
                <a:gd name="T80" fmla="*/ 27 w 664"/>
                <a:gd name="T81" fmla="*/ 135 h 235"/>
                <a:gd name="T82" fmla="*/ 79 w 664"/>
                <a:gd name="T83" fmla="*/ 147 h 235"/>
                <a:gd name="T84" fmla="*/ 104 w 664"/>
                <a:gd name="T85" fmla="*/ 140 h 235"/>
                <a:gd name="T86" fmla="*/ 155 w 664"/>
                <a:gd name="T87" fmla="*/ 114 h 235"/>
                <a:gd name="T88" fmla="*/ 158 w 664"/>
                <a:gd name="T89" fmla="*/ 98 h 235"/>
                <a:gd name="T90" fmla="*/ 171 w 664"/>
                <a:gd name="T91" fmla="*/ 91 h 235"/>
                <a:gd name="T92" fmla="*/ 184 w 664"/>
                <a:gd name="T93" fmla="*/ 80 h 235"/>
                <a:gd name="T94" fmla="*/ 176 w 664"/>
                <a:gd name="T95" fmla="*/ 67 h 235"/>
                <a:gd name="T96" fmla="*/ 190 w 664"/>
                <a:gd name="T97" fmla="*/ 54 h 235"/>
                <a:gd name="T98" fmla="*/ 218 w 664"/>
                <a:gd name="T99" fmla="*/ 39 h 235"/>
                <a:gd name="T100" fmla="*/ 226 w 664"/>
                <a:gd name="T101" fmla="*/ 24 h 235"/>
                <a:gd name="T102" fmla="*/ 257 w 664"/>
                <a:gd name="T103" fmla="*/ 16 h 235"/>
                <a:gd name="T104" fmla="*/ 292 w 664"/>
                <a:gd name="T105" fmla="*/ 15 h 2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64"/>
                <a:gd name="T160" fmla="*/ 0 h 235"/>
                <a:gd name="T161" fmla="*/ 664 w 664"/>
                <a:gd name="T162" fmla="*/ 235 h 2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64" h="235">
                  <a:moveTo>
                    <a:pt x="328" y="11"/>
                  </a:moveTo>
                  <a:lnTo>
                    <a:pt x="336" y="20"/>
                  </a:lnTo>
                  <a:lnTo>
                    <a:pt x="344" y="21"/>
                  </a:lnTo>
                  <a:lnTo>
                    <a:pt x="339" y="26"/>
                  </a:lnTo>
                  <a:lnTo>
                    <a:pt x="377" y="29"/>
                  </a:lnTo>
                  <a:lnTo>
                    <a:pt x="378" y="33"/>
                  </a:lnTo>
                  <a:lnTo>
                    <a:pt x="388" y="31"/>
                  </a:lnTo>
                  <a:lnTo>
                    <a:pt x="411" y="15"/>
                  </a:lnTo>
                  <a:lnTo>
                    <a:pt x="422" y="13"/>
                  </a:lnTo>
                  <a:lnTo>
                    <a:pt x="432" y="13"/>
                  </a:lnTo>
                  <a:lnTo>
                    <a:pt x="443" y="20"/>
                  </a:lnTo>
                  <a:lnTo>
                    <a:pt x="437" y="26"/>
                  </a:lnTo>
                  <a:lnTo>
                    <a:pt x="443" y="31"/>
                  </a:lnTo>
                  <a:lnTo>
                    <a:pt x="465" y="29"/>
                  </a:lnTo>
                  <a:lnTo>
                    <a:pt x="481" y="36"/>
                  </a:lnTo>
                  <a:lnTo>
                    <a:pt x="499" y="31"/>
                  </a:lnTo>
                  <a:lnTo>
                    <a:pt x="504" y="26"/>
                  </a:lnTo>
                  <a:lnTo>
                    <a:pt x="509" y="26"/>
                  </a:lnTo>
                  <a:lnTo>
                    <a:pt x="514" y="29"/>
                  </a:lnTo>
                  <a:lnTo>
                    <a:pt x="515" y="29"/>
                  </a:lnTo>
                  <a:lnTo>
                    <a:pt x="518" y="21"/>
                  </a:lnTo>
                  <a:lnTo>
                    <a:pt x="525" y="20"/>
                  </a:lnTo>
                  <a:lnTo>
                    <a:pt x="532" y="15"/>
                  </a:lnTo>
                  <a:lnTo>
                    <a:pt x="543" y="11"/>
                  </a:lnTo>
                  <a:lnTo>
                    <a:pt x="546" y="8"/>
                  </a:lnTo>
                  <a:lnTo>
                    <a:pt x="548" y="0"/>
                  </a:lnTo>
                  <a:lnTo>
                    <a:pt x="546" y="0"/>
                  </a:lnTo>
                  <a:lnTo>
                    <a:pt x="553" y="2"/>
                  </a:lnTo>
                  <a:lnTo>
                    <a:pt x="554" y="3"/>
                  </a:lnTo>
                  <a:lnTo>
                    <a:pt x="556" y="5"/>
                  </a:lnTo>
                  <a:lnTo>
                    <a:pt x="551" y="11"/>
                  </a:lnTo>
                  <a:lnTo>
                    <a:pt x="553" y="15"/>
                  </a:lnTo>
                  <a:lnTo>
                    <a:pt x="563" y="16"/>
                  </a:lnTo>
                  <a:lnTo>
                    <a:pt x="564" y="16"/>
                  </a:lnTo>
                  <a:lnTo>
                    <a:pt x="577" y="28"/>
                  </a:lnTo>
                  <a:lnTo>
                    <a:pt x="585" y="31"/>
                  </a:lnTo>
                  <a:lnTo>
                    <a:pt x="582" y="34"/>
                  </a:lnTo>
                  <a:lnTo>
                    <a:pt x="584" y="38"/>
                  </a:lnTo>
                  <a:lnTo>
                    <a:pt x="594" y="38"/>
                  </a:lnTo>
                  <a:lnTo>
                    <a:pt x="594" y="42"/>
                  </a:lnTo>
                  <a:lnTo>
                    <a:pt x="595" y="44"/>
                  </a:lnTo>
                  <a:lnTo>
                    <a:pt x="597" y="46"/>
                  </a:lnTo>
                  <a:lnTo>
                    <a:pt x="603" y="44"/>
                  </a:lnTo>
                  <a:lnTo>
                    <a:pt x="608" y="44"/>
                  </a:lnTo>
                  <a:lnTo>
                    <a:pt x="623" y="52"/>
                  </a:lnTo>
                  <a:lnTo>
                    <a:pt x="629" y="52"/>
                  </a:lnTo>
                  <a:lnTo>
                    <a:pt x="629" y="57"/>
                  </a:lnTo>
                  <a:lnTo>
                    <a:pt x="639" y="67"/>
                  </a:lnTo>
                  <a:lnTo>
                    <a:pt x="644" y="69"/>
                  </a:lnTo>
                  <a:lnTo>
                    <a:pt x="649" y="69"/>
                  </a:lnTo>
                  <a:lnTo>
                    <a:pt x="652" y="69"/>
                  </a:lnTo>
                  <a:lnTo>
                    <a:pt x="656" y="69"/>
                  </a:lnTo>
                  <a:lnTo>
                    <a:pt x="660" y="72"/>
                  </a:lnTo>
                  <a:lnTo>
                    <a:pt x="664" y="72"/>
                  </a:lnTo>
                  <a:lnTo>
                    <a:pt x="662" y="75"/>
                  </a:lnTo>
                  <a:lnTo>
                    <a:pt x="657" y="80"/>
                  </a:lnTo>
                  <a:lnTo>
                    <a:pt x="649" y="78"/>
                  </a:lnTo>
                  <a:lnTo>
                    <a:pt x="641" y="80"/>
                  </a:lnTo>
                  <a:lnTo>
                    <a:pt x="620" y="80"/>
                  </a:lnTo>
                  <a:lnTo>
                    <a:pt x="618" y="77"/>
                  </a:lnTo>
                  <a:lnTo>
                    <a:pt x="612" y="75"/>
                  </a:lnTo>
                  <a:lnTo>
                    <a:pt x="607" y="78"/>
                  </a:lnTo>
                  <a:lnTo>
                    <a:pt x="597" y="78"/>
                  </a:lnTo>
                  <a:lnTo>
                    <a:pt x="579" y="80"/>
                  </a:lnTo>
                  <a:lnTo>
                    <a:pt x="564" y="80"/>
                  </a:lnTo>
                  <a:lnTo>
                    <a:pt x="563" y="85"/>
                  </a:lnTo>
                  <a:lnTo>
                    <a:pt x="567" y="87"/>
                  </a:lnTo>
                  <a:lnTo>
                    <a:pt x="569" y="91"/>
                  </a:lnTo>
                  <a:lnTo>
                    <a:pt x="559" y="96"/>
                  </a:lnTo>
                  <a:lnTo>
                    <a:pt x="563" y="100"/>
                  </a:lnTo>
                  <a:lnTo>
                    <a:pt x="566" y="103"/>
                  </a:lnTo>
                  <a:lnTo>
                    <a:pt x="564" y="108"/>
                  </a:lnTo>
                  <a:lnTo>
                    <a:pt x="563" y="113"/>
                  </a:lnTo>
                  <a:lnTo>
                    <a:pt x="564" y="116"/>
                  </a:lnTo>
                  <a:lnTo>
                    <a:pt x="567" y="119"/>
                  </a:lnTo>
                  <a:lnTo>
                    <a:pt x="566" y="122"/>
                  </a:lnTo>
                  <a:lnTo>
                    <a:pt x="558" y="122"/>
                  </a:lnTo>
                  <a:lnTo>
                    <a:pt x="564" y="131"/>
                  </a:lnTo>
                  <a:lnTo>
                    <a:pt x="567" y="132"/>
                  </a:lnTo>
                  <a:lnTo>
                    <a:pt x="584" y="132"/>
                  </a:lnTo>
                  <a:lnTo>
                    <a:pt x="585" y="135"/>
                  </a:lnTo>
                  <a:lnTo>
                    <a:pt x="584" y="140"/>
                  </a:lnTo>
                  <a:lnTo>
                    <a:pt x="582" y="145"/>
                  </a:lnTo>
                  <a:lnTo>
                    <a:pt x="579" y="149"/>
                  </a:lnTo>
                  <a:lnTo>
                    <a:pt x="574" y="152"/>
                  </a:lnTo>
                  <a:lnTo>
                    <a:pt x="569" y="153"/>
                  </a:lnTo>
                  <a:lnTo>
                    <a:pt x="567" y="155"/>
                  </a:lnTo>
                  <a:lnTo>
                    <a:pt x="559" y="155"/>
                  </a:lnTo>
                  <a:lnTo>
                    <a:pt x="558" y="152"/>
                  </a:lnTo>
                  <a:lnTo>
                    <a:pt x="558" y="149"/>
                  </a:lnTo>
                  <a:lnTo>
                    <a:pt x="556" y="147"/>
                  </a:lnTo>
                  <a:lnTo>
                    <a:pt x="553" y="147"/>
                  </a:lnTo>
                  <a:lnTo>
                    <a:pt x="550" y="150"/>
                  </a:lnTo>
                  <a:lnTo>
                    <a:pt x="546" y="153"/>
                  </a:lnTo>
                  <a:lnTo>
                    <a:pt x="540" y="155"/>
                  </a:lnTo>
                  <a:lnTo>
                    <a:pt x="533" y="155"/>
                  </a:lnTo>
                  <a:lnTo>
                    <a:pt x="523" y="157"/>
                  </a:lnTo>
                  <a:lnTo>
                    <a:pt x="520" y="153"/>
                  </a:lnTo>
                  <a:lnTo>
                    <a:pt x="525" y="150"/>
                  </a:lnTo>
                  <a:lnTo>
                    <a:pt x="528" y="149"/>
                  </a:lnTo>
                  <a:lnTo>
                    <a:pt x="532" y="144"/>
                  </a:lnTo>
                  <a:lnTo>
                    <a:pt x="527" y="144"/>
                  </a:lnTo>
                  <a:lnTo>
                    <a:pt x="518" y="144"/>
                  </a:lnTo>
                  <a:lnTo>
                    <a:pt x="509" y="140"/>
                  </a:lnTo>
                  <a:lnTo>
                    <a:pt x="505" y="140"/>
                  </a:lnTo>
                  <a:lnTo>
                    <a:pt x="499" y="142"/>
                  </a:lnTo>
                  <a:lnTo>
                    <a:pt x="492" y="142"/>
                  </a:lnTo>
                  <a:lnTo>
                    <a:pt x="487" y="145"/>
                  </a:lnTo>
                  <a:lnTo>
                    <a:pt x="479" y="144"/>
                  </a:lnTo>
                  <a:lnTo>
                    <a:pt x="474" y="144"/>
                  </a:lnTo>
                  <a:lnTo>
                    <a:pt x="468" y="147"/>
                  </a:lnTo>
                  <a:lnTo>
                    <a:pt x="465" y="157"/>
                  </a:lnTo>
                  <a:lnTo>
                    <a:pt x="460" y="155"/>
                  </a:lnTo>
                  <a:lnTo>
                    <a:pt x="455" y="153"/>
                  </a:lnTo>
                  <a:lnTo>
                    <a:pt x="447" y="153"/>
                  </a:lnTo>
                  <a:lnTo>
                    <a:pt x="439" y="155"/>
                  </a:lnTo>
                  <a:lnTo>
                    <a:pt x="427" y="160"/>
                  </a:lnTo>
                  <a:lnTo>
                    <a:pt x="421" y="160"/>
                  </a:lnTo>
                  <a:lnTo>
                    <a:pt x="412" y="157"/>
                  </a:lnTo>
                  <a:lnTo>
                    <a:pt x="396" y="163"/>
                  </a:lnTo>
                  <a:lnTo>
                    <a:pt x="385" y="166"/>
                  </a:lnTo>
                  <a:lnTo>
                    <a:pt x="377" y="165"/>
                  </a:lnTo>
                  <a:lnTo>
                    <a:pt x="368" y="162"/>
                  </a:lnTo>
                  <a:lnTo>
                    <a:pt x="360" y="160"/>
                  </a:lnTo>
                  <a:lnTo>
                    <a:pt x="355" y="162"/>
                  </a:lnTo>
                  <a:lnTo>
                    <a:pt x="349" y="163"/>
                  </a:lnTo>
                  <a:lnTo>
                    <a:pt x="342" y="162"/>
                  </a:lnTo>
                  <a:lnTo>
                    <a:pt x="339" y="160"/>
                  </a:lnTo>
                  <a:lnTo>
                    <a:pt x="332" y="157"/>
                  </a:lnTo>
                  <a:lnTo>
                    <a:pt x="328" y="158"/>
                  </a:lnTo>
                  <a:lnTo>
                    <a:pt x="323" y="162"/>
                  </a:lnTo>
                  <a:lnTo>
                    <a:pt x="323" y="165"/>
                  </a:lnTo>
                  <a:lnTo>
                    <a:pt x="305" y="160"/>
                  </a:lnTo>
                  <a:lnTo>
                    <a:pt x="306" y="157"/>
                  </a:lnTo>
                  <a:lnTo>
                    <a:pt x="290" y="152"/>
                  </a:lnTo>
                  <a:lnTo>
                    <a:pt x="283" y="160"/>
                  </a:lnTo>
                  <a:lnTo>
                    <a:pt x="285" y="165"/>
                  </a:lnTo>
                  <a:lnTo>
                    <a:pt x="287" y="173"/>
                  </a:lnTo>
                  <a:lnTo>
                    <a:pt x="292" y="176"/>
                  </a:lnTo>
                  <a:lnTo>
                    <a:pt x="295" y="183"/>
                  </a:lnTo>
                  <a:lnTo>
                    <a:pt x="293" y="188"/>
                  </a:lnTo>
                  <a:lnTo>
                    <a:pt x="283" y="194"/>
                  </a:lnTo>
                  <a:lnTo>
                    <a:pt x="259" y="191"/>
                  </a:lnTo>
                  <a:lnTo>
                    <a:pt x="259" y="181"/>
                  </a:lnTo>
                  <a:lnTo>
                    <a:pt x="251" y="178"/>
                  </a:lnTo>
                  <a:lnTo>
                    <a:pt x="235" y="175"/>
                  </a:lnTo>
                  <a:lnTo>
                    <a:pt x="231" y="171"/>
                  </a:lnTo>
                  <a:lnTo>
                    <a:pt x="226" y="168"/>
                  </a:lnTo>
                  <a:lnTo>
                    <a:pt x="210" y="166"/>
                  </a:lnTo>
                  <a:lnTo>
                    <a:pt x="204" y="165"/>
                  </a:lnTo>
                  <a:lnTo>
                    <a:pt x="197" y="160"/>
                  </a:lnTo>
                  <a:lnTo>
                    <a:pt x="194" y="160"/>
                  </a:lnTo>
                  <a:lnTo>
                    <a:pt x="159" y="157"/>
                  </a:lnTo>
                  <a:lnTo>
                    <a:pt x="158" y="160"/>
                  </a:lnTo>
                  <a:lnTo>
                    <a:pt x="158" y="170"/>
                  </a:lnTo>
                  <a:lnTo>
                    <a:pt x="158" y="178"/>
                  </a:lnTo>
                  <a:lnTo>
                    <a:pt x="153" y="184"/>
                  </a:lnTo>
                  <a:lnTo>
                    <a:pt x="156" y="186"/>
                  </a:lnTo>
                  <a:lnTo>
                    <a:pt x="169" y="194"/>
                  </a:lnTo>
                  <a:lnTo>
                    <a:pt x="177" y="199"/>
                  </a:lnTo>
                  <a:lnTo>
                    <a:pt x="173" y="204"/>
                  </a:lnTo>
                  <a:lnTo>
                    <a:pt x="161" y="207"/>
                  </a:lnTo>
                  <a:lnTo>
                    <a:pt x="155" y="204"/>
                  </a:lnTo>
                  <a:lnTo>
                    <a:pt x="153" y="196"/>
                  </a:lnTo>
                  <a:lnTo>
                    <a:pt x="153" y="194"/>
                  </a:lnTo>
                  <a:lnTo>
                    <a:pt x="145" y="191"/>
                  </a:lnTo>
                  <a:lnTo>
                    <a:pt x="135" y="193"/>
                  </a:lnTo>
                  <a:lnTo>
                    <a:pt x="127" y="186"/>
                  </a:lnTo>
                  <a:lnTo>
                    <a:pt x="117" y="176"/>
                  </a:lnTo>
                  <a:lnTo>
                    <a:pt x="110" y="175"/>
                  </a:lnTo>
                  <a:lnTo>
                    <a:pt x="106" y="176"/>
                  </a:lnTo>
                  <a:lnTo>
                    <a:pt x="104" y="181"/>
                  </a:lnTo>
                  <a:lnTo>
                    <a:pt x="102" y="183"/>
                  </a:lnTo>
                  <a:lnTo>
                    <a:pt x="104" y="197"/>
                  </a:lnTo>
                  <a:lnTo>
                    <a:pt x="101" y="209"/>
                  </a:lnTo>
                  <a:lnTo>
                    <a:pt x="93" y="212"/>
                  </a:lnTo>
                  <a:lnTo>
                    <a:pt x="53" y="219"/>
                  </a:lnTo>
                  <a:lnTo>
                    <a:pt x="44" y="222"/>
                  </a:lnTo>
                  <a:lnTo>
                    <a:pt x="44" y="224"/>
                  </a:lnTo>
                  <a:lnTo>
                    <a:pt x="40" y="228"/>
                  </a:lnTo>
                  <a:lnTo>
                    <a:pt x="37" y="230"/>
                  </a:lnTo>
                  <a:lnTo>
                    <a:pt x="34" y="230"/>
                  </a:lnTo>
                  <a:lnTo>
                    <a:pt x="14" y="235"/>
                  </a:lnTo>
                  <a:lnTo>
                    <a:pt x="11" y="232"/>
                  </a:lnTo>
                  <a:lnTo>
                    <a:pt x="13" y="222"/>
                  </a:lnTo>
                  <a:lnTo>
                    <a:pt x="26" y="222"/>
                  </a:lnTo>
                  <a:lnTo>
                    <a:pt x="27" y="214"/>
                  </a:lnTo>
                  <a:lnTo>
                    <a:pt x="34" y="204"/>
                  </a:lnTo>
                  <a:lnTo>
                    <a:pt x="34" y="199"/>
                  </a:lnTo>
                  <a:lnTo>
                    <a:pt x="32" y="194"/>
                  </a:lnTo>
                  <a:lnTo>
                    <a:pt x="35" y="181"/>
                  </a:lnTo>
                  <a:lnTo>
                    <a:pt x="27" y="170"/>
                  </a:lnTo>
                  <a:lnTo>
                    <a:pt x="24" y="157"/>
                  </a:lnTo>
                  <a:lnTo>
                    <a:pt x="16" y="157"/>
                  </a:lnTo>
                  <a:lnTo>
                    <a:pt x="19" y="150"/>
                  </a:lnTo>
                  <a:lnTo>
                    <a:pt x="4" y="150"/>
                  </a:lnTo>
                  <a:lnTo>
                    <a:pt x="0" y="147"/>
                  </a:lnTo>
                  <a:lnTo>
                    <a:pt x="1" y="140"/>
                  </a:lnTo>
                  <a:lnTo>
                    <a:pt x="9" y="137"/>
                  </a:lnTo>
                  <a:lnTo>
                    <a:pt x="13" y="135"/>
                  </a:lnTo>
                  <a:lnTo>
                    <a:pt x="16" y="135"/>
                  </a:lnTo>
                  <a:lnTo>
                    <a:pt x="27" y="135"/>
                  </a:lnTo>
                  <a:lnTo>
                    <a:pt x="40" y="137"/>
                  </a:lnTo>
                  <a:lnTo>
                    <a:pt x="60" y="132"/>
                  </a:lnTo>
                  <a:lnTo>
                    <a:pt x="68" y="132"/>
                  </a:lnTo>
                  <a:lnTo>
                    <a:pt x="75" y="137"/>
                  </a:lnTo>
                  <a:lnTo>
                    <a:pt x="79" y="147"/>
                  </a:lnTo>
                  <a:lnTo>
                    <a:pt x="84" y="150"/>
                  </a:lnTo>
                  <a:lnTo>
                    <a:pt x="104" y="147"/>
                  </a:lnTo>
                  <a:lnTo>
                    <a:pt x="106" y="145"/>
                  </a:lnTo>
                  <a:lnTo>
                    <a:pt x="104" y="142"/>
                  </a:lnTo>
                  <a:lnTo>
                    <a:pt x="104" y="140"/>
                  </a:lnTo>
                  <a:lnTo>
                    <a:pt x="112" y="137"/>
                  </a:lnTo>
                  <a:lnTo>
                    <a:pt x="114" y="122"/>
                  </a:lnTo>
                  <a:lnTo>
                    <a:pt x="117" y="119"/>
                  </a:lnTo>
                  <a:lnTo>
                    <a:pt x="148" y="114"/>
                  </a:lnTo>
                  <a:lnTo>
                    <a:pt x="155" y="114"/>
                  </a:lnTo>
                  <a:lnTo>
                    <a:pt x="161" y="113"/>
                  </a:lnTo>
                  <a:lnTo>
                    <a:pt x="166" y="108"/>
                  </a:lnTo>
                  <a:lnTo>
                    <a:pt x="159" y="104"/>
                  </a:lnTo>
                  <a:lnTo>
                    <a:pt x="161" y="100"/>
                  </a:lnTo>
                  <a:lnTo>
                    <a:pt x="158" y="98"/>
                  </a:lnTo>
                  <a:lnTo>
                    <a:pt x="159" y="91"/>
                  </a:lnTo>
                  <a:lnTo>
                    <a:pt x="161" y="91"/>
                  </a:lnTo>
                  <a:lnTo>
                    <a:pt x="166" y="91"/>
                  </a:lnTo>
                  <a:lnTo>
                    <a:pt x="168" y="91"/>
                  </a:lnTo>
                  <a:lnTo>
                    <a:pt x="171" y="91"/>
                  </a:lnTo>
                  <a:lnTo>
                    <a:pt x="174" y="90"/>
                  </a:lnTo>
                  <a:lnTo>
                    <a:pt x="176" y="88"/>
                  </a:lnTo>
                  <a:lnTo>
                    <a:pt x="176" y="83"/>
                  </a:lnTo>
                  <a:lnTo>
                    <a:pt x="177" y="82"/>
                  </a:lnTo>
                  <a:lnTo>
                    <a:pt x="184" y="80"/>
                  </a:lnTo>
                  <a:lnTo>
                    <a:pt x="186" y="80"/>
                  </a:lnTo>
                  <a:lnTo>
                    <a:pt x="181" y="78"/>
                  </a:lnTo>
                  <a:lnTo>
                    <a:pt x="184" y="73"/>
                  </a:lnTo>
                  <a:lnTo>
                    <a:pt x="182" y="70"/>
                  </a:lnTo>
                  <a:lnTo>
                    <a:pt x="176" y="67"/>
                  </a:lnTo>
                  <a:lnTo>
                    <a:pt x="174" y="64"/>
                  </a:lnTo>
                  <a:lnTo>
                    <a:pt x="179" y="57"/>
                  </a:lnTo>
                  <a:lnTo>
                    <a:pt x="184" y="55"/>
                  </a:lnTo>
                  <a:lnTo>
                    <a:pt x="190" y="55"/>
                  </a:lnTo>
                  <a:lnTo>
                    <a:pt x="190" y="54"/>
                  </a:lnTo>
                  <a:lnTo>
                    <a:pt x="195" y="49"/>
                  </a:lnTo>
                  <a:lnTo>
                    <a:pt x="197" y="46"/>
                  </a:lnTo>
                  <a:lnTo>
                    <a:pt x="208" y="38"/>
                  </a:lnTo>
                  <a:lnTo>
                    <a:pt x="213" y="38"/>
                  </a:lnTo>
                  <a:lnTo>
                    <a:pt x="218" y="39"/>
                  </a:lnTo>
                  <a:lnTo>
                    <a:pt x="223" y="39"/>
                  </a:lnTo>
                  <a:lnTo>
                    <a:pt x="226" y="36"/>
                  </a:lnTo>
                  <a:lnTo>
                    <a:pt x="233" y="34"/>
                  </a:lnTo>
                  <a:lnTo>
                    <a:pt x="231" y="31"/>
                  </a:lnTo>
                  <a:lnTo>
                    <a:pt x="226" y="24"/>
                  </a:lnTo>
                  <a:lnTo>
                    <a:pt x="231" y="21"/>
                  </a:lnTo>
                  <a:lnTo>
                    <a:pt x="235" y="20"/>
                  </a:lnTo>
                  <a:lnTo>
                    <a:pt x="243" y="20"/>
                  </a:lnTo>
                  <a:lnTo>
                    <a:pt x="251" y="16"/>
                  </a:lnTo>
                  <a:lnTo>
                    <a:pt x="257" y="16"/>
                  </a:lnTo>
                  <a:lnTo>
                    <a:pt x="259" y="18"/>
                  </a:lnTo>
                  <a:lnTo>
                    <a:pt x="269" y="15"/>
                  </a:lnTo>
                  <a:lnTo>
                    <a:pt x="277" y="11"/>
                  </a:lnTo>
                  <a:lnTo>
                    <a:pt x="287" y="13"/>
                  </a:lnTo>
                  <a:lnTo>
                    <a:pt x="292" y="15"/>
                  </a:lnTo>
                  <a:lnTo>
                    <a:pt x="288" y="23"/>
                  </a:lnTo>
                  <a:lnTo>
                    <a:pt x="297" y="24"/>
                  </a:lnTo>
                  <a:lnTo>
                    <a:pt x="310" y="16"/>
                  </a:lnTo>
                  <a:lnTo>
                    <a:pt x="328" y="1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8"/>
            <p:cNvSpPr>
              <a:spLocks/>
            </p:cNvSpPr>
            <p:nvPr/>
          </p:nvSpPr>
          <p:spPr bwMode="auto">
            <a:xfrm>
              <a:off x="3496" y="2039"/>
              <a:ext cx="573" cy="349"/>
            </a:xfrm>
            <a:custGeom>
              <a:avLst/>
              <a:gdLst>
                <a:gd name="T0" fmla="*/ 525 w 573"/>
                <a:gd name="T1" fmla="*/ 92 h 349"/>
                <a:gd name="T2" fmla="*/ 509 w 573"/>
                <a:gd name="T3" fmla="*/ 111 h 349"/>
                <a:gd name="T4" fmla="*/ 501 w 573"/>
                <a:gd name="T5" fmla="*/ 137 h 349"/>
                <a:gd name="T6" fmla="*/ 486 w 573"/>
                <a:gd name="T7" fmla="*/ 162 h 349"/>
                <a:gd name="T8" fmla="*/ 503 w 573"/>
                <a:gd name="T9" fmla="*/ 175 h 349"/>
                <a:gd name="T10" fmla="*/ 524 w 573"/>
                <a:gd name="T11" fmla="*/ 201 h 349"/>
                <a:gd name="T12" fmla="*/ 530 w 573"/>
                <a:gd name="T13" fmla="*/ 224 h 349"/>
                <a:gd name="T14" fmla="*/ 519 w 573"/>
                <a:gd name="T15" fmla="*/ 242 h 349"/>
                <a:gd name="T16" fmla="*/ 507 w 573"/>
                <a:gd name="T17" fmla="*/ 273 h 349"/>
                <a:gd name="T18" fmla="*/ 519 w 573"/>
                <a:gd name="T19" fmla="*/ 294 h 349"/>
                <a:gd name="T20" fmla="*/ 503 w 573"/>
                <a:gd name="T21" fmla="*/ 320 h 349"/>
                <a:gd name="T22" fmla="*/ 421 w 573"/>
                <a:gd name="T23" fmla="*/ 346 h 349"/>
                <a:gd name="T24" fmla="*/ 365 w 573"/>
                <a:gd name="T25" fmla="*/ 323 h 349"/>
                <a:gd name="T26" fmla="*/ 343 w 573"/>
                <a:gd name="T27" fmla="*/ 297 h 349"/>
                <a:gd name="T28" fmla="*/ 316 w 573"/>
                <a:gd name="T29" fmla="*/ 325 h 349"/>
                <a:gd name="T30" fmla="*/ 256 w 573"/>
                <a:gd name="T31" fmla="*/ 349 h 349"/>
                <a:gd name="T32" fmla="*/ 217 w 573"/>
                <a:gd name="T33" fmla="*/ 340 h 349"/>
                <a:gd name="T34" fmla="*/ 158 w 573"/>
                <a:gd name="T35" fmla="*/ 335 h 349"/>
                <a:gd name="T36" fmla="*/ 147 w 573"/>
                <a:gd name="T37" fmla="*/ 323 h 349"/>
                <a:gd name="T38" fmla="*/ 90 w 573"/>
                <a:gd name="T39" fmla="*/ 327 h 349"/>
                <a:gd name="T40" fmla="*/ 37 w 573"/>
                <a:gd name="T41" fmla="*/ 312 h 349"/>
                <a:gd name="T42" fmla="*/ 23 w 573"/>
                <a:gd name="T43" fmla="*/ 278 h 349"/>
                <a:gd name="T44" fmla="*/ 19 w 573"/>
                <a:gd name="T45" fmla="*/ 222 h 349"/>
                <a:gd name="T46" fmla="*/ 16 w 573"/>
                <a:gd name="T47" fmla="*/ 207 h 349"/>
                <a:gd name="T48" fmla="*/ 67 w 573"/>
                <a:gd name="T49" fmla="*/ 207 h 349"/>
                <a:gd name="T50" fmla="*/ 99 w 573"/>
                <a:gd name="T51" fmla="*/ 193 h 349"/>
                <a:gd name="T52" fmla="*/ 93 w 573"/>
                <a:gd name="T53" fmla="*/ 178 h 349"/>
                <a:gd name="T54" fmla="*/ 55 w 573"/>
                <a:gd name="T55" fmla="*/ 180 h 349"/>
                <a:gd name="T56" fmla="*/ 55 w 573"/>
                <a:gd name="T57" fmla="*/ 163 h 349"/>
                <a:gd name="T58" fmla="*/ 75 w 573"/>
                <a:gd name="T59" fmla="*/ 150 h 349"/>
                <a:gd name="T60" fmla="*/ 103 w 573"/>
                <a:gd name="T61" fmla="*/ 121 h 349"/>
                <a:gd name="T62" fmla="*/ 134 w 573"/>
                <a:gd name="T63" fmla="*/ 103 h 349"/>
                <a:gd name="T64" fmla="*/ 161 w 573"/>
                <a:gd name="T65" fmla="*/ 72 h 349"/>
                <a:gd name="T66" fmla="*/ 155 w 573"/>
                <a:gd name="T67" fmla="*/ 44 h 349"/>
                <a:gd name="T68" fmla="*/ 181 w 573"/>
                <a:gd name="T69" fmla="*/ 21 h 349"/>
                <a:gd name="T70" fmla="*/ 196 w 573"/>
                <a:gd name="T71" fmla="*/ 13 h 349"/>
                <a:gd name="T72" fmla="*/ 204 w 573"/>
                <a:gd name="T73" fmla="*/ 18 h 349"/>
                <a:gd name="T74" fmla="*/ 232 w 573"/>
                <a:gd name="T75" fmla="*/ 7 h 349"/>
                <a:gd name="T76" fmla="*/ 268 w 573"/>
                <a:gd name="T77" fmla="*/ 8 h 349"/>
                <a:gd name="T78" fmla="*/ 287 w 573"/>
                <a:gd name="T79" fmla="*/ 15 h 349"/>
                <a:gd name="T80" fmla="*/ 316 w 573"/>
                <a:gd name="T81" fmla="*/ 7 h 349"/>
                <a:gd name="T82" fmla="*/ 338 w 573"/>
                <a:gd name="T83" fmla="*/ 0 h 349"/>
                <a:gd name="T84" fmla="*/ 349 w 573"/>
                <a:gd name="T85" fmla="*/ 5 h 349"/>
                <a:gd name="T86" fmla="*/ 347 w 573"/>
                <a:gd name="T87" fmla="*/ 20 h 349"/>
                <a:gd name="T88" fmla="*/ 370 w 573"/>
                <a:gd name="T89" fmla="*/ 20 h 349"/>
                <a:gd name="T90" fmla="*/ 395 w 573"/>
                <a:gd name="T91" fmla="*/ 21 h 349"/>
                <a:gd name="T92" fmla="*/ 416 w 573"/>
                <a:gd name="T93" fmla="*/ 20 h 349"/>
                <a:gd name="T94" fmla="*/ 458 w 573"/>
                <a:gd name="T95" fmla="*/ 28 h 349"/>
                <a:gd name="T96" fmla="*/ 512 w 573"/>
                <a:gd name="T97" fmla="*/ 33 h 349"/>
                <a:gd name="T98" fmla="*/ 537 w 573"/>
                <a:gd name="T99" fmla="*/ 38 h 349"/>
                <a:gd name="T100" fmla="*/ 560 w 573"/>
                <a:gd name="T101" fmla="*/ 44 h 349"/>
                <a:gd name="T102" fmla="*/ 558 w 573"/>
                <a:gd name="T103" fmla="*/ 61 h 349"/>
                <a:gd name="T104" fmla="*/ 527 w 573"/>
                <a:gd name="T105" fmla="*/ 79 h 34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73"/>
                <a:gd name="T160" fmla="*/ 0 h 349"/>
                <a:gd name="T161" fmla="*/ 573 w 573"/>
                <a:gd name="T162" fmla="*/ 349 h 34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73" h="349">
                  <a:moveTo>
                    <a:pt x="561" y="92"/>
                  </a:moveTo>
                  <a:lnTo>
                    <a:pt x="561" y="95"/>
                  </a:lnTo>
                  <a:lnTo>
                    <a:pt x="552" y="98"/>
                  </a:lnTo>
                  <a:lnTo>
                    <a:pt x="537" y="95"/>
                  </a:lnTo>
                  <a:lnTo>
                    <a:pt x="525" y="92"/>
                  </a:lnTo>
                  <a:lnTo>
                    <a:pt x="524" y="96"/>
                  </a:lnTo>
                  <a:lnTo>
                    <a:pt x="519" y="100"/>
                  </a:lnTo>
                  <a:lnTo>
                    <a:pt x="517" y="105"/>
                  </a:lnTo>
                  <a:lnTo>
                    <a:pt x="517" y="108"/>
                  </a:lnTo>
                  <a:lnTo>
                    <a:pt x="509" y="111"/>
                  </a:lnTo>
                  <a:lnTo>
                    <a:pt x="509" y="114"/>
                  </a:lnTo>
                  <a:lnTo>
                    <a:pt x="512" y="119"/>
                  </a:lnTo>
                  <a:lnTo>
                    <a:pt x="511" y="126"/>
                  </a:lnTo>
                  <a:lnTo>
                    <a:pt x="506" y="136"/>
                  </a:lnTo>
                  <a:lnTo>
                    <a:pt x="501" y="137"/>
                  </a:lnTo>
                  <a:lnTo>
                    <a:pt x="494" y="141"/>
                  </a:lnTo>
                  <a:lnTo>
                    <a:pt x="481" y="152"/>
                  </a:lnTo>
                  <a:lnTo>
                    <a:pt x="483" y="155"/>
                  </a:lnTo>
                  <a:lnTo>
                    <a:pt x="478" y="157"/>
                  </a:lnTo>
                  <a:lnTo>
                    <a:pt x="486" y="162"/>
                  </a:lnTo>
                  <a:lnTo>
                    <a:pt x="491" y="160"/>
                  </a:lnTo>
                  <a:lnTo>
                    <a:pt x="499" y="163"/>
                  </a:lnTo>
                  <a:lnTo>
                    <a:pt x="501" y="167"/>
                  </a:lnTo>
                  <a:lnTo>
                    <a:pt x="499" y="172"/>
                  </a:lnTo>
                  <a:lnTo>
                    <a:pt x="503" y="175"/>
                  </a:lnTo>
                  <a:lnTo>
                    <a:pt x="493" y="181"/>
                  </a:lnTo>
                  <a:lnTo>
                    <a:pt x="493" y="183"/>
                  </a:lnTo>
                  <a:lnTo>
                    <a:pt x="507" y="186"/>
                  </a:lnTo>
                  <a:lnTo>
                    <a:pt x="517" y="196"/>
                  </a:lnTo>
                  <a:lnTo>
                    <a:pt x="524" y="201"/>
                  </a:lnTo>
                  <a:lnTo>
                    <a:pt x="527" y="207"/>
                  </a:lnTo>
                  <a:lnTo>
                    <a:pt x="529" y="212"/>
                  </a:lnTo>
                  <a:lnTo>
                    <a:pt x="532" y="217"/>
                  </a:lnTo>
                  <a:lnTo>
                    <a:pt x="534" y="219"/>
                  </a:lnTo>
                  <a:lnTo>
                    <a:pt x="530" y="224"/>
                  </a:lnTo>
                  <a:lnTo>
                    <a:pt x="527" y="227"/>
                  </a:lnTo>
                  <a:lnTo>
                    <a:pt x="525" y="230"/>
                  </a:lnTo>
                  <a:lnTo>
                    <a:pt x="525" y="234"/>
                  </a:lnTo>
                  <a:lnTo>
                    <a:pt x="524" y="237"/>
                  </a:lnTo>
                  <a:lnTo>
                    <a:pt x="519" y="242"/>
                  </a:lnTo>
                  <a:lnTo>
                    <a:pt x="514" y="247"/>
                  </a:lnTo>
                  <a:lnTo>
                    <a:pt x="509" y="255"/>
                  </a:lnTo>
                  <a:lnTo>
                    <a:pt x="503" y="261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12" y="276"/>
                  </a:lnTo>
                  <a:lnTo>
                    <a:pt x="520" y="279"/>
                  </a:lnTo>
                  <a:lnTo>
                    <a:pt x="517" y="283"/>
                  </a:lnTo>
                  <a:lnTo>
                    <a:pt x="525" y="287"/>
                  </a:lnTo>
                  <a:lnTo>
                    <a:pt x="519" y="294"/>
                  </a:lnTo>
                  <a:lnTo>
                    <a:pt x="530" y="297"/>
                  </a:lnTo>
                  <a:lnTo>
                    <a:pt x="532" y="300"/>
                  </a:lnTo>
                  <a:lnTo>
                    <a:pt x="529" y="307"/>
                  </a:lnTo>
                  <a:lnTo>
                    <a:pt x="512" y="309"/>
                  </a:lnTo>
                  <a:lnTo>
                    <a:pt x="503" y="320"/>
                  </a:lnTo>
                  <a:lnTo>
                    <a:pt x="493" y="318"/>
                  </a:lnTo>
                  <a:lnTo>
                    <a:pt x="472" y="318"/>
                  </a:lnTo>
                  <a:lnTo>
                    <a:pt x="460" y="322"/>
                  </a:lnTo>
                  <a:lnTo>
                    <a:pt x="434" y="330"/>
                  </a:lnTo>
                  <a:lnTo>
                    <a:pt x="421" y="346"/>
                  </a:lnTo>
                  <a:lnTo>
                    <a:pt x="408" y="346"/>
                  </a:lnTo>
                  <a:lnTo>
                    <a:pt x="403" y="341"/>
                  </a:lnTo>
                  <a:lnTo>
                    <a:pt x="377" y="338"/>
                  </a:lnTo>
                  <a:lnTo>
                    <a:pt x="367" y="330"/>
                  </a:lnTo>
                  <a:lnTo>
                    <a:pt x="365" y="323"/>
                  </a:lnTo>
                  <a:lnTo>
                    <a:pt x="370" y="317"/>
                  </a:lnTo>
                  <a:lnTo>
                    <a:pt x="365" y="312"/>
                  </a:lnTo>
                  <a:lnTo>
                    <a:pt x="367" y="304"/>
                  </a:lnTo>
                  <a:lnTo>
                    <a:pt x="354" y="297"/>
                  </a:lnTo>
                  <a:lnTo>
                    <a:pt x="343" y="297"/>
                  </a:lnTo>
                  <a:lnTo>
                    <a:pt x="331" y="297"/>
                  </a:lnTo>
                  <a:lnTo>
                    <a:pt x="325" y="304"/>
                  </a:lnTo>
                  <a:lnTo>
                    <a:pt x="333" y="314"/>
                  </a:lnTo>
                  <a:lnTo>
                    <a:pt x="326" y="318"/>
                  </a:lnTo>
                  <a:lnTo>
                    <a:pt x="316" y="325"/>
                  </a:lnTo>
                  <a:lnTo>
                    <a:pt x="303" y="325"/>
                  </a:lnTo>
                  <a:lnTo>
                    <a:pt x="290" y="335"/>
                  </a:lnTo>
                  <a:lnTo>
                    <a:pt x="284" y="338"/>
                  </a:lnTo>
                  <a:lnTo>
                    <a:pt x="276" y="341"/>
                  </a:lnTo>
                  <a:lnTo>
                    <a:pt x="256" y="349"/>
                  </a:lnTo>
                  <a:lnTo>
                    <a:pt x="246" y="348"/>
                  </a:lnTo>
                  <a:lnTo>
                    <a:pt x="254" y="335"/>
                  </a:lnTo>
                  <a:lnTo>
                    <a:pt x="241" y="335"/>
                  </a:lnTo>
                  <a:lnTo>
                    <a:pt x="230" y="340"/>
                  </a:lnTo>
                  <a:lnTo>
                    <a:pt x="217" y="340"/>
                  </a:lnTo>
                  <a:lnTo>
                    <a:pt x="204" y="340"/>
                  </a:lnTo>
                  <a:lnTo>
                    <a:pt x="194" y="338"/>
                  </a:lnTo>
                  <a:lnTo>
                    <a:pt x="178" y="345"/>
                  </a:lnTo>
                  <a:lnTo>
                    <a:pt x="160" y="345"/>
                  </a:lnTo>
                  <a:lnTo>
                    <a:pt x="158" y="335"/>
                  </a:lnTo>
                  <a:lnTo>
                    <a:pt x="140" y="336"/>
                  </a:lnTo>
                  <a:lnTo>
                    <a:pt x="140" y="331"/>
                  </a:lnTo>
                  <a:lnTo>
                    <a:pt x="157" y="330"/>
                  </a:lnTo>
                  <a:lnTo>
                    <a:pt x="157" y="325"/>
                  </a:lnTo>
                  <a:lnTo>
                    <a:pt x="147" y="323"/>
                  </a:lnTo>
                  <a:lnTo>
                    <a:pt x="130" y="328"/>
                  </a:lnTo>
                  <a:lnTo>
                    <a:pt x="121" y="328"/>
                  </a:lnTo>
                  <a:lnTo>
                    <a:pt x="106" y="341"/>
                  </a:lnTo>
                  <a:lnTo>
                    <a:pt x="93" y="336"/>
                  </a:lnTo>
                  <a:lnTo>
                    <a:pt x="90" y="327"/>
                  </a:lnTo>
                  <a:lnTo>
                    <a:pt x="65" y="328"/>
                  </a:lnTo>
                  <a:lnTo>
                    <a:pt x="59" y="330"/>
                  </a:lnTo>
                  <a:lnTo>
                    <a:pt x="46" y="327"/>
                  </a:lnTo>
                  <a:lnTo>
                    <a:pt x="44" y="318"/>
                  </a:lnTo>
                  <a:lnTo>
                    <a:pt x="37" y="312"/>
                  </a:lnTo>
                  <a:lnTo>
                    <a:pt x="21" y="307"/>
                  </a:lnTo>
                  <a:lnTo>
                    <a:pt x="26" y="294"/>
                  </a:lnTo>
                  <a:lnTo>
                    <a:pt x="37" y="292"/>
                  </a:lnTo>
                  <a:lnTo>
                    <a:pt x="37" y="287"/>
                  </a:lnTo>
                  <a:lnTo>
                    <a:pt x="23" y="278"/>
                  </a:lnTo>
                  <a:lnTo>
                    <a:pt x="6" y="271"/>
                  </a:lnTo>
                  <a:lnTo>
                    <a:pt x="8" y="250"/>
                  </a:lnTo>
                  <a:lnTo>
                    <a:pt x="33" y="250"/>
                  </a:lnTo>
                  <a:lnTo>
                    <a:pt x="31" y="222"/>
                  </a:lnTo>
                  <a:lnTo>
                    <a:pt x="19" y="222"/>
                  </a:lnTo>
                  <a:lnTo>
                    <a:pt x="13" y="222"/>
                  </a:lnTo>
                  <a:lnTo>
                    <a:pt x="8" y="220"/>
                  </a:lnTo>
                  <a:lnTo>
                    <a:pt x="0" y="219"/>
                  </a:lnTo>
                  <a:lnTo>
                    <a:pt x="3" y="212"/>
                  </a:lnTo>
                  <a:lnTo>
                    <a:pt x="16" y="207"/>
                  </a:lnTo>
                  <a:lnTo>
                    <a:pt x="36" y="206"/>
                  </a:lnTo>
                  <a:lnTo>
                    <a:pt x="46" y="211"/>
                  </a:lnTo>
                  <a:lnTo>
                    <a:pt x="59" y="214"/>
                  </a:lnTo>
                  <a:lnTo>
                    <a:pt x="64" y="211"/>
                  </a:lnTo>
                  <a:lnTo>
                    <a:pt x="67" y="207"/>
                  </a:lnTo>
                  <a:lnTo>
                    <a:pt x="75" y="204"/>
                  </a:lnTo>
                  <a:lnTo>
                    <a:pt x="83" y="203"/>
                  </a:lnTo>
                  <a:lnTo>
                    <a:pt x="93" y="201"/>
                  </a:lnTo>
                  <a:lnTo>
                    <a:pt x="98" y="199"/>
                  </a:lnTo>
                  <a:lnTo>
                    <a:pt x="99" y="193"/>
                  </a:lnTo>
                  <a:lnTo>
                    <a:pt x="103" y="188"/>
                  </a:lnTo>
                  <a:lnTo>
                    <a:pt x="98" y="185"/>
                  </a:lnTo>
                  <a:lnTo>
                    <a:pt x="108" y="180"/>
                  </a:lnTo>
                  <a:lnTo>
                    <a:pt x="99" y="176"/>
                  </a:lnTo>
                  <a:lnTo>
                    <a:pt x="93" y="178"/>
                  </a:lnTo>
                  <a:lnTo>
                    <a:pt x="88" y="175"/>
                  </a:lnTo>
                  <a:lnTo>
                    <a:pt x="86" y="172"/>
                  </a:lnTo>
                  <a:lnTo>
                    <a:pt x="68" y="172"/>
                  </a:lnTo>
                  <a:lnTo>
                    <a:pt x="62" y="178"/>
                  </a:lnTo>
                  <a:lnTo>
                    <a:pt x="55" y="180"/>
                  </a:lnTo>
                  <a:lnTo>
                    <a:pt x="50" y="176"/>
                  </a:lnTo>
                  <a:lnTo>
                    <a:pt x="52" y="173"/>
                  </a:lnTo>
                  <a:lnTo>
                    <a:pt x="59" y="173"/>
                  </a:lnTo>
                  <a:lnTo>
                    <a:pt x="59" y="165"/>
                  </a:lnTo>
                  <a:lnTo>
                    <a:pt x="55" y="163"/>
                  </a:lnTo>
                  <a:lnTo>
                    <a:pt x="47" y="158"/>
                  </a:lnTo>
                  <a:lnTo>
                    <a:pt x="50" y="154"/>
                  </a:lnTo>
                  <a:lnTo>
                    <a:pt x="50" y="152"/>
                  </a:lnTo>
                  <a:lnTo>
                    <a:pt x="46" y="147"/>
                  </a:lnTo>
                  <a:lnTo>
                    <a:pt x="75" y="150"/>
                  </a:lnTo>
                  <a:lnTo>
                    <a:pt x="91" y="152"/>
                  </a:lnTo>
                  <a:lnTo>
                    <a:pt x="91" y="129"/>
                  </a:lnTo>
                  <a:lnTo>
                    <a:pt x="86" y="126"/>
                  </a:lnTo>
                  <a:lnTo>
                    <a:pt x="96" y="124"/>
                  </a:lnTo>
                  <a:lnTo>
                    <a:pt x="103" y="121"/>
                  </a:lnTo>
                  <a:lnTo>
                    <a:pt x="112" y="119"/>
                  </a:lnTo>
                  <a:lnTo>
                    <a:pt x="117" y="118"/>
                  </a:lnTo>
                  <a:lnTo>
                    <a:pt x="121" y="113"/>
                  </a:lnTo>
                  <a:lnTo>
                    <a:pt x="127" y="106"/>
                  </a:lnTo>
                  <a:lnTo>
                    <a:pt x="134" y="103"/>
                  </a:lnTo>
                  <a:lnTo>
                    <a:pt x="140" y="100"/>
                  </a:lnTo>
                  <a:lnTo>
                    <a:pt x="148" y="95"/>
                  </a:lnTo>
                  <a:lnTo>
                    <a:pt x="153" y="92"/>
                  </a:lnTo>
                  <a:lnTo>
                    <a:pt x="160" y="92"/>
                  </a:lnTo>
                  <a:lnTo>
                    <a:pt x="161" y="72"/>
                  </a:lnTo>
                  <a:lnTo>
                    <a:pt x="157" y="61"/>
                  </a:lnTo>
                  <a:lnTo>
                    <a:pt x="153" y="59"/>
                  </a:lnTo>
                  <a:lnTo>
                    <a:pt x="147" y="56"/>
                  </a:lnTo>
                  <a:lnTo>
                    <a:pt x="150" y="47"/>
                  </a:lnTo>
                  <a:lnTo>
                    <a:pt x="155" y="44"/>
                  </a:lnTo>
                  <a:lnTo>
                    <a:pt x="163" y="43"/>
                  </a:lnTo>
                  <a:lnTo>
                    <a:pt x="170" y="39"/>
                  </a:lnTo>
                  <a:lnTo>
                    <a:pt x="176" y="34"/>
                  </a:lnTo>
                  <a:lnTo>
                    <a:pt x="170" y="30"/>
                  </a:lnTo>
                  <a:lnTo>
                    <a:pt x="181" y="21"/>
                  </a:lnTo>
                  <a:lnTo>
                    <a:pt x="192" y="26"/>
                  </a:lnTo>
                  <a:lnTo>
                    <a:pt x="196" y="25"/>
                  </a:lnTo>
                  <a:lnTo>
                    <a:pt x="194" y="21"/>
                  </a:lnTo>
                  <a:lnTo>
                    <a:pt x="196" y="18"/>
                  </a:lnTo>
                  <a:lnTo>
                    <a:pt x="196" y="13"/>
                  </a:lnTo>
                  <a:lnTo>
                    <a:pt x="199" y="12"/>
                  </a:lnTo>
                  <a:lnTo>
                    <a:pt x="202" y="10"/>
                  </a:lnTo>
                  <a:lnTo>
                    <a:pt x="207" y="12"/>
                  </a:lnTo>
                  <a:lnTo>
                    <a:pt x="206" y="15"/>
                  </a:lnTo>
                  <a:lnTo>
                    <a:pt x="204" y="18"/>
                  </a:lnTo>
                  <a:lnTo>
                    <a:pt x="209" y="20"/>
                  </a:lnTo>
                  <a:lnTo>
                    <a:pt x="215" y="15"/>
                  </a:lnTo>
                  <a:lnTo>
                    <a:pt x="223" y="10"/>
                  </a:lnTo>
                  <a:lnTo>
                    <a:pt x="228" y="5"/>
                  </a:lnTo>
                  <a:lnTo>
                    <a:pt x="232" y="7"/>
                  </a:lnTo>
                  <a:lnTo>
                    <a:pt x="238" y="8"/>
                  </a:lnTo>
                  <a:lnTo>
                    <a:pt x="251" y="8"/>
                  </a:lnTo>
                  <a:lnTo>
                    <a:pt x="259" y="8"/>
                  </a:lnTo>
                  <a:lnTo>
                    <a:pt x="263" y="7"/>
                  </a:lnTo>
                  <a:lnTo>
                    <a:pt x="268" y="8"/>
                  </a:lnTo>
                  <a:lnTo>
                    <a:pt x="266" y="12"/>
                  </a:lnTo>
                  <a:lnTo>
                    <a:pt x="268" y="15"/>
                  </a:lnTo>
                  <a:lnTo>
                    <a:pt x="274" y="20"/>
                  </a:lnTo>
                  <a:lnTo>
                    <a:pt x="282" y="20"/>
                  </a:lnTo>
                  <a:lnTo>
                    <a:pt x="287" y="15"/>
                  </a:lnTo>
                  <a:lnTo>
                    <a:pt x="292" y="16"/>
                  </a:lnTo>
                  <a:lnTo>
                    <a:pt x="300" y="15"/>
                  </a:lnTo>
                  <a:lnTo>
                    <a:pt x="305" y="12"/>
                  </a:lnTo>
                  <a:lnTo>
                    <a:pt x="308" y="3"/>
                  </a:lnTo>
                  <a:lnTo>
                    <a:pt x="316" y="7"/>
                  </a:lnTo>
                  <a:lnTo>
                    <a:pt x="321" y="7"/>
                  </a:lnTo>
                  <a:lnTo>
                    <a:pt x="328" y="8"/>
                  </a:lnTo>
                  <a:lnTo>
                    <a:pt x="331" y="5"/>
                  </a:lnTo>
                  <a:lnTo>
                    <a:pt x="334" y="2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2"/>
                  </a:lnTo>
                  <a:lnTo>
                    <a:pt x="351" y="0"/>
                  </a:lnTo>
                  <a:lnTo>
                    <a:pt x="352" y="3"/>
                  </a:lnTo>
                  <a:lnTo>
                    <a:pt x="349" y="5"/>
                  </a:lnTo>
                  <a:lnTo>
                    <a:pt x="344" y="8"/>
                  </a:lnTo>
                  <a:lnTo>
                    <a:pt x="343" y="12"/>
                  </a:lnTo>
                  <a:lnTo>
                    <a:pt x="346" y="15"/>
                  </a:lnTo>
                  <a:lnTo>
                    <a:pt x="347" y="16"/>
                  </a:lnTo>
                  <a:lnTo>
                    <a:pt x="347" y="20"/>
                  </a:lnTo>
                  <a:lnTo>
                    <a:pt x="352" y="21"/>
                  </a:lnTo>
                  <a:lnTo>
                    <a:pt x="357" y="16"/>
                  </a:lnTo>
                  <a:lnTo>
                    <a:pt x="361" y="12"/>
                  </a:lnTo>
                  <a:lnTo>
                    <a:pt x="370" y="13"/>
                  </a:lnTo>
                  <a:lnTo>
                    <a:pt x="370" y="20"/>
                  </a:lnTo>
                  <a:lnTo>
                    <a:pt x="369" y="23"/>
                  </a:lnTo>
                  <a:lnTo>
                    <a:pt x="372" y="23"/>
                  </a:lnTo>
                  <a:lnTo>
                    <a:pt x="380" y="25"/>
                  </a:lnTo>
                  <a:lnTo>
                    <a:pt x="390" y="23"/>
                  </a:lnTo>
                  <a:lnTo>
                    <a:pt x="395" y="21"/>
                  </a:lnTo>
                  <a:lnTo>
                    <a:pt x="398" y="16"/>
                  </a:lnTo>
                  <a:lnTo>
                    <a:pt x="401" y="16"/>
                  </a:lnTo>
                  <a:lnTo>
                    <a:pt x="405" y="20"/>
                  </a:lnTo>
                  <a:lnTo>
                    <a:pt x="410" y="20"/>
                  </a:lnTo>
                  <a:lnTo>
                    <a:pt x="416" y="20"/>
                  </a:lnTo>
                  <a:lnTo>
                    <a:pt x="427" y="20"/>
                  </a:lnTo>
                  <a:lnTo>
                    <a:pt x="432" y="21"/>
                  </a:lnTo>
                  <a:lnTo>
                    <a:pt x="442" y="25"/>
                  </a:lnTo>
                  <a:lnTo>
                    <a:pt x="454" y="28"/>
                  </a:lnTo>
                  <a:lnTo>
                    <a:pt x="458" y="28"/>
                  </a:lnTo>
                  <a:lnTo>
                    <a:pt x="467" y="26"/>
                  </a:lnTo>
                  <a:lnTo>
                    <a:pt x="475" y="25"/>
                  </a:lnTo>
                  <a:lnTo>
                    <a:pt x="481" y="28"/>
                  </a:lnTo>
                  <a:lnTo>
                    <a:pt x="494" y="28"/>
                  </a:lnTo>
                  <a:lnTo>
                    <a:pt x="512" y="33"/>
                  </a:lnTo>
                  <a:lnTo>
                    <a:pt x="524" y="36"/>
                  </a:lnTo>
                  <a:lnTo>
                    <a:pt x="527" y="34"/>
                  </a:lnTo>
                  <a:lnTo>
                    <a:pt x="532" y="31"/>
                  </a:lnTo>
                  <a:lnTo>
                    <a:pt x="538" y="34"/>
                  </a:lnTo>
                  <a:lnTo>
                    <a:pt x="537" y="38"/>
                  </a:lnTo>
                  <a:lnTo>
                    <a:pt x="537" y="39"/>
                  </a:lnTo>
                  <a:lnTo>
                    <a:pt x="538" y="41"/>
                  </a:lnTo>
                  <a:lnTo>
                    <a:pt x="543" y="43"/>
                  </a:lnTo>
                  <a:lnTo>
                    <a:pt x="550" y="44"/>
                  </a:lnTo>
                  <a:lnTo>
                    <a:pt x="560" y="44"/>
                  </a:lnTo>
                  <a:lnTo>
                    <a:pt x="569" y="51"/>
                  </a:lnTo>
                  <a:lnTo>
                    <a:pt x="573" y="56"/>
                  </a:lnTo>
                  <a:lnTo>
                    <a:pt x="563" y="54"/>
                  </a:lnTo>
                  <a:lnTo>
                    <a:pt x="556" y="56"/>
                  </a:lnTo>
                  <a:lnTo>
                    <a:pt x="558" y="61"/>
                  </a:lnTo>
                  <a:lnTo>
                    <a:pt x="555" y="61"/>
                  </a:lnTo>
                  <a:lnTo>
                    <a:pt x="538" y="64"/>
                  </a:lnTo>
                  <a:lnTo>
                    <a:pt x="538" y="74"/>
                  </a:lnTo>
                  <a:lnTo>
                    <a:pt x="542" y="77"/>
                  </a:lnTo>
                  <a:lnTo>
                    <a:pt x="527" y="79"/>
                  </a:lnTo>
                  <a:lnTo>
                    <a:pt x="522" y="82"/>
                  </a:lnTo>
                  <a:lnTo>
                    <a:pt x="525" y="83"/>
                  </a:lnTo>
                  <a:lnTo>
                    <a:pt x="535" y="87"/>
                  </a:lnTo>
                  <a:lnTo>
                    <a:pt x="561" y="9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9"/>
            <p:cNvSpPr>
              <a:spLocks/>
            </p:cNvSpPr>
            <p:nvPr/>
          </p:nvSpPr>
          <p:spPr bwMode="auto">
            <a:xfrm>
              <a:off x="1395" y="2054"/>
              <a:ext cx="505" cy="331"/>
            </a:xfrm>
            <a:custGeom>
              <a:avLst/>
              <a:gdLst>
                <a:gd name="T0" fmla="*/ 253 w 505"/>
                <a:gd name="T1" fmla="*/ 32 h 331"/>
                <a:gd name="T2" fmla="*/ 252 w 505"/>
                <a:gd name="T3" fmla="*/ 68 h 331"/>
                <a:gd name="T4" fmla="*/ 286 w 505"/>
                <a:gd name="T5" fmla="*/ 73 h 331"/>
                <a:gd name="T6" fmla="*/ 297 w 505"/>
                <a:gd name="T7" fmla="*/ 86 h 331"/>
                <a:gd name="T8" fmla="*/ 332 w 505"/>
                <a:gd name="T9" fmla="*/ 135 h 331"/>
                <a:gd name="T10" fmla="*/ 402 w 505"/>
                <a:gd name="T11" fmla="*/ 188 h 331"/>
                <a:gd name="T12" fmla="*/ 438 w 505"/>
                <a:gd name="T13" fmla="*/ 210 h 331"/>
                <a:gd name="T14" fmla="*/ 472 w 505"/>
                <a:gd name="T15" fmla="*/ 222 h 331"/>
                <a:gd name="T16" fmla="*/ 501 w 505"/>
                <a:gd name="T17" fmla="*/ 248 h 331"/>
                <a:gd name="T18" fmla="*/ 477 w 505"/>
                <a:gd name="T19" fmla="*/ 266 h 331"/>
                <a:gd name="T20" fmla="*/ 438 w 505"/>
                <a:gd name="T21" fmla="*/ 282 h 331"/>
                <a:gd name="T22" fmla="*/ 384 w 505"/>
                <a:gd name="T23" fmla="*/ 292 h 331"/>
                <a:gd name="T24" fmla="*/ 325 w 505"/>
                <a:gd name="T25" fmla="*/ 310 h 331"/>
                <a:gd name="T26" fmla="*/ 250 w 505"/>
                <a:gd name="T27" fmla="*/ 320 h 331"/>
                <a:gd name="T28" fmla="*/ 175 w 505"/>
                <a:gd name="T29" fmla="*/ 326 h 331"/>
                <a:gd name="T30" fmla="*/ 162 w 505"/>
                <a:gd name="T31" fmla="*/ 315 h 331"/>
                <a:gd name="T32" fmla="*/ 136 w 505"/>
                <a:gd name="T33" fmla="*/ 313 h 331"/>
                <a:gd name="T34" fmla="*/ 129 w 505"/>
                <a:gd name="T35" fmla="*/ 308 h 331"/>
                <a:gd name="T36" fmla="*/ 126 w 505"/>
                <a:gd name="T37" fmla="*/ 299 h 331"/>
                <a:gd name="T38" fmla="*/ 147 w 505"/>
                <a:gd name="T39" fmla="*/ 295 h 331"/>
                <a:gd name="T40" fmla="*/ 142 w 505"/>
                <a:gd name="T41" fmla="*/ 282 h 331"/>
                <a:gd name="T42" fmla="*/ 133 w 505"/>
                <a:gd name="T43" fmla="*/ 272 h 331"/>
                <a:gd name="T44" fmla="*/ 82 w 505"/>
                <a:gd name="T45" fmla="*/ 272 h 331"/>
                <a:gd name="T46" fmla="*/ 82 w 505"/>
                <a:gd name="T47" fmla="*/ 259 h 331"/>
                <a:gd name="T48" fmla="*/ 89 w 505"/>
                <a:gd name="T49" fmla="*/ 241 h 331"/>
                <a:gd name="T50" fmla="*/ 93 w 505"/>
                <a:gd name="T51" fmla="*/ 228 h 331"/>
                <a:gd name="T52" fmla="*/ 84 w 505"/>
                <a:gd name="T53" fmla="*/ 217 h 331"/>
                <a:gd name="T54" fmla="*/ 97 w 505"/>
                <a:gd name="T55" fmla="*/ 197 h 331"/>
                <a:gd name="T56" fmla="*/ 93 w 505"/>
                <a:gd name="T57" fmla="*/ 192 h 331"/>
                <a:gd name="T58" fmla="*/ 62 w 505"/>
                <a:gd name="T59" fmla="*/ 188 h 331"/>
                <a:gd name="T60" fmla="*/ 71 w 505"/>
                <a:gd name="T61" fmla="*/ 181 h 331"/>
                <a:gd name="T62" fmla="*/ 53 w 505"/>
                <a:gd name="T63" fmla="*/ 176 h 331"/>
                <a:gd name="T64" fmla="*/ 33 w 505"/>
                <a:gd name="T65" fmla="*/ 166 h 331"/>
                <a:gd name="T66" fmla="*/ 12 w 505"/>
                <a:gd name="T67" fmla="*/ 166 h 331"/>
                <a:gd name="T68" fmla="*/ 0 w 505"/>
                <a:gd name="T69" fmla="*/ 153 h 331"/>
                <a:gd name="T70" fmla="*/ 7 w 505"/>
                <a:gd name="T71" fmla="*/ 142 h 331"/>
                <a:gd name="T72" fmla="*/ 28 w 505"/>
                <a:gd name="T73" fmla="*/ 132 h 331"/>
                <a:gd name="T74" fmla="*/ 49 w 505"/>
                <a:gd name="T75" fmla="*/ 121 h 331"/>
                <a:gd name="T76" fmla="*/ 87 w 505"/>
                <a:gd name="T77" fmla="*/ 112 h 331"/>
                <a:gd name="T78" fmla="*/ 106 w 505"/>
                <a:gd name="T79" fmla="*/ 111 h 331"/>
                <a:gd name="T80" fmla="*/ 110 w 505"/>
                <a:gd name="T81" fmla="*/ 106 h 331"/>
                <a:gd name="T82" fmla="*/ 92 w 505"/>
                <a:gd name="T83" fmla="*/ 98 h 331"/>
                <a:gd name="T84" fmla="*/ 79 w 505"/>
                <a:gd name="T85" fmla="*/ 88 h 331"/>
                <a:gd name="T86" fmla="*/ 74 w 505"/>
                <a:gd name="T87" fmla="*/ 73 h 331"/>
                <a:gd name="T88" fmla="*/ 89 w 505"/>
                <a:gd name="T89" fmla="*/ 57 h 331"/>
                <a:gd name="T90" fmla="*/ 111 w 505"/>
                <a:gd name="T91" fmla="*/ 54 h 331"/>
                <a:gd name="T92" fmla="*/ 120 w 505"/>
                <a:gd name="T93" fmla="*/ 47 h 331"/>
                <a:gd name="T94" fmla="*/ 92 w 505"/>
                <a:gd name="T95" fmla="*/ 39 h 331"/>
                <a:gd name="T96" fmla="*/ 106 w 505"/>
                <a:gd name="T97" fmla="*/ 26 h 331"/>
                <a:gd name="T98" fmla="*/ 108 w 505"/>
                <a:gd name="T99" fmla="*/ 18 h 331"/>
                <a:gd name="T100" fmla="*/ 123 w 505"/>
                <a:gd name="T101" fmla="*/ 11 h 331"/>
                <a:gd name="T102" fmla="*/ 151 w 505"/>
                <a:gd name="T103" fmla="*/ 10 h 331"/>
                <a:gd name="T104" fmla="*/ 154 w 505"/>
                <a:gd name="T105" fmla="*/ 13 h 331"/>
                <a:gd name="T106" fmla="*/ 162 w 505"/>
                <a:gd name="T107" fmla="*/ 11 h 331"/>
                <a:gd name="T108" fmla="*/ 172 w 505"/>
                <a:gd name="T109" fmla="*/ 11 h 331"/>
                <a:gd name="T110" fmla="*/ 162 w 505"/>
                <a:gd name="T111" fmla="*/ 5 h 331"/>
                <a:gd name="T112" fmla="*/ 164 w 505"/>
                <a:gd name="T113" fmla="*/ 0 h 331"/>
                <a:gd name="T114" fmla="*/ 185 w 505"/>
                <a:gd name="T115" fmla="*/ 8 h 331"/>
                <a:gd name="T116" fmla="*/ 200 w 505"/>
                <a:gd name="T117" fmla="*/ 16 h 331"/>
                <a:gd name="T118" fmla="*/ 235 w 505"/>
                <a:gd name="T119" fmla="*/ 10 h 33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5"/>
                <a:gd name="T181" fmla="*/ 0 h 331"/>
                <a:gd name="T182" fmla="*/ 505 w 505"/>
                <a:gd name="T183" fmla="*/ 331 h 33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5" h="331">
                  <a:moveTo>
                    <a:pt x="245" y="6"/>
                  </a:moveTo>
                  <a:lnTo>
                    <a:pt x="248" y="15"/>
                  </a:lnTo>
                  <a:lnTo>
                    <a:pt x="253" y="32"/>
                  </a:lnTo>
                  <a:lnTo>
                    <a:pt x="253" y="46"/>
                  </a:lnTo>
                  <a:lnTo>
                    <a:pt x="247" y="54"/>
                  </a:lnTo>
                  <a:lnTo>
                    <a:pt x="252" y="68"/>
                  </a:lnTo>
                  <a:lnTo>
                    <a:pt x="257" y="73"/>
                  </a:lnTo>
                  <a:lnTo>
                    <a:pt x="265" y="75"/>
                  </a:lnTo>
                  <a:lnTo>
                    <a:pt x="286" y="73"/>
                  </a:lnTo>
                  <a:lnTo>
                    <a:pt x="294" y="77"/>
                  </a:lnTo>
                  <a:lnTo>
                    <a:pt x="297" y="81"/>
                  </a:lnTo>
                  <a:lnTo>
                    <a:pt x="297" y="86"/>
                  </a:lnTo>
                  <a:lnTo>
                    <a:pt x="294" y="98"/>
                  </a:lnTo>
                  <a:lnTo>
                    <a:pt x="309" y="116"/>
                  </a:lnTo>
                  <a:lnTo>
                    <a:pt x="332" y="135"/>
                  </a:lnTo>
                  <a:lnTo>
                    <a:pt x="356" y="157"/>
                  </a:lnTo>
                  <a:lnTo>
                    <a:pt x="379" y="171"/>
                  </a:lnTo>
                  <a:lnTo>
                    <a:pt x="402" y="188"/>
                  </a:lnTo>
                  <a:lnTo>
                    <a:pt x="410" y="197"/>
                  </a:lnTo>
                  <a:lnTo>
                    <a:pt x="430" y="202"/>
                  </a:lnTo>
                  <a:lnTo>
                    <a:pt x="438" y="210"/>
                  </a:lnTo>
                  <a:lnTo>
                    <a:pt x="449" y="212"/>
                  </a:lnTo>
                  <a:lnTo>
                    <a:pt x="470" y="215"/>
                  </a:lnTo>
                  <a:lnTo>
                    <a:pt x="472" y="222"/>
                  </a:lnTo>
                  <a:lnTo>
                    <a:pt x="477" y="227"/>
                  </a:lnTo>
                  <a:lnTo>
                    <a:pt x="482" y="237"/>
                  </a:lnTo>
                  <a:lnTo>
                    <a:pt x="501" y="248"/>
                  </a:lnTo>
                  <a:lnTo>
                    <a:pt x="505" y="250"/>
                  </a:lnTo>
                  <a:lnTo>
                    <a:pt x="490" y="268"/>
                  </a:lnTo>
                  <a:lnTo>
                    <a:pt x="477" y="266"/>
                  </a:lnTo>
                  <a:lnTo>
                    <a:pt x="452" y="268"/>
                  </a:lnTo>
                  <a:lnTo>
                    <a:pt x="443" y="272"/>
                  </a:lnTo>
                  <a:lnTo>
                    <a:pt x="438" y="282"/>
                  </a:lnTo>
                  <a:lnTo>
                    <a:pt x="428" y="285"/>
                  </a:lnTo>
                  <a:lnTo>
                    <a:pt x="405" y="295"/>
                  </a:lnTo>
                  <a:lnTo>
                    <a:pt x="384" y="292"/>
                  </a:lnTo>
                  <a:lnTo>
                    <a:pt x="353" y="302"/>
                  </a:lnTo>
                  <a:lnTo>
                    <a:pt x="350" y="305"/>
                  </a:lnTo>
                  <a:lnTo>
                    <a:pt x="325" y="310"/>
                  </a:lnTo>
                  <a:lnTo>
                    <a:pt x="297" y="328"/>
                  </a:lnTo>
                  <a:lnTo>
                    <a:pt x="286" y="331"/>
                  </a:lnTo>
                  <a:lnTo>
                    <a:pt x="250" y="320"/>
                  </a:lnTo>
                  <a:lnTo>
                    <a:pt x="226" y="323"/>
                  </a:lnTo>
                  <a:lnTo>
                    <a:pt x="188" y="331"/>
                  </a:lnTo>
                  <a:lnTo>
                    <a:pt x="175" y="326"/>
                  </a:lnTo>
                  <a:lnTo>
                    <a:pt x="170" y="321"/>
                  </a:lnTo>
                  <a:lnTo>
                    <a:pt x="169" y="318"/>
                  </a:lnTo>
                  <a:lnTo>
                    <a:pt x="162" y="315"/>
                  </a:lnTo>
                  <a:lnTo>
                    <a:pt x="154" y="318"/>
                  </a:lnTo>
                  <a:lnTo>
                    <a:pt x="138" y="316"/>
                  </a:lnTo>
                  <a:lnTo>
                    <a:pt x="136" y="313"/>
                  </a:lnTo>
                  <a:lnTo>
                    <a:pt x="131" y="313"/>
                  </a:lnTo>
                  <a:lnTo>
                    <a:pt x="129" y="310"/>
                  </a:lnTo>
                  <a:lnTo>
                    <a:pt x="129" y="308"/>
                  </a:lnTo>
                  <a:lnTo>
                    <a:pt x="126" y="305"/>
                  </a:lnTo>
                  <a:lnTo>
                    <a:pt x="124" y="302"/>
                  </a:lnTo>
                  <a:lnTo>
                    <a:pt x="126" y="299"/>
                  </a:lnTo>
                  <a:lnTo>
                    <a:pt x="136" y="299"/>
                  </a:lnTo>
                  <a:lnTo>
                    <a:pt x="139" y="294"/>
                  </a:lnTo>
                  <a:lnTo>
                    <a:pt x="147" y="295"/>
                  </a:lnTo>
                  <a:lnTo>
                    <a:pt x="154" y="289"/>
                  </a:lnTo>
                  <a:lnTo>
                    <a:pt x="152" y="285"/>
                  </a:lnTo>
                  <a:lnTo>
                    <a:pt x="142" y="282"/>
                  </a:lnTo>
                  <a:lnTo>
                    <a:pt x="139" y="281"/>
                  </a:lnTo>
                  <a:lnTo>
                    <a:pt x="136" y="277"/>
                  </a:lnTo>
                  <a:lnTo>
                    <a:pt x="133" y="272"/>
                  </a:lnTo>
                  <a:lnTo>
                    <a:pt x="115" y="269"/>
                  </a:lnTo>
                  <a:lnTo>
                    <a:pt x="92" y="266"/>
                  </a:lnTo>
                  <a:lnTo>
                    <a:pt x="82" y="272"/>
                  </a:lnTo>
                  <a:lnTo>
                    <a:pt x="74" y="271"/>
                  </a:lnTo>
                  <a:lnTo>
                    <a:pt x="72" y="264"/>
                  </a:lnTo>
                  <a:lnTo>
                    <a:pt x="82" y="259"/>
                  </a:lnTo>
                  <a:lnTo>
                    <a:pt x="84" y="250"/>
                  </a:lnTo>
                  <a:lnTo>
                    <a:pt x="87" y="243"/>
                  </a:lnTo>
                  <a:lnTo>
                    <a:pt x="89" y="241"/>
                  </a:lnTo>
                  <a:lnTo>
                    <a:pt x="90" y="238"/>
                  </a:lnTo>
                  <a:lnTo>
                    <a:pt x="92" y="233"/>
                  </a:lnTo>
                  <a:lnTo>
                    <a:pt x="93" y="228"/>
                  </a:lnTo>
                  <a:lnTo>
                    <a:pt x="93" y="223"/>
                  </a:lnTo>
                  <a:lnTo>
                    <a:pt x="92" y="220"/>
                  </a:lnTo>
                  <a:lnTo>
                    <a:pt x="84" y="217"/>
                  </a:lnTo>
                  <a:lnTo>
                    <a:pt x="89" y="202"/>
                  </a:lnTo>
                  <a:lnTo>
                    <a:pt x="92" y="201"/>
                  </a:lnTo>
                  <a:lnTo>
                    <a:pt x="97" y="197"/>
                  </a:lnTo>
                  <a:lnTo>
                    <a:pt x="100" y="196"/>
                  </a:lnTo>
                  <a:lnTo>
                    <a:pt x="100" y="192"/>
                  </a:lnTo>
                  <a:lnTo>
                    <a:pt x="93" y="192"/>
                  </a:lnTo>
                  <a:lnTo>
                    <a:pt x="85" y="192"/>
                  </a:lnTo>
                  <a:lnTo>
                    <a:pt x="71" y="189"/>
                  </a:lnTo>
                  <a:lnTo>
                    <a:pt x="62" y="188"/>
                  </a:lnTo>
                  <a:lnTo>
                    <a:pt x="62" y="186"/>
                  </a:lnTo>
                  <a:lnTo>
                    <a:pt x="71" y="183"/>
                  </a:lnTo>
                  <a:lnTo>
                    <a:pt x="71" y="181"/>
                  </a:lnTo>
                  <a:lnTo>
                    <a:pt x="69" y="178"/>
                  </a:lnTo>
                  <a:lnTo>
                    <a:pt x="64" y="178"/>
                  </a:lnTo>
                  <a:lnTo>
                    <a:pt x="53" y="176"/>
                  </a:lnTo>
                  <a:lnTo>
                    <a:pt x="38" y="178"/>
                  </a:lnTo>
                  <a:lnTo>
                    <a:pt x="36" y="170"/>
                  </a:lnTo>
                  <a:lnTo>
                    <a:pt x="33" y="166"/>
                  </a:lnTo>
                  <a:lnTo>
                    <a:pt x="28" y="166"/>
                  </a:lnTo>
                  <a:lnTo>
                    <a:pt x="18" y="170"/>
                  </a:lnTo>
                  <a:lnTo>
                    <a:pt x="12" y="166"/>
                  </a:lnTo>
                  <a:lnTo>
                    <a:pt x="12" y="163"/>
                  </a:lnTo>
                  <a:lnTo>
                    <a:pt x="12" y="157"/>
                  </a:lnTo>
                  <a:lnTo>
                    <a:pt x="0" y="153"/>
                  </a:lnTo>
                  <a:lnTo>
                    <a:pt x="2" y="147"/>
                  </a:lnTo>
                  <a:lnTo>
                    <a:pt x="5" y="143"/>
                  </a:lnTo>
                  <a:lnTo>
                    <a:pt x="7" y="142"/>
                  </a:lnTo>
                  <a:lnTo>
                    <a:pt x="17" y="137"/>
                  </a:lnTo>
                  <a:lnTo>
                    <a:pt x="25" y="134"/>
                  </a:lnTo>
                  <a:lnTo>
                    <a:pt x="28" y="132"/>
                  </a:lnTo>
                  <a:lnTo>
                    <a:pt x="33" y="127"/>
                  </a:lnTo>
                  <a:lnTo>
                    <a:pt x="35" y="122"/>
                  </a:lnTo>
                  <a:lnTo>
                    <a:pt x="49" y="121"/>
                  </a:lnTo>
                  <a:lnTo>
                    <a:pt x="64" y="119"/>
                  </a:lnTo>
                  <a:lnTo>
                    <a:pt x="72" y="117"/>
                  </a:lnTo>
                  <a:lnTo>
                    <a:pt x="87" y="112"/>
                  </a:lnTo>
                  <a:lnTo>
                    <a:pt x="87" y="104"/>
                  </a:lnTo>
                  <a:lnTo>
                    <a:pt x="95" y="104"/>
                  </a:lnTo>
                  <a:lnTo>
                    <a:pt x="106" y="111"/>
                  </a:lnTo>
                  <a:lnTo>
                    <a:pt x="110" y="109"/>
                  </a:lnTo>
                  <a:lnTo>
                    <a:pt x="110" y="108"/>
                  </a:lnTo>
                  <a:lnTo>
                    <a:pt x="110" y="106"/>
                  </a:lnTo>
                  <a:lnTo>
                    <a:pt x="106" y="103"/>
                  </a:lnTo>
                  <a:lnTo>
                    <a:pt x="102" y="99"/>
                  </a:lnTo>
                  <a:lnTo>
                    <a:pt x="92" y="98"/>
                  </a:lnTo>
                  <a:lnTo>
                    <a:pt x="87" y="96"/>
                  </a:lnTo>
                  <a:lnTo>
                    <a:pt x="82" y="93"/>
                  </a:lnTo>
                  <a:lnTo>
                    <a:pt x="79" y="88"/>
                  </a:lnTo>
                  <a:lnTo>
                    <a:pt x="75" y="80"/>
                  </a:lnTo>
                  <a:lnTo>
                    <a:pt x="75" y="78"/>
                  </a:lnTo>
                  <a:lnTo>
                    <a:pt x="74" y="73"/>
                  </a:lnTo>
                  <a:lnTo>
                    <a:pt x="72" y="65"/>
                  </a:lnTo>
                  <a:lnTo>
                    <a:pt x="72" y="62"/>
                  </a:lnTo>
                  <a:lnTo>
                    <a:pt x="89" y="57"/>
                  </a:lnTo>
                  <a:lnTo>
                    <a:pt x="93" y="57"/>
                  </a:lnTo>
                  <a:lnTo>
                    <a:pt x="100" y="57"/>
                  </a:lnTo>
                  <a:lnTo>
                    <a:pt x="111" y="54"/>
                  </a:lnTo>
                  <a:lnTo>
                    <a:pt x="121" y="52"/>
                  </a:lnTo>
                  <a:lnTo>
                    <a:pt x="123" y="49"/>
                  </a:lnTo>
                  <a:lnTo>
                    <a:pt x="120" y="47"/>
                  </a:lnTo>
                  <a:lnTo>
                    <a:pt x="103" y="46"/>
                  </a:lnTo>
                  <a:lnTo>
                    <a:pt x="93" y="44"/>
                  </a:lnTo>
                  <a:lnTo>
                    <a:pt x="92" y="39"/>
                  </a:lnTo>
                  <a:lnTo>
                    <a:pt x="92" y="34"/>
                  </a:lnTo>
                  <a:lnTo>
                    <a:pt x="95" y="28"/>
                  </a:lnTo>
                  <a:lnTo>
                    <a:pt x="106" y="26"/>
                  </a:lnTo>
                  <a:lnTo>
                    <a:pt x="98" y="23"/>
                  </a:lnTo>
                  <a:lnTo>
                    <a:pt x="103" y="18"/>
                  </a:lnTo>
                  <a:lnTo>
                    <a:pt x="108" y="18"/>
                  </a:lnTo>
                  <a:lnTo>
                    <a:pt x="111" y="16"/>
                  </a:lnTo>
                  <a:lnTo>
                    <a:pt x="115" y="15"/>
                  </a:lnTo>
                  <a:lnTo>
                    <a:pt x="123" y="11"/>
                  </a:lnTo>
                  <a:lnTo>
                    <a:pt x="123" y="8"/>
                  </a:lnTo>
                  <a:lnTo>
                    <a:pt x="128" y="6"/>
                  </a:lnTo>
                  <a:lnTo>
                    <a:pt x="151" y="10"/>
                  </a:lnTo>
                  <a:lnTo>
                    <a:pt x="155" y="10"/>
                  </a:lnTo>
                  <a:lnTo>
                    <a:pt x="157" y="10"/>
                  </a:lnTo>
                  <a:lnTo>
                    <a:pt x="154" y="13"/>
                  </a:lnTo>
                  <a:lnTo>
                    <a:pt x="155" y="15"/>
                  </a:lnTo>
                  <a:lnTo>
                    <a:pt x="159" y="15"/>
                  </a:lnTo>
                  <a:lnTo>
                    <a:pt x="162" y="11"/>
                  </a:lnTo>
                  <a:lnTo>
                    <a:pt x="165" y="11"/>
                  </a:lnTo>
                  <a:lnTo>
                    <a:pt x="170" y="13"/>
                  </a:lnTo>
                  <a:lnTo>
                    <a:pt x="172" y="11"/>
                  </a:lnTo>
                  <a:lnTo>
                    <a:pt x="172" y="10"/>
                  </a:lnTo>
                  <a:lnTo>
                    <a:pt x="165" y="6"/>
                  </a:lnTo>
                  <a:lnTo>
                    <a:pt x="162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3" y="5"/>
                  </a:lnTo>
                  <a:lnTo>
                    <a:pt x="185" y="8"/>
                  </a:lnTo>
                  <a:lnTo>
                    <a:pt x="183" y="16"/>
                  </a:lnTo>
                  <a:lnTo>
                    <a:pt x="193" y="19"/>
                  </a:lnTo>
                  <a:lnTo>
                    <a:pt x="200" y="16"/>
                  </a:lnTo>
                  <a:lnTo>
                    <a:pt x="203" y="16"/>
                  </a:lnTo>
                  <a:lnTo>
                    <a:pt x="229" y="11"/>
                  </a:lnTo>
                  <a:lnTo>
                    <a:pt x="235" y="10"/>
                  </a:lnTo>
                  <a:lnTo>
                    <a:pt x="245" y="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10"/>
            <p:cNvSpPr>
              <a:spLocks/>
            </p:cNvSpPr>
            <p:nvPr/>
          </p:nvSpPr>
          <p:spPr bwMode="auto">
            <a:xfrm>
              <a:off x="4364" y="2057"/>
              <a:ext cx="661" cy="273"/>
            </a:xfrm>
            <a:custGeom>
              <a:avLst/>
              <a:gdLst>
                <a:gd name="T0" fmla="*/ 517 w 661"/>
                <a:gd name="T1" fmla="*/ 0 h 273"/>
                <a:gd name="T2" fmla="*/ 514 w 661"/>
                <a:gd name="T3" fmla="*/ 12 h 273"/>
                <a:gd name="T4" fmla="*/ 491 w 661"/>
                <a:gd name="T5" fmla="*/ 29 h 273"/>
                <a:gd name="T6" fmla="*/ 514 w 661"/>
                <a:gd name="T7" fmla="*/ 43 h 273"/>
                <a:gd name="T8" fmla="*/ 542 w 661"/>
                <a:gd name="T9" fmla="*/ 51 h 273"/>
                <a:gd name="T10" fmla="*/ 563 w 661"/>
                <a:gd name="T11" fmla="*/ 41 h 273"/>
                <a:gd name="T12" fmla="*/ 601 w 661"/>
                <a:gd name="T13" fmla="*/ 51 h 273"/>
                <a:gd name="T14" fmla="*/ 606 w 661"/>
                <a:gd name="T15" fmla="*/ 72 h 273"/>
                <a:gd name="T16" fmla="*/ 599 w 661"/>
                <a:gd name="T17" fmla="*/ 82 h 273"/>
                <a:gd name="T18" fmla="*/ 611 w 661"/>
                <a:gd name="T19" fmla="*/ 90 h 273"/>
                <a:gd name="T20" fmla="*/ 632 w 661"/>
                <a:gd name="T21" fmla="*/ 85 h 273"/>
                <a:gd name="T22" fmla="*/ 638 w 661"/>
                <a:gd name="T23" fmla="*/ 111 h 273"/>
                <a:gd name="T24" fmla="*/ 583 w 661"/>
                <a:gd name="T25" fmla="*/ 124 h 273"/>
                <a:gd name="T26" fmla="*/ 571 w 661"/>
                <a:gd name="T27" fmla="*/ 144 h 273"/>
                <a:gd name="T28" fmla="*/ 522 w 661"/>
                <a:gd name="T29" fmla="*/ 167 h 273"/>
                <a:gd name="T30" fmla="*/ 527 w 661"/>
                <a:gd name="T31" fmla="*/ 198 h 273"/>
                <a:gd name="T32" fmla="*/ 490 w 661"/>
                <a:gd name="T33" fmla="*/ 204 h 273"/>
                <a:gd name="T34" fmla="*/ 428 w 661"/>
                <a:gd name="T35" fmla="*/ 198 h 273"/>
                <a:gd name="T36" fmla="*/ 372 w 661"/>
                <a:gd name="T37" fmla="*/ 202 h 273"/>
                <a:gd name="T38" fmla="*/ 341 w 661"/>
                <a:gd name="T39" fmla="*/ 217 h 273"/>
                <a:gd name="T40" fmla="*/ 327 w 661"/>
                <a:gd name="T41" fmla="*/ 235 h 273"/>
                <a:gd name="T42" fmla="*/ 263 w 661"/>
                <a:gd name="T43" fmla="*/ 235 h 273"/>
                <a:gd name="T44" fmla="*/ 198 w 661"/>
                <a:gd name="T45" fmla="*/ 248 h 273"/>
                <a:gd name="T46" fmla="*/ 136 w 661"/>
                <a:gd name="T47" fmla="*/ 250 h 273"/>
                <a:gd name="T48" fmla="*/ 78 w 661"/>
                <a:gd name="T49" fmla="*/ 232 h 273"/>
                <a:gd name="T50" fmla="*/ 31 w 661"/>
                <a:gd name="T51" fmla="*/ 234 h 273"/>
                <a:gd name="T52" fmla="*/ 0 w 661"/>
                <a:gd name="T53" fmla="*/ 248 h 273"/>
                <a:gd name="T54" fmla="*/ 20 w 661"/>
                <a:gd name="T55" fmla="*/ 198 h 273"/>
                <a:gd name="T56" fmla="*/ 8 w 661"/>
                <a:gd name="T57" fmla="*/ 171 h 273"/>
                <a:gd name="T58" fmla="*/ 5 w 661"/>
                <a:gd name="T59" fmla="*/ 157 h 273"/>
                <a:gd name="T60" fmla="*/ 20 w 661"/>
                <a:gd name="T61" fmla="*/ 154 h 273"/>
                <a:gd name="T62" fmla="*/ 12 w 661"/>
                <a:gd name="T63" fmla="*/ 139 h 273"/>
                <a:gd name="T64" fmla="*/ 31 w 661"/>
                <a:gd name="T65" fmla="*/ 134 h 273"/>
                <a:gd name="T66" fmla="*/ 44 w 661"/>
                <a:gd name="T67" fmla="*/ 129 h 273"/>
                <a:gd name="T68" fmla="*/ 18 w 661"/>
                <a:gd name="T69" fmla="*/ 119 h 273"/>
                <a:gd name="T70" fmla="*/ 25 w 661"/>
                <a:gd name="T71" fmla="*/ 96 h 273"/>
                <a:gd name="T72" fmla="*/ 43 w 661"/>
                <a:gd name="T73" fmla="*/ 72 h 273"/>
                <a:gd name="T74" fmla="*/ 16 w 661"/>
                <a:gd name="T75" fmla="*/ 57 h 273"/>
                <a:gd name="T76" fmla="*/ 21 w 661"/>
                <a:gd name="T77" fmla="*/ 38 h 273"/>
                <a:gd name="T78" fmla="*/ 38 w 661"/>
                <a:gd name="T79" fmla="*/ 29 h 273"/>
                <a:gd name="T80" fmla="*/ 62 w 661"/>
                <a:gd name="T81" fmla="*/ 28 h 273"/>
                <a:gd name="T82" fmla="*/ 78 w 661"/>
                <a:gd name="T83" fmla="*/ 33 h 273"/>
                <a:gd name="T84" fmla="*/ 103 w 661"/>
                <a:gd name="T85" fmla="*/ 49 h 273"/>
                <a:gd name="T86" fmla="*/ 111 w 661"/>
                <a:gd name="T87" fmla="*/ 62 h 273"/>
                <a:gd name="T88" fmla="*/ 124 w 661"/>
                <a:gd name="T89" fmla="*/ 62 h 273"/>
                <a:gd name="T90" fmla="*/ 191 w 661"/>
                <a:gd name="T91" fmla="*/ 49 h 273"/>
                <a:gd name="T92" fmla="*/ 211 w 661"/>
                <a:gd name="T93" fmla="*/ 28 h 273"/>
                <a:gd name="T94" fmla="*/ 216 w 661"/>
                <a:gd name="T95" fmla="*/ 31 h 273"/>
                <a:gd name="T96" fmla="*/ 224 w 661"/>
                <a:gd name="T97" fmla="*/ 34 h 273"/>
                <a:gd name="T98" fmla="*/ 217 w 661"/>
                <a:gd name="T99" fmla="*/ 41 h 273"/>
                <a:gd name="T100" fmla="*/ 234 w 661"/>
                <a:gd name="T101" fmla="*/ 43 h 273"/>
                <a:gd name="T102" fmla="*/ 248 w 661"/>
                <a:gd name="T103" fmla="*/ 46 h 273"/>
                <a:gd name="T104" fmla="*/ 263 w 661"/>
                <a:gd name="T105" fmla="*/ 46 h 273"/>
                <a:gd name="T106" fmla="*/ 286 w 661"/>
                <a:gd name="T107" fmla="*/ 47 h 273"/>
                <a:gd name="T108" fmla="*/ 291 w 661"/>
                <a:gd name="T109" fmla="*/ 61 h 273"/>
                <a:gd name="T110" fmla="*/ 289 w 661"/>
                <a:gd name="T111" fmla="*/ 70 h 273"/>
                <a:gd name="T112" fmla="*/ 304 w 661"/>
                <a:gd name="T113" fmla="*/ 80 h 273"/>
                <a:gd name="T114" fmla="*/ 322 w 661"/>
                <a:gd name="T115" fmla="*/ 75 h 273"/>
                <a:gd name="T116" fmla="*/ 340 w 661"/>
                <a:gd name="T117" fmla="*/ 62 h 273"/>
                <a:gd name="T118" fmla="*/ 358 w 661"/>
                <a:gd name="T119" fmla="*/ 49 h 273"/>
                <a:gd name="T120" fmla="*/ 398 w 661"/>
                <a:gd name="T121" fmla="*/ 59 h 273"/>
                <a:gd name="T122" fmla="*/ 424 w 661"/>
                <a:gd name="T123" fmla="*/ 36 h 2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61"/>
                <a:gd name="T187" fmla="*/ 0 h 273"/>
                <a:gd name="T188" fmla="*/ 661 w 661"/>
                <a:gd name="T189" fmla="*/ 273 h 2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61" h="273">
                  <a:moveTo>
                    <a:pt x="424" y="36"/>
                  </a:moveTo>
                  <a:lnTo>
                    <a:pt x="434" y="41"/>
                  </a:lnTo>
                  <a:lnTo>
                    <a:pt x="517" y="0"/>
                  </a:lnTo>
                  <a:lnTo>
                    <a:pt x="522" y="3"/>
                  </a:lnTo>
                  <a:lnTo>
                    <a:pt x="516" y="8"/>
                  </a:lnTo>
                  <a:lnTo>
                    <a:pt x="514" y="12"/>
                  </a:lnTo>
                  <a:lnTo>
                    <a:pt x="511" y="13"/>
                  </a:lnTo>
                  <a:lnTo>
                    <a:pt x="511" y="21"/>
                  </a:lnTo>
                  <a:lnTo>
                    <a:pt x="491" y="29"/>
                  </a:lnTo>
                  <a:lnTo>
                    <a:pt x="501" y="39"/>
                  </a:lnTo>
                  <a:lnTo>
                    <a:pt x="514" y="41"/>
                  </a:lnTo>
                  <a:lnTo>
                    <a:pt x="514" y="43"/>
                  </a:lnTo>
                  <a:lnTo>
                    <a:pt x="532" y="44"/>
                  </a:lnTo>
                  <a:lnTo>
                    <a:pt x="539" y="46"/>
                  </a:lnTo>
                  <a:lnTo>
                    <a:pt x="542" y="51"/>
                  </a:lnTo>
                  <a:lnTo>
                    <a:pt x="548" y="47"/>
                  </a:lnTo>
                  <a:lnTo>
                    <a:pt x="557" y="44"/>
                  </a:lnTo>
                  <a:lnTo>
                    <a:pt x="563" y="41"/>
                  </a:lnTo>
                  <a:lnTo>
                    <a:pt x="571" y="39"/>
                  </a:lnTo>
                  <a:lnTo>
                    <a:pt x="599" y="49"/>
                  </a:lnTo>
                  <a:lnTo>
                    <a:pt x="601" y="51"/>
                  </a:lnTo>
                  <a:lnTo>
                    <a:pt x="601" y="54"/>
                  </a:lnTo>
                  <a:lnTo>
                    <a:pt x="606" y="57"/>
                  </a:lnTo>
                  <a:lnTo>
                    <a:pt x="606" y="72"/>
                  </a:lnTo>
                  <a:lnTo>
                    <a:pt x="599" y="75"/>
                  </a:lnTo>
                  <a:lnTo>
                    <a:pt x="596" y="78"/>
                  </a:lnTo>
                  <a:lnTo>
                    <a:pt x="599" y="82"/>
                  </a:lnTo>
                  <a:lnTo>
                    <a:pt x="606" y="85"/>
                  </a:lnTo>
                  <a:lnTo>
                    <a:pt x="607" y="90"/>
                  </a:lnTo>
                  <a:lnTo>
                    <a:pt x="611" y="90"/>
                  </a:lnTo>
                  <a:lnTo>
                    <a:pt x="614" y="88"/>
                  </a:lnTo>
                  <a:lnTo>
                    <a:pt x="622" y="87"/>
                  </a:lnTo>
                  <a:lnTo>
                    <a:pt x="632" y="85"/>
                  </a:lnTo>
                  <a:lnTo>
                    <a:pt x="661" y="111"/>
                  </a:lnTo>
                  <a:lnTo>
                    <a:pt x="645" y="116"/>
                  </a:lnTo>
                  <a:lnTo>
                    <a:pt x="638" y="111"/>
                  </a:lnTo>
                  <a:lnTo>
                    <a:pt x="611" y="119"/>
                  </a:lnTo>
                  <a:lnTo>
                    <a:pt x="594" y="129"/>
                  </a:lnTo>
                  <a:lnTo>
                    <a:pt x="583" y="124"/>
                  </a:lnTo>
                  <a:lnTo>
                    <a:pt x="575" y="127"/>
                  </a:lnTo>
                  <a:lnTo>
                    <a:pt x="570" y="134"/>
                  </a:lnTo>
                  <a:lnTo>
                    <a:pt x="571" y="144"/>
                  </a:lnTo>
                  <a:lnTo>
                    <a:pt x="566" y="150"/>
                  </a:lnTo>
                  <a:lnTo>
                    <a:pt x="539" y="160"/>
                  </a:lnTo>
                  <a:lnTo>
                    <a:pt x="522" y="167"/>
                  </a:lnTo>
                  <a:lnTo>
                    <a:pt x="516" y="171"/>
                  </a:lnTo>
                  <a:lnTo>
                    <a:pt x="514" y="178"/>
                  </a:lnTo>
                  <a:lnTo>
                    <a:pt x="527" y="198"/>
                  </a:lnTo>
                  <a:lnTo>
                    <a:pt x="527" y="202"/>
                  </a:lnTo>
                  <a:lnTo>
                    <a:pt x="508" y="204"/>
                  </a:lnTo>
                  <a:lnTo>
                    <a:pt x="490" y="204"/>
                  </a:lnTo>
                  <a:lnTo>
                    <a:pt x="464" y="204"/>
                  </a:lnTo>
                  <a:lnTo>
                    <a:pt x="447" y="202"/>
                  </a:lnTo>
                  <a:lnTo>
                    <a:pt x="428" y="198"/>
                  </a:lnTo>
                  <a:lnTo>
                    <a:pt x="413" y="194"/>
                  </a:lnTo>
                  <a:lnTo>
                    <a:pt x="392" y="193"/>
                  </a:lnTo>
                  <a:lnTo>
                    <a:pt x="372" y="202"/>
                  </a:lnTo>
                  <a:lnTo>
                    <a:pt x="351" y="211"/>
                  </a:lnTo>
                  <a:lnTo>
                    <a:pt x="341" y="214"/>
                  </a:lnTo>
                  <a:lnTo>
                    <a:pt x="341" y="217"/>
                  </a:lnTo>
                  <a:lnTo>
                    <a:pt x="358" y="222"/>
                  </a:lnTo>
                  <a:lnTo>
                    <a:pt x="356" y="227"/>
                  </a:lnTo>
                  <a:lnTo>
                    <a:pt x="327" y="235"/>
                  </a:lnTo>
                  <a:lnTo>
                    <a:pt x="315" y="238"/>
                  </a:lnTo>
                  <a:lnTo>
                    <a:pt x="305" y="242"/>
                  </a:lnTo>
                  <a:lnTo>
                    <a:pt x="263" y="235"/>
                  </a:lnTo>
                  <a:lnTo>
                    <a:pt x="232" y="247"/>
                  </a:lnTo>
                  <a:lnTo>
                    <a:pt x="201" y="242"/>
                  </a:lnTo>
                  <a:lnTo>
                    <a:pt x="198" y="248"/>
                  </a:lnTo>
                  <a:lnTo>
                    <a:pt x="196" y="273"/>
                  </a:lnTo>
                  <a:lnTo>
                    <a:pt x="158" y="265"/>
                  </a:lnTo>
                  <a:lnTo>
                    <a:pt x="136" y="250"/>
                  </a:lnTo>
                  <a:lnTo>
                    <a:pt x="119" y="238"/>
                  </a:lnTo>
                  <a:lnTo>
                    <a:pt x="98" y="242"/>
                  </a:lnTo>
                  <a:lnTo>
                    <a:pt x="78" y="232"/>
                  </a:lnTo>
                  <a:lnTo>
                    <a:pt x="72" y="232"/>
                  </a:lnTo>
                  <a:lnTo>
                    <a:pt x="52" y="224"/>
                  </a:lnTo>
                  <a:lnTo>
                    <a:pt x="31" y="234"/>
                  </a:lnTo>
                  <a:lnTo>
                    <a:pt x="36" y="247"/>
                  </a:lnTo>
                  <a:lnTo>
                    <a:pt x="28" y="248"/>
                  </a:lnTo>
                  <a:lnTo>
                    <a:pt x="0" y="248"/>
                  </a:lnTo>
                  <a:lnTo>
                    <a:pt x="10" y="227"/>
                  </a:lnTo>
                  <a:lnTo>
                    <a:pt x="18" y="206"/>
                  </a:lnTo>
                  <a:lnTo>
                    <a:pt x="20" y="198"/>
                  </a:lnTo>
                  <a:lnTo>
                    <a:pt x="25" y="189"/>
                  </a:lnTo>
                  <a:lnTo>
                    <a:pt x="8" y="183"/>
                  </a:lnTo>
                  <a:lnTo>
                    <a:pt x="8" y="171"/>
                  </a:lnTo>
                  <a:lnTo>
                    <a:pt x="3" y="171"/>
                  </a:lnTo>
                  <a:lnTo>
                    <a:pt x="3" y="162"/>
                  </a:lnTo>
                  <a:lnTo>
                    <a:pt x="5" y="157"/>
                  </a:lnTo>
                  <a:lnTo>
                    <a:pt x="10" y="155"/>
                  </a:lnTo>
                  <a:lnTo>
                    <a:pt x="16" y="157"/>
                  </a:lnTo>
                  <a:lnTo>
                    <a:pt x="20" y="154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2" y="139"/>
                  </a:lnTo>
                  <a:lnTo>
                    <a:pt x="20" y="137"/>
                  </a:lnTo>
                  <a:lnTo>
                    <a:pt x="26" y="134"/>
                  </a:lnTo>
                  <a:lnTo>
                    <a:pt x="31" y="134"/>
                  </a:lnTo>
                  <a:lnTo>
                    <a:pt x="39" y="136"/>
                  </a:lnTo>
                  <a:lnTo>
                    <a:pt x="41" y="134"/>
                  </a:lnTo>
                  <a:lnTo>
                    <a:pt x="44" y="129"/>
                  </a:lnTo>
                  <a:lnTo>
                    <a:pt x="39" y="127"/>
                  </a:lnTo>
                  <a:lnTo>
                    <a:pt x="34" y="126"/>
                  </a:lnTo>
                  <a:lnTo>
                    <a:pt x="18" y="119"/>
                  </a:lnTo>
                  <a:lnTo>
                    <a:pt x="20" y="108"/>
                  </a:lnTo>
                  <a:lnTo>
                    <a:pt x="21" y="103"/>
                  </a:lnTo>
                  <a:lnTo>
                    <a:pt x="25" y="96"/>
                  </a:lnTo>
                  <a:lnTo>
                    <a:pt x="26" y="85"/>
                  </a:lnTo>
                  <a:lnTo>
                    <a:pt x="38" y="77"/>
                  </a:lnTo>
                  <a:lnTo>
                    <a:pt x="43" y="72"/>
                  </a:lnTo>
                  <a:lnTo>
                    <a:pt x="30" y="69"/>
                  </a:lnTo>
                  <a:lnTo>
                    <a:pt x="28" y="59"/>
                  </a:lnTo>
                  <a:lnTo>
                    <a:pt x="16" y="57"/>
                  </a:lnTo>
                  <a:lnTo>
                    <a:pt x="10" y="54"/>
                  </a:lnTo>
                  <a:lnTo>
                    <a:pt x="15" y="46"/>
                  </a:lnTo>
                  <a:lnTo>
                    <a:pt x="21" y="38"/>
                  </a:lnTo>
                  <a:lnTo>
                    <a:pt x="20" y="36"/>
                  </a:lnTo>
                  <a:lnTo>
                    <a:pt x="28" y="33"/>
                  </a:lnTo>
                  <a:lnTo>
                    <a:pt x="38" y="29"/>
                  </a:lnTo>
                  <a:lnTo>
                    <a:pt x="47" y="26"/>
                  </a:lnTo>
                  <a:lnTo>
                    <a:pt x="52" y="25"/>
                  </a:lnTo>
                  <a:lnTo>
                    <a:pt x="62" y="28"/>
                  </a:lnTo>
                  <a:lnTo>
                    <a:pt x="70" y="26"/>
                  </a:lnTo>
                  <a:lnTo>
                    <a:pt x="77" y="26"/>
                  </a:lnTo>
                  <a:lnTo>
                    <a:pt x="78" y="33"/>
                  </a:lnTo>
                  <a:lnTo>
                    <a:pt x="85" y="36"/>
                  </a:lnTo>
                  <a:lnTo>
                    <a:pt x="101" y="41"/>
                  </a:lnTo>
                  <a:lnTo>
                    <a:pt x="103" y="49"/>
                  </a:lnTo>
                  <a:lnTo>
                    <a:pt x="103" y="61"/>
                  </a:lnTo>
                  <a:lnTo>
                    <a:pt x="105" y="62"/>
                  </a:lnTo>
                  <a:lnTo>
                    <a:pt x="111" y="62"/>
                  </a:lnTo>
                  <a:lnTo>
                    <a:pt x="119" y="59"/>
                  </a:lnTo>
                  <a:lnTo>
                    <a:pt x="124" y="57"/>
                  </a:lnTo>
                  <a:lnTo>
                    <a:pt x="124" y="62"/>
                  </a:lnTo>
                  <a:lnTo>
                    <a:pt x="155" y="72"/>
                  </a:lnTo>
                  <a:lnTo>
                    <a:pt x="181" y="51"/>
                  </a:lnTo>
                  <a:lnTo>
                    <a:pt x="191" y="49"/>
                  </a:lnTo>
                  <a:lnTo>
                    <a:pt x="198" y="47"/>
                  </a:lnTo>
                  <a:lnTo>
                    <a:pt x="207" y="41"/>
                  </a:lnTo>
                  <a:lnTo>
                    <a:pt x="211" y="28"/>
                  </a:lnTo>
                  <a:lnTo>
                    <a:pt x="216" y="26"/>
                  </a:lnTo>
                  <a:lnTo>
                    <a:pt x="217" y="28"/>
                  </a:lnTo>
                  <a:lnTo>
                    <a:pt x="216" y="31"/>
                  </a:lnTo>
                  <a:lnTo>
                    <a:pt x="220" y="31"/>
                  </a:lnTo>
                  <a:lnTo>
                    <a:pt x="225" y="29"/>
                  </a:lnTo>
                  <a:lnTo>
                    <a:pt x="224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7" y="41"/>
                  </a:lnTo>
                  <a:lnTo>
                    <a:pt x="222" y="43"/>
                  </a:lnTo>
                  <a:lnTo>
                    <a:pt x="232" y="43"/>
                  </a:lnTo>
                  <a:lnTo>
                    <a:pt x="234" y="43"/>
                  </a:lnTo>
                  <a:lnTo>
                    <a:pt x="235" y="46"/>
                  </a:lnTo>
                  <a:lnTo>
                    <a:pt x="242" y="46"/>
                  </a:lnTo>
                  <a:lnTo>
                    <a:pt x="248" y="46"/>
                  </a:lnTo>
                  <a:lnTo>
                    <a:pt x="251" y="47"/>
                  </a:lnTo>
                  <a:lnTo>
                    <a:pt x="256" y="47"/>
                  </a:lnTo>
                  <a:lnTo>
                    <a:pt x="263" y="46"/>
                  </a:lnTo>
                  <a:lnTo>
                    <a:pt x="271" y="47"/>
                  </a:lnTo>
                  <a:lnTo>
                    <a:pt x="279" y="49"/>
                  </a:lnTo>
                  <a:lnTo>
                    <a:pt x="286" y="47"/>
                  </a:lnTo>
                  <a:lnTo>
                    <a:pt x="294" y="52"/>
                  </a:lnTo>
                  <a:lnTo>
                    <a:pt x="287" y="56"/>
                  </a:lnTo>
                  <a:lnTo>
                    <a:pt x="291" y="61"/>
                  </a:lnTo>
                  <a:lnTo>
                    <a:pt x="284" y="65"/>
                  </a:lnTo>
                  <a:lnTo>
                    <a:pt x="292" y="69"/>
                  </a:lnTo>
                  <a:lnTo>
                    <a:pt x="289" y="70"/>
                  </a:lnTo>
                  <a:lnTo>
                    <a:pt x="287" y="83"/>
                  </a:lnTo>
                  <a:lnTo>
                    <a:pt x="299" y="82"/>
                  </a:lnTo>
                  <a:lnTo>
                    <a:pt x="304" y="80"/>
                  </a:lnTo>
                  <a:lnTo>
                    <a:pt x="309" y="78"/>
                  </a:lnTo>
                  <a:lnTo>
                    <a:pt x="315" y="77"/>
                  </a:lnTo>
                  <a:lnTo>
                    <a:pt x="322" y="75"/>
                  </a:lnTo>
                  <a:lnTo>
                    <a:pt x="330" y="72"/>
                  </a:lnTo>
                  <a:lnTo>
                    <a:pt x="335" y="67"/>
                  </a:lnTo>
                  <a:lnTo>
                    <a:pt x="340" y="62"/>
                  </a:lnTo>
                  <a:lnTo>
                    <a:pt x="344" y="59"/>
                  </a:lnTo>
                  <a:lnTo>
                    <a:pt x="349" y="54"/>
                  </a:lnTo>
                  <a:lnTo>
                    <a:pt x="358" y="49"/>
                  </a:lnTo>
                  <a:lnTo>
                    <a:pt x="379" y="57"/>
                  </a:lnTo>
                  <a:lnTo>
                    <a:pt x="387" y="59"/>
                  </a:lnTo>
                  <a:lnTo>
                    <a:pt x="398" y="59"/>
                  </a:lnTo>
                  <a:lnTo>
                    <a:pt x="411" y="47"/>
                  </a:lnTo>
                  <a:lnTo>
                    <a:pt x="408" y="46"/>
                  </a:lnTo>
                  <a:lnTo>
                    <a:pt x="424" y="3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1"/>
            <p:cNvSpPr>
              <a:spLocks/>
            </p:cNvSpPr>
            <p:nvPr/>
          </p:nvSpPr>
          <p:spPr bwMode="auto">
            <a:xfrm>
              <a:off x="3974" y="2057"/>
              <a:ext cx="442" cy="356"/>
            </a:xfrm>
            <a:custGeom>
              <a:avLst/>
              <a:gdLst>
                <a:gd name="T0" fmla="*/ 379 w 442"/>
                <a:gd name="T1" fmla="*/ 0 h 356"/>
                <a:gd name="T2" fmla="*/ 442 w 442"/>
                <a:gd name="T3" fmla="*/ 25 h 356"/>
                <a:gd name="T4" fmla="*/ 418 w 442"/>
                <a:gd name="T5" fmla="*/ 33 h 356"/>
                <a:gd name="T6" fmla="*/ 405 w 442"/>
                <a:gd name="T7" fmla="*/ 46 h 356"/>
                <a:gd name="T8" fmla="*/ 418 w 442"/>
                <a:gd name="T9" fmla="*/ 59 h 356"/>
                <a:gd name="T10" fmla="*/ 428 w 442"/>
                <a:gd name="T11" fmla="*/ 77 h 356"/>
                <a:gd name="T12" fmla="*/ 411 w 442"/>
                <a:gd name="T13" fmla="*/ 103 h 356"/>
                <a:gd name="T14" fmla="*/ 424 w 442"/>
                <a:gd name="T15" fmla="*/ 126 h 356"/>
                <a:gd name="T16" fmla="*/ 431 w 442"/>
                <a:gd name="T17" fmla="*/ 134 h 356"/>
                <a:gd name="T18" fmla="*/ 416 w 442"/>
                <a:gd name="T19" fmla="*/ 134 h 356"/>
                <a:gd name="T20" fmla="*/ 398 w 442"/>
                <a:gd name="T21" fmla="*/ 145 h 356"/>
                <a:gd name="T22" fmla="*/ 406 w 442"/>
                <a:gd name="T23" fmla="*/ 157 h 356"/>
                <a:gd name="T24" fmla="*/ 393 w 442"/>
                <a:gd name="T25" fmla="*/ 162 h 356"/>
                <a:gd name="T26" fmla="*/ 398 w 442"/>
                <a:gd name="T27" fmla="*/ 183 h 356"/>
                <a:gd name="T28" fmla="*/ 408 w 442"/>
                <a:gd name="T29" fmla="*/ 206 h 356"/>
                <a:gd name="T30" fmla="*/ 418 w 442"/>
                <a:gd name="T31" fmla="*/ 248 h 356"/>
                <a:gd name="T32" fmla="*/ 382 w 442"/>
                <a:gd name="T33" fmla="*/ 269 h 356"/>
                <a:gd name="T34" fmla="*/ 351 w 442"/>
                <a:gd name="T35" fmla="*/ 274 h 356"/>
                <a:gd name="T36" fmla="*/ 323 w 442"/>
                <a:gd name="T37" fmla="*/ 294 h 356"/>
                <a:gd name="T38" fmla="*/ 328 w 442"/>
                <a:gd name="T39" fmla="*/ 309 h 356"/>
                <a:gd name="T40" fmla="*/ 323 w 442"/>
                <a:gd name="T41" fmla="*/ 320 h 356"/>
                <a:gd name="T42" fmla="*/ 320 w 442"/>
                <a:gd name="T43" fmla="*/ 327 h 356"/>
                <a:gd name="T44" fmla="*/ 362 w 442"/>
                <a:gd name="T45" fmla="*/ 327 h 356"/>
                <a:gd name="T46" fmla="*/ 295 w 442"/>
                <a:gd name="T47" fmla="*/ 343 h 356"/>
                <a:gd name="T48" fmla="*/ 251 w 442"/>
                <a:gd name="T49" fmla="*/ 351 h 356"/>
                <a:gd name="T50" fmla="*/ 204 w 442"/>
                <a:gd name="T51" fmla="*/ 335 h 356"/>
                <a:gd name="T52" fmla="*/ 150 w 442"/>
                <a:gd name="T53" fmla="*/ 302 h 356"/>
                <a:gd name="T54" fmla="*/ 93 w 442"/>
                <a:gd name="T55" fmla="*/ 309 h 356"/>
                <a:gd name="T56" fmla="*/ 52 w 442"/>
                <a:gd name="T57" fmla="*/ 279 h 356"/>
                <a:gd name="T58" fmla="*/ 39 w 442"/>
                <a:gd name="T59" fmla="*/ 265 h 356"/>
                <a:gd name="T60" fmla="*/ 29 w 442"/>
                <a:gd name="T61" fmla="*/ 255 h 356"/>
                <a:gd name="T62" fmla="*/ 31 w 442"/>
                <a:gd name="T63" fmla="*/ 237 h 356"/>
                <a:gd name="T64" fmla="*/ 46 w 442"/>
                <a:gd name="T65" fmla="*/ 219 h 356"/>
                <a:gd name="T66" fmla="*/ 49 w 442"/>
                <a:gd name="T67" fmla="*/ 209 h 356"/>
                <a:gd name="T68" fmla="*/ 54 w 442"/>
                <a:gd name="T69" fmla="*/ 199 h 356"/>
                <a:gd name="T70" fmla="*/ 46 w 442"/>
                <a:gd name="T71" fmla="*/ 183 h 356"/>
                <a:gd name="T72" fmla="*/ 15 w 442"/>
                <a:gd name="T73" fmla="*/ 165 h 356"/>
                <a:gd name="T74" fmla="*/ 21 w 442"/>
                <a:gd name="T75" fmla="*/ 154 h 356"/>
                <a:gd name="T76" fmla="*/ 13 w 442"/>
                <a:gd name="T77" fmla="*/ 142 h 356"/>
                <a:gd name="T78" fmla="*/ 5 w 442"/>
                <a:gd name="T79" fmla="*/ 137 h 356"/>
                <a:gd name="T80" fmla="*/ 23 w 442"/>
                <a:gd name="T81" fmla="*/ 119 h 356"/>
                <a:gd name="T82" fmla="*/ 34 w 442"/>
                <a:gd name="T83" fmla="*/ 101 h 356"/>
                <a:gd name="T84" fmla="*/ 39 w 442"/>
                <a:gd name="T85" fmla="*/ 90 h 356"/>
                <a:gd name="T86" fmla="*/ 46 w 442"/>
                <a:gd name="T87" fmla="*/ 78 h 356"/>
                <a:gd name="T88" fmla="*/ 74 w 442"/>
                <a:gd name="T89" fmla="*/ 80 h 356"/>
                <a:gd name="T90" fmla="*/ 96 w 442"/>
                <a:gd name="T91" fmla="*/ 75 h 356"/>
                <a:gd name="T92" fmla="*/ 152 w 442"/>
                <a:gd name="T93" fmla="*/ 56 h 356"/>
                <a:gd name="T94" fmla="*/ 212 w 442"/>
                <a:gd name="T95" fmla="*/ 57 h 356"/>
                <a:gd name="T96" fmla="*/ 299 w 442"/>
                <a:gd name="T97" fmla="*/ 25 h 356"/>
                <a:gd name="T98" fmla="*/ 349 w 442"/>
                <a:gd name="T99" fmla="*/ 0 h 3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2"/>
                <a:gd name="T151" fmla="*/ 0 h 356"/>
                <a:gd name="T152" fmla="*/ 442 w 442"/>
                <a:gd name="T153" fmla="*/ 356 h 3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2" h="356">
                  <a:moveTo>
                    <a:pt x="349" y="0"/>
                  </a:moveTo>
                  <a:lnTo>
                    <a:pt x="356" y="5"/>
                  </a:lnTo>
                  <a:lnTo>
                    <a:pt x="379" y="0"/>
                  </a:lnTo>
                  <a:lnTo>
                    <a:pt x="395" y="10"/>
                  </a:lnTo>
                  <a:lnTo>
                    <a:pt x="418" y="7"/>
                  </a:lnTo>
                  <a:lnTo>
                    <a:pt x="442" y="25"/>
                  </a:lnTo>
                  <a:lnTo>
                    <a:pt x="437" y="26"/>
                  </a:lnTo>
                  <a:lnTo>
                    <a:pt x="428" y="29"/>
                  </a:lnTo>
                  <a:lnTo>
                    <a:pt x="418" y="33"/>
                  </a:lnTo>
                  <a:lnTo>
                    <a:pt x="410" y="36"/>
                  </a:lnTo>
                  <a:lnTo>
                    <a:pt x="411" y="38"/>
                  </a:lnTo>
                  <a:lnTo>
                    <a:pt x="405" y="46"/>
                  </a:lnTo>
                  <a:lnTo>
                    <a:pt x="400" y="54"/>
                  </a:lnTo>
                  <a:lnTo>
                    <a:pt x="406" y="57"/>
                  </a:lnTo>
                  <a:lnTo>
                    <a:pt x="418" y="59"/>
                  </a:lnTo>
                  <a:lnTo>
                    <a:pt x="420" y="69"/>
                  </a:lnTo>
                  <a:lnTo>
                    <a:pt x="433" y="72"/>
                  </a:lnTo>
                  <a:lnTo>
                    <a:pt x="428" y="77"/>
                  </a:lnTo>
                  <a:lnTo>
                    <a:pt x="416" y="85"/>
                  </a:lnTo>
                  <a:lnTo>
                    <a:pt x="415" y="96"/>
                  </a:lnTo>
                  <a:lnTo>
                    <a:pt x="411" y="103"/>
                  </a:lnTo>
                  <a:lnTo>
                    <a:pt x="410" y="108"/>
                  </a:lnTo>
                  <a:lnTo>
                    <a:pt x="408" y="119"/>
                  </a:lnTo>
                  <a:lnTo>
                    <a:pt x="424" y="126"/>
                  </a:lnTo>
                  <a:lnTo>
                    <a:pt x="429" y="127"/>
                  </a:lnTo>
                  <a:lnTo>
                    <a:pt x="434" y="129"/>
                  </a:lnTo>
                  <a:lnTo>
                    <a:pt x="431" y="134"/>
                  </a:lnTo>
                  <a:lnTo>
                    <a:pt x="429" y="136"/>
                  </a:lnTo>
                  <a:lnTo>
                    <a:pt x="421" y="134"/>
                  </a:lnTo>
                  <a:lnTo>
                    <a:pt x="416" y="134"/>
                  </a:lnTo>
                  <a:lnTo>
                    <a:pt x="410" y="137"/>
                  </a:lnTo>
                  <a:lnTo>
                    <a:pt x="402" y="139"/>
                  </a:lnTo>
                  <a:lnTo>
                    <a:pt x="398" y="145"/>
                  </a:lnTo>
                  <a:lnTo>
                    <a:pt x="398" y="149"/>
                  </a:lnTo>
                  <a:lnTo>
                    <a:pt x="410" y="154"/>
                  </a:lnTo>
                  <a:lnTo>
                    <a:pt x="406" y="157"/>
                  </a:lnTo>
                  <a:lnTo>
                    <a:pt x="400" y="155"/>
                  </a:lnTo>
                  <a:lnTo>
                    <a:pt x="395" y="157"/>
                  </a:lnTo>
                  <a:lnTo>
                    <a:pt x="393" y="162"/>
                  </a:lnTo>
                  <a:lnTo>
                    <a:pt x="393" y="171"/>
                  </a:lnTo>
                  <a:lnTo>
                    <a:pt x="398" y="171"/>
                  </a:lnTo>
                  <a:lnTo>
                    <a:pt x="398" y="183"/>
                  </a:lnTo>
                  <a:lnTo>
                    <a:pt x="415" y="189"/>
                  </a:lnTo>
                  <a:lnTo>
                    <a:pt x="410" y="198"/>
                  </a:lnTo>
                  <a:lnTo>
                    <a:pt x="408" y="206"/>
                  </a:lnTo>
                  <a:lnTo>
                    <a:pt x="400" y="227"/>
                  </a:lnTo>
                  <a:lnTo>
                    <a:pt x="390" y="248"/>
                  </a:lnTo>
                  <a:lnTo>
                    <a:pt x="418" y="248"/>
                  </a:lnTo>
                  <a:lnTo>
                    <a:pt x="420" y="256"/>
                  </a:lnTo>
                  <a:lnTo>
                    <a:pt x="410" y="260"/>
                  </a:lnTo>
                  <a:lnTo>
                    <a:pt x="382" y="269"/>
                  </a:lnTo>
                  <a:lnTo>
                    <a:pt x="379" y="268"/>
                  </a:lnTo>
                  <a:lnTo>
                    <a:pt x="364" y="268"/>
                  </a:lnTo>
                  <a:lnTo>
                    <a:pt x="351" y="274"/>
                  </a:lnTo>
                  <a:lnTo>
                    <a:pt x="335" y="282"/>
                  </a:lnTo>
                  <a:lnTo>
                    <a:pt x="317" y="284"/>
                  </a:lnTo>
                  <a:lnTo>
                    <a:pt x="323" y="294"/>
                  </a:lnTo>
                  <a:lnTo>
                    <a:pt x="328" y="299"/>
                  </a:lnTo>
                  <a:lnTo>
                    <a:pt x="330" y="304"/>
                  </a:lnTo>
                  <a:lnTo>
                    <a:pt x="328" y="309"/>
                  </a:lnTo>
                  <a:lnTo>
                    <a:pt x="330" y="312"/>
                  </a:lnTo>
                  <a:lnTo>
                    <a:pt x="330" y="315"/>
                  </a:lnTo>
                  <a:lnTo>
                    <a:pt x="323" y="320"/>
                  </a:lnTo>
                  <a:lnTo>
                    <a:pt x="313" y="322"/>
                  </a:lnTo>
                  <a:lnTo>
                    <a:pt x="317" y="323"/>
                  </a:lnTo>
                  <a:lnTo>
                    <a:pt x="320" y="327"/>
                  </a:lnTo>
                  <a:lnTo>
                    <a:pt x="328" y="327"/>
                  </a:lnTo>
                  <a:lnTo>
                    <a:pt x="356" y="322"/>
                  </a:lnTo>
                  <a:lnTo>
                    <a:pt x="362" y="327"/>
                  </a:lnTo>
                  <a:lnTo>
                    <a:pt x="362" y="328"/>
                  </a:lnTo>
                  <a:lnTo>
                    <a:pt x="299" y="336"/>
                  </a:lnTo>
                  <a:lnTo>
                    <a:pt x="295" y="343"/>
                  </a:lnTo>
                  <a:lnTo>
                    <a:pt x="279" y="354"/>
                  </a:lnTo>
                  <a:lnTo>
                    <a:pt x="264" y="356"/>
                  </a:lnTo>
                  <a:lnTo>
                    <a:pt x="251" y="351"/>
                  </a:lnTo>
                  <a:lnTo>
                    <a:pt x="237" y="353"/>
                  </a:lnTo>
                  <a:lnTo>
                    <a:pt x="220" y="331"/>
                  </a:lnTo>
                  <a:lnTo>
                    <a:pt x="204" y="335"/>
                  </a:lnTo>
                  <a:lnTo>
                    <a:pt x="170" y="310"/>
                  </a:lnTo>
                  <a:lnTo>
                    <a:pt x="155" y="310"/>
                  </a:lnTo>
                  <a:lnTo>
                    <a:pt x="150" y="302"/>
                  </a:lnTo>
                  <a:lnTo>
                    <a:pt x="118" y="312"/>
                  </a:lnTo>
                  <a:lnTo>
                    <a:pt x="106" y="305"/>
                  </a:lnTo>
                  <a:lnTo>
                    <a:pt x="93" y="309"/>
                  </a:lnTo>
                  <a:lnTo>
                    <a:pt x="51" y="289"/>
                  </a:lnTo>
                  <a:lnTo>
                    <a:pt x="54" y="282"/>
                  </a:lnTo>
                  <a:lnTo>
                    <a:pt x="52" y="279"/>
                  </a:lnTo>
                  <a:lnTo>
                    <a:pt x="41" y="276"/>
                  </a:lnTo>
                  <a:lnTo>
                    <a:pt x="47" y="269"/>
                  </a:lnTo>
                  <a:lnTo>
                    <a:pt x="39" y="265"/>
                  </a:lnTo>
                  <a:lnTo>
                    <a:pt x="42" y="261"/>
                  </a:lnTo>
                  <a:lnTo>
                    <a:pt x="34" y="258"/>
                  </a:lnTo>
                  <a:lnTo>
                    <a:pt x="29" y="255"/>
                  </a:lnTo>
                  <a:lnTo>
                    <a:pt x="31" y="245"/>
                  </a:lnTo>
                  <a:lnTo>
                    <a:pt x="25" y="243"/>
                  </a:lnTo>
                  <a:lnTo>
                    <a:pt x="31" y="237"/>
                  </a:lnTo>
                  <a:lnTo>
                    <a:pt x="36" y="229"/>
                  </a:lnTo>
                  <a:lnTo>
                    <a:pt x="41" y="224"/>
                  </a:lnTo>
                  <a:lnTo>
                    <a:pt x="46" y="219"/>
                  </a:lnTo>
                  <a:lnTo>
                    <a:pt x="47" y="216"/>
                  </a:lnTo>
                  <a:lnTo>
                    <a:pt x="47" y="212"/>
                  </a:lnTo>
                  <a:lnTo>
                    <a:pt x="49" y="209"/>
                  </a:lnTo>
                  <a:lnTo>
                    <a:pt x="52" y="206"/>
                  </a:lnTo>
                  <a:lnTo>
                    <a:pt x="56" y="201"/>
                  </a:lnTo>
                  <a:lnTo>
                    <a:pt x="54" y="199"/>
                  </a:lnTo>
                  <a:lnTo>
                    <a:pt x="51" y="194"/>
                  </a:lnTo>
                  <a:lnTo>
                    <a:pt x="49" y="189"/>
                  </a:lnTo>
                  <a:lnTo>
                    <a:pt x="46" y="183"/>
                  </a:lnTo>
                  <a:lnTo>
                    <a:pt x="39" y="178"/>
                  </a:lnTo>
                  <a:lnTo>
                    <a:pt x="29" y="168"/>
                  </a:lnTo>
                  <a:lnTo>
                    <a:pt x="15" y="165"/>
                  </a:lnTo>
                  <a:lnTo>
                    <a:pt x="15" y="163"/>
                  </a:lnTo>
                  <a:lnTo>
                    <a:pt x="25" y="157"/>
                  </a:lnTo>
                  <a:lnTo>
                    <a:pt x="21" y="154"/>
                  </a:lnTo>
                  <a:lnTo>
                    <a:pt x="23" y="149"/>
                  </a:lnTo>
                  <a:lnTo>
                    <a:pt x="21" y="145"/>
                  </a:lnTo>
                  <a:lnTo>
                    <a:pt x="13" y="142"/>
                  </a:lnTo>
                  <a:lnTo>
                    <a:pt x="8" y="144"/>
                  </a:lnTo>
                  <a:lnTo>
                    <a:pt x="0" y="139"/>
                  </a:lnTo>
                  <a:lnTo>
                    <a:pt x="5" y="137"/>
                  </a:lnTo>
                  <a:lnTo>
                    <a:pt x="3" y="134"/>
                  </a:lnTo>
                  <a:lnTo>
                    <a:pt x="16" y="123"/>
                  </a:lnTo>
                  <a:lnTo>
                    <a:pt x="23" y="119"/>
                  </a:lnTo>
                  <a:lnTo>
                    <a:pt x="28" y="118"/>
                  </a:lnTo>
                  <a:lnTo>
                    <a:pt x="33" y="108"/>
                  </a:lnTo>
                  <a:lnTo>
                    <a:pt x="34" y="101"/>
                  </a:lnTo>
                  <a:lnTo>
                    <a:pt x="31" y="96"/>
                  </a:lnTo>
                  <a:lnTo>
                    <a:pt x="31" y="93"/>
                  </a:lnTo>
                  <a:lnTo>
                    <a:pt x="39" y="90"/>
                  </a:lnTo>
                  <a:lnTo>
                    <a:pt x="39" y="87"/>
                  </a:lnTo>
                  <a:lnTo>
                    <a:pt x="41" y="82"/>
                  </a:lnTo>
                  <a:lnTo>
                    <a:pt x="46" y="78"/>
                  </a:lnTo>
                  <a:lnTo>
                    <a:pt x="47" y="74"/>
                  </a:lnTo>
                  <a:lnTo>
                    <a:pt x="59" y="77"/>
                  </a:lnTo>
                  <a:lnTo>
                    <a:pt x="74" y="80"/>
                  </a:lnTo>
                  <a:lnTo>
                    <a:pt x="83" y="77"/>
                  </a:lnTo>
                  <a:lnTo>
                    <a:pt x="83" y="74"/>
                  </a:lnTo>
                  <a:lnTo>
                    <a:pt x="96" y="75"/>
                  </a:lnTo>
                  <a:lnTo>
                    <a:pt x="116" y="62"/>
                  </a:lnTo>
                  <a:lnTo>
                    <a:pt x="114" y="57"/>
                  </a:lnTo>
                  <a:lnTo>
                    <a:pt x="152" y="56"/>
                  </a:lnTo>
                  <a:lnTo>
                    <a:pt x="167" y="57"/>
                  </a:lnTo>
                  <a:lnTo>
                    <a:pt x="186" y="67"/>
                  </a:lnTo>
                  <a:lnTo>
                    <a:pt x="212" y="57"/>
                  </a:lnTo>
                  <a:lnTo>
                    <a:pt x="240" y="49"/>
                  </a:lnTo>
                  <a:lnTo>
                    <a:pt x="266" y="36"/>
                  </a:lnTo>
                  <a:lnTo>
                    <a:pt x="299" y="25"/>
                  </a:lnTo>
                  <a:lnTo>
                    <a:pt x="304" y="16"/>
                  </a:lnTo>
                  <a:lnTo>
                    <a:pt x="318" y="12"/>
                  </a:lnTo>
                  <a:lnTo>
                    <a:pt x="349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2"/>
            <p:cNvSpPr>
              <a:spLocks/>
            </p:cNvSpPr>
            <p:nvPr/>
          </p:nvSpPr>
          <p:spPr bwMode="auto">
            <a:xfrm>
              <a:off x="2518" y="2069"/>
              <a:ext cx="681" cy="323"/>
            </a:xfrm>
            <a:custGeom>
              <a:avLst/>
              <a:gdLst>
                <a:gd name="T0" fmla="*/ 462 w 681"/>
                <a:gd name="T1" fmla="*/ 6 h 323"/>
                <a:gd name="T2" fmla="*/ 558 w 681"/>
                <a:gd name="T3" fmla="*/ 16 h 323"/>
                <a:gd name="T4" fmla="*/ 596 w 681"/>
                <a:gd name="T5" fmla="*/ 26 h 323"/>
                <a:gd name="T6" fmla="*/ 640 w 681"/>
                <a:gd name="T7" fmla="*/ 29 h 323"/>
                <a:gd name="T8" fmla="*/ 673 w 681"/>
                <a:gd name="T9" fmla="*/ 57 h 323"/>
                <a:gd name="T10" fmla="*/ 669 w 681"/>
                <a:gd name="T11" fmla="*/ 78 h 323"/>
                <a:gd name="T12" fmla="*/ 589 w 681"/>
                <a:gd name="T13" fmla="*/ 80 h 323"/>
                <a:gd name="T14" fmla="*/ 593 w 681"/>
                <a:gd name="T15" fmla="*/ 119 h 323"/>
                <a:gd name="T16" fmla="*/ 539 w 681"/>
                <a:gd name="T17" fmla="*/ 138 h 323"/>
                <a:gd name="T18" fmla="*/ 526 w 681"/>
                <a:gd name="T19" fmla="*/ 169 h 323"/>
                <a:gd name="T20" fmla="*/ 467 w 681"/>
                <a:gd name="T21" fmla="*/ 228 h 323"/>
                <a:gd name="T22" fmla="*/ 459 w 681"/>
                <a:gd name="T23" fmla="*/ 257 h 323"/>
                <a:gd name="T24" fmla="*/ 384 w 681"/>
                <a:gd name="T25" fmla="*/ 275 h 323"/>
                <a:gd name="T26" fmla="*/ 379 w 681"/>
                <a:gd name="T27" fmla="*/ 306 h 323"/>
                <a:gd name="T28" fmla="*/ 354 w 681"/>
                <a:gd name="T29" fmla="*/ 311 h 323"/>
                <a:gd name="T30" fmla="*/ 317 w 681"/>
                <a:gd name="T31" fmla="*/ 323 h 323"/>
                <a:gd name="T32" fmla="*/ 250 w 681"/>
                <a:gd name="T33" fmla="*/ 301 h 323"/>
                <a:gd name="T34" fmla="*/ 216 w 681"/>
                <a:gd name="T35" fmla="*/ 316 h 323"/>
                <a:gd name="T36" fmla="*/ 196 w 681"/>
                <a:gd name="T37" fmla="*/ 310 h 323"/>
                <a:gd name="T38" fmla="*/ 193 w 681"/>
                <a:gd name="T39" fmla="*/ 295 h 323"/>
                <a:gd name="T40" fmla="*/ 168 w 681"/>
                <a:gd name="T41" fmla="*/ 274 h 323"/>
                <a:gd name="T42" fmla="*/ 123 w 681"/>
                <a:gd name="T43" fmla="*/ 261 h 323"/>
                <a:gd name="T44" fmla="*/ 70 w 681"/>
                <a:gd name="T45" fmla="*/ 262 h 323"/>
                <a:gd name="T46" fmla="*/ 46 w 681"/>
                <a:gd name="T47" fmla="*/ 228 h 323"/>
                <a:gd name="T48" fmla="*/ 0 w 681"/>
                <a:gd name="T49" fmla="*/ 217 h 323"/>
                <a:gd name="T50" fmla="*/ 18 w 681"/>
                <a:gd name="T51" fmla="*/ 199 h 323"/>
                <a:gd name="T52" fmla="*/ 8 w 681"/>
                <a:gd name="T53" fmla="*/ 194 h 323"/>
                <a:gd name="T54" fmla="*/ 5 w 681"/>
                <a:gd name="T55" fmla="*/ 177 h 323"/>
                <a:gd name="T56" fmla="*/ 75 w 681"/>
                <a:gd name="T57" fmla="*/ 140 h 323"/>
                <a:gd name="T58" fmla="*/ 20 w 681"/>
                <a:gd name="T59" fmla="*/ 109 h 323"/>
                <a:gd name="T60" fmla="*/ 0 w 681"/>
                <a:gd name="T61" fmla="*/ 60 h 323"/>
                <a:gd name="T62" fmla="*/ 39 w 681"/>
                <a:gd name="T63" fmla="*/ 53 h 323"/>
                <a:gd name="T64" fmla="*/ 79 w 681"/>
                <a:gd name="T65" fmla="*/ 60 h 323"/>
                <a:gd name="T66" fmla="*/ 108 w 681"/>
                <a:gd name="T67" fmla="*/ 66 h 323"/>
                <a:gd name="T68" fmla="*/ 123 w 681"/>
                <a:gd name="T69" fmla="*/ 55 h 323"/>
                <a:gd name="T70" fmla="*/ 142 w 681"/>
                <a:gd name="T71" fmla="*/ 47 h 323"/>
                <a:gd name="T72" fmla="*/ 165 w 681"/>
                <a:gd name="T73" fmla="*/ 49 h 323"/>
                <a:gd name="T74" fmla="*/ 177 w 681"/>
                <a:gd name="T75" fmla="*/ 58 h 323"/>
                <a:gd name="T76" fmla="*/ 191 w 681"/>
                <a:gd name="T77" fmla="*/ 75 h 323"/>
                <a:gd name="T78" fmla="*/ 225 w 681"/>
                <a:gd name="T79" fmla="*/ 78 h 323"/>
                <a:gd name="T80" fmla="*/ 240 w 681"/>
                <a:gd name="T81" fmla="*/ 68 h 323"/>
                <a:gd name="T82" fmla="*/ 265 w 681"/>
                <a:gd name="T83" fmla="*/ 53 h 323"/>
                <a:gd name="T84" fmla="*/ 296 w 681"/>
                <a:gd name="T85" fmla="*/ 37 h 323"/>
                <a:gd name="T86" fmla="*/ 330 w 681"/>
                <a:gd name="T87" fmla="*/ 24 h 323"/>
                <a:gd name="T88" fmla="*/ 351 w 681"/>
                <a:gd name="T89" fmla="*/ 13 h 323"/>
                <a:gd name="T90" fmla="*/ 367 w 681"/>
                <a:gd name="T91" fmla="*/ 3 h 323"/>
                <a:gd name="T92" fmla="*/ 385 w 681"/>
                <a:gd name="T93" fmla="*/ 0 h 3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681"/>
                <a:gd name="T142" fmla="*/ 0 h 323"/>
                <a:gd name="T143" fmla="*/ 681 w 681"/>
                <a:gd name="T144" fmla="*/ 323 h 323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681" h="323">
                  <a:moveTo>
                    <a:pt x="390" y="0"/>
                  </a:moveTo>
                  <a:lnTo>
                    <a:pt x="408" y="0"/>
                  </a:lnTo>
                  <a:lnTo>
                    <a:pt x="462" y="6"/>
                  </a:lnTo>
                  <a:lnTo>
                    <a:pt x="495" y="13"/>
                  </a:lnTo>
                  <a:lnTo>
                    <a:pt x="524" y="14"/>
                  </a:lnTo>
                  <a:lnTo>
                    <a:pt x="558" y="16"/>
                  </a:lnTo>
                  <a:lnTo>
                    <a:pt x="567" y="24"/>
                  </a:lnTo>
                  <a:lnTo>
                    <a:pt x="581" y="27"/>
                  </a:lnTo>
                  <a:lnTo>
                    <a:pt x="596" y="26"/>
                  </a:lnTo>
                  <a:lnTo>
                    <a:pt x="619" y="19"/>
                  </a:lnTo>
                  <a:lnTo>
                    <a:pt x="627" y="24"/>
                  </a:lnTo>
                  <a:lnTo>
                    <a:pt x="640" y="29"/>
                  </a:lnTo>
                  <a:lnTo>
                    <a:pt x="655" y="34"/>
                  </a:lnTo>
                  <a:lnTo>
                    <a:pt x="651" y="53"/>
                  </a:lnTo>
                  <a:lnTo>
                    <a:pt x="673" y="57"/>
                  </a:lnTo>
                  <a:lnTo>
                    <a:pt x="681" y="60"/>
                  </a:lnTo>
                  <a:lnTo>
                    <a:pt x="681" y="63"/>
                  </a:lnTo>
                  <a:lnTo>
                    <a:pt x="669" y="78"/>
                  </a:lnTo>
                  <a:lnTo>
                    <a:pt x="660" y="81"/>
                  </a:lnTo>
                  <a:lnTo>
                    <a:pt x="643" y="83"/>
                  </a:lnTo>
                  <a:lnTo>
                    <a:pt x="589" y="80"/>
                  </a:lnTo>
                  <a:lnTo>
                    <a:pt x="583" y="101"/>
                  </a:lnTo>
                  <a:lnTo>
                    <a:pt x="594" y="106"/>
                  </a:lnTo>
                  <a:lnTo>
                    <a:pt x="593" y="119"/>
                  </a:lnTo>
                  <a:lnTo>
                    <a:pt x="562" y="125"/>
                  </a:lnTo>
                  <a:lnTo>
                    <a:pt x="562" y="135"/>
                  </a:lnTo>
                  <a:lnTo>
                    <a:pt x="539" y="138"/>
                  </a:lnTo>
                  <a:lnTo>
                    <a:pt x="536" y="153"/>
                  </a:lnTo>
                  <a:lnTo>
                    <a:pt x="529" y="159"/>
                  </a:lnTo>
                  <a:lnTo>
                    <a:pt x="526" y="169"/>
                  </a:lnTo>
                  <a:lnTo>
                    <a:pt x="524" y="205"/>
                  </a:lnTo>
                  <a:lnTo>
                    <a:pt x="485" y="207"/>
                  </a:lnTo>
                  <a:lnTo>
                    <a:pt x="467" y="228"/>
                  </a:lnTo>
                  <a:lnTo>
                    <a:pt x="464" y="238"/>
                  </a:lnTo>
                  <a:lnTo>
                    <a:pt x="469" y="256"/>
                  </a:lnTo>
                  <a:lnTo>
                    <a:pt x="459" y="257"/>
                  </a:lnTo>
                  <a:lnTo>
                    <a:pt x="425" y="267"/>
                  </a:lnTo>
                  <a:lnTo>
                    <a:pt x="423" y="275"/>
                  </a:lnTo>
                  <a:lnTo>
                    <a:pt x="384" y="275"/>
                  </a:lnTo>
                  <a:lnTo>
                    <a:pt x="382" y="288"/>
                  </a:lnTo>
                  <a:lnTo>
                    <a:pt x="389" y="295"/>
                  </a:lnTo>
                  <a:lnTo>
                    <a:pt x="379" y="306"/>
                  </a:lnTo>
                  <a:lnTo>
                    <a:pt x="382" y="316"/>
                  </a:lnTo>
                  <a:lnTo>
                    <a:pt x="361" y="316"/>
                  </a:lnTo>
                  <a:lnTo>
                    <a:pt x="354" y="311"/>
                  </a:lnTo>
                  <a:lnTo>
                    <a:pt x="333" y="316"/>
                  </a:lnTo>
                  <a:lnTo>
                    <a:pt x="330" y="321"/>
                  </a:lnTo>
                  <a:lnTo>
                    <a:pt x="317" y="323"/>
                  </a:lnTo>
                  <a:lnTo>
                    <a:pt x="297" y="300"/>
                  </a:lnTo>
                  <a:lnTo>
                    <a:pt x="255" y="301"/>
                  </a:lnTo>
                  <a:lnTo>
                    <a:pt x="250" y="301"/>
                  </a:lnTo>
                  <a:lnTo>
                    <a:pt x="247" y="303"/>
                  </a:lnTo>
                  <a:lnTo>
                    <a:pt x="216" y="316"/>
                  </a:lnTo>
                  <a:lnTo>
                    <a:pt x="212" y="316"/>
                  </a:lnTo>
                  <a:lnTo>
                    <a:pt x="204" y="315"/>
                  </a:lnTo>
                  <a:lnTo>
                    <a:pt x="196" y="310"/>
                  </a:lnTo>
                  <a:lnTo>
                    <a:pt x="191" y="308"/>
                  </a:lnTo>
                  <a:lnTo>
                    <a:pt x="172" y="300"/>
                  </a:lnTo>
                  <a:lnTo>
                    <a:pt x="193" y="295"/>
                  </a:lnTo>
                  <a:lnTo>
                    <a:pt x="183" y="285"/>
                  </a:lnTo>
                  <a:lnTo>
                    <a:pt x="180" y="275"/>
                  </a:lnTo>
                  <a:lnTo>
                    <a:pt x="168" y="274"/>
                  </a:lnTo>
                  <a:lnTo>
                    <a:pt x="162" y="269"/>
                  </a:lnTo>
                  <a:lnTo>
                    <a:pt x="144" y="269"/>
                  </a:lnTo>
                  <a:lnTo>
                    <a:pt x="123" y="261"/>
                  </a:lnTo>
                  <a:lnTo>
                    <a:pt x="103" y="272"/>
                  </a:lnTo>
                  <a:lnTo>
                    <a:pt x="84" y="272"/>
                  </a:lnTo>
                  <a:lnTo>
                    <a:pt x="70" y="262"/>
                  </a:lnTo>
                  <a:lnTo>
                    <a:pt x="44" y="246"/>
                  </a:lnTo>
                  <a:lnTo>
                    <a:pt x="36" y="238"/>
                  </a:lnTo>
                  <a:lnTo>
                    <a:pt x="46" y="228"/>
                  </a:lnTo>
                  <a:lnTo>
                    <a:pt x="46" y="215"/>
                  </a:lnTo>
                  <a:lnTo>
                    <a:pt x="17" y="217"/>
                  </a:lnTo>
                  <a:lnTo>
                    <a:pt x="0" y="217"/>
                  </a:lnTo>
                  <a:lnTo>
                    <a:pt x="4" y="212"/>
                  </a:lnTo>
                  <a:lnTo>
                    <a:pt x="13" y="208"/>
                  </a:lnTo>
                  <a:lnTo>
                    <a:pt x="18" y="199"/>
                  </a:lnTo>
                  <a:lnTo>
                    <a:pt x="38" y="192"/>
                  </a:lnTo>
                  <a:lnTo>
                    <a:pt x="31" y="189"/>
                  </a:lnTo>
                  <a:lnTo>
                    <a:pt x="8" y="194"/>
                  </a:lnTo>
                  <a:lnTo>
                    <a:pt x="2" y="187"/>
                  </a:lnTo>
                  <a:lnTo>
                    <a:pt x="8" y="184"/>
                  </a:lnTo>
                  <a:lnTo>
                    <a:pt x="5" y="177"/>
                  </a:lnTo>
                  <a:lnTo>
                    <a:pt x="39" y="156"/>
                  </a:lnTo>
                  <a:lnTo>
                    <a:pt x="64" y="153"/>
                  </a:lnTo>
                  <a:lnTo>
                    <a:pt x="75" y="140"/>
                  </a:lnTo>
                  <a:lnTo>
                    <a:pt x="54" y="130"/>
                  </a:lnTo>
                  <a:lnTo>
                    <a:pt x="25" y="120"/>
                  </a:lnTo>
                  <a:lnTo>
                    <a:pt x="20" y="109"/>
                  </a:lnTo>
                  <a:lnTo>
                    <a:pt x="23" y="96"/>
                  </a:lnTo>
                  <a:lnTo>
                    <a:pt x="25" y="86"/>
                  </a:lnTo>
                  <a:lnTo>
                    <a:pt x="0" y="60"/>
                  </a:lnTo>
                  <a:lnTo>
                    <a:pt x="13" y="55"/>
                  </a:lnTo>
                  <a:lnTo>
                    <a:pt x="23" y="53"/>
                  </a:lnTo>
                  <a:lnTo>
                    <a:pt x="39" y="53"/>
                  </a:lnTo>
                  <a:lnTo>
                    <a:pt x="57" y="55"/>
                  </a:lnTo>
                  <a:lnTo>
                    <a:pt x="67" y="57"/>
                  </a:lnTo>
                  <a:lnTo>
                    <a:pt x="79" y="60"/>
                  </a:lnTo>
                  <a:lnTo>
                    <a:pt x="85" y="63"/>
                  </a:lnTo>
                  <a:lnTo>
                    <a:pt x="100" y="66"/>
                  </a:lnTo>
                  <a:lnTo>
                    <a:pt x="108" y="66"/>
                  </a:lnTo>
                  <a:lnTo>
                    <a:pt x="115" y="63"/>
                  </a:lnTo>
                  <a:lnTo>
                    <a:pt x="119" y="60"/>
                  </a:lnTo>
                  <a:lnTo>
                    <a:pt x="123" y="55"/>
                  </a:lnTo>
                  <a:lnTo>
                    <a:pt x="129" y="52"/>
                  </a:lnTo>
                  <a:lnTo>
                    <a:pt x="136" y="50"/>
                  </a:lnTo>
                  <a:lnTo>
                    <a:pt x="142" y="47"/>
                  </a:lnTo>
                  <a:lnTo>
                    <a:pt x="150" y="47"/>
                  </a:lnTo>
                  <a:lnTo>
                    <a:pt x="157" y="47"/>
                  </a:lnTo>
                  <a:lnTo>
                    <a:pt x="165" y="49"/>
                  </a:lnTo>
                  <a:lnTo>
                    <a:pt x="170" y="50"/>
                  </a:lnTo>
                  <a:lnTo>
                    <a:pt x="175" y="53"/>
                  </a:lnTo>
                  <a:lnTo>
                    <a:pt x="177" y="58"/>
                  </a:lnTo>
                  <a:lnTo>
                    <a:pt x="178" y="63"/>
                  </a:lnTo>
                  <a:lnTo>
                    <a:pt x="181" y="68"/>
                  </a:lnTo>
                  <a:lnTo>
                    <a:pt x="191" y="75"/>
                  </a:lnTo>
                  <a:lnTo>
                    <a:pt x="206" y="78"/>
                  </a:lnTo>
                  <a:lnTo>
                    <a:pt x="221" y="80"/>
                  </a:lnTo>
                  <a:lnTo>
                    <a:pt x="225" y="78"/>
                  </a:lnTo>
                  <a:lnTo>
                    <a:pt x="232" y="75"/>
                  </a:lnTo>
                  <a:lnTo>
                    <a:pt x="237" y="71"/>
                  </a:lnTo>
                  <a:lnTo>
                    <a:pt x="240" y="68"/>
                  </a:lnTo>
                  <a:lnTo>
                    <a:pt x="245" y="65"/>
                  </a:lnTo>
                  <a:lnTo>
                    <a:pt x="255" y="58"/>
                  </a:lnTo>
                  <a:lnTo>
                    <a:pt x="265" y="53"/>
                  </a:lnTo>
                  <a:lnTo>
                    <a:pt x="276" y="47"/>
                  </a:lnTo>
                  <a:lnTo>
                    <a:pt x="288" y="42"/>
                  </a:lnTo>
                  <a:lnTo>
                    <a:pt x="296" y="37"/>
                  </a:lnTo>
                  <a:lnTo>
                    <a:pt x="310" y="31"/>
                  </a:lnTo>
                  <a:lnTo>
                    <a:pt x="320" y="27"/>
                  </a:lnTo>
                  <a:lnTo>
                    <a:pt x="330" y="24"/>
                  </a:lnTo>
                  <a:lnTo>
                    <a:pt x="340" y="21"/>
                  </a:lnTo>
                  <a:lnTo>
                    <a:pt x="346" y="16"/>
                  </a:lnTo>
                  <a:lnTo>
                    <a:pt x="351" y="13"/>
                  </a:lnTo>
                  <a:lnTo>
                    <a:pt x="358" y="8"/>
                  </a:lnTo>
                  <a:lnTo>
                    <a:pt x="361" y="6"/>
                  </a:lnTo>
                  <a:lnTo>
                    <a:pt x="367" y="3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Freeform 13"/>
            <p:cNvSpPr>
              <a:spLocks/>
            </p:cNvSpPr>
            <p:nvPr/>
          </p:nvSpPr>
          <p:spPr bwMode="auto">
            <a:xfrm>
              <a:off x="894" y="2106"/>
              <a:ext cx="601" cy="238"/>
            </a:xfrm>
            <a:custGeom>
              <a:avLst/>
              <a:gdLst>
                <a:gd name="T0" fmla="*/ 503 w 601"/>
                <a:gd name="T1" fmla="*/ 95 h 238"/>
                <a:gd name="T2" fmla="*/ 513 w 601"/>
                <a:gd name="T3" fmla="*/ 114 h 238"/>
                <a:gd name="T4" fmla="*/ 537 w 601"/>
                <a:gd name="T5" fmla="*/ 118 h 238"/>
                <a:gd name="T6" fmla="*/ 570 w 601"/>
                <a:gd name="T7" fmla="*/ 126 h 238"/>
                <a:gd name="T8" fmla="*/ 563 w 601"/>
                <a:gd name="T9" fmla="*/ 136 h 238"/>
                <a:gd name="T10" fmla="*/ 601 w 601"/>
                <a:gd name="T11" fmla="*/ 140 h 238"/>
                <a:gd name="T12" fmla="*/ 590 w 601"/>
                <a:gd name="T13" fmla="*/ 150 h 238"/>
                <a:gd name="T14" fmla="*/ 594 w 601"/>
                <a:gd name="T15" fmla="*/ 176 h 238"/>
                <a:gd name="T16" fmla="*/ 588 w 601"/>
                <a:gd name="T17" fmla="*/ 191 h 238"/>
                <a:gd name="T18" fmla="*/ 541 w 601"/>
                <a:gd name="T19" fmla="*/ 198 h 238"/>
                <a:gd name="T20" fmla="*/ 467 w 601"/>
                <a:gd name="T21" fmla="*/ 209 h 238"/>
                <a:gd name="T22" fmla="*/ 369 w 601"/>
                <a:gd name="T23" fmla="*/ 233 h 238"/>
                <a:gd name="T24" fmla="*/ 317 w 601"/>
                <a:gd name="T25" fmla="*/ 235 h 238"/>
                <a:gd name="T26" fmla="*/ 286 w 601"/>
                <a:gd name="T27" fmla="*/ 232 h 238"/>
                <a:gd name="T28" fmla="*/ 268 w 601"/>
                <a:gd name="T29" fmla="*/ 209 h 238"/>
                <a:gd name="T30" fmla="*/ 271 w 601"/>
                <a:gd name="T31" fmla="*/ 188 h 238"/>
                <a:gd name="T32" fmla="*/ 255 w 601"/>
                <a:gd name="T33" fmla="*/ 204 h 238"/>
                <a:gd name="T34" fmla="*/ 235 w 601"/>
                <a:gd name="T35" fmla="*/ 211 h 238"/>
                <a:gd name="T36" fmla="*/ 224 w 601"/>
                <a:gd name="T37" fmla="*/ 216 h 238"/>
                <a:gd name="T38" fmla="*/ 209 w 601"/>
                <a:gd name="T39" fmla="*/ 219 h 238"/>
                <a:gd name="T40" fmla="*/ 183 w 601"/>
                <a:gd name="T41" fmla="*/ 220 h 238"/>
                <a:gd name="T42" fmla="*/ 167 w 601"/>
                <a:gd name="T43" fmla="*/ 204 h 238"/>
                <a:gd name="T44" fmla="*/ 147 w 601"/>
                <a:gd name="T45" fmla="*/ 194 h 238"/>
                <a:gd name="T46" fmla="*/ 118 w 601"/>
                <a:gd name="T47" fmla="*/ 193 h 238"/>
                <a:gd name="T48" fmla="*/ 98 w 601"/>
                <a:gd name="T49" fmla="*/ 198 h 238"/>
                <a:gd name="T50" fmla="*/ 85 w 601"/>
                <a:gd name="T51" fmla="*/ 194 h 238"/>
                <a:gd name="T52" fmla="*/ 74 w 601"/>
                <a:gd name="T53" fmla="*/ 171 h 238"/>
                <a:gd name="T54" fmla="*/ 15 w 601"/>
                <a:gd name="T55" fmla="*/ 145 h 238"/>
                <a:gd name="T56" fmla="*/ 2 w 601"/>
                <a:gd name="T57" fmla="*/ 116 h 238"/>
                <a:gd name="T58" fmla="*/ 35 w 601"/>
                <a:gd name="T59" fmla="*/ 101 h 238"/>
                <a:gd name="T60" fmla="*/ 33 w 601"/>
                <a:gd name="T61" fmla="*/ 77 h 238"/>
                <a:gd name="T62" fmla="*/ 66 w 601"/>
                <a:gd name="T63" fmla="*/ 87 h 238"/>
                <a:gd name="T64" fmla="*/ 85 w 601"/>
                <a:gd name="T65" fmla="*/ 87 h 238"/>
                <a:gd name="T66" fmla="*/ 111 w 601"/>
                <a:gd name="T67" fmla="*/ 87 h 238"/>
                <a:gd name="T68" fmla="*/ 155 w 601"/>
                <a:gd name="T69" fmla="*/ 82 h 238"/>
                <a:gd name="T70" fmla="*/ 190 w 601"/>
                <a:gd name="T71" fmla="*/ 78 h 238"/>
                <a:gd name="T72" fmla="*/ 211 w 601"/>
                <a:gd name="T73" fmla="*/ 72 h 238"/>
                <a:gd name="T74" fmla="*/ 235 w 601"/>
                <a:gd name="T75" fmla="*/ 67 h 238"/>
                <a:gd name="T76" fmla="*/ 261 w 601"/>
                <a:gd name="T77" fmla="*/ 69 h 238"/>
                <a:gd name="T78" fmla="*/ 268 w 601"/>
                <a:gd name="T79" fmla="*/ 75 h 238"/>
                <a:gd name="T80" fmla="*/ 283 w 601"/>
                <a:gd name="T81" fmla="*/ 80 h 238"/>
                <a:gd name="T82" fmla="*/ 299 w 601"/>
                <a:gd name="T83" fmla="*/ 72 h 238"/>
                <a:gd name="T84" fmla="*/ 310 w 601"/>
                <a:gd name="T85" fmla="*/ 80 h 238"/>
                <a:gd name="T86" fmla="*/ 325 w 601"/>
                <a:gd name="T87" fmla="*/ 70 h 238"/>
                <a:gd name="T88" fmla="*/ 310 w 601"/>
                <a:gd name="T89" fmla="*/ 57 h 238"/>
                <a:gd name="T90" fmla="*/ 310 w 601"/>
                <a:gd name="T91" fmla="*/ 44 h 238"/>
                <a:gd name="T92" fmla="*/ 309 w 601"/>
                <a:gd name="T93" fmla="*/ 28 h 238"/>
                <a:gd name="T94" fmla="*/ 310 w 601"/>
                <a:gd name="T95" fmla="*/ 12 h 238"/>
                <a:gd name="T96" fmla="*/ 340 w 601"/>
                <a:gd name="T97" fmla="*/ 3 h 238"/>
                <a:gd name="T98" fmla="*/ 363 w 601"/>
                <a:gd name="T99" fmla="*/ 5 h 238"/>
                <a:gd name="T100" fmla="*/ 402 w 601"/>
                <a:gd name="T101" fmla="*/ 8 h 238"/>
                <a:gd name="T102" fmla="*/ 412 w 601"/>
                <a:gd name="T103" fmla="*/ 34 h 238"/>
                <a:gd name="T104" fmla="*/ 423 w 601"/>
                <a:gd name="T105" fmla="*/ 44 h 238"/>
                <a:gd name="T106" fmla="*/ 483 w 601"/>
                <a:gd name="T107" fmla="*/ 57 h 238"/>
                <a:gd name="T108" fmla="*/ 495 w 601"/>
                <a:gd name="T109" fmla="*/ 64 h 2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01"/>
                <a:gd name="T166" fmla="*/ 0 h 238"/>
                <a:gd name="T167" fmla="*/ 601 w 601"/>
                <a:gd name="T168" fmla="*/ 238 h 2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01" h="238">
                  <a:moveTo>
                    <a:pt x="518" y="85"/>
                  </a:moveTo>
                  <a:lnTo>
                    <a:pt x="508" y="90"/>
                  </a:lnTo>
                  <a:lnTo>
                    <a:pt x="506" y="91"/>
                  </a:lnTo>
                  <a:lnTo>
                    <a:pt x="503" y="95"/>
                  </a:lnTo>
                  <a:lnTo>
                    <a:pt x="501" y="101"/>
                  </a:lnTo>
                  <a:lnTo>
                    <a:pt x="513" y="105"/>
                  </a:lnTo>
                  <a:lnTo>
                    <a:pt x="513" y="111"/>
                  </a:lnTo>
                  <a:lnTo>
                    <a:pt x="513" y="114"/>
                  </a:lnTo>
                  <a:lnTo>
                    <a:pt x="519" y="118"/>
                  </a:lnTo>
                  <a:lnTo>
                    <a:pt x="529" y="114"/>
                  </a:lnTo>
                  <a:lnTo>
                    <a:pt x="534" y="114"/>
                  </a:lnTo>
                  <a:lnTo>
                    <a:pt x="537" y="118"/>
                  </a:lnTo>
                  <a:lnTo>
                    <a:pt x="539" y="126"/>
                  </a:lnTo>
                  <a:lnTo>
                    <a:pt x="554" y="124"/>
                  </a:lnTo>
                  <a:lnTo>
                    <a:pt x="565" y="126"/>
                  </a:lnTo>
                  <a:lnTo>
                    <a:pt x="570" y="126"/>
                  </a:lnTo>
                  <a:lnTo>
                    <a:pt x="572" y="129"/>
                  </a:lnTo>
                  <a:lnTo>
                    <a:pt x="572" y="131"/>
                  </a:lnTo>
                  <a:lnTo>
                    <a:pt x="563" y="134"/>
                  </a:lnTo>
                  <a:lnTo>
                    <a:pt x="563" y="136"/>
                  </a:lnTo>
                  <a:lnTo>
                    <a:pt x="572" y="137"/>
                  </a:lnTo>
                  <a:lnTo>
                    <a:pt x="586" y="140"/>
                  </a:lnTo>
                  <a:lnTo>
                    <a:pt x="594" y="140"/>
                  </a:lnTo>
                  <a:lnTo>
                    <a:pt x="601" y="140"/>
                  </a:lnTo>
                  <a:lnTo>
                    <a:pt x="601" y="144"/>
                  </a:lnTo>
                  <a:lnTo>
                    <a:pt x="598" y="145"/>
                  </a:lnTo>
                  <a:lnTo>
                    <a:pt x="593" y="149"/>
                  </a:lnTo>
                  <a:lnTo>
                    <a:pt x="590" y="150"/>
                  </a:lnTo>
                  <a:lnTo>
                    <a:pt x="585" y="165"/>
                  </a:lnTo>
                  <a:lnTo>
                    <a:pt x="593" y="168"/>
                  </a:lnTo>
                  <a:lnTo>
                    <a:pt x="594" y="171"/>
                  </a:lnTo>
                  <a:lnTo>
                    <a:pt x="594" y="176"/>
                  </a:lnTo>
                  <a:lnTo>
                    <a:pt x="593" y="181"/>
                  </a:lnTo>
                  <a:lnTo>
                    <a:pt x="591" y="186"/>
                  </a:lnTo>
                  <a:lnTo>
                    <a:pt x="590" y="189"/>
                  </a:lnTo>
                  <a:lnTo>
                    <a:pt x="588" y="191"/>
                  </a:lnTo>
                  <a:lnTo>
                    <a:pt x="585" y="198"/>
                  </a:lnTo>
                  <a:lnTo>
                    <a:pt x="575" y="198"/>
                  </a:lnTo>
                  <a:lnTo>
                    <a:pt x="542" y="204"/>
                  </a:lnTo>
                  <a:lnTo>
                    <a:pt x="541" y="198"/>
                  </a:lnTo>
                  <a:lnTo>
                    <a:pt x="521" y="196"/>
                  </a:lnTo>
                  <a:lnTo>
                    <a:pt x="503" y="199"/>
                  </a:lnTo>
                  <a:lnTo>
                    <a:pt x="477" y="204"/>
                  </a:lnTo>
                  <a:lnTo>
                    <a:pt x="467" y="209"/>
                  </a:lnTo>
                  <a:lnTo>
                    <a:pt x="461" y="216"/>
                  </a:lnTo>
                  <a:lnTo>
                    <a:pt x="425" y="227"/>
                  </a:lnTo>
                  <a:lnTo>
                    <a:pt x="377" y="238"/>
                  </a:lnTo>
                  <a:lnTo>
                    <a:pt x="369" y="233"/>
                  </a:lnTo>
                  <a:lnTo>
                    <a:pt x="351" y="233"/>
                  </a:lnTo>
                  <a:lnTo>
                    <a:pt x="345" y="232"/>
                  </a:lnTo>
                  <a:lnTo>
                    <a:pt x="324" y="235"/>
                  </a:lnTo>
                  <a:lnTo>
                    <a:pt x="317" y="235"/>
                  </a:lnTo>
                  <a:lnTo>
                    <a:pt x="307" y="235"/>
                  </a:lnTo>
                  <a:lnTo>
                    <a:pt x="297" y="232"/>
                  </a:lnTo>
                  <a:lnTo>
                    <a:pt x="289" y="233"/>
                  </a:lnTo>
                  <a:lnTo>
                    <a:pt x="286" y="232"/>
                  </a:lnTo>
                  <a:lnTo>
                    <a:pt x="284" y="227"/>
                  </a:lnTo>
                  <a:lnTo>
                    <a:pt x="279" y="222"/>
                  </a:lnTo>
                  <a:lnTo>
                    <a:pt x="275" y="211"/>
                  </a:lnTo>
                  <a:lnTo>
                    <a:pt x="268" y="209"/>
                  </a:lnTo>
                  <a:lnTo>
                    <a:pt x="268" y="202"/>
                  </a:lnTo>
                  <a:lnTo>
                    <a:pt x="268" y="198"/>
                  </a:lnTo>
                  <a:lnTo>
                    <a:pt x="270" y="193"/>
                  </a:lnTo>
                  <a:lnTo>
                    <a:pt x="271" y="188"/>
                  </a:lnTo>
                  <a:lnTo>
                    <a:pt x="266" y="186"/>
                  </a:lnTo>
                  <a:lnTo>
                    <a:pt x="257" y="185"/>
                  </a:lnTo>
                  <a:lnTo>
                    <a:pt x="257" y="199"/>
                  </a:lnTo>
                  <a:lnTo>
                    <a:pt x="255" y="204"/>
                  </a:lnTo>
                  <a:lnTo>
                    <a:pt x="250" y="207"/>
                  </a:lnTo>
                  <a:lnTo>
                    <a:pt x="245" y="209"/>
                  </a:lnTo>
                  <a:lnTo>
                    <a:pt x="240" y="211"/>
                  </a:lnTo>
                  <a:lnTo>
                    <a:pt x="235" y="211"/>
                  </a:lnTo>
                  <a:lnTo>
                    <a:pt x="230" y="214"/>
                  </a:lnTo>
                  <a:lnTo>
                    <a:pt x="229" y="216"/>
                  </a:lnTo>
                  <a:lnTo>
                    <a:pt x="226" y="217"/>
                  </a:lnTo>
                  <a:lnTo>
                    <a:pt x="224" y="216"/>
                  </a:lnTo>
                  <a:lnTo>
                    <a:pt x="222" y="211"/>
                  </a:lnTo>
                  <a:lnTo>
                    <a:pt x="219" y="209"/>
                  </a:lnTo>
                  <a:lnTo>
                    <a:pt x="214" y="211"/>
                  </a:lnTo>
                  <a:lnTo>
                    <a:pt x="209" y="219"/>
                  </a:lnTo>
                  <a:lnTo>
                    <a:pt x="206" y="222"/>
                  </a:lnTo>
                  <a:lnTo>
                    <a:pt x="198" y="225"/>
                  </a:lnTo>
                  <a:lnTo>
                    <a:pt x="193" y="225"/>
                  </a:lnTo>
                  <a:lnTo>
                    <a:pt x="183" y="220"/>
                  </a:lnTo>
                  <a:lnTo>
                    <a:pt x="177" y="219"/>
                  </a:lnTo>
                  <a:lnTo>
                    <a:pt x="167" y="217"/>
                  </a:lnTo>
                  <a:lnTo>
                    <a:pt x="167" y="209"/>
                  </a:lnTo>
                  <a:lnTo>
                    <a:pt x="167" y="204"/>
                  </a:lnTo>
                  <a:lnTo>
                    <a:pt x="165" y="198"/>
                  </a:lnTo>
                  <a:lnTo>
                    <a:pt x="159" y="194"/>
                  </a:lnTo>
                  <a:lnTo>
                    <a:pt x="154" y="194"/>
                  </a:lnTo>
                  <a:lnTo>
                    <a:pt x="147" y="194"/>
                  </a:lnTo>
                  <a:lnTo>
                    <a:pt x="139" y="194"/>
                  </a:lnTo>
                  <a:lnTo>
                    <a:pt x="136" y="189"/>
                  </a:lnTo>
                  <a:lnTo>
                    <a:pt x="124" y="191"/>
                  </a:lnTo>
                  <a:lnTo>
                    <a:pt x="118" y="193"/>
                  </a:lnTo>
                  <a:lnTo>
                    <a:pt x="115" y="199"/>
                  </a:lnTo>
                  <a:lnTo>
                    <a:pt x="111" y="201"/>
                  </a:lnTo>
                  <a:lnTo>
                    <a:pt x="103" y="201"/>
                  </a:lnTo>
                  <a:lnTo>
                    <a:pt x="98" y="198"/>
                  </a:lnTo>
                  <a:lnTo>
                    <a:pt x="93" y="198"/>
                  </a:lnTo>
                  <a:lnTo>
                    <a:pt x="90" y="199"/>
                  </a:lnTo>
                  <a:lnTo>
                    <a:pt x="88" y="198"/>
                  </a:lnTo>
                  <a:lnTo>
                    <a:pt x="85" y="194"/>
                  </a:lnTo>
                  <a:lnTo>
                    <a:pt x="82" y="188"/>
                  </a:lnTo>
                  <a:lnTo>
                    <a:pt x="75" y="180"/>
                  </a:lnTo>
                  <a:lnTo>
                    <a:pt x="74" y="176"/>
                  </a:lnTo>
                  <a:lnTo>
                    <a:pt x="74" y="171"/>
                  </a:lnTo>
                  <a:lnTo>
                    <a:pt x="75" y="163"/>
                  </a:lnTo>
                  <a:lnTo>
                    <a:pt x="75" y="150"/>
                  </a:lnTo>
                  <a:lnTo>
                    <a:pt x="41" y="149"/>
                  </a:lnTo>
                  <a:lnTo>
                    <a:pt x="15" y="145"/>
                  </a:lnTo>
                  <a:lnTo>
                    <a:pt x="9" y="140"/>
                  </a:lnTo>
                  <a:lnTo>
                    <a:pt x="0" y="129"/>
                  </a:lnTo>
                  <a:lnTo>
                    <a:pt x="2" y="118"/>
                  </a:lnTo>
                  <a:lnTo>
                    <a:pt x="2" y="116"/>
                  </a:lnTo>
                  <a:lnTo>
                    <a:pt x="26" y="119"/>
                  </a:lnTo>
                  <a:lnTo>
                    <a:pt x="36" y="113"/>
                  </a:lnTo>
                  <a:lnTo>
                    <a:pt x="38" y="108"/>
                  </a:lnTo>
                  <a:lnTo>
                    <a:pt x="35" y="101"/>
                  </a:lnTo>
                  <a:lnTo>
                    <a:pt x="30" y="98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33" y="77"/>
                  </a:lnTo>
                  <a:lnTo>
                    <a:pt x="49" y="82"/>
                  </a:lnTo>
                  <a:lnTo>
                    <a:pt x="48" y="85"/>
                  </a:lnTo>
                  <a:lnTo>
                    <a:pt x="66" y="90"/>
                  </a:lnTo>
                  <a:lnTo>
                    <a:pt x="66" y="87"/>
                  </a:lnTo>
                  <a:lnTo>
                    <a:pt x="71" y="83"/>
                  </a:lnTo>
                  <a:lnTo>
                    <a:pt x="75" y="82"/>
                  </a:lnTo>
                  <a:lnTo>
                    <a:pt x="82" y="85"/>
                  </a:lnTo>
                  <a:lnTo>
                    <a:pt x="85" y="87"/>
                  </a:lnTo>
                  <a:lnTo>
                    <a:pt x="92" y="88"/>
                  </a:lnTo>
                  <a:lnTo>
                    <a:pt x="98" y="87"/>
                  </a:lnTo>
                  <a:lnTo>
                    <a:pt x="103" y="85"/>
                  </a:lnTo>
                  <a:lnTo>
                    <a:pt x="111" y="87"/>
                  </a:lnTo>
                  <a:lnTo>
                    <a:pt x="120" y="90"/>
                  </a:lnTo>
                  <a:lnTo>
                    <a:pt x="128" y="91"/>
                  </a:lnTo>
                  <a:lnTo>
                    <a:pt x="139" y="88"/>
                  </a:lnTo>
                  <a:lnTo>
                    <a:pt x="155" y="82"/>
                  </a:lnTo>
                  <a:lnTo>
                    <a:pt x="164" y="85"/>
                  </a:lnTo>
                  <a:lnTo>
                    <a:pt x="170" y="85"/>
                  </a:lnTo>
                  <a:lnTo>
                    <a:pt x="182" y="80"/>
                  </a:lnTo>
                  <a:lnTo>
                    <a:pt x="190" y="78"/>
                  </a:lnTo>
                  <a:lnTo>
                    <a:pt x="198" y="78"/>
                  </a:lnTo>
                  <a:lnTo>
                    <a:pt x="203" y="80"/>
                  </a:lnTo>
                  <a:lnTo>
                    <a:pt x="208" y="82"/>
                  </a:lnTo>
                  <a:lnTo>
                    <a:pt x="211" y="72"/>
                  </a:lnTo>
                  <a:lnTo>
                    <a:pt x="217" y="69"/>
                  </a:lnTo>
                  <a:lnTo>
                    <a:pt x="222" y="69"/>
                  </a:lnTo>
                  <a:lnTo>
                    <a:pt x="230" y="70"/>
                  </a:lnTo>
                  <a:lnTo>
                    <a:pt x="235" y="67"/>
                  </a:lnTo>
                  <a:lnTo>
                    <a:pt x="242" y="67"/>
                  </a:lnTo>
                  <a:lnTo>
                    <a:pt x="248" y="65"/>
                  </a:lnTo>
                  <a:lnTo>
                    <a:pt x="252" y="65"/>
                  </a:lnTo>
                  <a:lnTo>
                    <a:pt x="261" y="69"/>
                  </a:lnTo>
                  <a:lnTo>
                    <a:pt x="270" y="69"/>
                  </a:lnTo>
                  <a:lnTo>
                    <a:pt x="275" y="69"/>
                  </a:lnTo>
                  <a:lnTo>
                    <a:pt x="271" y="74"/>
                  </a:lnTo>
                  <a:lnTo>
                    <a:pt x="268" y="75"/>
                  </a:lnTo>
                  <a:lnTo>
                    <a:pt x="263" y="78"/>
                  </a:lnTo>
                  <a:lnTo>
                    <a:pt x="266" y="82"/>
                  </a:lnTo>
                  <a:lnTo>
                    <a:pt x="276" y="80"/>
                  </a:lnTo>
                  <a:lnTo>
                    <a:pt x="283" y="80"/>
                  </a:lnTo>
                  <a:lnTo>
                    <a:pt x="289" y="78"/>
                  </a:lnTo>
                  <a:lnTo>
                    <a:pt x="293" y="75"/>
                  </a:lnTo>
                  <a:lnTo>
                    <a:pt x="296" y="72"/>
                  </a:lnTo>
                  <a:lnTo>
                    <a:pt x="299" y="72"/>
                  </a:lnTo>
                  <a:lnTo>
                    <a:pt x="301" y="74"/>
                  </a:lnTo>
                  <a:lnTo>
                    <a:pt x="301" y="77"/>
                  </a:lnTo>
                  <a:lnTo>
                    <a:pt x="302" y="80"/>
                  </a:lnTo>
                  <a:lnTo>
                    <a:pt x="310" y="80"/>
                  </a:lnTo>
                  <a:lnTo>
                    <a:pt x="312" y="78"/>
                  </a:lnTo>
                  <a:lnTo>
                    <a:pt x="317" y="77"/>
                  </a:lnTo>
                  <a:lnTo>
                    <a:pt x="322" y="74"/>
                  </a:lnTo>
                  <a:lnTo>
                    <a:pt x="325" y="70"/>
                  </a:lnTo>
                  <a:lnTo>
                    <a:pt x="327" y="65"/>
                  </a:lnTo>
                  <a:lnTo>
                    <a:pt x="328" y="60"/>
                  </a:lnTo>
                  <a:lnTo>
                    <a:pt x="327" y="57"/>
                  </a:lnTo>
                  <a:lnTo>
                    <a:pt x="310" y="57"/>
                  </a:lnTo>
                  <a:lnTo>
                    <a:pt x="307" y="56"/>
                  </a:lnTo>
                  <a:lnTo>
                    <a:pt x="301" y="47"/>
                  </a:lnTo>
                  <a:lnTo>
                    <a:pt x="309" y="47"/>
                  </a:lnTo>
                  <a:lnTo>
                    <a:pt x="310" y="44"/>
                  </a:lnTo>
                  <a:lnTo>
                    <a:pt x="307" y="41"/>
                  </a:lnTo>
                  <a:lnTo>
                    <a:pt x="306" y="38"/>
                  </a:lnTo>
                  <a:lnTo>
                    <a:pt x="307" y="33"/>
                  </a:lnTo>
                  <a:lnTo>
                    <a:pt x="309" y="28"/>
                  </a:lnTo>
                  <a:lnTo>
                    <a:pt x="306" y="25"/>
                  </a:lnTo>
                  <a:lnTo>
                    <a:pt x="302" y="21"/>
                  </a:lnTo>
                  <a:lnTo>
                    <a:pt x="312" y="16"/>
                  </a:lnTo>
                  <a:lnTo>
                    <a:pt x="310" y="12"/>
                  </a:lnTo>
                  <a:lnTo>
                    <a:pt x="306" y="10"/>
                  </a:lnTo>
                  <a:lnTo>
                    <a:pt x="307" y="5"/>
                  </a:lnTo>
                  <a:lnTo>
                    <a:pt x="322" y="5"/>
                  </a:lnTo>
                  <a:lnTo>
                    <a:pt x="340" y="3"/>
                  </a:lnTo>
                  <a:lnTo>
                    <a:pt x="350" y="3"/>
                  </a:lnTo>
                  <a:lnTo>
                    <a:pt x="355" y="0"/>
                  </a:lnTo>
                  <a:lnTo>
                    <a:pt x="361" y="2"/>
                  </a:lnTo>
                  <a:lnTo>
                    <a:pt x="363" y="5"/>
                  </a:lnTo>
                  <a:lnTo>
                    <a:pt x="384" y="5"/>
                  </a:lnTo>
                  <a:lnTo>
                    <a:pt x="392" y="3"/>
                  </a:lnTo>
                  <a:lnTo>
                    <a:pt x="400" y="5"/>
                  </a:lnTo>
                  <a:lnTo>
                    <a:pt x="402" y="8"/>
                  </a:lnTo>
                  <a:lnTo>
                    <a:pt x="405" y="13"/>
                  </a:lnTo>
                  <a:lnTo>
                    <a:pt x="405" y="18"/>
                  </a:lnTo>
                  <a:lnTo>
                    <a:pt x="410" y="28"/>
                  </a:lnTo>
                  <a:lnTo>
                    <a:pt x="412" y="34"/>
                  </a:lnTo>
                  <a:lnTo>
                    <a:pt x="413" y="36"/>
                  </a:lnTo>
                  <a:lnTo>
                    <a:pt x="420" y="38"/>
                  </a:lnTo>
                  <a:lnTo>
                    <a:pt x="420" y="41"/>
                  </a:lnTo>
                  <a:lnTo>
                    <a:pt x="423" y="44"/>
                  </a:lnTo>
                  <a:lnTo>
                    <a:pt x="421" y="51"/>
                  </a:lnTo>
                  <a:lnTo>
                    <a:pt x="423" y="54"/>
                  </a:lnTo>
                  <a:lnTo>
                    <a:pt x="454" y="52"/>
                  </a:lnTo>
                  <a:lnTo>
                    <a:pt x="483" y="57"/>
                  </a:lnTo>
                  <a:lnTo>
                    <a:pt x="477" y="67"/>
                  </a:lnTo>
                  <a:lnTo>
                    <a:pt x="482" y="69"/>
                  </a:lnTo>
                  <a:lnTo>
                    <a:pt x="488" y="67"/>
                  </a:lnTo>
                  <a:lnTo>
                    <a:pt x="495" y="64"/>
                  </a:lnTo>
                  <a:lnTo>
                    <a:pt x="513" y="65"/>
                  </a:lnTo>
                  <a:lnTo>
                    <a:pt x="510" y="82"/>
                  </a:lnTo>
                  <a:lnTo>
                    <a:pt x="518" y="8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Freeform 14"/>
            <p:cNvSpPr>
              <a:spLocks/>
            </p:cNvSpPr>
            <p:nvPr/>
          </p:nvSpPr>
          <p:spPr bwMode="auto">
            <a:xfrm>
              <a:off x="2056" y="2121"/>
              <a:ext cx="655" cy="396"/>
            </a:xfrm>
            <a:custGeom>
              <a:avLst/>
              <a:gdLst>
                <a:gd name="T0" fmla="*/ 284 w 655"/>
                <a:gd name="T1" fmla="*/ 36 h 396"/>
                <a:gd name="T2" fmla="*/ 327 w 655"/>
                <a:gd name="T3" fmla="*/ 14 h 396"/>
                <a:gd name="T4" fmla="*/ 351 w 655"/>
                <a:gd name="T5" fmla="*/ 21 h 396"/>
                <a:gd name="T6" fmla="*/ 404 w 655"/>
                <a:gd name="T7" fmla="*/ 0 h 396"/>
                <a:gd name="T8" fmla="*/ 436 w 655"/>
                <a:gd name="T9" fmla="*/ 16 h 396"/>
                <a:gd name="T10" fmla="*/ 482 w 655"/>
                <a:gd name="T11" fmla="*/ 57 h 396"/>
                <a:gd name="T12" fmla="*/ 526 w 655"/>
                <a:gd name="T13" fmla="*/ 101 h 396"/>
                <a:gd name="T14" fmla="*/ 464 w 655"/>
                <a:gd name="T15" fmla="*/ 135 h 396"/>
                <a:gd name="T16" fmla="*/ 480 w 655"/>
                <a:gd name="T17" fmla="*/ 147 h 396"/>
                <a:gd name="T18" fmla="*/ 479 w 655"/>
                <a:gd name="T19" fmla="*/ 165 h 396"/>
                <a:gd name="T20" fmla="*/ 506 w 655"/>
                <a:gd name="T21" fmla="*/ 194 h 396"/>
                <a:gd name="T22" fmla="*/ 585 w 655"/>
                <a:gd name="T23" fmla="*/ 209 h 396"/>
                <a:gd name="T24" fmla="*/ 642 w 655"/>
                <a:gd name="T25" fmla="*/ 223 h 396"/>
                <a:gd name="T26" fmla="*/ 653 w 655"/>
                <a:gd name="T27" fmla="*/ 256 h 396"/>
                <a:gd name="T28" fmla="*/ 604 w 655"/>
                <a:gd name="T29" fmla="*/ 271 h 396"/>
                <a:gd name="T30" fmla="*/ 603 w 655"/>
                <a:gd name="T31" fmla="*/ 292 h 396"/>
                <a:gd name="T32" fmla="*/ 603 w 655"/>
                <a:gd name="T33" fmla="*/ 326 h 396"/>
                <a:gd name="T34" fmla="*/ 583 w 655"/>
                <a:gd name="T35" fmla="*/ 342 h 396"/>
                <a:gd name="T36" fmla="*/ 622 w 655"/>
                <a:gd name="T37" fmla="*/ 339 h 396"/>
                <a:gd name="T38" fmla="*/ 617 w 655"/>
                <a:gd name="T39" fmla="*/ 375 h 396"/>
                <a:gd name="T40" fmla="*/ 475 w 655"/>
                <a:gd name="T41" fmla="*/ 387 h 396"/>
                <a:gd name="T42" fmla="*/ 415 w 655"/>
                <a:gd name="T43" fmla="*/ 393 h 396"/>
                <a:gd name="T44" fmla="*/ 394 w 655"/>
                <a:gd name="T45" fmla="*/ 377 h 396"/>
                <a:gd name="T46" fmla="*/ 400 w 655"/>
                <a:gd name="T47" fmla="*/ 367 h 396"/>
                <a:gd name="T48" fmla="*/ 369 w 655"/>
                <a:gd name="T49" fmla="*/ 349 h 396"/>
                <a:gd name="T50" fmla="*/ 358 w 655"/>
                <a:gd name="T51" fmla="*/ 346 h 396"/>
                <a:gd name="T52" fmla="*/ 332 w 655"/>
                <a:gd name="T53" fmla="*/ 349 h 396"/>
                <a:gd name="T54" fmla="*/ 337 w 655"/>
                <a:gd name="T55" fmla="*/ 341 h 396"/>
                <a:gd name="T56" fmla="*/ 341 w 655"/>
                <a:gd name="T57" fmla="*/ 328 h 396"/>
                <a:gd name="T58" fmla="*/ 341 w 655"/>
                <a:gd name="T59" fmla="*/ 320 h 396"/>
                <a:gd name="T60" fmla="*/ 332 w 655"/>
                <a:gd name="T61" fmla="*/ 311 h 396"/>
                <a:gd name="T62" fmla="*/ 345 w 655"/>
                <a:gd name="T63" fmla="*/ 305 h 396"/>
                <a:gd name="T64" fmla="*/ 351 w 655"/>
                <a:gd name="T65" fmla="*/ 297 h 396"/>
                <a:gd name="T66" fmla="*/ 335 w 655"/>
                <a:gd name="T67" fmla="*/ 297 h 396"/>
                <a:gd name="T68" fmla="*/ 322 w 655"/>
                <a:gd name="T69" fmla="*/ 297 h 396"/>
                <a:gd name="T70" fmla="*/ 312 w 655"/>
                <a:gd name="T71" fmla="*/ 292 h 396"/>
                <a:gd name="T72" fmla="*/ 314 w 655"/>
                <a:gd name="T73" fmla="*/ 279 h 396"/>
                <a:gd name="T74" fmla="*/ 268 w 655"/>
                <a:gd name="T75" fmla="*/ 280 h 396"/>
                <a:gd name="T76" fmla="*/ 232 w 655"/>
                <a:gd name="T77" fmla="*/ 276 h 396"/>
                <a:gd name="T78" fmla="*/ 204 w 655"/>
                <a:gd name="T79" fmla="*/ 282 h 396"/>
                <a:gd name="T80" fmla="*/ 183 w 655"/>
                <a:gd name="T81" fmla="*/ 274 h 396"/>
                <a:gd name="T82" fmla="*/ 162 w 655"/>
                <a:gd name="T83" fmla="*/ 266 h 396"/>
                <a:gd name="T84" fmla="*/ 152 w 655"/>
                <a:gd name="T85" fmla="*/ 259 h 396"/>
                <a:gd name="T86" fmla="*/ 141 w 655"/>
                <a:gd name="T87" fmla="*/ 266 h 396"/>
                <a:gd name="T88" fmla="*/ 108 w 655"/>
                <a:gd name="T89" fmla="*/ 253 h 396"/>
                <a:gd name="T90" fmla="*/ 67 w 655"/>
                <a:gd name="T91" fmla="*/ 217 h 396"/>
                <a:gd name="T92" fmla="*/ 23 w 655"/>
                <a:gd name="T93" fmla="*/ 170 h 396"/>
                <a:gd name="T94" fmla="*/ 5 w 655"/>
                <a:gd name="T95" fmla="*/ 72 h 396"/>
                <a:gd name="T96" fmla="*/ 62 w 655"/>
                <a:gd name="T97" fmla="*/ 52 h 396"/>
                <a:gd name="T98" fmla="*/ 100 w 655"/>
                <a:gd name="T99" fmla="*/ 50 h 396"/>
                <a:gd name="T100" fmla="*/ 198 w 655"/>
                <a:gd name="T101" fmla="*/ 47 h 3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5"/>
                <a:gd name="T154" fmla="*/ 0 h 396"/>
                <a:gd name="T155" fmla="*/ 655 w 655"/>
                <a:gd name="T156" fmla="*/ 396 h 3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5" h="396">
                  <a:moveTo>
                    <a:pt x="204" y="42"/>
                  </a:moveTo>
                  <a:lnTo>
                    <a:pt x="226" y="41"/>
                  </a:lnTo>
                  <a:lnTo>
                    <a:pt x="273" y="41"/>
                  </a:lnTo>
                  <a:lnTo>
                    <a:pt x="284" y="36"/>
                  </a:lnTo>
                  <a:lnTo>
                    <a:pt x="271" y="21"/>
                  </a:lnTo>
                  <a:lnTo>
                    <a:pt x="291" y="19"/>
                  </a:lnTo>
                  <a:lnTo>
                    <a:pt x="315" y="10"/>
                  </a:lnTo>
                  <a:lnTo>
                    <a:pt x="327" y="14"/>
                  </a:lnTo>
                  <a:lnTo>
                    <a:pt x="332" y="16"/>
                  </a:lnTo>
                  <a:lnTo>
                    <a:pt x="348" y="10"/>
                  </a:lnTo>
                  <a:lnTo>
                    <a:pt x="348" y="16"/>
                  </a:lnTo>
                  <a:lnTo>
                    <a:pt x="351" y="21"/>
                  </a:lnTo>
                  <a:lnTo>
                    <a:pt x="359" y="23"/>
                  </a:lnTo>
                  <a:lnTo>
                    <a:pt x="373" y="18"/>
                  </a:lnTo>
                  <a:lnTo>
                    <a:pt x="395" y="0"/>
                  </a:lnTo>
                  <a:lnTo>
                    <a:pt x="404" y="0"/>
                  </a:lnTo>
                  <a:lnTo>
                    <a:pt x="405" y="6"/>
                  </a:lnTo>
                  <a:lnTo>
                    <a:pt x="410" y="10"/>
                  </a:lnTo>
                  <a:lnTo>
                    <a:pt x="421" y="14"/>
                  </a:lnTo>
                  <a:lnTo>
                    <a:pt x="436" y="16"/>
                  </a:lnTo>
                  <a:lnTo>
                    <a:pt x="462" y="8"/>
                  </a:lnTo>
                  <a:lnTo>
                    <a:pt x="487" y="34"/>
                  </a:lnTo>
                  <a:lnTo>
                    <a:pt x="485" y="44"/>
                  </a:lnTo>
                  <a:lnTo>
                    <a:pt x="482" y="57"/>
                  </a:lnTo>
                  <a:lnTo>
                    <a:pt x="487" y="68"/>
                  </a:lnTo>
                  <a:lnTo>
                    <a:pt x="516" y="78"/>
                  </a:lnTo>
                  <a:lnTo>
                    <a:pt x="537" y="88"/>
                  </a:lnTo>
                  <a:lnTo>
                    <a:pt x="526" y="101"/>
                  </a:lnTo>
                  <a:lnTo>
                    <a:pt x="501" y="104"/>
                  </a:lnTo>
                  <a:lnTo>
                    <a:pt x="467" y="125"/>
                  </a:lnTo>
                  <a:lnTo>
                    <a:pt x="470" y="132"/>
                  </a:lnTo>
                  <a:lnTo>
                    <a:pt x="464" y="135"/>
                  </a:lnTo>
                  <a:lnTo>
                    <a:pt x="470" y="142"/>
                  </a:lnTo>
                  <a:lnTo>
                    <a:pt x="493" y="137"/>
                  </a:lnTo>
                  <a:lnTo>
                    <a:pt x="500" y="140"/>
                  </a:lnTo>
                  <a:lnTo>
                    <a:pt x="480" y="147"/>
                  </a:lnTo>
                  <a:lnTo>
                    <a:pt x="475" y="156"/>
                  </a:lnTo>
                  <a:lnTo>
                    <a:pt x="466" y="160"/>
                  </a:lnTo>
                  <a:lnTo>
                    <a:pt x="462" y="165"/>
                  </a:lnTo>
                  <a:lnTo>
                    <a:pt x="479" y="165"/>
                  </a:lnTo>
                  <a:lnTo>
                    <a:pt x="508" y="163"/>
                  </a:lnTo>
                  <a:lnTo>
                    <a:pt x="508" y="176"/>
                  </a:lnTo>
                  <a:lnTo>
                    <a:pt x="498" y="186"/>
                  </a:lnTo>
                  <a:lnTo>
                    <a:pt x="506" y="194"/>
                  </a:lnTo>
                  <a:lnTo>
                    <a:pt x="532" y="210"/>
                  </a:lnTo>
                  <a:lnTo>
                    <a:pt x="546" y="220"/>
                  </a:lnTo>
                  <a:lnTo>
                    <a:pt x="565" y="220"/>
                  </a:lnTo>
                  <a:lnTo>
                    <a:pt x="585" y="209"/>
                  </a:lnTo>
                  <a:lnTo>
                    <a:pt x="606" y="217"/>
                  </a:lnTo>
                  <a:lnTo>
                    <a:pt x="624" y="217"/>
                  </a:lnTo>
                  <a:lnTo>
                    <a:pt x="630" y="222"/>
                  </a:lnTo>
                  <a:lnTo>
                    <a:pt x="642" y="223"/>
                  </a:lnTo>
                  <a:lnTo>
                    <a:pt x="645" y="233"/>
                  </a:lnTo>
                  <a:lnTo>
                    <a:pt x="655" y="243"/>
                  </a:lnTo>
                  <a:lnTo>
                    <a:pt x="634" y="248"/>
                  </a:lnTo>
                  <a:lnTo>
                    <a:pt x="653" y="256"/>
                  </a:lnTo>
                  <a:lnTo>
                    <a:pt x="637" y="261"/>
                  </a:lnTo>
                  <a:lnTo>
                    <a:pt x="632" y="266"/>
                  </a:lnTo>
                  <a:lnTo>
                    <a:pt x="616" y="272"/>
                  </a:lnTo>
                  <a:lnTo>
                    <a:pt x="604" y="271"/>
                  </a:lnTo>
                  <a:lnTo>
                    <a:pt x="594" y="267"/>
                  </a:lnTo>
                  <a:lnTo>
                    <a:pt x="588" y="272"/>
                  </a:lnTo>
                  <a:lnTo>
                    <a:pt x="591" y="279"/>
                  </a:lnTo>
                  <a:lnTo>
                    <a:pt x="603" y="292"/>
                  </a:lnTo>
                  <a:lnTo>
                    <a:pt x="616" y="305"/>
                  </a:lnTo>
                  <a:lnTo>
                    <a:pt x="627" y="315"/>
                  </a:lnTo>
                  <a:lnTo>
                    <a:pt x="614" y="320"/>
                  </a:lnTo>
                  <a:lnTo>
                    <a:pt x="603" y="326"/>
                  </a:lnTo>
                  <a:lnTo>
                    <a:pt x="596" y="334"/>
                  </a:lnTo>
                  <a:lnTo>
                    <a:pt x="585" y="333"/>
                  </a:lnTo>
                  <a:lnTo>
                    <a:pt x="581" y="336"/>
                  </a:lnTo>
                  <a:lnTo>
                    <a:pt x="583" y="342"/>
                  </a:lnTo>
                  <a:lnTo>
                    <a:pt x="590" y="346"/>
                  </a:lnTo>
                  <a:lnTo>
                    <a:pt x="603" y="344"/>
                  </a:lnTo>
                  <a:lnTo>
                    <a:pt x="614" y="341"/>
                  </a:lnTo>
                  <a:lnTo>
                    <a:pt x="622" y="339"/>
                  </a:lnTo>
                  <a:lnTo>
                    <a:pt x="621" y="351"/>
                  </a:lnTo>
                  <a:lnTo>
                    <a:pt x="629" y="356"/>
                  </a:lnTo>
                  <a:lnTo>
                    <a:pt x="621" y="365"/>
                  </a:lnTo>
                  <a:lnTo>
                    <a:pt x="617" y="375"/>
                  </a:lnTo>
                  <a:lnTo>
                    <a:pt x="598" y="374"/>
                  </a:lnTo>
                  <a:lnTo>
                    <a:pt x="539" y="372"/>
                  </a:lnTo>
                  <a:lnTo>
                    <a:pt x="495" y="382"/>
                  </a:lnTo>
                  <a:lnTo>
                    <a:pt x="475" y="387"/>
                  </a:lnTo>
                  <a:lnTo>
                    <a:pt x="457" y="396"/>
                  </a:lnTo>
                  <a:lnTo>
                    <a:pt x="428" y="396"/>
                  </a:lnTo>
                  <a:lnTo>
                    <a:pt x="420" y="395"/>
                  </a:lnTo>
                  <a:lnTo>
                    <a:pt x="415" y="393"/>
                  </a:lnTo>
                  <a:lnTo>
                    <a:pt x="408" y="388"/>
                  </a:lnTo>
                  <a:lnTo>
                    <a:pt x="402" y="383"/>
                  </a:lnTo>
                  <a:lnTo>
                    <a:pt x="397" y="378"/>
                  </a:lnTo>
                  <a:lnTo>
                    <a:pt x="394" y="377"/>
                  </a:lnTo>
                  <a:lnTo>
                    <a:pt x="392" y="374"/>
                  </a:lnTo>
                  <a:lnTo>
                    <a:pt x="394" y="370"/>
                  </a:lnTo>
                  <a:lnTo>
                    <a:pt x="397" y="369"/>
                  </a:lnTo>
                  <a:lnTo>
                    <a:pt x="400" y="367"/>
                  </a:lnTo>
                  <a:lnTo>
                    <a:pt x="402" y="364"/>
                  </a:lnTo>
                  <a:lnTo>
                    <a:pt x="400" y="362"/>
                  </a:lnTo>
                  <a:lnTo>
                    <a:pt x="390" y="357"/>
                  </a:lnTo>
                  <a:lnTo>
                    <a:pt x="369" y="349"/>
                  </a:lnTo>
                  <a:lnTo>
                    <a:pt x="363" y="351"/>
                  </a:lnTo>
                  <a:lnTo>
                    <a:pt x="358" y="351"/>
                  </a:lnTo>
                  <a:lnTo>
                    <a:pt x="358" y="347"/>
                  </a:lnTo>
                  <a:lnTo>
                    <a:pt x="358" y="346"/>
                  </a:lnTo>
                  <a:lnTo>
                    <a:pt x="353" y="346"/>
                  </a:lnTo>
                  <a:lnTo>
                    <a:pt x="343" y="346"/>
                  </a:lnTo>
                  <a:lnTo>
                    <a:pt x="337" y="347"/>
                  </a:lnTo>
                  <a:lnTo>
                    <a:pt x="332" y="349"/>
                  </a:lnTo>
                  <a:lnTo>
                    <a:pt x="327" y="349"/>
                  </a:lnTo>
                  <a:lnTo>
                    <a:pt x="327" y="347"/>
                  </a:lnTo>
                  <a:lnTo>
                    <a:pt x="330" y="344"/>
                  </a:lnTo>
                  <a:lnTo>
                    <a:pt x="337" y="341"/>
                  </a:lnTo>
                  <a:lnTo>
                    <a:pt x="340" y="338"/>
                  </a:lnTo>
                  <a:lnTo>
                    <a:pt x="337" y="334"/>
                  </a:lnTo>
                  <a:lnTo>
                    <a:pt x="340" y="331"/>
                  </a:lnTo>
                  <a:lnTo>
                    <a:pt x="341" y="328"/>
                  </a:lnTo>
                  <a:lnTo>
                    <a:pt x="340" y="326"/>
                  </a:lnTo>
                  <a:lnTo>
                    <a:pt x="338" y="325"/>
                  </a:lnTo>
                  <a:lnTo>
                    <a:pt x="340" y="321"/>
                  </a:lnTo>
                  <a:lnTo>
                    <a:pt x="341" y="320"/>
                  </a:lnTo>
                  <a:lnTo>
                    <a:pt x="343" y="316"/>
                  </a:lnTo>
                  <a:lnTo>
                    <a:pt x="345" y="313"/>
                  </a:lnTo>
                  <a:lnTo>
                    <a:pt x="337" y="313"/>
                  </a:lnTo>
                  <a:lnTo>
                    <a:pt x="332" y="311"/>
                  </a:lnTo>
                  <a:lnTo>
                    <a:pt x="335" y="310"/>
                  </a:lnTo>
                  <a:lnTo>
                    <a:pt x="343" y="308"/>
                  </a:lnTo>
                  <a:lnTo>
                    <a:pt x="346" y="307"/>
                  </a:lnTo>
                  <a:lnTo>
                    <a:pt x="345" y="305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50" y="300"/>
                  </a:lnTo>
                  <a:lnTo>
                    <a:pt x="351" y="297"/>
                  </a:lnTo>
                  <a:lnTo>
                    <a:pt x="351" y="295"/>
                  </a:lnTo>
                  <a:lnTo>
                    <a:pt x="350" y="292"/>
                  </a:lnTo>
                  <a:lnTo>
                    <a:pt x="341" y="295"/>
                  </a:lnTo>
                  <a:lnTo>
                    <a:pt x="335" y="297"/>
                  </a:lnTo>
                  <a:lnTo>
                    <a:pt x="330" y="298"/>
                  </a:lnTo>
                  <a:lnTo>
                    <a:pt x="327" y="297"/>
                  </a:lnTo>
                  <a:lnTo>
                    <a:pt x="327" y="295"/>
                  </a:lnTo>
                  <a:lnTo>
                    <a:pt x="322" y="297"/>
                  </a:lnTo>
                  <a:lnTo>
                    <a:pt x="317" y="298"/>
                  </a:lnTo>
                  <a:lnTo>
                    <a:pt x="314" y="297"/>
                  </a:lnTo>
                  <a:lnTo>
                    <a:pt x="312" y="294"/>
                  </a:lnTo>
                  <a:lnTo>
                    <a:pt x="312" y="292"/>
                  </a:lnTo>
                  <a:lnTo>
                    <a:pt x="325" y="290"/>
                  </a:lnTo>
                  <a:lnTo>
                    <a:pt x="324" y="282"/>
                  </a:lnTo>
                  <a:lnTo>
                    <a:pt x="317" y="282"/>
                  </a:lnTo>
                  <a:lnTo>
                    <a:pt x="314" y="279"/>
                  </a:lnTo>
                  <a:lnTo>
                    <a:pt x="291" y="277"/>
                  </a:lnTo>
                  <a:lnTo>
                    <a:pt x="288" y="280"/>
                  </a:lnTo>
                  <a:lnTo>
                    <a:pt x="279" y="280"/>
                  </a:lnTo>
                  <a:lnTo>
                    <a:pt x="268" y="280"/>
                  </a:lnTo>
                  <a:lnTo>
                    <a:pt x="252" y="282"/>
                  </a:lnTo>
                  <a:lnTo>
                    <a:pt x="245" y="280"/>
                  </a:lnTo>
                  <a:lnTo>
                    <a:pt x="239" y="277"/>
                  </a:lnTo>
                  <a:lnTo>
                    <a:pt x="232" y="276"/>
                  </a:lnTo>
                  <a:lnTo>
                    <a:pt x="224" y="277"/>
                  </a:lnTo>
                  <a:lnTo>
                    <a:pt x="214" y="277"/>
                  </a:lnTo>
                  <a:lnTo>
                    <a:pt x="213" y="280"/>
                  </a:lnTo>
                  <a:lnTo>
                    <a:pt x="204" y="282"/>
                  </a:lnTo>
                  <a:lnTo>
                    <a:pt x="198" y="284"/>
                  </a:lnTo>
                  <a:lnTo>
                    <a:pt x="196" y="282"/>
                  </a:lnTo>
                  <a:lnTo>
                    <a:pt x="188" y="276"/>
                  </a:lnTo>
                  <a:lnTo>
                    <a:pt x="183" y="274"/>
                  </a:lnTo>
                  <a:lnTo>
                    <a:pt x="180" y="272"/>
                  </a:lnTo>
                  <a:lnTo>
                    <a:pt x="170" y="271"/>
                  </a:lnTo>
                  <a:lnTo>
                    <a:pt x="164" y="269"/>
                  </a:lnTo>
                  <a:lnTo>
                    <a:pt x="162" y="266"/>
                  </a:lnTo>
                  <a:lnTo>
                    <a:pt x="164" y="263"/>
                  </a:lnTo>
                  <a:lnTo>
                    <a:pt x="168" y="259"/>
                  </a:lnTo>
                  <a:lnTo>
                    <a:pt x="157" y="256"/>
                  </a:lnTo>
                  <a:lnTo>
                    <a:pt x="152" y="259"/>
                  </a:lnTo>
                  <a:lnTo>
                    <a:pt x="149" y="261"/>
                  </a:lnTo>
                  <a:lnTo>
                    <a:pt x="147" y="264"/>
                  </a:lnTo>
                  <a:lnTo>
                    <a:pt x="144" y="267"/>
                  </a:lnTo>
                  <a:lnTo>
                    <a:pt x="141" y="266"/>
                  </a:lnTo>
                  <a:lnTo>
                    <a:pt x="136" y="264"/>
                  </a:lnTo>
                  <a:lnTo>
                    <a:pt x="133" y="261"/>
                  </a:lnTo>
                  <a:lnTo>
                    <a:pt x="128" y="261"/>
                  </a:lnTo>
                  <a:lnTo>
                    <a:pt x="108" y="253"/>
                  </a:lnTo>
                  <a:lnTo>
                    <a:pt x="90" y="264"/>
                  </a:lnTo>
                  <a:lnTo>
                    <a:pt x="71" y="266"/>
                  </a:lnTo>
                  <a:lnTo>
                    <a:pt x="58" y="259"/>
                  </a:lnTo>
                  <a:lnTo>
                    <a:pt x="67" y="217"/>
                  </a:lnTo>
                  <a:lnTo>
                    <a:pt x="61" y="209"/>
                  </a:lnTo>
                  <a:lnTo>
                    <a:pt x="56" y="197"/>
                  </a:lnTo>
                  <a:lnTo>
                    <a:pt x="43" y="186"/>
                  </a:lnTo>
                  <a:lnTo>
                    <a:pt x="23" y="170"/>
                  </a:lnTo>
                  <a:lnTo>
                    <a:pt x="7" y="121"/>
                  </a:lnTo>
                  <a:lnTo>
                    <a:pt x="10" y="109"/>
                  </a:lnTo>
                  <a:lnTo>
                    <a:pt x="0" y="96"/>
                  </a:lnTo>
                  <a:lnTo>
                    <a:pt x="5" y="72"/>
                  </a:lnTo>
                  <a:lnTo>
                    <a:pt x="35" y="67"/>
                  </a:lnTo>
                  <a:lnTo>
                    <a:pt x="38" y="72"/>
                  </a:lnTo>
                  <a:lnTo>
                    <a:pt x="53" y="70"/>
                  </a:lnTo>
                  <a:lnTo>
                    <a:pt x="62" y="52"/>
                  </a:lnTo>
                  <a:lnTo>
                    <a:pt x="74" y="42"/>
                  </a:lnTo>
                  <a:lnTo>
                    <a:pt x="87" y="41"/>
                  </a:lnTo>
                  <a:lnTo>
                    <a:pt x="102" y="44"/>
                  </a:lnTo>
                  <a:lnTo>
                    <a:pt x="100" y="50"/>
                  </a:lnTo>
                  <a:lnTo>
                    <a:pt x="116" y="54"/>
                  </a:lnTo>
                  <a:lnTo>
                    <a:pt x="128" y="47"/>
                  </a:lnTo>
                  <a:lnTo>
                    <a:pt x="165" y="55"/>
                  </a:lnTo>
                  <a:lnTo>
                    <a:pt x="198" y="47"/>
                  </a:lnTo>
                  <a:lnTo>
                    <a:pt x="204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Freeform 15"/>
            <p:cNvSpPr>
              <a:spLocks/>
            </p:cNvSpPr>
            <p:nvPr/>
          </p:nvSpPr>
          <p:spPr bwMode="auto">
            <a:xfrm>
              <a:off x="2256" y="1225"/>
              <a:ext cx="474" cy="315"/>
            </a:xfrm>
            <a:custGeom>
              <a:avLst/>
              <a:gdLst>
                <a:gd name="T0" fmla="*/ 163 w 474"/>
                <a:gd name="T1" fmla="*/ 47 h 315"/>
                <a:gd name="T2" fmla="*/ 177 w 474"/>
                <a:gd name="T3" fmla="*/ 13 h 315"/>
                <a:gd name="T4" fmla="*/ 221 w 474"/>
                <a:gd name="T5" fmla="*/ 29 h 315"/>
                <a:gd name="T6" fmla="*/ 264 w 474"/>
                <a:gd name="T7" fmla="*/ 31 h 315"/>
                <a:gd name="T8" fmla="*/ 277 w 474"/>
                <a:gd name="T9" fmla="*/ 10 h 315"/>
                <a:gd name="T10" fmla="*/ 274 w 474"/>
                <a:gd name="T11" fmla="*/ 1 h 315"/>
                <a:gd name="T12" fmla="*/ 321 w 474"/>
                <a:gd name="T13" fmla="*/ 13 h 315"/>
                <a:gd name="T14" fmla="*/ 331 w 474"/>
                <a:gd name="T15" fmla="*/ 28 h 315"/>
                <a:gd name="T16" fmla="*/ 346 w 474"/>
                <a:gd name="T17" fmla="*/ 59 h 315"/>
                <a:gd name="T18" fmla="*/ 373 w 474"/>
                <a:gd name="T19" fmla="*/ 50 h 315"/>
                <a:gd name="T20" fmla="*/ 396 w 474"/>
                <a:gd name="T21" fmla="*/ 44 h 315"/>
                <a:gd name="T22" fmla="*/ 393 w 474"/>
                <a:gd name="T23" fmla="*/ 59 h 315"/>
                <a:gd name="T24" fmla="*/ 365 w 474"/>
                <a:gd name="T25" fmla="*/ 85 h 315"/>
                <a:gd name="T26" fmla="*/ 378 w 474"/>
                <a:gd name="T27" fmla="*/ 94 h 315"/>
                <a:gd name="T28" fmla="*/ 396 w 474"/>
                <a:gd name="T29" fmla="*/ 103 h 315"/>
                <a:gd name="T30" fmla="*/ 409 w 474"/>
                <a:gd name="T31" fmla="*/ 106 h 315"/>
                <a:gd name="T32" fmla="*/ 419 w 474"/>
                <a:gd name="T33" fmla="*/ 111 h 315"/>
                <a:gd name="T34" fmla="*/ 434 w 474"/>
                <a:gd name="T35" fmla="*/ 121 h 315"/>
                <a:gd name="T36" fmla="*/ 408 w 474"/>
                <a:gd name="T37" fmla="*/ 135 h 315"/>
                <a:gd name="T38" fmla="*/ 425 w 474"/>
                <a:gd name="T39" fmla="*/ 168 h 315"/>
                <a:gd name="T40" fmla="*/ 461 w 474"/>
                <a:gd name="T41" fmla="*/ 199 h 315"/>
                <a:gd name="T42" fmla="*/ 463 w 474"/>
                <a:gd name="T43" fmla="*/ 207 h 315"/>
                <a:gd name="T44" fmla="*/ 417 w 474"/>
                <a:gd name="T45" fmla="*/ 223 h 315"/>
                <a:gd name="T46" fmla="*/ 390 w 474"/>
                <a:gd name="T47" fmla="*/ 249 h 315"/>
                <a:gd name="T48" fmla="*/ 386 w 474"/>
                <a:gd name="T49" fmla="*/ 274 h 315"/>
                <a:gd name="T50" fmla="*/ 372 w 474"/>
                <a:gd name="T51" fmla="*/ 284 h 315"/>
                <a:gd name="T52" fmla="*/ 347 w 474"/>
                <a:gd name="T53" fmla="*/ 285 h 315"/>
                <a:gd name="T54" fmla="*/ 293 w 474"/>
                <a:gd name="T55" fmla="*/ 298 h 315"/>
                <a:gd name="T56" fmla="*/ 261 w 474"/>
                <a:gd name="T57" fmla="*/ 305 h 315"/>
                <a:gd name="T58" fmla="*/ 221 w 474"/>
                <a:gd name="T59" fmla="*/ 310 h 315"/>
                <a:gd name="T60" fmla="*/ 156 w 474"/>
                <a:gd name="T61" fmla="*/ 310 h 315"/>
                <a:gd name="T62" fmla="*/ 150 w 474"/>
                <a:gd name="T63" fmla="*/ 300 h 315"/>
                <a:gd name="T64" fmla="*/ 133 w 474"/>
                <a:gd name="T65" fmla="*/ 284 h 315"/>
                <a:gd name="T66" fmla="*/ 96 w 474"/>
                <a:gd name="T67" fmla="*/ 281 h 315"/>
                <a:gd name="T68" fmla="*/ 62 w 474"/>
                <a:gd name="T69" fmla="*/ 277 h 315"/>
                <a:gd name="T70" fmla="*/ 29 w 474"/>
                <a:gd name="T71" fmla="*/ 251 h 315"/>
                <a:gd name="T72" fmla="*/ 14 w 474"/>
                <a:gd name="T73" fmla="*/ 251 h 315"/>
                <a:gd name="T74" fmla="*/ 0 w 474"/>
                <a:gd name="T75" fmla="*/ 259 h 315"/>
                <a:gd name="T76" fmla="*/ 19 w 474"/>
                <a:gd name="T77" fmla="*/ 241 h 315"/>
                <a:gd name="T78" fmla="*/ 47 w 474"/>
                <a:gd name="T79" fmla="*/ 238 h 315"/>
                <a:gd name="T80" fmla="*/ 70 w 474"/>
                <a:gd name="T81" fmla="*/ 236 h 315"/>
                <a:gd name="T82" fmla="*/ 93 w 474"/>
                <a:gd name="T83" fmla="*/ 228 h 315"/>
                <a:gd name="T84" fmla="*/ 93 w 474"/>
                <a:gd name="T85" fmla="*/ 217 h 315"/>
                <a:gd name="T86" fmla="*/ 104 w 474"/>
                <a:gd name="T87" fmla="*/ 197 h 315"/>
                <a:gd name="T88" fmla="*/ 114 w 474"/>
                <a:gd name="T89" fmla="*/ 186 h 315"/>
                <a:gd name="T90" fmla="*/ 83 w 474"/>
                <a:gd name="T91" fmla="*/ 163 h 315"/>
                <a:gd name="T92" fmla="*/ 79 w 474"/>
                <a:gd name="T93" fmla="*/ 148 h 315"/>
                <a:gd name="T94" fmla="*/ 83 w 474"/>
                <a:gd name="T95" fmla="*/ 135 h 315"/>
                <a:gd name="T96" fmla="*/ 94 w 474"/>
                <a:gd name="T97" fmla="*/ 122 h 315"/>
                <a:gd name="T98" fmla="*/ 114 w 474"/>
                <a:gd name="T99" fmla="*/ 119 h 315"/>
                <a:gd name="T100" fmla="*/ 138 w 474"/>
                <a:gd name="T101" fmla="*/ 109 h 315"/>
                <a:gd name="T102" fmla="*/ 186 w 474"/>
                <a:gd name="T103" fmla="*/ 83 h 315"/>
                <a:gd name="T104" fmla="*/ 200 w 474"/>
                <a:gd name="T105" fmla="*/ 63 h 315"/>
                <a:gd name="T106" fmla="*/ 91 w 474"/>
                <a:gd name="T107" fmla="*/ 52 h 315"/>
                <a:gd name="T108" fmla="*/ 102 w 474"/>
                <a:gd name="T109" fmla="*/ 42 h 31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74"/>
                <a:gd name="T166" fmla="*/ 0 h 315"/>
                <a:gd name="T167" fmla="*/ 474 w 474"/>
                <a:gd name="T168" fmla="*/ 315 h 31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74" h="315">
                  <a:moveTo>
                    <a:pt x="112" y="44"/>
                  </a:moveTo>
                  <a:lnTo>
                    <a:pt x="140" y="47"/>
                  </a:lnTo>
                  <a:lnTo>
                    <a:pt x="163" y="47"/>
                  </a:lnTo>
                  <a:lnTo>
                    <a:pt x="164" y="31"/>
                  </a:lnTo>
                  <a:lnTo>
                    <a:pt x="176" y="31"/>
                  </a:lnTo>
                  <a:lnTo>
                    <a:pt x="177" y="13"/>
                  </a:lnTo>
                  <a:lnTo>
                    <a:pt x="208" y="13"/>
                  </a:lnTo>
                  <a:lnTo>
                    <a:pt x="213" y="16"/>
                  </a:lnTo>
                  <a:lnTo>
                    <a:pt x="221" y="29"/>
                  </a:lnTo>
                  <a:lnTo>
                    <a:pt x="243" y="29"/>
                  </a:lnTo>
                  <a:lnTo>
                    <a:pt x="251" y="31"/>
                  </a:lnTo>
                  <a:lnTo>
                    <a:pt x="264" y="31"/>
                  </a:lnTo>
                  <a:lnTo>
                    <a:pt x="256" y="26"/>
                  </a:lnTo>
                  <a:lnTo>
                    <a:pt x="280" y="13"/>
                  </a:lnTo>
                  <a:lnTo>
                    <a:pt x="277" y="10"/>
                  </a:lnTo>
                  <a:lnTo>
                    <a:pt x="274" y="6"/>
                  </a:lnTo>
                  <a:lnTo>
                    <a:pt x="272" y="1"/>
                  </a:lnTo>
                  <a:lnTo>
                    <a:pt x="274" y="1"/>
                  </a:lnTo>
                  <a:lnTo>
                    <a:pt x="277" y="0"/>
                  </a:lnTo>
                  <a:lnTo>
                    <a:pt x="303" y="0"/>
                  </a:lnTo>
                  <a:lnTo>
                    <a:pt x="321" y="13"/>
                  </a:lnTo>
                  <a:lnTo>
                    <a:pt x="321" y="16"/>
                  </a:lnTo>
                  <a:lnTo>
                    <a:pt x="310" y="28"/>
                  </a:lnTo>
                  <a:lnTo>
                    <a:pt x="331" y="28"/>
                  </a:lnTo>
                  <a:lnTo>
                    <a:pt x="363" y="49"/>
                  </a:lnTo>
                  <a:lnTo>
                    <a:pt x="347" y="50"/>
                  </a:lnTo>
                  <a:lnTo>
                    <a:pt x="346" y="59"/>
                  </a:lnTo>
                  <a:lnTo>
                    <a:pt x="359" y="67"/>
                  </a:lnTo>
                  <a:lnTo>
                    <a:pt x="378" y="55"/>
                  </a:lnTo>
                  <a:lnTo>
                    <a:pt x="373" y="50"/>
                  </a:lnTo>
                  <a:lnTo>
                    <a:pt x="370" y="47"/>
                  </a:lnTo>
                  <a:lnTo>
                    <a:pt x="375" y="44"/>
                  </a:lnTo>
                  <a:lnTo>
                    <a:pt x="396" y="44"/>
                  </a:lnTo>
                  <a:lnTo>
                    <a:pt x="404" y="45"/>
                  </a:lnTo>
                  <a:lnTo>
                    <a:pt x="403" y="49"/>
                  </a:lnTo>
                  <a:lnTo>
                    <a:pt x="393" y="59"/>
                  </a:lnTo>
                  <a:lnTo>
                    <a:pt x="377" y="72"/>
                  </a:lnTo>
                  <a:lnTo>
                    <a:pt x="373" y="75"/>
                  </a:lnTo>
                  <a:lnTo>
                    <a:pt x="365" y="85"/>
                  </a:lnTo>
                  <a:lnTo>
                    <a:pt x="378" y="91"/>
                  </a:lnTo>
                  <a:lnTo>
                    <a:pt x="375" y="93"/>
                  </a:lnTo>
                  <a:lnTo>
                    <a:pt x="378" y="94"/>
                  </a:lnTo>
                  <a:lnTo>
                    <a:pt x="386" y="96"/>
                  </a:lnTo>
                  <a:lnTo>
                    <a:pt x="394" y="101"/>
                  </a:lnTo>
                  <a:lnTo>
                    <a:pt x="396" y="103"/>
                  </a:lnTo>
                  <a:lnTo>
                    <a:pt x="404" y="103"/>
                  </a:lnTo>
                  <a:lnTo>
                    <a:pt x="408" y="104"/>
                  </a:lnTo>
                  <a:lnTo>
                    <a:pt x="409" y="106"/>
                  </a:lnTo>
                  <a:lnTo>
                    <a:pt x="409" y="108"/>
                  </a:lnTo>
                  <a:lnTo>
                    <a:pt x="411" y="109"/>
                  </a:lnTo>
                  <a:lnTo>
                    <a:pt x="419" y="111"/>
                  </a:lnTo>
                  <a:lnTo>
                    <a:pt x="427" y="116"/>
                  </a:lnTo>
                  <a:lnTo>
                    <a:pt x="422" y="117"/>
                  </a:lnTo>
                  <a:lnTo>
                    <a:pt x="434" y="121"/>
                  </a:lnTo>
                  <a:lnTo>
                    <a:pt x="430" y="124"/>
                  </a:lnTo>
                  <a:lnTo>
                    <a:pt x="417" y="127"/>
                  </a:lnTo>
                  <a:lnTo>
                    <a:pt x="408" y="135"/>
                  </a:lnTo>
                  <a:lnTo>
                    <a:pt x="411" y="143"/>
                  </a:lnTo>
                  <a:lnTo>
                    <a:pt x="417" y="153"/>
                  </a:lnTo>
                  <a:lnTo>
                    <a:pt x="425" y="168"/>
                  </a:lnTo>
                  <a:lnTo>
                    <a:pt x="435" y="179"/>
                  </a:lnTo>
                  <a:lnTo>
                    <a:pt x="455" y="197"/>
                  </a:lnTo>
                  <a:lnTo>
                    <a:pt x="461" y="199"/>
                  </a:lnTo>
                  <a:lnTo>
                    <a:pt x="468" y="196"/>
                  </a:lnTo>
                  <a:lnTo>
                    <a:pt x="474" y="199"/>
                  </a:lnTo>
                  <a:lnTo>
                    <a:pt x="463" y="207"/>
                  </a:lnTo>
                  <a:lnTo>
                    <a:pt x="439" y="223"/>
                  </a:lnTo>
                  <a:lnTo>
                    <a:pt x="429" y="222"/>
                  </a:lnTo>
                  <a:lnTo>
                    <a:pt x="417" y="223"/>
                  </a:lnTo>
                  <a:lnTo>
                    <a:pt x="414" y="230"/>
                  </a:lnTo>
                  <a:lnTo>
                    <a:pt x="390" y="241"/>
                  </a:lnTo>
                  <a:lnTo>
                    <a:pt x="390" y="249"/>
                  </a:lnTo>
                  <a:lnTo>
                    <a:pt x="388" y="254"/>
                  </a:lnTo>
                  <a:lnTo>
                    <a:pt x="386" y="261"/>
                  </a:lnTo>
                  <a:lnTo>
                    <a:pt x="386" y="274"/>
                  </a:lnTo>
                  <a:lnTo>
                    <a:pt x="385" y="277"/>
                  </a:lnTo>
                  <a:lnTo>
                    <a:pt x="378" y="282"/>
                  </a:lnTo>
                  <a:lnTo>
                    <a:pt x="372" y="284"/>
                  </a:lnTo>
                  <a:lnTo>
                    <a:pt x="363" y="284"/>
                  </a:lnTo>
                  <a:lnTo>
                    <a:pt x="354" y="281"/>
                  </a:lnTo>
                  <a:lnTo>
                    <a:pt x="347" y="285"/>
                  </a:lnTo>
                  <a:lnTo>
                    <a:pt x="339" y="284"/>
                  </a:lnTo>
                  <a:lnTo>
                    <a:pt x="300" y="292"/>
                  </a:lnTo>
                  <a:lnTo>
                    <a:pt x="293" y="298"/>
                  </a:lnTo>
                  <a:lnTo>
                    <a:pt x="287" y="295"/>
                  </a:lnTo>
                  <a:lnTo>
                    <a:pt x="279" y="300"/>
                  </a:lnTo>
                  <a:lnTo>
                    <a:pt x="261" y="305"/>
                  </a:lnTo>
                  <a:lnTo>
                    <a:pt x="228" y="315"/>
                  </a:lnTo>
                  <a:lnTo>
                    <a:pt x="221" y="315"/>
                  </a:lnTo>
                  <a:lnTo>
                    <a:pt x="221" y="310"/>
                  </a:lnTo>
                  <a:lnTo>
                    <a:pt x="200" y="310"/>
                  </a:lnTo>
                  <a:lnTo>
                    <a:pt x="159" y="308"/>
                  </a:lnTo>
                  <a:lnTo>
                    <a:pt x="156" y="310"/>
                  </a:lnTo>
                  <a:lnTo>
                    <a:pt x="153" y="307"/>
                  </a:lnTo>
                  <a:lnTo>
                    <a:pt x="148" y="302"/>
                  </a:lnTo>
                  <a:lnTo>
                    <a:pt x="150" y="300"/>
                  </a:lnTo>
                  <a:lnTo>
                    <a:pt x="141" y="294"/>
                  </a:lnTo>
                  <a:lnTo>
                    <a:pt x="133" y="287"/>
                  </a:lnTo>
                  <a:lnTo>
                    <a:pt x="133" y="284"/>
                  </a:lnTo>
                  <a:lnTo>
                    <a:pt x="133" y="279"/>
                  </a:lnTo>
                  <a:lnTo>
                    <a:pt x="99" y="277"/>
                  </a:lnTo>
                  <a:lnTo>
                    <a:pt x="96" y="281"/>
                  </a:lnTo>
                  <a:lnTo>
                    <a:pt x="75" y="279"/>
                  </a:lnTo>
                  <a:lnTo>
                    <a:pt x="75" y="277"/>
                  </a:lnTo>
                  <a:lnTo>
                    <a:pt x="62" y="277"/>
                  </a:lnTo>
                  <a:lnTo>
                    <a:pt x="34" y="259"/>
                  </a:lnTo>
                  <a:lnTo>
                    <a:pt x="37" y="254"/>
                  </a:lnTo>
                  <a:lnTo>
                    <a:pt x="29" y="251"/>
                  </a:lnTo>
                  <a:lnTo>
                    <a:pt x="27" y="248"/>
                  </a:lnTo>
                  <a:lnTo>
                    <a:pt x="16" y="249"/>
                  </a:lnTo>
                  <a:lnTo>
                    <a:pt x="14" y="251"/>
                  </a:lnTo>
                  <a:lnTo>
                    <a:pt x="13" y="256"/>
                  </a:lnTo>
                  <a:lnTo>
                    <a:pt x="13" y="259"/>
                  </a:lnTo>
                  <a:lnTo>
                    <a:pt x="0" y="259"/>
                  </a:lnTo>
                  <a:lnTo>
                    <a:pt x="8" y="251"/>
                  </a:lnTo>
                  <a:lnTo>
                    <a:pt x="4" y="245"/>
                  </a:lnTo>
                  <a:lnTo>
                    <a:pt x="19" y="241"/>
                  </a:lnTo>
                  <a:lnTo>
                    <a:pt x="27" y="240"/>
                  </a:lnTo>
                  <a:lnTo>
                    <a:pt x="42" y="236"/>
                  </a:lnTo>
                  <a:lnTo>
                    <a:pt x="47" y="238"/>
                  </a:lnTo>
                  <a:lnTo>
                    <a:pt x="53" y="240"/>
                  </a:lnTo>
                  <a:lnTo>
                    <a:pt x="62" y="238"/>
                  </a:lnTo>
                  <a:lnTo>
                    <a:pt x="70" y="236"/>
                  </a:lnTo>
                  <a:lnTo>
                    <a:pt x="79" y="233"/>
                  </a:lnTo>
                  <a:lnTo>
                    <a:pt x="86" y="230"/>
                  </a:lnTo>
                  <a:lnTo>
                    <a:pt x="93" y="228"/>
                  </a:lnTo>
                  <a:lnTo>
                    <a:pt x="94" y="225"/>
                  </a:lnTo>
                  <a:lnTo>
                    <a:pt x="96" y="220"/>
                  </a:lnTo>
                  <a:lnTo>
                    <a:pt x="93" y="217"/>
                  </a:lnTo>
                  <a:lnTo>
                    <a:pt x="84" y="210"/>
                  </a:lnTo>
                  <a:lnTo>
                    <a:pt x="93" y="199"/>
                  </a:lnTo>
                  <a:lnTo>
                    <a:pt x="104" y="197"/>
                  </a:lnTo>
                  <a:lnTo>
                    <a:pt x="117" y="196"/>
                  </a:lnTo>
                  <a:lnTo>
                    <a:pt x="120" y="192"/>
                  </a:lnTo>
                  <a:lnTo>
                    <a:pt x="114" y="186"/>
                  </a:lnTo>
                  <a:lnTo>
                    <a:pt x="107" y="179"/>
                  </a:lnTo>
                  <a:lnTo>
                    <a:pt x="96" y="171"/>
                  </a:lnTo>
                  <a:lnTo>
                    <a:pt x="83" y="163"/>
                  </a:lnTo>
                  <a:lnTo>
                    <a:pt x="88" y="158"/>
                  </a:lnTo>
                  <a:lnTo>
                    <a:pt x="91" y="150"/>
                  </a:lnTo>
                  <a:lnTo>
                    <a:pt x="79" y="148"/>
                  </a:lnTo>
                  <a:lnTo>
                    <a:pt x="81" y="142"/>
                  </a:lnTo>
                  <a:lnTo>
                    <a:pt x="79" y="139"/>
                  </a:lnTo>
                  <a:lnTo>
                    <a:pt x="83" y="135"/>
                  </a:lnTo>
                  <a:lnTo>
                    <a:pt x="91" y="134"/>
                  </a:lnTo>
                  <a:lnTo>
                    <a:pt x="93" y="125"/>
                  </a:lnTo>
                  <a:lnTo>
                    <a:pt x="94" y="122"/>
                  </a:lnTo>
                  <a:lnTo>
                    <a:pt x="99" y="122"/>
                  </a:lnTo>
                  <a:lnTo>
                    <a:pt x="112" y="121"/>
                  </a:lnTo>
                  <a:lnTo>
                    <a:pt x="114" y="119"/>
                  </a:lnTo>
                  <a:lnTo>
                    <a:pt x="109" y="112"/>
                  </a:lnTo>
                  <a:lnTo>
                    <a:pt x="128" y="111"/>
                  </a:lnTo>
                  <a:lnTo>
                    <a:pt x="138" y="109"/>
                  </a:lnTo>
                  <a:lnTo>
                    <a:pt x="161" y="101"/>
                  </a:lnTo>
                  <a:lnTo>
                    <a:pt x="168" y="96"/>
                  </a:lnTo>
                  <a:lnTo>
                    <a:pt x="186" y="83"/>
                  </a:lnTo>
                  <a:lnTo>
                    <a:pt x="195" y="80"/>
                  </a:lnTo>
                  <a:lnTo>
                    <a:pt x="192" y="67"/>
                  </a:lnTo>
                  <a:lnTo>
                    <a:pt x="200" y="63"/>
                  </a:lnTo>
                  <a:lnTo>
                    <a:pt x="176" y="57"/>
                  </a:lnTo>
                  <a:lnTo>
                    <a:pt x="132" y="54"/>
                  </a:lnTo>
                  <a:lnTo>
                    <a:pt x="91" y="52"/>
                  </a:lnTo>
                  <a:lnTo>
                    <a:pt x="93" y="44"/>
                  </a:lnTo>
                  <a:lnTo>
                    <a:pt x="96" y="42"/>
                  </a:lnTo>
                  <a:lnTo>
                    <a:pt x="102" y="42"/>
                  </a:lnTo>
                  <a:lnTo>
                    <a:pt x="112" y="44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Freeform 16"/>
            <p:cNvSpPr>
              <a:spLocks/>
            </p:cNvSpPr>
            <p:nvPr/>
          </p:nvSpPr>
          <p:spPr bwMode="auto">
            <a:xfrm>
              <a:off x="4126" y="1315"/>
              <a:ext cx="731" cy="502"/>
            </a:xfrm>
            <a:custGeom>
              <a:avLst/>
              <a:gdLst>
                <a:gd name="T0" fmla="*/ 150 w 731"/>
                <a:gd name="T1" fmla="*/ 122 h 502"/>
                <a:gd name="T2" fmla="*/ 163 w 731"/>
                <a:gd name="T3" fmla="*/ 107 h 502"/>
                <a:gd name="T4" fmla="*/ 227 w 731"/>
                <a:gd name="T5" fmla="*/ 109 h 502"/>
                <a:gd name="T6" fmla="*/ 290 w 731"/>
                <a:gd name="T7" fmla="*/ 57 h 502"/>
                <a:gd name="T8" fmla="*/ 235 w 731"/>
                <a:gd name="T9" fmla="*/ 35 h 502"/>
                <a:gd name="T10" fmla="*/ 272 w 731"/>
                <a:gd name="T11" fmla="*/ 40 h 502"/>
                <a:gd name="T12" fmla="*/ 281 w 731"/>
                <a:gd name="T13" fmla="*/ 4 h 502"/>
                <a:gd name="T14" fmla="*/ 364 w 731"/>
                <a:gd name="T15" fmla="*/ 9 h 502"/>
                <a:gd name="T16" fmla="*/ 427 w 731"/>
                <a:gd name="T17" fmla="*/ 21 h 502"/>
                <a:gd name="T18" fmla="*/ 383 w 731"/>
                <a:gd name="T19" fmla="*/ 63 h 502"/>
                <a:gd name="T20" fmla="*/ 326 w 731"/>
                <a:gd name="T21" fmla="*/ 104 h 502"/>
                <a:gd name="T22" fmla="*/ 302 w 731"/>
                <a:gd name="T23" fmla="*/ 133 h 502"/>
                <a:gd name="T24" fmla="*/ 290 w 731"/>
                <a:gd name="T25" fmla="*/ 146 h 502"/>
                <a:gd name="T26" fmla="*/ 300 w 731"/>
                <a:gd name="T27" fmla="*/ 156 h 502"/>
                <a:gd name="T28" fmla="*/ 310 w 731"/>
                <a:gd name="T29" fmla="*/ 168 h 502"/>
                <a:gd name="T30" fmla="*/ 316 w 731"/>
                <a:gd name="T31" fmla="*/ 199 h 502"/>
                <a:gd name="T32" fmla="*/ 295 w 731"/>
                <a:gd name="T33" fmla="*/ 208 h 502"/>
                <a:gd name="T34" fmla="*/ 313 w 731"/>
                <a:gd name="T35" fmla="*/ 231 h 502"/>
                <a:gd name="T36" fmla="*/ 338 w 731"/>
                <a:gd name="T37" fmla="*/ 253 h 502"/>
                <a:gd name="T38" fmla="*/ 352 w 731"/>
                <a:gd name="T39" fmla="*/ 267 h 502"/>
                <a:gd name="T40" fmla="*/ 367 w 731"/>
                <a:gd name="T41" fmla="*/ 262 h 502"/>
                <a:gd name="T42" fmla="*/ 405 w 731"/>
                <a:gd name="T43" fmla="*/ 262 h 502"/>
                <a:gd name="T44" fmla="*/ 362 w 731"/>
                <a:gd name="T45" fmla="*/ 290 h 502"/>
                <a:gd name="T46" fmla="*/ 385 w 731"/>
                <a:gd name="T47" fmla="*/ 288 h 502"/>
                <a:gd name="T48" fmla="*/ 447 w 731"/>
                <a:gd name="T49" fmla="*/ 310 h 502"/>
                <a:gd name="T50" fmla="*/ 480 w 731"/>
                <a:gd name="T51" fmla="*/ 323 h 502"/>
                <a:gd name="T52" fmla="*/ 516 w 731"/>
                <a:gd name="T53" fmla="*/ 332 h 502"/>
                <a:gd name="T54" fmla="*/ 574 w 731"/>
                <a:gd name="T55" fmla="*/ 339 h 502"/>
                <a:gd name="T56" fmla="*/ 566 w 731"/>
                <a:gd name="T57" fmla="*/ 311 h 502"/>
                <a:gd name="T58" fmla="*/ 545 w 731"/>
                <a:gd name="T59" fmla="*/ 239 h 502"/>
                <a:gd name="T60" fmla="*/ 529 w 731"/>
                <a:gd name="T61" fmla="*/ 213 h 502"/>
                <a:gd name="T62" fmla="*/ 631 w 731"/>
                <a:gd name="T63" fmla="*/ 194 h 502"/>
                <a:gd name="T64" fmla="*/ 705 w 731"/>
                <a:gd name="T65" fmla="*/ 215 h 502"/>
                <a:gd name="T66" fmla="*/ 713 w 731"/>
                <a:gd name="T67" fmla="*/ 254 h 502"/>
                <a:gd name="T68" fmla="*/ 728 w 731"/>
                <a:gd name="T69" fmla="*/ 295 h 502"/>
                <a:gd name="T70" fmla="*/ 671 w 731"/>
                <a:gd name="T71" fmla="*/ 305 h 502"/>
                <a:gd name="T72" fmla="*/ 633 w 731"/>
                <a:gd name="T73" fmla="*/ 354 h 502"/>
                <a:gd name="T74" fmla="*/ 617 w 731"/>
                <a:gd name="T75" fmla="*/ 380 h 502"/>
                <a:gd name="T76" fmla="*/ 599 w 731"/>
                <a:gd name="T77" fmla="*/ 395 h 502"/>
                <a:gd name="T78" fmla="*/ 530 w 731"/>
                <a:gd name="T79" fmla="*/ 416 h 502"/>
                <a:gd name="T80" fmla="*/ 514 w 731"/>
                <a:gd name="T81" fmla="*/ 434 h 502"/>
                <a:gd name="T82" fmla="*/ 463 w 731"/>
                <a:gd name="T83" fmla="*/ 447 h 502"/>
                <a:gd name="T84" fmla="*/ 501 w 731"/>
                <a:gd name="T85" fmla="*/ 488 h 502"/>
                <a:gd name="T86" fmla="*/ 401 w 731"/>
                <a:gd name="T87" fmla="*/ 502 h 502"/>
                <a:gd name="T88" fmla="*/ 223 w 731"/>
                <a:gd name="T89" fmla="*/ 437 h 502"/>
                <a:gd name="T90" fmla="*/ 145 w 731"/>
                <a:gd name="T91" fmla="*/ 429 h 502"/>
                <a:gd name="T92" fmla="*/ 122 w 731"/>
                <a:gd name="T93" fmla="*/ 421 h 502"/>
                <a:gd name="T94" fmla="*/ 145 w 731"/>
                <a:gd name="T95" fmla="*/ 398 h 502"/>
                <a:gd name="T96" fmla="*/ 142 w 731"/>
                <a:gd name="T97" fmla="*/ 362 h 502"/>
                <a:gd name="T98" fmla="*/ 119 w 731"/>
                <a:gd name="T99" fmla="*/ 318 h 502"/>
                <a:gd name="T100" fmla="*/ 165 w 731"/>
                <a:gd name="T101" fmla="*/ 315 h 502"/>
                <a:gd name="T102" fmla="*/ 217 w 731"/>
                <a:gd name="T103" fmla="*/ 329 h 502"/>
                <a:gd name="T104" fmla="*/ 197 w 731"/>
                <a:gd name="T105" fmla="*/ 305 h 502"/>
                <a:gd name="T106" fmla="*/ 232 w 731"/>
                <a:gd name="T107" fmla="*/ 284 h 502"/>
                <a:gd name="T108" fmla="*/ 209 w 731"/>
                <a:gd name="T109" fmla="*/ 261 h 502"/>
                <a:gd name="T110" fmla="*/ 139 w 731"/>
                <a:gd name="T111" fmla="*/ 244 h 502"/>
                <a:gd name="T112" fmla="*/ 73 w 731"/>
                <a:gd name="T113" fmla="*/ 223 h 502"/>
                <a:gd name="T114" fmla="*/ 15 w 731"/>
                <a:gd name="T115" fmla="*/ 226 h 502"/>
                <a:gd name="T116" fmla="*/ 31 w 731"/>
                <a:gd name="T117" fmla="*/ 187 h 502"/>
                <a:gd name="T118" fmla="*/ 88 w 731"/>
                <a:gd name="T119" fmla="*/ 171 h 502"/>
                <a:gd name="T120" fmla="*/ 112 w 731"/>
                <a:gd name="T121" fmla="*/ 159 h 50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31"/>
                <a:gd name="T184" fmla="*/ 0 h 502"/>
                <a:gd name="T185" fmla="*/ 731 w 731"/>
                <a:gd name="T186" fmla="*/ 502 h 50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31" h="502">
                  <a:moveTo>
                    <a:pt x="132" y="133"/>
                  </a:moveTo>
                  <a:lnTo>
                    <a:pt x="152" y="135"/>
                  </a:lnTo>
                  <a:lnTo>
                    <a:pt x="155" y="127"/>
                  </a:lnTo>
                  <a:lnTo>
                    <a:pt x="153" y="124"/>
                  </a:lnTo>
                  <a:lnTo>
                    <a:pt x="153" y="122"/>
                  </a:lnTo>
                  <a:lnTo>
                    <a:pt x="150" y="122"/>
                  </a:lnTo>
                  <a:lnTo>
                    <a:pt x="137" y="122"/>
                  </a:lnTo>
                  <a:lnTo>
                    <a:pt x="139" y="117"/>
                  </a:lnTo>
                  <a:lnTo>
                    <a:pt x="150" y="119"/>
                  </a:lnTo>
                  <a:lnTo>
                    <a:pt x="161" y="120"/>
                  </a:lnTo>
                  <a:lnTo>
                    <a:pt x="165" y="112"/>
                  </a:lnTo>
                  <a:lnTo>
                    <a:pt x="163" y="107"/>
                  </a:lnTo>
                  <a:lnTo>
                    <a:pt x="183" y="106"/>
                  </a:lnTo>
                  <a:lnTo>
                    <a:pt x="188" y="106"/>
                  </a:lnTo>
                  <a:lnTo>
                    <a:pt x="201" y="122"/>
                  </a:lnTo>
                  <a:lnTo>
                    <a:pt x="223" y="117"/>
                  </a:lnTo>
                  <a:lnTo>
                    <a:pt x="227" y="115"/>
                  </a:lnTo>
                  <a:lnTo>
                    <a:pt x="227" y="109"/>
                  </a:lnTo>
                  <a:lnTo>
                    <a:pt x="235" y="107"/>
                  </a:lnTo>
                  <a:lnTo>
                    <a:pt x="251" y="104"/>
                  </a:lnTo>
                  <a:lnTo>
                    <a:pt x="263" y="106"/>
                  </a:lnTo>
                  <a:lnTo>
                    <a:pt x="269" y="96"/>
                  </a:lnTo>
                  <a:lnTo>
                    <a:pt x="276" y="78"/>
                  </a:lnTo>
                  <a:lnTo>
                    <a:pt x="290" y="57"/>
                  </a:lnTo>
                  <a:lnTo>
                    <a:pt x="274" y="57"/>
                  </a:lnTo>
                  <a:lnTo>
                    <a:pt x="276" y="50"/>
                  </a:lnTo>
                  <a:lnTo>
                    <a:pt x="253" y="47"/>
                  </a:lnTo>
                  <a:lnTo>
                    <a:pt x="240" y="42"/>
                  </a:lnTo>
                  <a:lnTo>
                    <a:pt x="238" y="39"/>
                  </a:lnTo>
                  <a:lnTo>
                    <a:pt x="235" y="35"/>
                  </a:lnTo>
                  <a:lnTo>
                    <a:pt x="235" y="24"/>
                  </a:lnTo>
                  <a:lnTo>
                    <a:pt x="245" y="26"/>
                  </a:lnTo>
                  <a:lnTo>
                    <a:pt x="245" y="32"/>
                  </a:lnTo>
                  <a:lnTo>
                    <a:pt x="245" y="35"/>
                  </a:lnTo>
                  <a:lnTo>
                    <a:pt x="248" y="39"/>
                  </a:lnTo>
                  <a:lnTo>
                    <a:pt x="272" y="40"/>
                  </a:lnTo>
                  <a:lnTo>
                    <a:pt x="274" y="39"/>
                  </a:lnTo>
                  <a:lnTo>
                    <a:pt x="279" y="29"/>
                  </a:lnTo>
                  <a:lnTo>
                    <a:pt x="282" y="18"/>
                  </a:lnTo>
                  <a:lnTo>
                    <a:pt x="285" y="9"/>
                  </a:lnTo>
                  <a:lnTo>
                    <a:pt x="277" y="9"/>
                  </a:lnTo>
                  <a:lnTo>
                    <a:pt x="281" y="4"/>
                  </a:lnTo>
                  <a:lnTo>
                    <a:pt x="285" y="1"/>
                  </a:lnTo>
                  <a:lnTo>
                    <a:pt x="289" y="0"/>
                  </a:lnTo>
                  <a:lnTo>
                    <a:pt x="328" y="4"/>
                  </a:lnTo>
                  <a:lnTo>
                    <a:pt x="339" y="6"/>
                  </a:lnTo>
                  <a:lnTo>
                    <a:pt x="356" y="9"/>
                  </a:lnTo>
                  <a:lnTo>
                    <a:pt x="364" y="9"/>
                  </a:lnTo>
                  <a:lnTo>
                    <a:pt x="374" y="13"/>
                  </a:lnTo>
                  <a:lnTo>
                    <a:pt x="393" y="18"/>
                  </a:lnTo>
                  <a:lnTo>
                    <a:pt x="401" y="14"/>
                  </a:lnTo>
                  <a:lnTo>
                    <a:pt x="418" y="16"/>
                  </a:lnTo>
                  <a:lnTo>
                    <a:pt x="429" y="14"/>
                  </a:lnTo>
                  <a:lnTo>
                    <a:pt x="427" y="21"/>
                  </a:lnTo>
                  <a:lnTo>
                    <a:pt x="416" y="21"/>
                  </a:lnTo>
                  <a:lnTo>
                    <a:pt x="414" y="26"/>
                  </a:lnTo>
                  <a:lnTo>
                    <a:pt x="390" y="42"/>
                  </a:lnTo>
                  <a:lnTo>
                    <a:pt x="388" y="45"/>
                  </a:lnTo>
                  <a:lnTo>
                    <a:pt x="387" y="50"/>
                  </a:lnTo>
                  <a:lnTo>
                    <a:pt x="383" y="63"/>
                  </a:lnTo>
                  <a:lnTo>
                    <a:pt x="383" y="66"/>
                  </a:lnTo>
                  <a:lnTo>
                    <a:pt x="347" y="68"/>
                  </a:lnTo>
                  <a:lnTo>
                    <a:pt x="344" y="75"/>
                  </a:lnTo>
                  <a:lnTo>
                    <a:pt x="334" y="88"/>
                  </a:lnTo>
                  <a:lnTo>
                    <a:pt x="331" y="93"/>
                  </a:lnTo>
                  <a:lnTo>
                    <a:pt x="326" y="104"/>
                  </a:lnTo>
                  <a:lnTo>
                    <a:pt x="318" y="112"/>
                  </a:lnTo>
                  <a:lnTo>
                    <a:pt x="312" y="112"/>
                  </a:lnTo>
                  <a:lnTo>
                    <a:pt x="303" y="117"/>
                  </a:lnTo>
                  <a:lnTo>
                    <a:pt x="302" y="124"/>
                  </a:lnTo>
                  <a:lnTo>
                    <a:pt x="295" y="132"/>
                  </a:lnTo>
                  <a:lnTo>
                    <a:pt x="302" y="133"/>
                  </a:lnTo>
                  <a:lnTo>
                    <a:pt x="295" y="138"/>
                  </a:lnTo>
                  <a:lnTo>
                    <a:pt x="295" y="142"/>
                  </a:lnTo>
                  <a:lnTo>
                    <a:pt x="299" y="142"/>
                  </a:lnTo>
                  <a:lnTo>
                    <a:pt x="302" y="143"/>
                  </a:lnTo>
                  <a:lnTo>
                    <a:pt x="302" y="145"/>
                  </a:lnTo>
                  <a:lnTo>
                    <a:pt x="290" y="146"/>
                  </a:lnTo>
                  <a:lnTo>
                    <a:pt x="290" y="150"/>
                  </a:lnTo>
                  <a:lnTo>
                    <a:pt x="290" y="151"/>
                  </a:lnTo>
                  <a:lnTo>
                    <a:pt x="295" y="151"/>
                  </a:lnTo>
                  <a:lnTo>
                    <a:pt x="302" y="153"/>
                  </a:lnTo>
                  <a:lnTo>
                    <a:pt x="305" y="153"/>
                  </a:lnTo>
                  <a:lnTo>
                    <a:pt x="300" y="156"/>
                  </a:lnTo>
                  <a:lnTo>
                    <a:pt x="302" y="158"/>
                  </a:lnTo>
                  <a:lnTo>
                    <a:pt x="307" y="159"/>
                  </a:lnTo>
                  <a:lnTo>
                    <a:pt x="307" y="161"/>
                  </a:lnTo>
                  <a:lnTo>
                    <a:pt x="307" y="163"/>
                  </a:lnTo>
                  <a:lnTo>
                    <a:pt x="312" y="164"/>
                  </a:lnTo>
                  <a:lnTo>
                    <a:pt x="310" y="168"/>
                  </a:lnTo>
                  <a:lnTo>
                    <a:pt x="297" y="182"/>
                  </a:lnTo>
                  <a:lnTo>
                    <a:pt x="287" y="184"/>
                  </a:lnTo>
                  <a:lnTo>
                    <a:pt x="292" y="189"/>
                  </a:lnTo>
                  <a:lnTo>
                    <a:pt x="313" y="184"/>
                  </a:lnTo>
                  <a:lnTo>
                    <a:pt x="315" y="187"/>
                  </a:lnTo>
                  <a:lnTo>
                    <a:pt x="316" y="199"/>
                  </a:lnTo>
                  <a:lnTo>
                    <a:pt x="321" y="204"/>
                  </a:lnTo>
                  <a:lnTo>
                    <a:pt x="315" y="205"/>
                  </a:lnTo>
                  <a:lnTo>
                    <a:pt x="310" y="200"/>
                  </a:lnTo>
                  <a:lnTo>
                    <a:pt x="307" y="192"/>
                  </a:lnTo>
                  <a:lnTo>
                    <a:pt x="299" y="194"/>
                  </a:lnTo>
                  <a:lnTo>
                    <a:pt x="295" y="208"/>
                  </a:lnTo>
                  <a:lnTo>
                    <a:pt x="307" y="208"/>
                  </a:lnTo>
                  <a:lnTo>
                    <a:pt x="308" y="215"/>
                  </a:lnTo>
                  <a:lnTo>
                    <a:pt x="294" y="215"/>
                  </a:lnTo>
                  <a:lnTo>
                    <a:pt x="294" y="217"/>
                  </a:lnTo>
                  <a:lnTo>
                    <a:pt x="303" y="226"/>
                  </a:lnTo>
                  <a:lnTo>
                    <a:pt x="313" y="231"/>
                  </a:lnTo>
                  <a:lnTo>
                    <a:pt x="325" y="231"/>
                  </a:lnTo>
                  <a:lnTo>
                    <a:pt x="334" y="231"/>
                  </a:lnTo>
                  <a:lnTo>
                    <a:pt x="339" y="236"/>
                  </a:lnTo>
                  <a:lnTo>
                    <a:pt x="339" y="244"/>
                  </a:lnTo>
                  <a:lnTo>
                    <a:pt x="338" y="248"/>
                  </a:lnTo>
                  <a:lnTo>
                    <a:pt x="338" y="253"/>
                  </a:lnTo>
                  <a:lnTo>
                    <a:pt x="330" y="253"/>
                  </a:lnTo>
                  <a:lnTo>
                    <a:pt x="333" y="256"/>
                  </a:lnTo>
                  <a:lnTo>
                    <a:pt x="333" y="261"/>
                  </a:lnTo>
                  <a:lnTo>
                    <a:pt x="336" y="264"/>
                  </a:lnTo>
                  <a:lnTo>
                    <a:pt x="341" y="264"/>
                  </a:lnTo>
                  <a:lnTo>
                    <a:pt x="352" y="267"/>
                  </a:lnTo>
                  <a:lnTo>
                    <a:pt x="343" y="251"/>
                  </a:lnTo>
                  <a:lnTo>
                    <a:pt x="351" y="246"/>
                  </a:lnTo>
                  <a:lnTo>
                    <a:pt x="354" y="249"/>
                  </a:lnTo>
                  <a:lnTo>
                    <a:pt x="364" y="256"/>
                  </a:lnTo>
                  <a:lnTo>
                    <a:pt x="359" y="259"/>
                  </a:lnTo>
                  <a:lnTo>
                    <a:pt x="367" y="262"/>
                  </a:lnTo>
                  <a:lnTo>
                    <a:pt x="362" y="267"/>
                  </a:lnTo>
                  <a:lnTo>
                    <a:pt x="367" y="270"/>
                  </a:lnTo>
                  <a:lnTo>
                    <a:pt x="383" y="266"/>
                  </a:lnTo>
                  <a:lnTo>
                    <a:pt x="390" y="261"/>
                  </a:lnTo>
                  <a:lnTo>
                    <a:pt x="393" y="256"/>
                  </a:lnTo>
                  <a:lnTo>
                    <a:pt x="405" y="262"/>
                  </a:lnTo>
                  <a:lnTo>
                    <a:pt x="408" y="267"/>
                  </a:lnTo>
                  <a:lnTo>
                    <a:pt x="406" y="272"/>
                  </a:lnTo>
                  <a:lnTo>
                    <a:pt x="393" y="267"/>
                  </a:lnTo>
                  <a:lnTo>
                    <a:pt x="377" y="272"/>
                  </a:lnTo>
                  <a:lnTo>
                    <a:pt x="365" y="284"/>
                  </a:lnTo>
                  <a:lnTo>
                    <a:pt x="362" y="290"/>
                  </a:lnTo>
                  <a:lnTo>
                    <a:pt x="372" y="300"/>
                  </a:lnTo>
                  <a:lnTo>
                    <a:pt x="393" y="308"/>
                  </a:lnTo>
                  <a:lnTo>
                    <a:pt x="398" y="305"/>
                  </a:lnTo>
                  <a:lnTo>
                    <a:pt x="401" y="303"/>
                  </a:lnTo>
                  <a:lnTo>
                    <a:pt x="388" y="295"/>
                  </a:lnTo>
                  <a:lnTo>
                    <a:pt x="385" y="288"/>
                  </a:lnTo>
                  <a:lnTo>
                    <a:pt x="403" y="285"/>
                  </a:lnTo>
                  <a:lnTo>
                    <a:pt x="419" y="277"/>
                  </a:lnTo>
                  <a:lnTo>
                    <a:pt x="426" y="274"/>
                  </a:lnTo>
                  <a:lnTo>
                    <a:pt x="449" y="293"/>
                  </a:lnTo>
                  <a:lnTo>
                    <a:pt x="447" y="306"/>
                  </a:lnTo>
                  <a:lnTo>
                    <a:pt x="447" y="310"/>
                  </a:lnTo>
                  <a:lnTo>
                    <a:pt x="455" y="311"/>
                  </a:lnTo>
                  <a:lnTo>
                    <a:pt x="460" y="316"/>
                  </a:lnTo>
                  <a:lnTo>
                    <a:pt x="470" y="311"/>
                  </a:lnTo>
                  <a:lnTo>
                    <a:pt x="475" y="315"/>
                  </a:lnTo>
                  <a:lnTo>
                    <a:pt x="470" y="316"/>
                  </a:lnTo>
                  <a:lnTo>
                    <a:pt x="480" y="323"/>
                  </a:lnTo>
                  <a:lnTo>
                    <a:pt x="485" y="324"/>
                  </a:lnTo>
                  <a:lnTo>
                    <a:pt x="509" y="315"/>
                  </a:lnTo>
                  <a:lnTo>
                    <a:pt x="511" y="315"/>
                  </a:lnTo>
                  <a:lnTo>
                    <a:pt x="507" y="324"/>
                  </a:lnTo>
                  <a:lnTo>
                    <a:pt x="509" y="326"/>
                  </a:lnTo>
                  <a:lnTo>
                    <a:pt x="516" y="332"/>
                  </a:lnTo>
                  <a:lnTo>
                    <a:pt x="520" y="337"/>
                  </a:lnTo>
                  <a:lnTo>
                    <a:pt x="525" y="339"/>
                  </a:lnTo>
                  <a:lnTo>
                    <a:pt x="543" y="337"/>
                  </a:lnTo>
                  <a:lnTo>
                    <a:pt x="555" y="344"/>
                  </a:lnTo>
                  <a:lnTo>
                    <a:pt x="560" y="344"/>
                  </a:lnTo>
                  <a:lnTo>
                    <a:pt x="574" y="339"/>
                  </a:lnTo>
                  <a:lnTo>
                    <a:pt x="581" y="336"/>
                  </a:lnTo>
                  <a:lnTo>
                    <a:pt x="578" y="329"/>
                  </a:lnTo>
                  <a:lnTo>
                    <a:pt x="586" y="326"/>
                  </a:lnTo>
                  <a:lnTo>
                    <a:pt x="582" y="324"/>
                  </a:lnTo>
                  <a:lnTo>
                    <a:pt x="576" y="313"/>
                  </a:lnTo>
                  <a:lnTo>
                    <a:pt x="566" y="311"/>
                  </a:lnTo>
                  <a:lnTo>
                    <a:pt x="576" y="298"/>
                  </a:lnTo>
                  <a:lnTo>
                    <a:pt x="578" y="295"/>
                  </a:lnTo>
                  <a:lnTo>
                    <a:pt x="573" y="284"/>
                  </a:lnTo>
                  <a:lnTo>
                    <a:pt x="568" y="274"/>
                  </a:lnTo>
                  <a:lnTo>
                    <a:pt x="553" y="249"/>
                  </a:lnTo>
                  <a:lnTo>
                    <a:pt x="545" y="239"/>
                  </a:lnTo>
                  <a:lnTo>
                    <a:pt x="527" y="230"/>
                  </a:lnTo>
                  <a:lnTo>
                    <a:pt x="493" y="220"/>
                  </a:lnTo>
                  <a:lnTo>
                    <a:pt x="494" y="215"/>
                  </a:lnTo>
                  <a:lnTo>
                    <a:pt x="504" y="210"/>
                  </a:lnTo>
                  <a:lnTo>
                    <a:pt x="517" y="212"/>
                  </a:lnTo>
                  <a:lnTo>
                    <a:pt x="529" y="213"/>
                  </a:lnTo>
                  <a:lnTo>
                    <a:pt x="537" y="213"/>
                  </a:lnTo>
                  <a:lnTo>
                    <a:pt x="551" y="208"/>
                  </a:lnTo>
                  <a:lnTo>
                    <a:pt x="556" y="208"/>
                  </a:lnTo>
                  <a:lnTo>
                    <a:pt x="566" y="212"/>
                  </a:lnTo>
                  <a:lnTo>
                    <a:pt x="602" y="202"/>
                  </a:lnTo>
                  <a:lnTo>
                    <a:pt x="631" y="194"/>
                  </a:lnTo>
                  <a:lnTo>
                    <a:pt x="640" y="199"/>
                  </a:lnTo>
                  <a:lnTo>
                    <a:pt x="643" y="208"/>
                  </a:lnTo>
                  <a:lnTo>
                    <a:pt x="651" y="215"/>
                  </a:lnTo>
                  <a:lnTo>
                    <a:pt x="658" y="220"/>
                  </a:lnTo>
                  <a:lnTo>
                    <a:pt x="697" y="215"/>
                  </a:lnTo>
                  <a:lnTo>
                    <a:pt x="705" y="215"/>
                  </a:lnTo>
                  <a:lnTo>
                    <a:pt x="731" y="222"/>
                  </a:lnTo>
                  <a:lnTo>
                    <a:pt x="728" y="226"/>
                  </a:lnTo>
                  <a:lnTo>
                    <a:pt x="728" y="231"/>
                  </a:lnTo>
                  <a:lnTo>
                    <a:pt x="715" y="238"/>
                  </a:lnTo>
                  <a:lnTo>
                    <a:pt x="713" y="254"/>
                  </a:lnTo>
                  <a:lnTo>
                    <a:pt x="715" y="259"/>
                  </a:lnTo>
                  <a:lnTo>
                    <a:pt x="729" y="261"/>
                  </a:lnTo>
                  <a:lnTo>
                    <a:pt x="731" y="272"/>
                  </a:lnTo>
                  <a:lnTo>
                    <a:pt x="729" y="284"/>
                  </a:lnTo>
                  <a:lnTo>
                    <a:pt x="728" y="288"/>
                  </a:lnTo>
                  <a:lnTo>
                    <a:pt x="728" y="295"/>
                  </a:lnTo>
                  <a:lnTo>
                    <a:pt x="724" y="303"/>
                  </a:lnTo>
                  <a:lnTo>
                    <a:pt x="697" y="308"/>
                  </a:lnTo>
                  <a:lnTo>
                    <a:pt x="685" y="305"/>
                  </a:lnTo>
                  <a:lnTo>
                    <a:pt x="672" y="292"/>
                  </a:lnTo>
                  <a:lnTo>
                    <a:pt x="666" y="303"/>
                  </a:lnTo>
                  <a:lnTo>
                    <a:pt x="671" y="305"/>
                  </a:lnTo>
                  <a:lnTo>
                    <a:pt x="666" y="310"/>
                  </a:lnTo>
                  <a:lnTo>
                    <a:pt x="654" y="324"/>
                  </a:lnTo>
                  <a:lnTo>
                    <a:pt x="641" y="336"/>
                  </a:lnTo>
                  <a:lnTo>
                    <a:pt x="638" y="341"/>
                  </a:lnTo>
                  <a:lnTo>
                    <a:pt x="641" y="342"/>
                  </a:lnTo>
                  <a:lnTo>
                    <a:pt x="633" y="354"/>
                  </a:lnTo>
                  <a:lnTo>
                    <a:pt x="645" y="359"/>
                  </a:lnTo>
                  <a:lnTo>
                    <a:pt x="656" y="363"/>
                  </a:lnTo>
                  <a:lnTo>
                    <a:pt x="654" y="368"/>
                  </a:lnTo>
                  <a:lnTo>
                    <a:pt x="643" y="377"/>
                  </a:lnTo>
                  <a:lnTo>
                    <a:pt x="630" y="380"/>
                  </a:lnTo>
                  <a:lnTo>
                    <a:pt x="617" y="380"/>
                  </a:lnTo>
                  <a:lnTo>
                    <a:pt x="609" y="383"/>
                  </a:lnTo>
                  <a:lnTo>
                    <a:pt x="600" y="380"/>
                  </a:lnTo>
                  <a:lnTo>
                    <a:pt x="592" y="377"/>
                  </a:lnTo>
                  <a:lnTo>
                    <a:pt x="582" y="383"/>
                  </a:lnTo>
                  <a:lnTo>
                    <a:pt x="602" y="390"/>
                  </a:lnTo>
                  <a:lnTo>
                    <a:pt x="599" y="395"/>
                  </a:lnTo>
                  <a:lnTo>
                    <a:pt x="578" y="401"/>
                  </a:lnTo>
                  <a:lnTo>
                    <a:pt x="566" y="406"/>
                  </a:lnTo>
                  <a:lnTo>
                    <a:pt x="558" y="403"/>
                  </a:lnTo>
                  <a:lnTo>
                    <a:pt x="550" y="408"/>
                  </a:lnTo>
                  <a:lnTo>
                    <a:pt x="538" y="412"/>
                  </a:lnTo>
                  <a:lnTo>
                    <a:pt x="530" y="416"/>
                  </a:lnTo>
                  <a:lnTo>
                    <a:pt x="532" y="421"/>
                  </a:lnTo>
                  <a:lnTo>
                    <a:pt x="532" y="426"/>
                  </a:lnTo>
                  <a:lnTo>
                    <a:pt x="527" y="429"/>
                  </a:lnTo>
                  <a:lnTo>
                    <a:pt x="522" y="430"/>
                  </a:lnTo>
                  <a:lnTo>
                    <a:pt x="520" y="432"/>
                  </a:lnTo>
                  <a:lnTo>
                    <a:pt x="514" y="434"/>
                  </a:lnTo>
                  <a:lnTo>
                    <a:pt x="511" y="434"/>
                  </a:lnTo>
                  <a:lnTo>
                    <a:pt x="503" y="434"/>
                  </a:lnTo>
                  <a:lnTo>
                    <a:pt x="491" y="435"/>
                  </a:lnTo>
                  <a:lnTo>
                    <a:pt x="481" y="437"/>
                  </a:lnTo>
                  <a:lnTo>
                    <a:pt x="468" y="439"/>
                  </a:lnTo>
                  <a:lnTo>
                    <a:pt x="463" y="447"/>
                  </a:lnTo>
                  <a:lnTo>
                    <a:pt x="467" y="453"/>
                  </a:lnTo>
                  <a:lnTo>
                    <a:pt x="481" y="468"/>
                  </a:lnTo>
                  <a:lnTo>
                    <a:pt x="501" y="468"/>
                  </a:lnTo>
                  <a:lnTo>
                    <a:pt x="494" y="478"/>
                  </a:lnTo>
                  <a:lnTo>
                    <a:pt x="499" y="481"/>
                  </a:lnTo>
                  <a:lnTo>
                    <a:pt x="501" y="488"/>
                  </a:lnTo>
                  <a:lnTo>
                    <a:pt x="525" y="488"/>
                  </a:lnTo>
                  <a:lnTo>
                    <a:pt x="542" y="489"/>
                  </a:lnTo>
                  <a:lnTo>
                    <a:pt x="568" y="491"/>
                  </a:lnTo>
                  <a:lnTo>
                    <a:pt x="475" y="492"/>
                  </a:lnTo>
                  <a:lnTo>
                    <a:pt x="411" y="488"/>
                  </a:lnTo>
                  <a:lnTo>
                    <a:pt x="401" y="502"/>
                  </a:lnTo>
                  <a:lnTo>
                    <a:pt x="392" y="501"/>
                  </a:lnTo>
                  <a:lnTo>
                    <a:pt x="344" y="479"/>
                  </a:lnTo>
                  <a:lnTo>
                    <a:pt x="344" y="474"/>
                  </a:lnTo>
                  <a:lnTo>
                    <a:pt x="297" y="463"/>
                  </a:lnTo>
                  <a:lnTo>
                    <a:pt x="303" y="453"/>
                  </a:lnTo>
                  <a:lnTo>
                    <a:pt x="223" y="437"/>
                  </a:lnTo>
                  <a:lnTo>
                    <a:pt x="209" y="443"/>
                  </a:lnTo>
                  <a:lnTo>
                    <a:pt x="174" y="430"/>
                  </a:lnTo>
                  <a:lnTo>
                    <a:pt x="155" y="434"/>
                  </a:lnTo>
                  <a:lnTo>
                    <a:pt x="152" y="432"/>
                  </a:lnTo>
                  <a:lnTo>
                    <a:pt x="148" y="430"/>
                  </a:lnTo>
                  <a:lnTo>
                    <a:pt x="145" y="429"/>
                  </a:lnTo>
                  <a:lnTo>
                    <a:pt x="145" y="427"/>
                  </a:lnTo>
                  <a:lnTo>
                    <a:pt x="142" y="424"/>
                  </a:lnTo>
                  <a:lnTo>
                    <a:pt x="134" y="424"/>
                  </a:lnTo>
                  <a:lnTo>
                    <a:pt x="135" y="419"/>
                  </a:lnTo>
                  <a:lnTo>
                    <a:pt x="129" y="417"/>
                  </a:lnTo>
                  <a:lnTo>
                    <a:pt x="122" y="421"/>
                  </a:lnTo>
                  <a:lnTo>
                    <a:pt x="112" y="417"/>
                  </a:lnTo>
                  <a:lnTo>
                    <a:pt x="119" y="403"/>
                  </a:lnTo>
                  <a:lnTo>
                    <a:pt x="129" y="404"/>
                  </a:lnTo>
                  <a:lnTo>
                    <a:pt x="134" y="396"/>
                  </a:lnTo>
                  <a:lnTo>
                    <a:pt x="135" y="396"/>
                  </a:lnTo>
                  <a:lnTo>
                    <a:pt x="145" y="398"/>
                  </a:lnTo>
                  <a:lnTo>
                    <a:pt x="140" y="390"/>
                  </a:lnTo>
                  <a:lnTo>
                    <a:pt x="134" y="383"/>
                  </a:lnTo>
                  <a:lnTo>
                    <a:pt x="143" y="381"/>
                  </a:lnTo>
                  <a:lnTo>
                    <a:pt x="147" y="377"/>
                  </a:lnTo>
                  <a:lnTo>
                    <a:pt x="142" y="375"/>
                  </a:lnTo>
                  <a:lnTo>
                    <a:pt x="142" y="362"/>
                  </a:lnTo>
                  <a:lnTo>
                    <a:pt x="147" y="342"/>
                  </a:lnTo>
                  <a:lnTo>
                    <a:pt x="139" y="341"/>
                  </a:lnTo>
                  <a:lnTo>
                    <a:pt x="130" y="329"/>
                  </a:lnTo>
                  <a:lnTo>
                    <a:pt x="139" y="328"/>
                  </a:lnTo>
                  <a:lnTo>
                    <a:pt x="139" y="319"/>
                  </a:lnTo>
                  <a:lnTo>
                    <a:pt x="119" y="318"/>
                  </a:lnTo>
                  <a:lnTo>
                    <a:pt x="122" y="311"/>
                  </a:lnTo>
                  <a:lnTo>
                    <a:pt x="121" y="305"/>
                  </a:lnTo>
                  <a:lnTo>
                    <a:pt x="111" y="297"/>
                  </a:lnTo>
                  <a:lnTo>
                    <a:pt x="139" y="298"/>
                  </a:lnTo>
                  <a:lnTo>
                    <a:pt x="140" y="305"/>
                  </a:lnTo>
                  <a:lnTo>
                    <a:pt x="165" y="315"/>
                  </a:lnTo>
                  <a:lnTo>
                    <a:pt x="170" y="316"/>
                  </a:lnTo>
                  <a:lnTo>
                    <a:pt x="173" y="324"/>
                  </a:lnTo>
                  <a:lnTo>
                    <a:pt x="186" y="331"/>
                  </a:lnTo>
                  <a:lnTo>
                    <a:pt x="191" y="331"/>
                  </a:lnTo>
                  <a:lnTo>
                    <a:pt x="210" y="334"/>
                  </a:lnTo>
                  <a:lnTo>
                    <a:pt x="217" y="329"/>
                  </a:lnTo>
                  <a:lnTo>
                    <a:pt x="225" y="321"/>
                  </a:lnTo>
                  <a:lnTo>
                    <a:pt x="227" y="316"/>
                  </a:lnTo>
                  <a:lnTo>
                    <a:pt x="230" y="308"/>
                  </a:lnTo>
                  <a:lnTo>
                    <a:pt x="228" y="306"/>
                  </a:lnTo>
                  <a:lnTo>
                    <a:pt x="217" y="308"/>
                  </a:lnTo>
                  <a:lnTo>
                    <a:pt x="197" y="305"/>
                  </a:lnTo>
                  <a:lnTo>
                    <a:pt x="191" y="305"/>
                  </a:lnTo>
                  <a:lnTo>
                    <a:pt x="194" y="301"/>
                  </a:lnTo>
                  <a:lnTo>
                    <a:pt x="205" y="293"/>
                  </a:lnTo>
                  <a:lnTo>
                    <a:pt x="214" y="288"/>
                  </a:lnTo>
                  <a:lnTo>
                    <a:pt x="225" y="285"/>
                  </a:lnTo>
                  <a:lnTo>
                    <a:pt x="232" y="284"/>
                  </a:lnTo>
                  <a:lnTo>
                    <a:pt x="238" y="277"/>
                  </a:lnTo>
                  <a:lnTo>
                    <a:pt x="227" y="272"/>
                  </a:lnTo>
                  <a:lnTo>
                    <a:pt x="207" y="270"/>
                  </a:lnTo>
                  <a:lnTo>
                    <a:pt x="201" y="269"/>
                  </a:lnTo>
                  <a:lnTo>
                    <a:pt x="201" y="262"/>
                  </a:lnTo>
                  <a:lnTo>
                    <a:pt x="209" y="261"/>
                  </a:lnTo>
                  <a:lnTo>
                    <a:pt x="210" y="256"/>
                  </a:lnTo>
                  <a:lnTo>
                    <a:pt x="184" y="249"/>
                  </a:lnTo>
                  <a:lnTo>
                    <a:pt x="181" y="244"/>
                  </a:lnTo>
                  <a:lnTo>
                    <a:pt x="174" y="246"/>
                  </a:lnTo>
                  <a:lnTo>
                    <a:pt x="153" y="248"/>
                  </a:lnTo>
                  <a:lnTo>
                    <a:pt x="139" y="244"/>
                  </a:lnTo>
                  <a:lnTo>
                    <a:pt x="132" y="235"/>
                  </a:lnTo>
                  <a:lnTo>
                    <a:pt x="129" y="233"/>
                  </a:lnTo>
                  <a:lnTo>
                    <a:pt x="117" y="233"/>
                  </a:lnTo>
                  <a:lnTo>
                    <a:pt x="91" y="233"/>
                  </a:lnTo>
                  <a:lnTo>
                    <a:pt x="86" y="233"/>
                  </a:lnTo>
                  <a:lnTo>
                    <a:pt x="73" y="223"/>
                  </a:lnTo>
                  <a:lnTo>
                    <a:pt x="59" y="236"/>
                  </a:lnTo>
                  <a:lnTo>
                    <a:pt x="52" y="230"/>
                  </a:lnTo>
                  <a:lnTo>
                    <a:pt x="42" y="233"/>
                  </a:lnTo>
                  <a:lnTo>
                    <a:pt x="28" y="231"/>
                  </a:lnTo>
                  <a:lnTo>
                    <a:pt x="23" y="225"/>
                  </a:lnTo>
                  <a:lnTo>
                    <a:pt x="15" y="226"/>
                  </a:lnTo>
                  <a:lnTo>
                    <a:pt x="1" y="226"/>
                  </a:lnTo>
                  <a:lnTo>
                    <a:pt x="0" y="220"/>
                  </a:lnTo>
                  <a:lnTo>
                    <a:pt x="8" y="213"/>
                  </a:lnTo>
                  <a:lnTo>
                    <a:pt x="21" y="204"/>
                  </a:lnTo>
                  <a:lnTo>
                    <a:pt x="36" y="202"/>
                  </a:lnTo>
                  <a:lnTo>
                    <a:pt x="31" y="187"/>
                  </a:lnTo>
                  <a:lnTo>
                    <a:pt x="52" y="189"/>
                  </a:lnTo>
                  <a:lnTo>
                    <a:pt x="65" y="194"/>
                  </a:lnTo>
                  <a:lnTo>
                    <a:pt x="80" y="189"/>
                  </a:lnTo>
                  <a:lnTo>
                    <a:pt x="70" y="179"/>
                  </a:lnTo>
                  <a:lnTo>
                    <a:pt x="80" y="174"/>
                  </a:lnTo>
                  <a:lnTo>
                    <a:pt x="88" y="171"/>
                  </a:lnTo>
                  <a:lnTo>
                    <a:pt x="93" y="169"/>
                  </a:lnTo>
                  <a:lnTo>
                    <a:pt x="101" y="173"/>
                  </a:lnTo>
                  <a:lnTo>
                    <a:pt x="104" y="169"/>
                  </a:lnTo>
                  <a:lnTo>
                    <a:pt x="91" y="164"/>
                  </a:lnTo>
                  <a:lnTo>
                    <a:pt x="103" y="156"/>
                  </a:lnTo>
                  <a:lnTo>
                    <a:pt x="112" y="159"/>
                  </a:lnTo>
                  <a:lnTo>
                    <a:pt x="121" y="158"/>
                  </a:lnTo>
                  <a:lnTo>
                    <a:pt x="132" y="133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Freeform 17"/>
            <p:cNvSpPr>
              <a:spLocks/>
            </p:cNvSpPr>
            <p:nvPr/>
          </p:nvSpPr>
          <p:spPr bwMode="auto">
            <a:xfrm>
              <a:off x="1947" y="1321"/>
              <a:ext cx="579" cy="442"/>
            </a:xfrm>
            <a:custGeom>
              <a:avLst/>
              <a:gdLst>
                <a:gd name="T0" fmla="*/ 91 w 579"/>
                <a:gd name="T1" fmla="*/ 23 h 442"/>
                <a:gd name="T2" fmla="*/ 147 w 579"/>
                <a:gd name="T3" fmla="*/ 15 h 442"/>
                <a:gd name="T4" fmla="*/ 198 w 579"/>
                <a:gd name="T5" fmla="*/ 2 h 442"/>
                <a:gd name="T6" fmla="*/ 220 w 579"/>
                <a:gd name="T7" fmla="*/ 38 h 442"/>
                <a:gd name="T8" fmla="*/ 245 w 579"/>
                <a:gd name="T9" fmla="*/ 77 h 442"/>
                <a:gd name="T10" fmla="*/ 304 w 579"/>
                <a:gd name="T11" fmla="*/ 49 h 442"/>
                <a:gd name="T12" fmla="*/ 346 w 579"/>
                <a:gd name="T13" fmla="*/ 31 h 442"/>
                <a:gd name="T14" fmla="*/ 323 w 579"/>
                <a:gd name="T15" fmla="*/ 72 h 442"/>
                <a:gd name="T16" fmla="*/ 400 w 579"/>
                <a:gd name="T17" fmla="*/ 54 h 442"/>
                <a:gd name="T18" fmla="*/ 429 w 579"/>
                <a:gd name="T19" fmla="*/ 96 h 442"/>
                <a:gd name="T20" fmla="*/ 405 w 579"/>
                <a:gd name="T21" fmla="*/ 124 h 442"/>
                <a:gd name="T22" fmla="*/ 371 w 579"/>
                <a:gd name="T23" fmla="*/ 142 h 442"/>
                <a:gd name="T24" fmla="*/ 313 w 579"/>
                <a:gd name="T25" fmla="*/ 149 h 442"/>
                <a:gd name="T26" fmla="*/ 325 w 579"/>
                <a:gd name="T27" fmla="*/ 153 h 442"/>
                <a:gd name="T28" fmla="*/ 384 w 579"/>
                <a:gd name="T29" fmla="*/ 181 h 442"/>
                <a:gd name="T30" fmla="*/ 442 w 579"/>
                <a:gd name="T31" fmla="*/ 191 h 442"/>
                <a:gd name="T32" fmla="*/ 468 w 579"/>
                <a:gd name="T33" fmla="*/ 212 h 442"/>
                <a:gd name="T34" fmla="*/ 550 w 579"/>
                <a:gd name="T35" fmla="*/ 227 h 442"/>
                <a:gd name="T36" fmla="*/ 571 w 579"/>
                <a:gd name="T37" fmla="*/ 238 h 442"/>
                <a:gd name="T38" fmla="*/ 576 w 579"/>
                <a:gd name="T39" fmla="*/ 258 h 442"/>
                <a:gd name="T40" fmla="*/ 571 w 579"/>
                <a:gd name="T41" fmla="*/ 284 h 442"/>
                <a:gd name="T42" fmla="*/ 514 w 579"/>
                <a:gd name="T43" fmla="*/ 297 h 442"/>
                <a:gd name="T44" fmla="*/ 468 w 579"/>
                <a:gd name="T45" fmla="*/ 292 h 442"/>
                <a:gd name="T46" fmla="*/ 467 w 579"/>
                <a:gd name="T47" fmla="*/ 318 h 442"/>
                <a:gd name="T48" fmla="*/ 460 w 579"/>
                <a:gd name="T49" fmla="*/ 346 h 442"/>
                <a:gd name="T50" fmla="*/ 419 w 579"/>
                <a:gd name="T51" fmla="*/ 367 h 442"/>
                <a:gd name="T52" fmla="*/ 405 w 579"/>
                <a:gd name="T53" fmla="*/ 372 h 442"/>
                <a:gd name="T54" fmla="*/ 398 w 579"/>
                <a:gd name="T55" fmla="*/ 387 h 442"/>
                <a:gd name="T56" fmla="*/ 388 w 579"/>
                <a:gd name="T57" fmla="*/ 390 h 442"/>
                <a:gd name="T58" fmla="*/ 380 w 579"/>
                <a:gd name="T59" fmla="*/ 400 h 442"/>
                <a:gd name="T60" fmla="*/ 374 w 579"/>
                <a:gd name="T61" fmla="*/ 411 h 442"/>
                <a:gd name="T62" fmla="*/ 359 w 579"/>
                <a:gd name="T63" fmla="*/ 416 h 442"/>
                <a:gd name="T64" fmla="*/ 349 w 579"/>
                <a:gd name="T65" fmla="*/ 429 h 442"/>
                <a:gd name="T66" fmla="*/ 331 w 579"/>
                <a:gd name="T67" fmla="*/ 434 h 442"/>
                <a:gd name="T68" fmla="*/ 312 w 579"/>
                <a:gd name="T69" fmla="*/ 436 h 442"/>
                <a:gd name="T70" fmla="*/ 232 w 579"/>
                <a:gd name="T71" fmla="*/ 420 h 442"/>
                <a:gd name="T72" fmla="*/ 170 w 579"/>
                <a:gd name="T73" fmla="*/ 411 h 442"/>
                <a:gd name="T74" fmla="*/ 152 w 579"/>
                <a:gd name="T75" fmla="*/ 411 h 442"/>
                <a:gd name="T76" fmla="*/ 163 w 579"/>
                <a:gd name="T77" fmla="*/ 402 h 442"/>
                <a:gd name="T78" fmla="*/ 144 w 579"/>
                <a:gd name="T79" fmla="*/ 374 h 442"/>
                <a:gd name="T80" fmla="*/ 150 w 579"/>
                <a:gd name="T81" fmla="*/ 349 h 442"/>
                <a:gd name="T82" fmla="*/ 150 w 579"/>
                <a:gd name="T83" fmla="*/ 330 h 442"/>
                <a:gd name="T84" fmla="*/ 95 w 579"/>
                <a:gd name="T85" fmla="*/ 344 h 442"/>
                <a:gd name="T86" fmla="*/ 85 w 579"/>
                <a:gd name="T87" fmla="*/ 328 h 442"/>
                <a:gd name="T88" fmla="*/ 59 w 579"/>
                <a:gd name="T89" fmla="*/ 326 h 442"/>
                <a:gd name="T90" fmla="*/ 34 w 579"/>
                <a:gd name="T91" fmla="*/ 323 h 442"/>
                <a:gd name="T92" fmla="*/ 65 w 579"/>
                <a:gd name="T93" fmla="*/ 302 h 442"/>
                <a:gd name="T94" fmla="*/ 51 w 579"/>
                <a:gd name="T95" fmla="*/ 282 h 442"/>
                <a:gd name="T96" fmla="*/ 5 w 579"/>
                <a:gd name="T97" fmla="*/ 268 h 442"/>
                <a:gd name="T98" fmla="*/ 72 w 579"/>
                <a:gd name="T99" fmla="*/ 250 h 442"/>
                <a:gd name="T100" fmla="*/ 118 w 579"/>
                <a:gd name="T101" fmla="*/ 238 h 442"/>
                <a:gd name="T102" fmla="*/ 80 w 579"/>
                <a:gd name="T103" fmla="*/ 207 h 442"/>
                <a:gd name="T104" fmla="*/ 93 w 579"/>
                <a:gd name="T105" fmla="*/ 160 h 442"/>
                <a:gd name="T106" fmla="*/ 64 w 579"/>
                <a:gd name="T107" fmla="*/ 142 h 442"/>
                <a:gd name="T108" fmla="*/ 28 w 579"/>
                <a:gd name="T109" fmla="*/ 93 h 442"/>
                <a:gd name="T110" fmla="*/ 42 w 579"/>
                <a:gd name="T111" fmla="*/ 78 h 442"/>
                <a:gd name="T112" fmla="*/ 52 w 579"/>
                <a:gd name="T113" fmla="*/ 29 h 442"/>
                <a:gd name="T114" fmla="*/ 33 w 579"/>
                <a:gd name="T115" fmla="*/ 26 h 44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79"/>
                <a:gd name="T175" fmla="*/ 0 h 442"/>
                <a:gd name="T176" fmla="*/ 579 w 579"/>
                <a:gd name="T177" fmla="*/ 442 h 44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79" h="442">
                  <a:moveTo>
                    <a:pt x="44" y="25"/>
                  </a:moveTo>
                  <a:lnTo>
                    <a:pt x="57" y="23"/>
                  </a:lnTo>
                  <a:lnTo>
                    <a:pt x="65" y="25"/>
                  </a:lnTo>
                  <a:lnTo>
                    <a:pt x="73" y="25"/>
                  </a:lnTo>
                  <a:lnTo>
                    <a:pt x="82" y="26"/>
                  </a:lnTo>
                  <a:lnTo>
                    <a:pt x="91" y="23"/>
                  </a:lnTo>
                  <a:lnTo>
                    <a:pt x="108" y="13"/>
                  </a:lnTo>
                  <a:lnTo>
                    <a:pt x="118" y="10"/>
                  </a:lnTo>
                  <a:lnTo>
                    <a:pt x="127" y="8"/>
                  </a:lnTo>
                  <a:lnTo>
                    <a:pt x="131" y="10"/>
                  </a:lnTo>
                  <a:lnTo>
                    <a:pt x="142" y="15"/>
                  </a:lnTo>
                  <a:lnTo>
                    <a:pt x="147" y="15"/>
                  </a:lnTo>
                  <a:lnTo>
                    <a:pt x="153" y="15"/>
                  </a:lnTo>
                  <a:lnTo>
                    <a:pt x="167" y="12"/>
                  </a:lnTo>
                  <a:lnTo>
                    <a:pt x="186" y="3"/>
                  </a:lnTo>
                  <a:lnTo>
                    <a:pt x="189" y="3"/>
                  </a:lnTo>
                  <a:lnTo>
                    <a:pt x="196" y="0"/>
                  </a:lnTo>
                  <a:lnTo>
                    <a:pt x="198" y="2"/>
                  </a:lnTo>
                  <a:lnTo>
                    <a:pt x="201" y="3"/>
                  </a:lnTo>
                  <a:lnTo>
                    <a:pt x="211" y="8"/>
                  </a:lnTo>
                  <a:lnTo>
                    <a:pt x="224" y="18"/>
                  </a:lnTo>
                  <a:lnTo>
                    <a:pt x="232" y="26"/>
                  </a:lnTo>
                  <a:lnTo>
                    <a:pt x="229" y="33"/>
                  </a:lnTo>
                  <a:lnTo>
                    <a:pt x="220" y="38"/>
                  </a:lnTo>
                  <a:lnTo>
                    <a:pt x="198" y="49"/>
                  </a:lnTo>
                  <a:lnTo>
                    <a:pt x="191" y="52"/>
                  </a:lnTo>
                  <a:lnTo>
                    <a:pt x="193" y="59"/>
                  </a:lnTo>
                  <a:lnTo>
                    <a:pt x="196" y="62"/>
                  </a:lnTo>
                  <a:lnTo>
                    <a:pt x="220" y="67"/>
                  </a:lnTo>
                  <a:lnTo>
                    <a:pt x="245" y="77"/>
                  </a:lnTo>
                  <a:lnTo>
                    <a:pt x="260" y="83"/>
                  </a:lnTo>
                  <a:lnTo>
                    <a:pt x="269" y="78"/>
                  </a:lnTo>
                  <a:lnTo>
                    <a:pt x="284" y="65"/>
                  </a:lnTo>
                  <a:lnTo>
                    <a:pt x="299" y="54"/>
                  </a:lnTo>
                  <a:lnTo>
                    <a:pt x="305" y="49"/>
                  </a:lnTo>
                  <a:lnTo>
                    <a:pt x="304" y="49"/>
                  </a:lnTo>
                  <a:lnTo>
                    <a:pt x="300" y="43"/>
                  </a:lnTo>
                  <a:lnTo>
                    <a:pt x="300" y="39"/>
                  </a:lnTo>
                  <a:lnTo>
                    <a:pt x="309" y="36"/>
                  </a:lnTo>
                  <a:lnTo>
                    <a:pt x="320" y="29"/>
                  </a:lnTo>
                  <a:lnTo>
                    <a:pt x="335" y="29"/>
                  </a:lnTo>
                  <a:lnTo>
                    <a:pt x="346" y="31"/>
                  </a:lnTo>
                  <a:lnTo>
                    <a:pt x="346" y="34"/>
                  </a:lnTo>
                  <a:lnTo>
                    <a:pt x="336" y="51"/>
                  </a:lnTo>
                  <a:lnTo>
                    <a:pt x="328" y="54"/>
                  </a:lnTo>
                  <a:lnTo>
                    <a:pt x="318" y="56"/>
                  </a:lnTo>
                  <a:lnTo>
                    <a:pt x="323" y="69"/>
                  </a:lnTo>
                  <a:lnTo>
                    <a:pt x="323" y="72"/>
                  </a:lnTo>
                  <a:lnTo>
                    <a:pt x="328" y="77"/>
                  </a:lnTo>
                  <a:lnTo>
                    <a:pt x="348" y="74"/>
                  </a:lnTo>
                  <a:lnTo>
                    <a:pt x="362" y="67"/>
                  </a:lnTo>
                  <a:lnTo>
                    <a:pt x="388" y="56"/>
                  </a:lnTo>
                  <a:lnTo>
                    <a:pt x="388" y="52"/>
                  </a:lnTo>
                  <a:lnTo>
                    <a:pt x="400" y="54"/>
                  </a:lnTo>
                  <a:lnTo>
                    <a:pt x="397" y="62"/>
                  </a:lnTo>
                  <a:lnTo>
                    <a:pt x="392" y="67"/>
                  </a:lnTo>
                  <a:lnTo>
                    <a:pt x="405" y="75"/>
                  </a:lnTo>
                  <a:lnTo>
                    <a:pt x="416" y="83"/>
                  </a:lnTo>
                  <a:lnTo>
                    <a:pt x="423" y="90"/>
                  </a:lnTo>
                  <a:lnTo>
                    <a:pt x="429" y="96"/>
                  </a:lnTo>
                  <a:lnTo>
                    <a:pt x="426" y="100"/>
                  </a:lnTo>
                  <a:lnTo>
                    <a:pt x="413" y="101"/>
                  </a:lnTo>
                  <a:lnTo>
                    <a:pt x="402" y="103"/>
                  </a:lnTo>
                  <a:lnTo>
                    <a:pt x="393" y="114"/>
                  </a:lnTo>
                  <a:lnTo>
                    <a:pt x="402" y="121"/>
                  </a:lnTo>
                  <a:lnTo>
                    <a:pt x="405" y="124"/>
                  </a:lnTo>
                  <a:lnTo>
                    <a:pt x="403" y="129"/>
                  </a:lnTo>
                  <a:lnTo>
                    <a:pt x="402" y="132"/>
                  </a:lnTo>
                  <a:lnTo>
                    <a:pt x="395" y="134"/>
                  </a:lnTo>
                  <a:lnTo>
                    <a:pt x="388" y="137"/>
                  </a:lnTo>
                  <a:lnTo>
                    <a:pt x="379" y="140"/>
                  </a:lnTo>
                  <a:lnTo>
                    <a:pt x="371" y="142"/>
                  </a:lnTo>
                  <a:lnTo>
                    <a:pt x="362" y="144"/>
                  </a:lnTo>
                  <a:lnTo>
                    <a:pt x="356" y="142"/>
                  </a:lnTo>
                  <a:lnTo>
                    <a:pt x="351" y="140"/>
                  </a:lnTo>
                  <a:lnTo>
                    <a:pt x="336" y="144"/>
                  </a:lnTo>
                  <a:lnTo>
                    <a:pt x="328" y="145"/>
                  </a:lnTo>
                  <a:lnTo>
                    <a:pt x="313" y="149"/>
                  </a:lnTo>
                  <a:lnTo>
                    <a:pt x="317" y="155"/>
                  </a:lnTo>
                  <a:lnTo>
                    <a:pt x="309" y="163"/>
                  </a:lnTo>
                  <a:lnTo>
                    <a:pt x="322" y="163"/>
                  </a:lnTo>
                  <a:lnTo>
                    <a:pt x="322" y="160"/>
                  </a:lnTo>
                  <a:lnTo>
                    <a:pt x="323" y="155"/>
                  </a:lnTo>
                  <a:lnTo>
                    <a:pt x="325" y="153"/>
                  </a:lnTo>
                  <a:lnTo>
                    <a:pt x="336" y="152"/>
                  </a:lnTo>
                  <a:lnTo>
                    <a:pt x="338" y="155"/>
                  </a:lnTo>
                  <a:lnTo>
                    <a:pt x="346" y="158"/>
                  </a:lnTo>
                  <a:lnTo>
                    <a:pt x="343" y="163"/>
                  </a:lnTo>
                  <a:lnTo>
                    <a:pt x="371" y="181"/>
                  </a:lnTo>
                  <a:lnTo>
                    <a:pt x="384" y="181"/>
                  </a:lnTo>
                  <a:lnTo>
                    <a:pt x="384" y="183"/>
                  </a:lnTo>
                  <a:lnTo>
                    <a:pt x="405" y="185"/>
                  </a:lnTo>
                  <a:lnTo>
                    <a:pt x="408" y="181"/>
                  </a:lnTo>
                  <a:lnTo>
                    <a:pt x="442" y="183"/>
                  </a:lnTo>
                  <a:lnTo>
                    <a:pt x="442" y="188"/>
                  </a:lnTo>
                  <a:lnTo>
                    <a:pt x="442" y="191"/>
                  </a:lnTo>
                  <a:lnTo>
                    <a:pt x="450" y="198"/>
                  </a:lnTo>
                  <a:lnTo>
                    <a:pt x="459" y="204"/>
                  </a:lnTo>
                  <a:lnTo>
                    <a:pt x="457" y="206"/>
                  </a:lnTo>
                  <a:lnTo>
                    <a:pt x="462" y="211"/>
                  </a:lnTo>
                  <a:lnTo>
                    <a:pt x="465" y="214"/>
                  </a:lnTo>
                  <a:lnTo>
                    <a:pt x="468" y="212"/>
                  </a:lnTo>
                  <a:lnTo>
                    <a:pt x="509" y="214"/>
                  </a:lnTo>
                  <a:lnTo>
                    <a:pt x="530" y="214"/>
                  </a:lnTo>
                  <a:lnTo>
                    <a:pt x="530" y="219"/>
                  </a:lnTo>
                  <a:lnTo>
                    <a:pt x="537" y="219"/>
                  </a:lnTo>
                  <a:lnTo>
                    <a:pt x="542" y="229"/>
                  </a:lnTo>
                  <a:lnTo>
                    <a:pt x="550" y="227"/>
                  </a:lnTo>
                  <a:lnTo>
                    <a:pt x="553" y="220"/>
                  </a:lnTo>
                  <a:lnTo>
                    <a:pt x="575" y="222"/>
                  </a:lnTo>
                  <a:lnTo>
                    <a:pt x="576" y="227"/>
                  </a:lnTo>
                  <a:lnTo>
                    <a:pt x="576" y="233"/>
                  </a:lnTo>
                  <a:lnTo>
                    <a:pt x="571" y="237"/>
                  </a:lnTo>
                  <a:lnTo>
                    <a:pt x="571" y="238"/>
                  </a:lnTo>
                  <a:lnTo>
                    <a:pt x="575" y="242"/>
                  </a:lnTo>
                  <a:lnTo>
                    <a:pt x="566" y="247"/>
                  </a:lnTo>
                  <a:lnTo>
                    <a:pt x="570" y="248"/>
                  </a:lnTo>
                  <a:lnTo>
                    <a:pt x="575" y="250"/>
                  </a:lnTo>
                  <a:lnTo>
                    <a:pt x="579" y="251"/>
                  </a:lnTo>
                  <a:lnTo>
                    <a:pt x="576" y="258"/>
                  </a:lnTo>
                  <a:lnTo>
                    <a:pt x="565" y="260"/>
                  </a:lnTo>
                  <a:lnTo>
                    <a:pt x="561" y="261"/>
                  </a:lnTo>
                  <a:lnTo>
                    <a:pt x="561" y="266"/>
                  </a:lnTo>
                  <a:lnTo>
                    <a:pt x="561" y="271"/>
                  </a:lnTo>
                  <a:lnTo>
                    <a:pt x="561" y="273"/>
                  </a:lnTo>
                  <a:lnTo>
                    <a:pt x="571" y="284"/>
                  </a:lnTo>
                  <a:lnTo>
                    <a:pt x="565" y="286"/>
                  </a:lnTo>
                  <a:lnTo>
                    <a:pt x="557" y="289"/>
                  </a:lnTo>
                  <a:lnTo>
                    <a:pt x="550" y="291"/>
                  </a:lnTo>
                  <a:lnTo>
                    <a:pt x="542" y="292"/>
                  </a:lnTo>
                  <a:lnTo>
                    <a:pt x="530" y="294"/>
                  </a:lnTo>
                  <a:lnTo>
                    <a:pt x="514" y="297"/>
                  </a:lnTo>
                  <a:lnTo>
                    <a:pt x="498" y="300"/>
                  </a:lnTo>
                  <a:lnTo>
                    <a:pt x="490" y="299"/>
                  </a:lnTo>
                  <a:lnTo>
                    <a:pt x="483" y="299"/>
                  </a:lnTo>
                  <a:lnTo>
                    <a:pt x="483" y="292"/>
                  </a:lnTo>
                  <a:lnTo>
                    <a:pt x="475" y="295"/>
                  </a:lnTo>
                  <a:lnTo>
                    <a:pt x="468" y="292"/>
                  </a:lnTo>
                  <a:lnTo>
                    <a:pt x="462" y="297"/>
                  </a:lnTo>
                  <a:lnTo>
                    <a:pt x="467" y="300"/>
                  </a:lnTo>
                  <a:lnTo>
                    <a:pt x="465" y="304"/>
                  </a:lnTo>
                  <a:lnTo>
                    <a:pt x="468" y="305"/>
                  </a:lnTo>
                  <a:lnTo>
                    <a:pt x="462" y="317"/>
                  </a:lnTo>
                  <a:lnTo>
                    <a:pt x="467" y="318"/>
                  </a:lnTo>
                  <a:lnTo>
                    <a:pt x="468" y="325"/>
                  </a:lnTo>
                  <a:lnTo>
                    <a:pt x="467" y="328"/>
                  </a:lnTo>
                  <a:lnTo>
                    <a:pt x="462" y="331"/>
                  </a:lnTo>
                  <a:lnTo>
                    <a:pt x="464" y="340"/>
                  </a:lnTo>
                  <a:lnTo>
                    <a:pt x="465" y="344"/>
                  </a:lnTo>
                  <a:lnTo>
                    <a:pt x="460" y="346"/>
                  </a:lnTo>
                  <a:lnTo>
                    <a:pt x="452" y="349"/>
                  </a:lnTo>
                  <a:lnTo>
                    <a:pt x="441" y="351"/>
                  </a:lnTo>
                  <a:lnTo>
                    <a:pt x="424" y="354"/>
                  </a:lnTo>
                  <a:lnTo>
                    <a:pt x="421" y="359"/>
                  </a:lnTo>
                  <a:lnTo>
                    <a:pt x="421" y="366"/>
                  </a:lnTo>
                  <a:lnTo>
                    <a:pt x="419" y="367"/>
                  </a:lnTo>
                  <a:lnTo>
                    <a:pt x="418" y="369"/>
                  </a:lnTo>
                  <a:lnTo>
                    <a:pt x="413" y="369"/>
                  </a:lnTo>
                  <a:lnTo>
                    <a:pt x="410" y="369"/>
                  </a:lnTo>
                  <a:lnTo>
                    <a:pt x="406" y="367"/>
                  </a:lnTo>
                  <a:lnTo>
                    <a:pt x="403" y="369"/>
                  </a:lnTo>
                  <a:lnTo>
                    <a:pt x="405" y="372"/>
                  </a:lnTo>
                  <a:lnTo>
                    <a:pt x="403" y="375"/>
                  </a:lnTo>
                  <a:lnTo>
                    <a:pt x="398" y="375"/>
                  </a:lnTo>
                  <a:lnTo>
                    <a:pt x="395" y="379"/>
                  </a:lnTo>
                  <a:lnTo>
                    <a:pt x="397" y="380"/>
                  </a:lnTo>
                  <a:lnTo>
                    <a:pt x="400" y="382"/>
                  </a:lnTo>
                  <a:lnTo>
                    <a:pt x="398" y="387"/>
                  </a:lnTo>
                  <a:lnTo>
                    <a:pt x="403" y="387"/>
                  </a:lnTo>
                  <a:lnTo>
                    <a:pt x="405" y="390"/>
                  </a:lnTo>
                  <a:lnTo>
                    <a:pt x="403" y="393"/>
                  </a:lnTo>
                  <a:lnTo>
                    <a:pt x="400" y="392"/>
                  </a:lnTo>
                  <a:lnTo>
                    <a:pt x="395" y="389"/>
                  </a:lnTo>
                  <a:lnTo>
                    <a:pt x="388" y="390"/>
                  </a:lnTo>
                  <a:lnTo>
                    <a:pt x="387" y="392"/>
                  </a:lnTo>
                  <a:lnTo>
                    <a:pt x="390" y="395"/>
                  </a:lnTo>
                  <a:lnTo>
                    <a:pt x="390" y="398"/>
                  </a:lnTo>
                  <a:lnTo>
                    <a:pt x="387" y="398"/>
                  </a:lnTo>
                  <a:lnTo>
                    <a:pt x="384" y="398"/>
                  </a:lnTo>
                  <a:lnTo>
                    <a:pt x="380" y="400"/>
                  </a:lnTo>
                  <a:lnTo>
                    <a:pt x="377" y="403"/>
                  </a:lnTo>
                  <a:lnTo>
                    <a:pt x="380" y="406"/>
                  </a:lnTo>
                  <a:lnTo>
                    <a:pt x="384" y="406"/>
                  </a:lnTo>
                  <a:lnTo>
                    <a:pt x="384" y="410"/>
                  </a:lnTo>
                  <a:lnTo>
                    <a:pt x="380" y="411"/>
                  </a:lnTo>
                  <a:lnTo>
                    <a:pt x="374" y="411"/>
                  </a:lnTo>
                  <a:lnTo>
                    <a:pt x="367" y="408"/>
                  </a:lnTo>
                  <a:lnTo>
                    <a:pt x="362" y="410"/>
                  </a:lnTo>
                  <a:lnTo>
                    <a:pt x="356" y="411"/>
                  </a:lnTo>
                  <a:lnTo>
                    <a:pt x="351" y="413"/>
                  </a:lnTo>
                  <a:lnTo>
                    <a:pt x="353" y="415"/>
                  </a:lnTo>
                  <a:lnTo>
                    <a:pt x="359" y="416"/>
                  </a:lnTo>
                  <a:lnTo>
                    <a:pt x="362" y="418"/>
                  </a:lnTo>
                  <a:lnTo>
                    <a:pt x="366" y="421"/>
                  </a:lnTo>
                  <a:lnTo>
                    <a:pt x="367" y="426"/>
                  </a:lnTo>
                  <a:lnTo>
                    <a:pt x="361" y="429"/>
                  </a:lnTo>
                  <a:lnTo>
                    <a:pt x="354" y="426"/>
                  </a:lnTo>
                  <a:lnTo>
                    <a:pt x="349" y="429"/>
                  </a:lnTo>
                  <a:lnTo>
                    <a:pt x="343" y="426"/>
                  </a:lnTo>
                  <a:lnTo>
                    <a:pt x="338" y="424"/>
                  </a:lnTo>
                  <a:lnTo>
                    <a:pt x="336" y="426"/>
                  </a:lnTo>
                  <a:lnTo>
                    <a:pt x="338" y="429"/>
                  </a:lnTo>
                  <a:lnTo>
                    <a:pt x="335" y="431"/>
                  </a:lnTo>
                  <a:lnTo>
                    <a:pt x="331" y="434"/>
                  </a:lnTo>
                  <a:lnTo>
                    <a:pt x="333" y="436"/>
                  </a:lnTo>
                  <a:lnTo>
                    <a:pt x="338" y="437"/>
                  </a:lnTo>
                  <a:lnTo>
                    <a:pt x="340" y="439"/>
                  </a:lnTo>
                  <a:lnTo>
                    <a:pt x="340" y="441"/>
                  </a:lnTo>
                  <a:lnTo>
                    <a:pt x="333" y="442"/>
                  </a:lnTo>
                  <a:lnTo>
                    <a:pt x="312" y="436"/>
                  </a:lnTo>
                  <a:lnTo>
                    <a:pt x="279" y="423"/>
                  </a:lnTo>
                  <a:lnTo>
                    <a:pt x="279" y="415"/>
                  </a:lnTo>
                  <a:lnTo>
                    <a:pt x="269" y="410"/>
                  </a:lnTo>
                  <a:lnTo>
                    <a:pt x="251" y="415"/>
                  </a:lnTo>
                  <a:lnTo>
                    <a:pt x="235" y="416"/>
                  </a:lnTo>
                  <a:lnTo>
                    <a:pt x="232" y="420"/>
                  </a:lnTo>
                  <a:lnTo>
                    <a:pt x="193" y="423"/>
                  </a:lnTo>
                  <a:lnTo>
                    <a:pt x="189" y="416"/>
                  </a:lnTo>
                  <a:lnTo>
                    <a:pt x="184" y="420"/>
                  </a:lnTo>
                  <a:lnTo>
                    <a:pt x="180" y="416"/>
                  </a:lnTo>
                  <a:lnTo>
                    <a:pt x="180" y="415"/>
                  </a:lnTo>
                  <a:lnTo>
                    <a:pt x="170" y="411"/>
                  </a:lnTo>
                  <a:lnTo>
                    <a:pt x="167" y="411"/>
                  </a:lnTo>
                  <a:lnTo>
                    <a:pt x="165" y="413"/>
                  </a:lnTo>
                  <a:lnTo>
                    <a:pt x="162" y="415"/>
                  </a:lnTo>
                  <a:lnTo>
                    <a:pt x="158" y="413"/>
                  </a:lnTo>
                  <a:lnTo>
                    <a:pt x="157" y="411"/>
                  </a:lnTo>
                  <a:lnTo>
                    <a:pt x="152" y="411"/>
                  </a:lnTo>
                  <a:lnTo>
                    <a:pt x="150" y="406"/>
                  </a:lnTo>
                  <a:lnTo>
                    <a:pt x="155" y="406"/>
                  </a:lnTo>
                  <a:lnTo>
                    <a:pt x="158" y="406"/>
                  </a:lnTo>
                  <a:lnTo>
                    <a:pt x="163" y="408"/>
                  </a:lnTo>
                  <a:lnTo>
                    <a:pt x="167" y="405"/>
                  </a:lnTo>
                  <a:lnTo>
                    <a:pt x="163" y="402"/>
                  </a:lnTo>
                  <a:lnTo>
                    <a:pt x="162" y="403"/>
                  </a:lnTo>
                  <a:lnTo>
                    <a:pt x="157" y="403"/>
                  </a:lnTo>
                  <a:lnTo>
                    <a:pt x="152" y="402"/>
                  </a:lnTo>
                  <a:lnTo>
                    <a:pt x="152" y="397"/>
                  </a:lnTo>
                  <a:lnTo>
                    <a:pt x="158" y="385"/>
                  </a:lnTo>
                  <a:lnTo>
                    <a:pt x="144" y="374"/>
                  </a:lnTo>
                  <a:lnTo>
                    <a:pt x="153" y="367"/>
                  </a:lnTo>
                  <a:lnTo>
                    <a:pt x="157" y="362"/>
                  </a:lnTo>
                  <a:lnTo>
                    <a:pt x="158" y="359"/>
                  </a:lnTo>
                  <a:lnTo>
                    <a:pt x="158" y="356"/>
                  </a:lnTo>
                  <a:lnTo>
                    <a:pt x="153" y="353"/>
                  </a:lnTo>
                  <a:lnTo>
                    <a:pt x="150" y="349"/>
                  </a:lnTo>
                  <a:lnTo>
                    <a:pt x="155" y="346"/>
                  </a:lnTo>
                  <a:lnTo>
                    <a:pt x="157" y="343"/>
                  </a:lnTo>
                  <a:lnTo>
                    <a:pt x="155" y="341"/>
                  </a:lnTo>
                  <a:lnTo>
                    <a:pt x="150" y="340"/>
                  </a:lnTo>
                  <a:lnTo>
                    <a:pt x="150" y="335"/>
                  </a:lnTo>
                  <a:lnTo>
                    <a:pt x="150" y="330"/>
                  </a:lnTo>
                  <a:lnTo>
                    <a:pt x="139" y="326"/>
                  </a:lnTo>
                  <a:lnTo>
                    <a:pt x="136" y="333"/>
                  </a:lnTo>
                  <a:lnTo>
                    <a:pt x="131" y="336"/>
                  </a:lnTo>
                  <a:lnTo>
                    <a:pt x="118" y="340"/>
                  </a:lnTo>
                  <a:lnTo>
                    <a:pt x="113" y="338"/>
                  </a:lnTo>
                  <a:lnTo>
                    <a:pt x="95" y="344"/>
                  </a:lnTo>
                  <a:lnTo>
                    <a:pt x="87" y="344"/>
                  </a:lnTo>
                  <a:lnTo>
                    <a:pt x="80" y="343"/>
                  </a:lnTo>
                  <a:lnTo>
                    <a:pt x="75" y="338"/>
                  </a:lnTo>
                  <a:lnTo>
                    <a:pt x="77" y="335"/>
                  </a:lnTo>
                  <a:lnTo>
                    <a:pt x="83" y="331"/>
                  </a:lnTo>
                  <a:lnTo>
                    <a:pt x="85" y="328"/>
                  </a:lnTo>
                  <a:lnTo>
                    <a:pt x="83" y="325"/>
                  </a:lnTo>
                  <a:lnTo>
                    <a:pt x="82" y="320"/>
                  </a:lnTo>
                  <a:lnTo>
                    <a:pt x="80" y="318"/>
                  </a:lnTo>
                  <a:lnTo>
                    <a:pt x="73" y="320"/>
                  </a:lnTo>
                  <a:lnTo>
                    <a:pt x="67" y="322"/>
                  </a:lnTo>
                  <a:lnTo>
                    <a:pt x="59" y="326"/>
                  </a:lnTo>
                  <a:lnTo>
                    <a:pt x="64" y="333"/>
                  </a:lnTo>
                  <a:lnTo>
                    <a:pt x="56" y="335"/>
                  </a:lnTo>
                  <a:lnTo>
                    <a:pt x="46" y="335"/>
                  </a:lnTo>
                  <a:lnTo>
                    <a:pt x="39" y="335"/>
                  </a:lnTo>
                  <a:lnTo>
                    <a:pt x="36" y="328"/>
                  </a:lnTo>
                  <a:lnTo>
                    <a:pt x="34" y="323"/>
                  </a:lnTo>
                  <a:lnTo>
                    <a:pt x="31" y="317"/>
                  </a:lnTo>
                  <a:lnTo>
                    <a:pt x="31" y="312"/>
                  </a:lnTo>
                  <a:lnTo>
                    <a:pt x="33" y="310"/>
                  </a:lnTo>
                  <a:lnTo>
                    <a:pt x="38" y="309"/>
                  </a:lnTo>
                  <a:lnTo>
                    <a:pt x="51" y="305"/>
                  </a:lnTo>
                  <a:lnTo>
                    <a:pt x="65" y="302"/>
                  </a:lnTo>
                  <a:lnTo>
                    <a:pt x="72" y="299"/>
                  </a:lnTo>
                  <a:lnTo>
                    <a:pt x="69" y="294"/>
                  </a:lnTo>
                  <a:lnTo>
                    <a:pt x="70" y="287"/>
                  </a:lnTo>
                  <a:lnTo>
                    <a:pt x="70" y="284"/>
                  </a:lnTo>
                  <a:lnTo>
                    <a:pt x="57" y="281"/>
                  </a:lnTo>
                  <a:lnTo>
                    <a:pt x="51" y="282"/>
                  </a:lnTo>
                  <a:lnTo>
                    <a:pt x="41" y="284"/>
                  </a:lnTo>
                  <a:lnTo>
                    <a:pt x="26" y="286"/>
                  </a:lnTo>
                  <a:lnTo>
                    <a:pt x="18" y="286"/>
                  </a:lnTo>
                  <a:lnTo>
                    <a:pt x="2" y="274"/>
                  </a:lnTo>
                  <a:lnTo>
                    <a:pt x="0" y="271"/>
                  </a:lnTo>
                  <a:lnTo>
                    <a:pt x="5" y="268"/>
                  </a:lnTo>
                  <a:lnTo>
                    <a:pt x="15" y="266"/>
                  </a:lnTo>
                  <a:lnTo>
                    <a:pt x="28" y="264"/>
                  </a:lnTo>
                  <a:lnTo>
                    <a:pt x="33" y="263"/>
                  </a:lnTo>
                  <a:lnTo>
                    <a:pt x="34" y="260"/>
                  </a:lnTo>
                  <a:lnTo>
                    <a:pt x="36" y="251"/>
                  </a:lnTo>
                  <a:lnTo>
                    <a:pt x="72" y="250"/>
                  </a:lnTo>
                  <a:lnTo>
                    <a:pt x="77" y="245"/>
                  </a:lnTo>
                  <a:lnTo>
                    <a:pt x="108" y="247"/>
                  </a:lnTo>
                  <a:lnTo>
                    <a:pt x="126" y="247"/>
                  </a:lnTo>
                  <a:lnTo>
                    <a:pt x="137" y="245"/>
                  </a:lnTo>
                  <a:lnTo>
                    <a:pt x="136" y="240"/>
                  </a:lnTo>
                  <a:lnTo>
                    <a:pt x="118" y="238"/>
                  </a:lnTo>
                  <a:lnTo>
                    <a:pt x="113" y="233"/>
                  </a:lnTo>
                  <a:lnTo>
                    <a:pt x="96" y="227"/>
                  </a:lnTo>
                  <a:lnTo>
                    <a:pt x="93" y="219"/>
                  </a:lnTo>
                  <a:lnTo>
                    <a:pt x="88" y="216"/>
                  </a:lnTo>
                  <a:lnTo>
                    <a:pt x="82" y="212"/>
                  </a:lnTo>
                  <a:lnTo>
                    <a:pt x="80" y="207"/>
                  </a:lnTo>
                  <a:lnTo>
                    <a:pt x="72" y="204"/>
                  </a:lnTo>
                  <a:lnTo>
                    <a:pt x="75" y="194"/>
                  </a:lnTo>
                  <a:lnTo>
                    <a:pt x="77" y="180"/>
                  </a:lnTo>
                  <a:lnTo>
                    <a:pt x="80" y="170"/>
                  </a:lnTo>
                  <a:lnTo>
                    <a:pt x="87" y="163"/>
                  </a:lnTo>
                  <a:lnTo>
                    <a:pt x="93" y="160"/>
                  </a:lnTo>
                  <a:lnTo>
                    <a:pt x="106" y="155"/>
                  </a:lnTo>
                  <a:lnTo>
                    <a:pt x="95" y="142"/>
                  </a:lnTo>
                  <a:lnTo>
                    <a:pt x="101" y="139"/>
                  </a:lnTo>
                  <a:lnTo>
                    <a:pt x="96" y="132"/>
                  </a:lnTo>
                  <a:lnTo>
                    <a:pt x="78" y="139"/>
                  </a:lnTo>
                  <a:lnTo>
                    <a:pt x="64" y="142"/>
                  </a:lnTo>
                  <a:lnTo>
                    <a:pt x="57" y="144"/>
                  </a:lnTo>
                  <a:lnTo>
                    <a:pt x="64" y="131"/>
                  </a:lnTo>
                  <a:lnTo>
                    <a:pt x="65" y="127"/>
                  </a:lnTo>
                  <a:lnTo>
                    <a:pt x="69" y="121"/>
                  </a:lnTo>
                  <a:lnTo>
                    <a:pt x="33" y="103"/>
                  </a:lnTo>
                  <a:lnTo>
                    <a:pt x="28" y="93"/>
                  </a:lnTo>
                  <a:lnTo>
                    <a:pt x="23" y="95"/>
                  </a:lnTo>
                  <a:lnTo>
                    <a:pt x="11" y="82"/>
                  </a:lnTo>
                  <a:lnTo>
                    <a:pt x="13" y="83"/>
                  </a:lnTo>
                  <a:lnTo>
                    <a:pt x="26" y="78"/>
                  </a:lnTo>
                  <a:lnTo>
                    <a:pt x="31" y="77"/>
                  </a:lnTo>
                  <a:lnTo>
                    <a:pt x="42" y="78"/>
                  </a:lnTo>
                  <a:lnTo>
                    <a:pt x="46" y="77"/>
                  </a:lnTo>
                  <a:lnTo>
                    <a:pt x="47" y="75"/>
                  </a:lnTo>
                  <a:lnTo>
                    <a:pt x="54" y="64"/>
                  </a:lnTo>
                  <a:lnTo>
                    <a:pt x="60" y="49"/>
                  </a:lnTo>
                  <a:lnTo>
                    <a:pt x="62" y="38"/>
                  </a:lnTo>
                  <a:lnTo>
                    <a:pt x="52" y="29"/>
                  </a:lnTo>
                  <a:lnTo>
                    <a:pt x="47" y="29"/>
                  </a:lnTo>
                  <a:lnTo>
                    <a:pt x="36" y="34"/>
                  </a:lnTo>
                  <a:lnTo>
                    <a:pt x="31" y="36"/>
                  </a:lnTo>
                  <a:lnTo>
                    <a:pt x="25" y="36"/>
                  </a:lnTo>
                  <a:lnTo>
                    <a:pt x="29" y="29"/>
                  </a:lnTo>
                  <a:lnTo>
                    <a:pt x="33" y="26"/>
                  </a:lnTo>
                  <a:lnTo>
                    <a:pt x="38" y="25"/>
                  </a:lnTo>
                  <a:lnTo>
                    <a:pt x="44" y="25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Freeform 18"/>
            <p:cNvSpPr>
              <a:spLocks/>
            </p:cNvSpPr>
            <p:nvPr/>
          </p:nvSpPr>
          <p:spPr bwMode="auto">
            <a:xfrm>
              <a:off x="1676" y="1364"/>
              <a:ext cx="408" cy="279"/>
            </a:xfrm>
            <a:custGeom>
              <a:avLst/>
              <a:gdLst>
                <a:gd name="T0" fmla="*/ 299 w 408"/>
                <a:gd name="T1" fmla="*/ 50 h 279"/>
                <a:gd name="T2" fmla="*/ 336 w 408"/>
                <a:gd name="T3" fmla="*/ 84 h 279"/>
                <a:gd name="T4" fmla="*/ 335 w 408"/>
                <a:gd name="T5" fmla="*/ 99 h 279"/>
                <a:gd name="T6" fmla="*/ 372 w 408"/>
                <a:gd name="T7" fmla="*/ 96 h 279"/>
                <a:gd name="T8" fmla="*/ 364 w 408"/>
                <a:gd name="T9" fmla="*/ 117 h 279"/>
                <a:gd name="T10" fmla="*/ 348 w 408"/>
                <a:gd name="T11" fmla="*/ 137 h 279"/>
                <a:gd name="T12" fmla="*/ 351 w 408"/>
                <a:gd name="T13" fmla="*/ 164 h 279"/>
                <a:gd name="T14" fmla="*/ 364 w 408"/>
                <a:gd name="T15" fmla="*/ 176 h 279"/>
                <a:gd name="T16" fmla="*/ 389 w 408"/>
                <a:gd name="T17" fmla="*/ 195 h 279"/>
                <a:gd name="T18" fmla="*/ 397 w 408"/>
                <a:gd name="T19" fmla="*/ 204 h 279"/>
                <a:gd name="T20" fmla="*/ 343 w 408"/>
                <a:gd name="T21" fmla="*/ 207 h 279"/>
                <a:gd name="T22" fmla="*/ 304 w 408"/>
                <a:gd name="T23" fmla="*/ 220 h 279"/>
                <a:gd name="T24" fmla="*/ 276 w 408"/>
                <a:gd name="T25" fmla="*/ 225 h 279"/>
                <a:gd name="T26" fmla="*/ 289 w 408"/>
                <a:gd name="T27" fmla="*/ 243 h 279"/>
                <a:gd name="T28" fmla="*/ 322 w 408"/>
                <a:gd name="T29" fmla="*/ 239 h 279"/>
                <a:gd name="T30" fmla="*/ 341 w 408"/>
                <a:gd name="T31" fmla="*/ 244 h 279"/>
                <a:gd name="T32" fmla="*/ 336 w 408"/>
                <a:gd name="T33" fmla="*/ 259 h 279"/>
                <a:gd name="T34" fmla="*/ 304 w 408"/>
                <a:gd name="T35" fmla="*/ 267 h 279"/>
                <a:gd name="T36" fmla="*/ 282 w 408"/>
                <a:gd name="T37" fmla="*/ 277 h 279"/>
                <a:gd name="T38" fmla="*/ 251 w 408"/>
                <a:gd name="T39" fmla="*/ 270 h 279"/>
                <a:gd name="T40" fmla="*/ 225 w 408"/>
                <a:gd name="T41" fmla="*/ 241 h 279"/>
                <a:gd name="T42" fmla="*/ 209 w 408"/>
                <a:gd name="T43" fmla="*/ 221 h 279"/>
                <a:gd name="T44" fmla="*/ 217 w 408"/>
                <a:gd name="T45" fmla="*/ 210 h 279"/>
                <a:gd name="T46" fmla="*/ 188 w 408"/>
                <a:gd name="T47" fmla="*/ 207 h 279"/>
                <a:gd name="T48" fmla="*/ 170 w 408"/>
                <a:gd name="T49" fmla="*/ 213 h 279"/>
                <a:gd name="T50" fmla="*/ 134 w 408"/>
                <a:gd name="T51" fmla="*/ 218 h 279"/>
                <a:gd name="T52" fmla="*/ 109 w 408"/>
                <a:gd name="T53" fmla="*/ 218 h 279"/>
                <a:gd name="T54" fmla="*/ 80 w 408"/>
                <a:gd name="T55" fmla="*/ 174 h 279"/>
                <a:gd name="T56" fmla="*/ 78 w 408"/>
                <a:gd name="T57" fmla="*/ 151 h 279"/>
                <a:gd name="T58" fmla="*/ 67 w 408"/>
                <a:gd name="T59" fmla="*/ 130 h 279"/>
                <a:gd name="T60" fmla="*/ 46 w 408"/>
                <a:gd name="T61" fmla="*/ 127 h 279"/>
                <a:gd name="T62" fmla="*/ 39 w 408"/>
                <a:gd name="T63" fmla="*/ 150 h 279"/>
                <a:gd name="T64" fmla="*/ 5 w 408"/>
                <a:gd name="T65" fmla="*/ 146 h 279"/>
                <a:gd name="T66" fmla="*/ 5 w 408"/>
                <a:gd name="T67" fmla="*/ 135 h 279"/>
                <a:gd name="T68" fmla="*/ 20 w 408"/>
                <a:gd name="T69" fmla="*/ 115 h 279"/>
                <a:gd name="T70" fmla="*/ 25 w 408"/>
                <a:gd name="T71" fmla="*/ 84 h 279"/>
                <a:gd name="T72" fmla="*/ 46 w 408"/>
                <a:gd name="T73" fmla="*/ 78 h 279"/>
                <a:gd name="T74" fmla="*/ 77 w 408"/>
                <a:gd name="T75" fmla="*/ 62 h 279"/>
                <a:gd name="T76" fmla="*/ 105 w 408"/>
                <a:gd name="T77" fmla="*/ 86 h 279"/>
                <a:gd name="T78" fmla="*/ 132 w 408"/>
                <a:gd name="T79" fmla="*/ 96 h 279"/>
                <a:gd name="T80" fmla="*/ 167 w 408"/>
                <a:gd name="T81" fmla="*/ 109 h 279"/>
                <a:gd name="T82" fmla="*/ 162 w 408"/>
                <a:gd name="T83" fmla="*/ 84 h 279"/>
                <a:gd name="T84" fmla="*/ 168 w 408"/>
                <a:gd name="T85" fmla="*/ 81 h 279"/>
                <a:gd name="T86" fmla="*/ 191 w 408"/>
                <a:gd name="T87" fmla="*/ 93 h 279"/>
                <a:gd name="T88" fmla="*/ 211 w 408"/>
                <a:gd name="T89" fmla="*/ 84 h 279"/>
                <a:gd name="T90" fmla="*/ 220 w 408"/>
                <a:gd name="T91" fmla="*/ 58 h 279"/>
                <a:gd name="T92" fmla="*/ 211 w 408"/>
                <a:gd name="T93" fmla="*/ 39 h 279"/>
                <a:gd name="T94" fmla="*/ 214 w 408"/>
                <a:gd name="T95" fmla="*/ 21 h 279"/>
                <a:gd name="T96" fmla="*/ 217 w 408"/>
                <a:gd name="T97" fmla="*/ 14 h 279"/>
                <a:gd name="T98" fmla="*/ 234 w 408"/>
                <a:gd name="T99" fmla="*/ 8 h 279"/>
                <a:gd name="T100" fmla="*/ 248 w 408"/>
                <a:gd name="T101" fmla="*/ 0 h 279"/>
                <a:gd name="T102" fmla="*/ 238 w 408"/>
                <a:gd name="T103" fmla="*/ 21 h 279"/>
                <a:gd name="T104" fmla="*/ 263 w 408"/>
                <a:gd name="T105" fmla="*/ 37 h 2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08"/>
                <a:gd name="T160" fmla="*/ 0 h 279"/>
                <a:gd name="T161" fmla="*/ 408 w 408"/>
                <a:gd name="T162" fmla="*/ 279 h 27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08" h="279">
                  <a:moveTo>
                    <a:pt x="282" y="39"/>
                  </a:moveTo>
                  <a:lnTo>
                    <a:pt x="294" y="52"/>
                  </a:lnTo>
                  <a:lnTo>
                    <a:pt x="299" y="50"/>
                  </a:lnTo>
                  <a:lnTo>
                    <a:pt x="304" y="60"/>
                  </a:lnTo>
                  <a:lnTo>
                    <a:pt x="340" y="78"/>
                  </a:lnTo>
                  <a:lnTo>
                    <a:pt x="336" y="84"/>
                  </a:lnTo>
                  <a:lnTo>
                    <a:pt x="335" y="88"/>
                  </a:lnTo>
                  <a:lnTo>
                    <a:pt x="328" y="101"/>
                  </a:lnTo>
                  <a:lnTo>
                    <a:pt x="335" y="99"/>
                  </a:lnTo>
                  <a:lnTo>
                    <a:pt x="349" y="96"/>
                  </a:lnTo>
                  <a:lnTo>
                    <a:pt x="367" y="89"/>
                  </a:lnTo>
                  <a:lnTo>
                    <a:pt x="372" y="96"/>
                  </a:lnTo>
                  <a:lnTo>
                    <a:pt x="366" y="99"/>
                  </a:lnTo>
                  <a:lnTo>
                    <a:pt x="377" y="112"/>
                  </a:lnTo>
                  <a:lnTo>
                    <a:pt x="364" y="117"/>
                  </a:lnTo>
                  <a:lnTo>
                    <a:pt x="358" y="120"/>
                  </a:lnTo>
                  <a:lnTo>
                    <a:pt x="351" y="127"/>
                  </a:lnTo>
                  <a:lnTo>
                    <a:pt x="348" y="137"/>
                  </a:lnTo>
                  <a:lnTo>
                    <a:pt x="346" y="151"/>
                  </a:lnTo>
                  <a:lnTo>
                    <a:pt x="343" y="161"/>
                  </a:lnTo>
                  <a:lnTo>
                    <a:pt x="351" y="164"/>
                  </a:lnTo>
                  <a:lnTo>
                    <a:pt x="353" y="169"/>
                  </a:lnTo>
                  <a:lnTo>
                    <a:pt x="359" y="173"/>
                  </a:lnTo>
                  <a:lnTo>
                    <a:pt x="364" y="176"/>
                  </a:lnTo>
                  <a:lnTo>
                    <a:pt x="367" y="184"/>
                  </a:lnTo>
                  <a:lnTo>
                    <a:pt x="384" y="190"/>
                  </a:lnTo>
                  <a:lnTo>
                    <a:pt x="389" y="195"/>
                  </a:lnTo>
                  <a:lnTo>
                    <a:pt x="407" y="197"/>
                  </a:lnTo>
                  <a:lnTo>
                    <a:pt x="408" y="202"/>
                  </a:lnTo>
                  <a:lnTo>
                    <a:pt x="397" y="204"/>
                  </a:lnTo>
                  <a:lnTo>
                    <a:pt x="379" y="204"/>
                  </a:lnTo>
                  <a:lnTo>
                    <a:pt x="348" y="202"/>
                  </a:lnTo>
                  <a:lnTo>
                    <a:pt x="343" y="207"/>
                  </a:lnTo>
                  <a:lnTo>
                    <a:pt x="307" y="208"/>
                  </a:lnTo>
                  <a:lnTo>
                    <a:pt x="305" y="217"/>
                  </a:lnTo>
                  <a:lnTo>
                    <a:pt x="304" y="220"/>
                  </a:lnTo>
                  <a:lnTo>
                    <a:pt x="299" y="221"/>
                  </a:lnTo>
                  <a:lnTo>
                    <a:pt x="286" y="223"/>
                  </a:lnTo>
                  <a:lnTo>
                    <a:pt x="276" y="225"/>
                  </a:lnTo>
                  <a:lnTo>
                    <a:pt x="271" y="228"/>
                  </a:lnTo>
                  <a:lnTo>
                    <a:pt x="273" y="231"/>
                  </a:lnTo>
                  <a:lnTo>
                    <a:pt x="289" y="243"/>
                  </a:lnTo>
                  <a:lnTo>
                    <a:pt x="297" y="243"/>
                  </a:lnTo>
                  <a:lnTo>
                    <a:pt x="312" y="241"/>
                  </a:lnTo>
                  <a:lnTo>
                    <a:pt x="322" y="239"/>
                  </a:lnTo>
                  <a:lnTo>
                    <a:pt x="328" y="238"/>
                  </a:lnTo>
                  <a:lnTo>
                    <a:pt x="341" y="241"/>
                  </a:lnTo>
                  <a:lnTo>
                    <a:pt x="341" y="244"/>
                  </a:lnTo>
                  <a:lnTo>
                    <a:pt x="340" y="251"/>
                  </a:lnTo>
                  <a:lnTo>
                    <a:pt x="343" y="256"/>
                  </a:lnTo>
                  <a:lnTo>
                    <a:pt x="336" y="259"/>
                  </a:lnTo>
                  <a:lnTo>
                    <a:pt x="322" y="262"/>
                  </a:lnTo>
                  <a:lnTo>
                    <a:pt x="309" y="266"/>
                  </a:lnTo>
                  <a:lnTo>
                    <a:pt x="304" y="267"/>
                  </a:lnTo>
                  <a:lnTo>
                    <a:pt x="302" y="269"/>
                  </a:lnTo>
                  <a:lnTo>
                    <a:pt x="302" y="274"/>
                  </a:lnTo>
                  <a:lnTo>
                    <a:pt x="282" y="277"/>
                  </a:lnTo>
                  <a:lnTo>
                    <a:pt x="276" y="275"/>
                  </a:lnTo>
                  <a:lnTo>
                    <a:pt x="258" y="279"/>
                  </a:lnTo>
                  <a:lnTo>
                    <a:pt x="251" y="270"/>
                  </a:lnTo>
                  <a:lnTo>
                    <a:pt x="237" y="270"/>
                  </a:lnTo>
                  <a:lnTo>
                    <a:pt x="232" y="261"/>
                  </a:lnTo>
                  <a:lnTo>
                    <a:pt x="225" y="241"/>
                  </a:lnTo>
                  <a:lnTo>
                    <a:pt x="211" y="228"/>
                  </a:lnTo>
                  <a:lnTo>
                    <a:pt x="207" y="225"/>
                  </a:lnTo>
                  <a:lnTo>
                    <a:pt x="209" y="221"/>
                  </a:lnTo>
                  <a:lnTo>
                    <a:pt x="211" y="218"/>
                  </a:lnTo>
                  <a:lnTo>
                    <a:pt x="214" y="215"/>
                  </a:lnTo>
                  <a:lnTo>
                    <a:pt x="217" y="210"/>
                  </a:lnTo>
                  <a:lnTo>
                    <a:pt x="207" y="208"/>
                  </a:lnTo>
                  <a:lnTo>
                    <a:pt x="193" y="207"/>
                  </a:lnTo>
                  <a:lnTo>
                    <a:pt x="188" y="207"/>
                  </a:lnTo>
                  <a:lnTo>
                    <a:pt x="183" y="210"/>
                  </a:lnTo>
                  <a:lnTo>
                    <a:pt x="176" y="213"/>
                  </a:lnTo>
                  <a:lnTo>
                    <a:pt x="170" y="213"/>
                  </a:lnTo>
                  <a:lnTo>
                    <a:pt x="158" y="215"/>
                  </a:lnTo>
                  <a:lnTo>
                    <a:pt x="145" y="217"/>
                  </a:lnTo>
                  <a:lnTo>
                    <a:pt x="134" y="218"/>
                  </a:lnTo>
                  <a:lnTo>
                    <a:pt x="127" y="220"/>
                  </a:lnTo>
                  <a:lnTo>
                    <a:pt x="119" y="221"/>
                  </a:lnTo>
                  <a:lnTo>
                    <a:pt x="109" y="218"/>
                  </a:lnTo>
                  <a:lnTo>
                    <a:pt x="67" y="184"/>
                  </a:lnTo>
                  <a:lnTo>
                    <a:pt x="74" y="177"/>
                  </a:lnTo>
                  <a:lnTo>
                    <a:pt x="80" y="174"/>
                  </a:lnTo>
                  <a:lnTo>
                    <a:pt x="82" y="169"/>
                  </a:lnTo>
                  <a:lnTo>
                    <a:pt x="80" y="164"/>
                  </a:lnTo>
                  <a:lnTo>
                    <a:pt x="78" y="151"/>
                  </a:lnTo>
                  <a:lnTo>
                    <a:pt x="78" y="145"/>
                  </a:lnTo>
                  <a:lnTo>
                    <a:pt x="74" y="137"/>
                  </a:lnTo>
                  <a:lnTo>
                    <a:pt x="67" y="130"/>
                  </a:lnTo>
                  <a:lnTo>
                    <a:pt x="62" y="125"/>
                  </a:lnTo>
                  <a:lnTo>
                    <a:pt x="56" y="125"/>
                  </a:lnTo>
                  <a:lnTo>
                    <a:pt x="46" y="127"/>
                  </a:lnTo>
                  <a:lnTo>
                    <a:pt x="44" y="137"/>
                  </a:lnTo>
                  <a:lnTo>
                    <a:pt x="43" y="145"/>
                  </a:lnTo>
                  <a:lnTo>
                    <a:pt x="39" y="150"/>
                  </a:lnTo>
                  <a:lnTo>
                    <a:pt x="30" y="151"/>
                  </a:lnTo>
                  <a:lnTo>
                    <a:pt x="20" y="151"/>
                  </a:lnTo>
                  <a:lnTo>
                    <a:pt x="5" y="146"/>
                  </a:lnTo>
                  <a:lnTo>
                    <a:pt x="0" y="143"/>
                  </a:lnTo>
                  <a:lnTo>
                    <a:pt x="0" y="140"/>
                  </a:lnTo>
                  <a:lnTo>
                    <a:pt x="5" y="135"/>
                  </a:lnTo>
                  <a:lnTo>
                    <a:pt x="10" y="127"/>
                  </a:lnTo>
                  <a:lnTo>
                    <a:pt x="12" y="119"/>
                  </a:lnTo>
                  <a:lnTo>
                    <a:pt x="20" y="115"/>
                  </a:lnTo>
                  <a:lnTo>
                    <a:pt x="25" y="109"/>
                  </a:lnTo>
                  <a:lnTo>
                    <a:pt x="25" y="104"/>
                  </a:lnTo>
                  <a:lnTo>
                    <a:pt x="25" y="84"/>
                  </a:lnTo>
                  <a:lnTo>
                    <a:pt x="62" y="84"/>
                  </a:lnTo>
                  <a:lnTo>
                    <a:pt x="62" y="79"/>
                  </a:lnTo>
                  <a:lnTo>
                    <a:pt x="46" y="78"/>
                  </a:lnTo>
                  <a:lnTo>
                    <a:pt x="46" y="63"/>
                  </a:lnTo>
                  <a:lnTo>
                    <a:pt x="67" y="63"/>
                  </a:lnTo>
                  <a:lnTo>
                    <a:pt x="77" y="62"/>
                  </a:lnTo>
                  <a:lnTo>
                    <a:pt x="80" y="66"/>
                  </a:lnTo>
                  <a:lnTo>
                    <a:pt x="92" y="75"/>
                  </a:lnTo>
                  <a:lnTo>
                    <a:pt x="105" y="86"/>
                  </a:lnTo>
                  <a:lnTo>
                    <a:pt x="111" y="93"/>
                  </a:lnTo>
                  <a:lnTo>
                    <a:pt x="127" y="94"/>
                  </a:lnTo>
                  <a:lnTo>
                    <a:pt x="132" y="96"/>
                  </a:lnTo>
                  <a:lnTo>
                    <a:pt x="144" y="99"/>
                  </a:lnTo>
                  <a:lnTo>
                    <a:pt x="157" y="107"/>
                  </a:lnTo>
                  <a:lnTo>
                    <a:pt x="167" y="109"/>
                  </a:lnTo>
                  <a:lnTo>
                    <a:pt x="175" y="99"/>
                  </a:lnTo>
                  <a:lnTo>
                    <a:pt x="163" y="89"/>
                  </a:lnTo>
                  <a:lnTo>
                    <a:pt x="162" y="84"/>
                  </a:lnTo>
                  <a:lnTo>
                    <a:pt x="158" y="83"/>
                  </a:lnTo>
                  <a:lnTo>
                    <a:pt x="162" y="83"/>
                  </a:lnTo>
                  <a:lnTo>
                    <a:pt x="168" y="81"/>
                  </a:lnTo>
                  <a:lnTo>
                    <a:pt x="171" y="81"/>
                  </a:lnTo>
                  <a:lnTo>
                    <a:pt x="180" y="84"/>
                  </a:lnTo>
                  <a:lnTo>
                    <a:pt x="191" y="93"/>
                  </a:lnTo>
                  <a:lnTo>
                    <a:pt x="201" y="93"/>
                  </a:lnTo>
                  <a:lnTo>
                    <a:pt x="207" y="88"/>
                  </a:lnTo>
                  <a:lnTo>
                    <a:pt x="211" y="84"/>
                  </a:lnTo>
                  <a:lnTo>
                    <a:pt x="206" y="81"/>
                  </a:lnTo>
                  <a:lnTo>
                    <a:pt x="212" y="66"/>
                  </a:lnTo>
                  <a:lnTo>
                    <a:pt x="220" y="58"/>
                  </a:lnTo>
                  <a:lnTo>
                    <a:pt x="216" y="53"/>
                  </a:lnTo>
                  <a:lnTo>
                    <a:pt x="204" y="48"/>
                  </a:lnTo>
                  <a:lnTo>
                    <a:pt x="211" y="39"/>
                  </a:lnTo>
                  <a:lnTo>
                    <a:pt x="212" y="34"/>
                  </a:lnTo>
                  <a:lnTo>
                    <a:pt x="212" y="26"/>
                  </a:lnTo>
                  <a:lnTo>
                    <a:pt x="214" y="21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17" y="14"/>
                  </a:lnTo>
                  <a:lnTo>
                    <a:pt x="220" y="9"/>
                  </a:lnTo>
                  <a:lnTo>
                    <a:pt x="234" y="11"/>
                  </a:lnTo>
                  <a:lnTo>
                    <a:pt x="234" y="8"/>
                  </a:lnTo>
                  <a:lnTo>
                    <a:pt x="240" y="1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45" y="9"/>
                  </a:lnTo>
                  <a:lnTo>
                    <a:pt x="242" y="14"/>
                  </a:lnTo>
                  <a:lnTo>
                    <a:pt x="238" y="21"/>
                  </a:lnTo>
                  <a:lnTo>
                    <a:pt x="242" y="32"/>
                  </a:lnTo>
                  <a:lnTo>
                    <a:pt x="253" y="40"/>
                  </a:lnTo>
                  <a:lnTo>
                    <a:pt x="263" y="37"/>
                  </a:lnTo>
                  <a:lnTo>
                    <a:pt x="276" y="39"/>
                  </a:lnTo>
                  <a:lnTo>
                    <a:pt x="282" y="39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2535" y="1412"/>
              <a:ext cx="948" cy="405"/>
            </a:xfrm>
            <a:custGeom>
              <a:avLst/>
              <a:gdLst>
                <a:gd name="T0" fmla="*/ 396 w 948"/>
                <a:gd name="T1" fmla="*/ 62 h 405"/>
                <a:gd name="T2" fmla="*/ 412 w 948"/>
                <a:gd name="T3" fmla="*/ 95 h 405"/>
                <a:gd name="T4" fmla="*/ 396 w 948"/>
                <a:gd name="T5" fmla="*/ 149 h 405"/>
                <a:gd name="T6" fmla="*/ 481 w 948"/>
                <a:gd name="T7" fmla="*/ 156 h 405"/>
                <a:gd name="T8" fmla="*/ 532 w 948"/>
                <a:gd name="T9" fmla="*/ 211 h 405"/>
                <a:gd name="T10" fmla="*/ 582 w 948"/>
                <a:gd name="T11" fmla="*/ 196 h 405"/>
                <a:gd name="T12" fmla="*/ 643 w 948"/>
                <a:gd name="T13" fmla="*/ 224 h 405"/>
                <a:gd name="T14" fmla="*/ 711 w 948"/>
                <a:gd name="T15" fmla="*/ 252 h 405"/>
                <a:gd name="T16" fmla="*/ 768 w 948"/>
                <a:gd name="T17" fmla="*/ 206 h 405"/>
                <a:gd name="T18" fmla="*/ 868 w 948"/>
                <a:gd name="T19" fmla="*/ 206 h 405"/>
                <a:gd name="T20" fmla="*/ 948 w 948"/>
                <a:gd name="T21" fmla="*/ 208 h 405"/>
                <a:gd name="T22" fmla="*/ 873 w 948"/>
                <a:gd name="T23" fmla="*/ 235 h 405"/>
                <a:gd name="T24" fmla="*/ 806 w 948"/>
                <a:gd name="T25" fmla="*/ 266 h 405"/>
                <a:gd name="T26" fmla="*/ 755 w 948"/>
                <a:gd name="T27" fmla="*/ 273 h 405"/>
                <a:gd name="T28" fmla="*/ 732 w 948"/>
                <a:gd name="T29" fmla="*/ 276 h 405"/>
                <a:gd name="T30" fmla="*/ 664 w 948"/>
                <a:gd name="T31" fmla="*/ 247 h 405"/>
                <a:gd name="T32" fmla="*/ 636 w 948"/>
                <a:gd name="T33" fmla="*/ 249 h 405"/>
                <a:gd name="T34" fmla="*/ 636 w 948"/>
                <a:gd name="T35" fmla="*/ 255 h 405"/>
                <a:gd name="T36" fmla="*/ 594 w 948"/>
                <a:gd name="T37" fmla="*/ 263 h 405"/>
                <a:gd name="T38" fmla="*/ 600 w 948"/>
                <a:gd name="T39" fmla="*/ 283 h 405"/>
                <a:gd name="T40" fmla="*/ 584 w 948"/>
                <a:gd name="T41" fmla="*/ 298 h 405"/>
                <a:gd name="T42" fmla="*/ 523 w 948"/>
                <a:gd name="T43" fmla="*/ 307 h 405"/>
                <a:gd name="T44" fmla="*/ 506 w 948"/>
                <a:gd name="T45" fmla="*/ 291 h 405"/>
                <a:gd name="T46" fmla="*/ 440 w 948"/>
                <a:gd name="T47" fmla="*/ 306 h 405"/>
                <a:gd name="T48" fmla="*/ 460 w 948"/>
                <a:gd name="T49" fmla="*/ 309 h 405"/>
                <a:gd name="T50" fmla="*/ 466 w 948"/>
                <a:gd name="T51" fmla="*/ 322 h 405"/>
                <a:gd name="T52" fmla="*/ 450 w 948"/>
                <a:gd name="T53" fmla="*/ 340 h 405"/>
                <a:gd name="T54" fmla="*/ 409 w 948"/>
                <a:gd name="T55" fmla="*/ 361 h 405"/>
                <a:gd name="T56" fmla="*/ 385 w 948"/>
                <a:gd name="T57" fmla="*/ 348 h 405"/>
                <a:gd name="T58" fmla="*/ 355 w 948"/>
                <a:gd name="T59" fmla="*/ 374 h 405"/>
                <a:gd name="T60" fmla="*/ 354 w 948"/>
                <a:gd name="T61" fmla="*/ 382 h 405"/>
                <a:gd name="T62" fmla="*/ 323 w 948"/>
                <a:gd name="T63" fmla="*/ 400 h 405"/>
                <a:gd name="T64" fmla="*/ 272 w 948"/>
                <a:gd name="T65" fmla="*/ 397 h 405"/>
                <a:gd name="T66" fmla="*/ 256 w 948"/>
                <a:gd name="T67" fmla="*/ 379 h 405"/>
                <a:gd name="T68" fmla="*/ 285 w 948"/>
                <a:gd name="T69" fmla="*/ 363 h 405"/>
                <a:gd name="T70" fmla="*/ 275 w 948"/>
                <a:gd name="T71" fmla="*/ 348 h 405"/>
                <a:gd name="T72" fmla="*/ 306 w 948"/>
                <a:gd name="T73" fmla="*/ 350 h 405"/>
                <a:gd name="T74" fmla="*/ 316 w 948"/>
                <a:gd name="T75" fmla="*/ 325 h 405"/>
                <a:gd name="T76" fmla="*/ 303 w 948"/>
                <a:gd name="T77" fmla="*/ 306 h 405"/>
                <a:gd name="T78" fmla="*/ 292 w 948"/>
                <a:gd name="T79" fmla="*/ 291 h 405"/>
                <a:gd name="T80" fmla="*/ 282 w 948"/>
                <a:gd name="T81" fmla="*/ 275 h 405"/>
                <a:gd name="T82" fmla="*/ 277 w 948"/>
                <a:gd name="T83" fmla="*/ 253 h 405"/>
                <a:gd name="T84" fmla="*/ 262 w 948"/>
                <a:gd name="T85" fmla="*/ 234 h 405"/>
                <a:gd name="T86" fmla="*/ 223 w 948"/>
                <a:gd name="T87" fmla="*/ 214 h 405"/>
                <a:gd name="T88" fmla="*/ 186 w 948"/>
                <a:gd name="T89" fmla="*/ 198 h 405"/>
                <a:gd name="T90" fmla="*/ 151 w 948"/>
                <a:gd name="T91" fmla="*/ 208 h 405"/>
                <a:gd name="T92" fmla="*/ 140 w 948"/>
                <a:gd name="T93" fmla="*/ 203 h 405"/>
                <a:gd name="T94" fmla="*/ 127 w 948"/>
                <a:gd name="T95" fmla="*/ 190 h 405"/>
                <a:gd name="T96" fmla="*/ 88 w 948"/>
                <a:gd name="T97" fmla="*/ 172 h 405"/>
                <a:gd name="T98" fmla="*/ 52 w 948"/>
                <a:gd name="T99" fmla="*/ 142 h 405"/>
                <a:gd name="T100" fmla="*/ 13 w 948"/>
                <a:gd name="T101" fmla="*/ 120 h 405"/>
                <a:gd name="T102" fmla="*/ 60 w 948"/>
                <a:gd name="T103" fmla="*/ 97 h 405"/>
                <a:gd name="T104" fmla="*/ 106 w 948"/>
                <a:gd name="T105" fmla="*/ 90 h 405"/>
                <a:gd name="T106" fmla="*/ 135 w 948"/>
                <a:gd name="T107" fmla="*/ 43 h 405"/>
                <a:gd name="T108" fmla="*/ 195 w 948"/>
                <a:gd name="T109" fmla="*/ 12 h 405"/>
                <a:gd name="T110" fmla="*/ 215 w 948"/>
                <a:gd name="T111" fmla="*/ 14 h 405"/>
                <a:gd name="T112" fmla="*/ 212 w 948"/>
                <a:gd name="T113" fmla="*/ 41 h 405"/>
                <a:gd name="T114" fmla="*/ 313 w 948"/>
                <a:gd name="T115" fmla="*/ 67 h 405"/>
                <a:gd name="T116" fmla="*/ 333 w 948"/>
                <a:gd name="T117" fmla="*/ 23 h 405"/>
                <a:gd name="T118" fmla="*/ 398 w 948"/>
                <a:gd name="T119" fmla="*/ 27 h 40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48"/>
                <a:gd name="T181" fmla="*/ 0 h 405"/>
                <a:gd name="T182" fmla="*/ 948 w 948"/>
                <a:gd name="T183" fmla="*/ 405 h 40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48" h="405">
                  <a:moveTo>
                    <a:pt x="406" y="31"/>
                  </a:moveTo>
                  <a:lnTo>
                    <a:pt x="406" y="31"/>
                  </a:lnTo>
                  <a:lnTo>
                    <a:pt x="399" y="36"/>
                  </a:lnTo>
                  <a:lnTo>
                    <a:pt x="398" y="40"/>
                  </a:lnTo>
                  <a:lnTo>
                    <a:pt x="396" y="56"/>
                  </a:lnTo>
                  <a:lnTo>
                    <a:pt x="396" y="62"/>
                  </a:lnTo>
                  <a:lnTo>
                    <a:pt x="399" y="72"/>
                  </a:lnTo>
                  <a:lnTo>
                    <a:pt x="403" y="74"/>
                  </a:lnTo>
                  <a:lnTo>
                    <a:pt x="424" y="74"/>
                  </a:lnTo>
                  <a:lnTo>
                    <a:pt x="426" y="84"/>
                  </a:lnTo>
                  <a:lnTo>
                    <a:pt x="432" y="94"/>
                  </a:lnTo>
                  <a:lnTo>
                    <a:pt x="412" y="95"/>
                  </a:lnTo>
                  <a:lnTo>
                    <a:pt x="404" y="102"/>
                  </a:lnTo>
                  <a:lnTo>
                    <a:pt x="399" y="107"/>
                  </a:lnTo>
                  <a:lnTo>
                    <a:pt x="377" y="116"/>
                  </a:lnTo>
                  <a:lnTo>
                    <a:pt x="372" y="121"/>
                  </a:lnTo>
                  <a:lnTo>
                    <a:pt x="393" y="138"/>
                  </a:lnTo>
                  <a:lnTo>
                    <a:pt x="396" y="149"/>
                  </a:lnTo>
                  <a:lnTo>
                    <a:pt x="419" y="149"/>
                  </a:lnTo>
                  <a:lnTo>
                    <a:pt x="453" y="151"/>
                  </a:lnTo>
                  <a:lnTo>
                    <a:pt x="470" y="154"/>
                  </a:lnTo>
                  <a:lnTo>
                    <a:pt x="484" y="149"/>
                  </a:lnTo>
                  <a:lnTo>
                    <a:pt x="492" y="149"/>
                  </a:lnTo>
                  <a:lnTo>
                    <a:pt x="481" y="156"/>
                  </a:lnTo>
                  <a:lnTo>
                    <a:pt x="470" y="173"/>
                  </a:lnTo>
                  <a:lnTo>
                    <a:pt x="476" y="185"/>
                  </a:lnTo>
                  <a:lnTo>
                    <a:pt x="489" y="188"/>
                  </a:lnTo>
                  <a:lnTo>
                    <a:pt x="522" y="200"/>
                  </a:lnTo>
                  <a:lnTo>
                    <a:pt x="535" y="198"/>
                  </a:lnTo>
                  <a:lnTo>
                    <a:pt x="532" y="211"/>
                  </a:lnTo>
                  <a:lnTo>
                    <a:pt x="553" y="213"/>
                  </a:lnTo>
                  <a:lnTo>
                    <a:pt x="553" y="201"/>
                  </a:lnTo>
                  <a:lnTo>
                    <a:pt x="556" y="198"/>
                  </a:lnTo>
                  <a:lnTo>
                    <a:pt x="577" y="200"/>
                  </a:lnTo>
                  <a:lnTo>
                    <a:pt x="577" y="196"/>
                  </a:lnTo>
                  <a:lnTo>
                    <a:pt x="582" y="196"/>
                  </a:lnTo>
                  <a:lnTo>
                    <a:pt x="592" y="204"/>
                  </a:lnTo>
                  <a:lnTo>
                    <a:pt x="605" y="203"/>
                  </a:lnTo>
                  <a:lnTo>
                    <a:pt x="620" y="204"/>
                  </a:lnTo>
                  <a:lnTo>
                    <a:pt x="638" y="204"/>
                  </a:lnTo>
                  <a:lnTo>
                    <a:pt x="634" y="213"/>
                  </a:lnTo>
                  <a:lnTo>
                    <a:pt x="643" y="224"/>
                  </a:lnTo>
                  <a:lnTo>
                    <a:pt x="643" y="232"/>
                  </a:lnTo>
                  <a:lnTo>
                    <a:pt x="675" y="239"/>
                  </a:lnTo>
                  <a:lnTo>
                    <a:pt x="693" y="232"/>
                  </a:lnTo>
                  <a:lnTo>
                    <a:pt x="703" y="235"/>
                  </a:lnTo>
                  <a:lnTo>
                    <a:pt x="701" y="242"/>
                  </a:lnTo>
                  <a:lnTo>
                    <a:pt x="711" y="252"/>
                  </a:lnTo>
                  <a:lnTo>
                    <a:pt x="732" y="245"/>
                  </a:lnTo>
                  <a:lnTo>
                    <a:pt x="742" y="239"/>
                  </a:lnTo>
                  <a:lnTo>
                    <a:pt x="742" y="231"/>
                  </a:lnTo>
                  <a:lnTo>
                    <a:pt x="754" y="222"/>
                  </a:lnTo>
                  <a:lnTo>
                    <a:pt x="767" y="213"/>
                  </a:lnTo>
                  <a:lnTo>
                    <a:pt x="768" y="206"/>
                  </a:lnTo>
                  <a:lnTo>
                    <a:pt x="780" y="204"/>
                  </a:lnTo>
                  <a:lnTo>
                    <a:pt x="781" y="201"/>
                  </a:lnTo>
                  <a:lnTo>
                    <a:pt x="799" y="203"/>
                  </a:lnTo>
                  <a:lnTo>
                    <a:pt x="842" y="206"/>
                  </a:lnTo>
                  <a:lnTo>
                    <a:pt x="861" y="206"/>
                  </a:lnTo>
                  <a:lnTo>
                    <a:pt x="868" y="206"/>
                  </a:lnTo>
                  <a:lnTo>
                    <a:pt x="873" y="203"/>
                  </a:lnTo>
                  <a:lnTo>
                    <a:pt x="879" y="193"/>
                  </a:lnTo>
                  <a:lnTo>
                    <a:pt x="897" y="191"/>
                  </a:lnTo>
                  <a:lnTo>
                    <a:pt x="912" y="203"/>
                  </a:lnTo>
                  <a:lnTo>
                    <a:pt x="943" y="196"/>
                  </a:lnTo>
                  <a:lnTo>
                    <a:pt x="948" y="208"/>
                  </a:lnTo>
                  <a:lnTo>
                    <a:pt x="940" y="229"/>
                  </a:lnTo>
                  <a:lnTo>
                    <a:pt x="923" y="232"/>
                  </a:lnTo>
                  <a:lnTo>
                    <a:pt x="918" y="229"/>
                  </a:lnTo>
                  <a:lnTo>
                    <a:pt x="910" y="229"/>
                  </a:lnTo>
                  <a:lnTo>
                    <a:pt x="907" y="234"/>
                  </a:lnTo>
                  <a:lnTo>
                    <a:pt x="873" y="235"/>
                  </a:lnTo>
                  <a:lnTo>
                    <a:pt x="860" y="245"/>
                  </a:lnTo>
                  <a:lnTo>
                    <a:pt x="843" y="245"/>
                  </a:lnTo>
                  <a:lnTo>
                    <a:pt x="840" y="245"/>
                  </a:lnTo>
                  <a:lnTo>
                    <a:pt x="834" y="252"/>
                  </a:lnTo>
                  <a:lnTo>
                    <a:pt x="817" y="262"/>
                  </a:lnTo>
                  <a:lnTo>
                    <a:pt x="806" y="266"/>
                  </a:lnTo>
                  <a:lnTo>
                    <a:pt x="794" y="266"/>
                  </a:lnTo>
                  <a:lnTo>
                    <a:pt x="786" y="268"/>
                  </a:lnTo>
                  <a:lnTo>
                    <a:pt x="786" y="275"/>
                  </a:lnTo>
                  <a:lnTo>
                    <a:pt x="773" y="283"/>
                  </a:lnTo>
                  <a:lnTo>
                    <a:pt x="762" y="276"/>
                  </a:lnTo>
                  <a:lnTo>
                    <a:pt x="755" y="273"/>
                  </a:lnTo>
                  <a:lnTo>
                    <a:pt x="749" y="268"/>
                  </a:lnTo>
                  <a:lnTo>
                    <a:pt x="737" y="262"/>
                  </a:lnTo>
                  <a:lnTo>
                    <a:pt x="731" y="268"/>
                  </a:lnTo>
                  <a:lnTo>
                    <a:pt x="734" y="271"/>
                  </a:lnTo>
                  <a:lnTo>
                    <a:pt x="739" y="273"/>
                  </a:lnTo>
                  <a:lnTo>
                    <a:pt x="732" y="276"/>
                  </a:lnTo>
                  <a:lnTo>
                    <a:pt x="716" y="275"/>
                  </a:lnTo>
                  <a:lnTo>
                    <a:pt x="705" y="273"/>
                  </a:lnTo>
                  <a:lnTo>
                    <a:pt x="705" y="253"/>
                  </a:lnTo>
                  <a:lnTo>
                    <a:pt x="680" y="252"/>
                  </a:lnTo>
                  <a:lnTo>
                    <a:pt x="680" y="247"/>
                  </a:lnTo>
                  <a:lnTo>
                    <a:pt x="664" y="247"/>
                  </a:lnTo>
                  <a:lnTo>
                    <a:pt x="665" y="242"/>
                  </a:lnTo>
                  <a:lnTo>
                    <a:pt x="659" y="242"/>
                  </a:lnTo>
                  <a:lnTo>
                    <a:pt x="649" y="242"/>
                  </a:lnTo>
                  <a:lnTo>
                    <a:pt x="638" y="242"/>
                  </a:lnTo>
                  <a:lnTo>
                    <a:pt x="636" y="245"/>
                  </a:lnTo>
                  <a:lnTo>
                    <a:pt x="636" y="249"/>
                  </a:lnTo>
                  <a:lnTo>
                    <a:pt x="641" y="250"/>
                  </a:lnTo>
                  <a:lnTo>
                    <a:pt x="644" y="249"/>
                  </a:lnTo>
                  <a:lnTo>
                    <a:pt x="646" y="252"/>
                  </a:lnTo>
                  <a:lnTo>
                    <a:pt x="651" y="253"/>
                  </a:lnTo>
                  <a:lnTo>
                    <a:pt x="648" y="255"/>
                  </a:lnTo>
                  <a:lnTo>
                    <a:pt x="636" y="255"/>
                  </a:lnTo>
                  <a:lnTo>
                    <a:pt x="633" y="253"/>
                  </a:lnTo>
                  <a:lnTo>
                    <a:pt x="628" y="253"/>
                  </a:lnTo>
                  <a:lnTo>
                    <a:pt x="620" y="255"/>
                  </a:lnTo>
                  <a:lnTo>
                    <a:pt x="615" y="260"/>
                  </a:lnTo>
                  <a:lnTo>
                    <a:pt x="595" y="260"/>
                  </a:lnTo>
                  <a:lnTo>
                    <a:pt x="594" y="263"/>
                  </a:lnTo>
                  <a:lnTo>
                    <a:pt x="595" y="268"/>
                  </a:lnTo>
                  <a:lnTo>
                    <a:pt x="595" y="271"/>
                  </a:lnTo>
                  <a:lnTo>
                    <a:pt x="592" y="271"/>
                  </a:lnTo>
                  <a:lnTo>
                    <a:pt x="590" y="276"/>
                  </a:lnTo>
                  <a:lnTo>
                    <a:pt x="592" y="280"/>
                  </a:lnTo>
                  <a:lnTo>
                    <a:pt x="600" y="283"/>
                  </a:lnTo>
                  <a:lnTo>
                    <a:pt x="599" y="291"/>
                  </a:lnTo>
                  <a:lnTo>
                    <a:pt x="602" y="294"/>
                  </a:lnTo>
                  <a:lnTo>
                    <a:pt x="597" y="298"/>
                  </a:lnTo>
                  <a:lnTo>
                    <a:pt x="595" y="294"/>
                  </a:lnTo>
                  <a:lnTo>
                    <a:pt x="587" y="296"/>
                  </a:lnTo>
                  <a:lnTo>
                    <a:pt x="584" y="298"/>
                  </a:lnTo>
                  <a:lnTo>
                    <a:pt x="571" y="304"/>
                  </a:lnTo>
                  <a:lnTo>
                    <a:pt x="559" y="307"/>
                  </a:lnTo>
                  <a:lnTo>
                    <a:pt x="551" y="309"/>
                  </a:lnTo>
                  <a:lnTo>
                    <a:pt x="546" y="312"/>
                  </a:lnTo>
                  <a:lnTo>
                    <a:pt x="525" y="307"/>
                  </a:lnTo>
                  <a:lnTo>
                    <a:pt x="523" y="307"/>
                  </a:lnTo>
                  <a:lnTo>
                    <a:pt x="517" y="306"/>
                  </a:lnTo>
                  <a:lnTo>
                    <a:pt x="514" y="302"/>
                  </a:lnTo>
                  <a:lnTo>
                    <a:pt x="512" y="299"/>
                  </a:lnTo>
                  <a:lnTo>
                    <a:pt x="517" y="294"/>
                  </a:lnTo>
                  <a:lnTo>
                    <a:pt x="512" y="291"/>
                  </a:lnTo>
                  <a:lnTo>
                    <a:pt x="506" y="291"/>
                  </a:lnTo>
                  <a:lnTo>
                    <a:pt x="501" y="289"/>
                  </a:lnTo>
                  <a:lnTo>
                    <a:pt x="492" y="291"/>
                  </a:lnTo>
                  <a:lnTo>
                    <a:pt x="481" y="294"/>
                  </a:lnTo>
                  <a:lnTo>
                    <a:pt x="470" y="299"/>
                  </a:lnTo>
                  <a:lnTo>
                    <a:pt x="448" y="298"/>
                  </a:lnTo>
                  <a:lnTo>
                    <a:pt x="440" y="306"/>
                  </a:lnTo>
                  <a:lnTo>
                    <a:pt x="442" y="309"/>
                  </a:lnTo>
                  <a:lnTo>
                    <a:pt x="447" y="309"/>
                  </a:lnTo>
                  <a:lnTo>
                    <a:pt x="450" y="306"/>
                  </a:lnTo>
                  <a:lnTo>
                    <a:pt x="455" y="306"/>
                  </a:lnTo>
                  <a:lnTo>
                    <a:pt x="460" y="307"/>
                  </a:lnTo>
                  <a:lnTo>
                    <a:pt x="460" y="309"/>
                  </a:lnTo>
                  <a:lnTo>
                    <a:pt x="468" y="311"/>
                  </a:lnTo>
                  <a:lnTo>
                    <a:pt x="476" y="311"/>
                  </a:lnTo>
                  <a:lnTo>
                    <a:pt x="478" y="314"/>
                  </a:lnTo>
                  <a:lnTo>
                    <a:pt x="470" y="315"/>
                  </a:lnTo>
                  <a:lnTo>
                    <a:pt x="466" y="317"/>
                  </a:lnTo>
                  <a:lnTo>
                    <a:pt x="466" y="322"/>
                  </a:lnTo>
                  <a:lnTo>
                    <a:pt x="463" y="324"/>
                  </a:lnTo>
                  <a:lnTo>
                    <a:pt x="465" y="325"/>
                  </a:lnTo>
                  <a:lnTo>
                    <a:pt x="468" y="330"/>
                  </a:lnTo>
                  <a:lnTo>
                    <a:pt x="475" y="335"/>
                  </a:lnTo>
                  <a:lnTo>
                    <a:pt x="466" y="337"/>
                  </a:lnTo>
                  <a:lnTo>
                    <a:pt x="450" y="340"/>
                  </a:lnTo>
                  <a:lnTo>
                    <a:pt x="439" y="342"/>
                  </a:lnTo>
                  <a:lnTo>
                    <a:pt x="432" y="348"/>
                  </a:lnTo>
                  <a:lnTo>
                    <a:pt x="426" y="350"/>
                  </a:lnTo>
                  <a:lnTo>
                    <a:pt x="419" y="351"/>
                  </a:lnTo>
                  <a:lnTo>
                    <a:pt x="416" y="356"/>
                  </a:lnTo>
                  <a:lnTo>
                    <a:pt x="409" y="361"/>
                  </a:lnTo>
                  <a:lnTo>
                    <a:pt x="401" y="363"/>
                  </a:lnTo>
                  <a:lnTo>
                    <a:pt x="391" y="364"/>
                  </a:lnTo>
                  <a:lnTo>
                    <a:pt x="381" y="363"/>
                  </a:lnTo>
                  <a:lnTo>
                    <a:pt x="393" y="358"/>
                  </a:lnTo>
                  <a:lnTo>
                    <a:pt x="393" y="348"/>
                  </a:lnTo>
                  <a:lnTo>
                    <a:pt x="385" y="348"/>
                  </a:lnTo>
                  <a:lnTo>
                    <a:pt x="380" y="348"/>
                  </a:lnTo>
                  <a:lnTo>
                    <a:pt x="336" y="350"/>
                  </a:lnTo>
                  <a:lnTo>
                    <a:pt x="336" y="355"/>
                  </a:lnTo>
                  <a:lnTo>
                    <a:pt x="344" y="374"/>
                  </a:lnTo>
                  <a:lnTo>
                    <a:pt x="346" y="377"/>
                  </a:lnTo>
                  <a:lnTo>
                    <a:pt x="355" y="374"/>
                  </a:lnTo>
                  <a:lnTo>
                    <a:pt x="362" y="373"/>
                  </a:lnTo>
                  <a:lnTo>
                    <a:pt x="364" y="374"/>
                  </a:lnTo>
                  <a:lnTo>
                    <a:pt x="360" y="376"/>
                  </a:lnTo>
                  <a:lnTo>
                    <a:pt x="359" y="379"/>
                  </a:lnTo>
                  <a:lnTo>
                    <a:pt x="355" y="381"/>
                  </a:lnTo>
                  <a:lnTo>
                    <a:pt x="354" y="382"/>
                  </a:lnTo>
                  <a:lnTo>
                    <a:pt x="359" y="382"/>
                  </a:lnTo>
                  <a:lnTo>
                    <a:pt x="367" y="381"/>
                  </a:lnTo>
                  <a:lnTo>
                    <a:pt x="367" y="386"/>
                  </a:lnTo>
                  <a:lnTo>
                    <a:pt x="359" y="387"/>
                  </a:lnTo>
                  <a:lnTo>
                    <a:pt x="359" y="391"/>
                  </a:lnTo>
                  <a:lnTo>
                    <a:pt x="323" y="400"/>
                  </a:lnTo>
                  <a:lnTo>
                    <a:pt x="319" y="397"/>
                  </a:lnTo>
                  <a:lnTo>
                    <a:pt x="315" y="397"/>
                  </a:lnTo>
                  <a:lnTo>
                    <a:pt x="311" y="395"/>
                  </a:lnTo>
                  <a:lnTo>
                    <a:pt x="280" y="400"/>
                  </a:lnTo>
                  <a:lnTo>
                    <a:pt x="277" y="394"/>
                  </a:lnTo>
                  <a:lnTo>
                    <a:pt x="272" y="397"/>
                  </a:lnTo>
                  <a:lnTo>
                    <a:pt x="267" y="400"/>
                  </a:lnTo>
                  <a:lnTo>
                    <a:pt x="257" y="405"/>
                  </a:lnTo>
                  <a:lnTo>
                    <a:pt x="243" y="394"/>
                  </a:lnTo>
                  <a:lnTo>
                    <a:pt x="248" y="387"/>
                  </a:lnTo>
                  <a:lnTo>
                    <a:pt x="253" y="384"/>
                  </a:lnTo>
                  <a:lnTo>
                    <a:pt x="256" y="379"/>
                  </a:lnTo>
                  <a:lnTo>
                    <a:pt x="262" y="376"/>
                  </a:lnTo>
                  <a:lnTo>
                    <a:pt x="266" y="373"/>
                  </a:lnTo>
                  <a:lnTo>
                    <a:pt x="271" y="371"/>
                  </a:lnTo>
                  <a:lnTo>
                    <a:pt x="280" y="368"/>
                  </a:lnTo>
                  <a:lnTo>
                    <a:pt x="285" y="366"/>
                  </a:lnTo>
                  <a:lnTo>
                    <a:pt x="285" y="363"/>
                  </a:lnTo>
                  <a:lnTo>
                    <a:pt x="284" y="360"/>
                  </a:lnTo>
                  <a:lnTo>
                    <a:pt x="279" y="358"/>
                  </a:lnTo>
                  <a:lnTo>
                    <a:pt x="274" y="355"/>
                  </a:lnTo>
                  <a:lnTo>
                    <a:pt x="272" y="351"/>
                  </a:lnTo>
                  <a:lnTo>
                    <a:pt x="274" y="350"/>
                  </a:lnTo>
                  <a:lnTo>
                    <a:pt x="275" y="348"/>
                  </a:lnTo>
                  <a:lnTo>
                    <a:pt x="280" y="346"/>
                  </a:lnTo>
                  <a:lnTo>
                    <a:pt x="287" y="346"/>
                  </a:lnTo>
                  <a:lnTo>
                    <a:pt x="292" y="348"/>
                  </a:lnTo>
                  <a:lnTo>
                    <a:pt x="297" y="350"/>
                  </a:lnTo>
                  <a:lnTo>
                    <a:pt x="302" y="351"/>
                  </a:lnTo>
                  <a:lnTo>
                    <a:pt x="306" y="350"/>
                  </a:lnTo>
                  <a:lnTo>
                    <a:pt x="310" y="350"/>
                  </a:lnTo>
                  <a:lnTo>
                    <a:pt x="318" y="350"/>
                  </a:lnTo>
                  <a:lnTo>
                    <a:pt x="324" y="348"/>
                  </a:lnTo>
                  <a:lnTo>
                    <a:pt x="321" y="337"/>
                  </a:lnTo>
                  <a:lnTo>
                    <a:pt x="318" y="330"/>
                  </a:lnTo>
                  <a:lnTo>
                    <a:pt x="316" y="325"/>
                  </a:lnTo>
                  <a:lnTo>
                    <a:pt x="319" y="324"/>
                  </a:lnTo>
                  <a:lnTo>
                    <a:pt x="321" y="322"/>
                  </a:lnTo>
                  <a:lnTo>
                    <a:pt x="318" y="319"/>
                  </a:lnTo>
                  <a:lnTo>
                    <a:pt x="313" y="315"/>
                  </a:lnTo>
                  <a:lnTo>
                    <a:pt x="306" y="309"/>
                  </a:lnTo>
                  <a:lnTo>
                    <a:pt x="303" y="306"/>
                  </a:lnTo>
                  <a:lnTo>
                    <a:pt x="303" y="302"/>
                  </a:lnTo>
                  <a:lnTo>
                    <a:pt x="303" y="301"/>
                  </a:lnTo>
                  <a:lnTo>
                    <a:pt x="300" y="299"/>
                  </a:lnTo>
                  <a:lnTo>
                    <a:pt x="293" y="301"/>
                  </a:lnTo>
                  <a:lnTo>
                    <a:pt x="285" y="298"/>
                  </a:lnTo>
                  <a:lnTo>
                    <a:pt x="292" y="291"/>
                  </a:lnTo>
                  <a:lnTo>
                    <a:pt x="290" y="289"/>
                  </a:lnTo>
                  <a:lnTo>
                    <a:pt x="285" y="288"/>
                  </a:lnTo>
                  <a:lnTo>
                    <a:pt x="284" y="286"/>
                  </a:lnTo>
                  <a:lnTo>
                    <a:pt x="284" y="283"/>
                  </a:lnTo>
                  <a:lnTo>
                    <a:pt x="282" y="280"/>
                  </a:lnTo>
                  <a:lnTo>
                    <a:pt x="282" y="275"/>
                  </a:lnTo>
                  <a:lnTo>
                    <a:pt x="280" y="273"/>
                  </a:lnTo>
                  <a:lnTo>
                    <a:pt x="277" y="268"/>
                  </a:lnTo>
                  <a:lnTo>
                    <a:pt x="275" y="265"/>
                  </a:lnTo>
                  <a:lnTo>
                    <a:pt x="277" y="262"/>
                  </a:lnTo>
                  <a:lnTo>
                    <a:pt x="277" y="257"/>
                  </a:lnTo>
                  <a:lnTo>
                    <a:pt x="277" y="253"/>
                  </a:lnTo>
                  <a:lnTo>
                    <a:pt x="279" y="250"/>
                  </a:lnTo>
                  <a:lnTo>
                    <a:pt x="280" y="245"/>
                  </a:lnTo>
                  <a:lnTo>
                    <a:pt x="280" y="240"/>
                  </a:lnTo>
                  <a:lnTo>
                    <a:pt x="277" y="237"/>
                  </a:lnTo>
                  <a:lnTo>
                    <a:pt x="269" y="234"/>
                  </a:lnTo>
                  <a:lnTo>
                    <a:pt x="262" y="234"/>
                  </a:lnTo>
                  <a:lnTo>
                    <a:pt x="259" y="232"/>
                  </a:lnTo>
                  <a:lnTo>
                    <a:pt x="256" y="229"/>
                  </a:lnTo>
                  <a:lnTo>
                    <a:pt x="253" y="226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3" y="214"/>
                  </a:lnTo>
                  <a:lnTo>
                    <a:pt x="223" y="211"/>
                  </a:lnTo>
                  <a:lnTo>
                    <a:pt x="205" y="208"/>
                  </a:lnTo>
                  <a:lnTo>
                    <a:pt x="191" y="211"/>
                  </a:lnTo>
                  <a:lnTo>
                    <a:pt x="189" y="209"/>
                  </a:lnTo>
                  <a:lnTo>
                    <a:pt x="187" y="204"/>
                  </a:lnTo>
                  <a:lnTo>
                    <a:pt x="186" y="198"/>
                  </a:lnTo>
                  <a:lnTo>
                    <a:pt x="177" y="196"/>
                  </a:lnTo>
                  <a:lnTo>
                    <a:pt x="168" y="200"/>
                  </a:lnTo>
                  <a:lnTo>
                    <a:pt x="161" y="200"/>
                  </a:lnTo>
                  <a:lnTo>
                    <a:pt x="161" y="203"/>
                  </a:lnTo>
                  <a:lnTo>
                    <a:pt x="158" y="204"/>
                  </a:lnTo>
                  <a:lnTo>
                    <a:pt x="151" y="208"/>
                  </a:lnTo>
                  <a:lnTo>
                    <a:pt x="146" y="213"/>
                  </a:lnTo>
                  <a:lnTo>
                    <a:pt x="142" y="214"/>
                  </a:lnTo>
                  <a:lnTo>
                    <a:pt x="137" y="214"/>
                  </a:lnTo>
                  <a:lnTo>
                    <a:pt x="132" y="209"/>
                  </a:lnTo>
                  <a:lnTo>
                    <a:pt x="133" y="206"/>
                  </a:lnTo>
                  <a:lnTo>
                    <a:pt x="140" y="203"/>
                  </a:lnTo>
                  <a:lnTo>
                    <a:pt x="145" y="200"/>
                  </a:lnTo>
                  <a:lnTo>
                    <a:pt x="146" y="195"/>
                  </a:lnTo>
                  <a:lnTo>
                    <a:pt x="140" y="195"/>
                  </a:lnTo>
                  <a:lnTo>
                    <a:pt x="132" y="193"/>
                  </a:lnTo>
                  <a:lnTo>
                    <a:pt x="133" y="190"/>
                  </a:lnTo>
                  <a:lnTo>
                    <a:pt x="127" y="190"/>
                  </a:lnTo>
                  <a:lnTo>
                    <a:pt x="119" y="190"/>
                  </a:lnTo>
                  <a:lnTo>
                    <a:pt x="107" y="190"/>
                  </a:lnTo>
                  <a:lnTo>
                    <a:pt x="104" y="182"/>
                  </a:lnTo>
                  <a:lnTo>
                    <a:pt x="96" y="178"/>
                  </a:lnTo>
                  <a:lnTo>
                    <a:pt x="91" y="177"/>
                  </a:lnTo>
                  <a:lnTo>
                    <a:pt x="88" y="172"/>
                  </a:lnTo>
                  <a:lnTo>
                    <a:pt x="86" y="165"/>
                  </a:lnTo>
                  <a:lnTo>
                    <a:pt x="84" y="162"/>
                  </a:lnTo>
                  <a:lnTo>
                    <a:pt x="81" y="156"/>
                  </a:lnTo>
                  <a:lnTo>
                    <a:pt x="68" y="152"/>
                  </a:lnTo>
                  <a:lnTo>
                    <a:pt x="53" y="147"/>
                  </a:lnTo>
                  <a:lnTo>
                    <a:pt x="52" y="142"/>
                  </a:lnTo>
                  <a:lnTo>
                    <a:pt x="45" y="142"/>
                  </a:lnTo>
                  <a:lnTo>
                    <a:pt x="45" y="136"/>
                  </a:lnTo>
                  <a:lnTo>
                    <a:pt x="21" y="134"/>
                  </a:lnTo>
                  <a:lnTo>
                    <a:pt x="22" y="126"/>
                  </a:lnTo>
                  <a:lnTo>
                    <a:pt x="9" y="126"/>
                  </a:lnTo>
                  <a:lnTo>
                    <a:pt x="13" y="120"/>
                  </a:lnTo>
                  <a:lnTo>
                    <a:pt x="0" y="118"/>
                  </a:lnTo>
                  <a:lnTo>
                    <a:pt x="0" y="113"/>
                  </a:lnTo>
                  <a:lnTo>
                    <a:pt x="8" y="108"/>
                  </a:lnTo>
                  <a:lnTo>
                    <a:pt x="14" y="111"/>
                  </a:lnTo>
                  <a:lnTo>
                    <a:pt x="21" y="105"/>
                  </a:lnTo>
                  <a:lnTo>
                    <a:pt x="60" y="97"/>
                  </a:lnTo>
                  <a:lnTo>
                    <a:pt x="68" y="98"/>
                  </a:lnTo>
                  <a:lnTo>
                    <a:pt x="75" y="94"/>
                  </a:lnTo>
                  <a:lnTo>
                    <a:pt x="84" y="97"/>
                  </a:lnTo>
                  <a:lnTo>
                    <a:pt x="93" y="97"/>
                  </a:lnTo>
                  <a:lnTo>
                    <a:pt x="99" y="95"/>
                  </a:lnTo>
                  <a:lnTo>
                    <a:pt x="106" y="90"/>
                  </a:lnTo>
                  <a:lnTo>
                    <a:pt x="107" y="87"/>
                  </a:lnTo>
                  <a:lnTo>
                    <a:pt x="107" y="74"/>
                  </a:lnTo>
                  <a:lnTo>
                    <a:pt x="109" y="67"/>
                  </a:lnTo>
                  <a:lnTo>
                    <a:pt x="111" y="62"/>
                  </a:lnTo>
                  <a:lnTo>
                    <a:pt x="111" y="54"/>
                  </a:lnTo>
                  <a:lnTo>
                    <a:pt x="135" y="43"/>
                  </a:lnTo>
                  <a:lnTo>
                    <a:pt x="138" y="36"/>
                  </a:lnTo>
                  <a:lnTo>
                    <a:pt x="150" y="35"/>
                  </a:lnTo>
                  <a:lnTo>
                    <a:pt x="160" y="36"/>
                  </a:lnTo>
                  <a:lnTo>
                    <a:pt x="184" y="20"/>
                  </a:lnTo>
                  <a:lnTo>
                    <a:pt x="195" y="12"/>
                  </a:lnTo>
                  <a:lnTo>
                    <a:pt x="199" y="10"/>
                  </a:lnTo>
                  <a:lnTo>
                    <a:pt x="222" y="0"/>
                  </a:lnTo>
                  <a:lnTo>
                    <a:pt x="228" y="4"/>
                  </a:lnTo>
                  <a:lnTo>
                    <a:pt x="228" y="9"/>
                  </a:lnTo>
                  <a:lnTo>
                    <a:pt x="220" y="10"/>
                  </a:lnTo>
                  <a:lnTo>
                    <a:pt x="215" y="14"/>
                  </a:lnTo>
                  <a:lnTo>
                    <a:pt x="212" y="25"/>
                  </a:lnTo>
                  <a:lnTo>
                    <a:pt x="197" y="33"/>
                  </a:lnTo>
                  <a:lnTo>
                    <a:pt x="184" y="38"/>
                  </a:lnTo>
                  <a:lnTo>
                    <a:pt x="187" y="43"/>
                  </a:lnTo>
                  <a:lnTo>
                    <a:pt x="202" y="41"/>
                  </a:lnTo>
                  <a:lnTo>
                    <a:pt x="212" y="41"/>
                  </a:lnTo>
                  <a:lnTo>
                    <a:pt x="240" y="61"/>
                  </a:lnTo>
                  <a:lnTo>
                    <a:pt x="248" y="58"/>
                  </a:lnTo>
                  <a:lnTo>
                    <a:pt x="254" y="58"/>
                  </a:lnTo>
                  <a:lnTo>
                    <a:pt x="279" y="61"/>
                  </a:lnTo>
                  <a:lnTo>
                    <a:pt x="298" y="66"/>
                  </a:lnTo>
                  <a:lnTo>
                    <a:pt x="313" y="67"/>
                  </a:lnTo>
                  <a:lnTo>
                    <a:pt x="328" y="61"/>
                  </a:lnTo>
                  <a:lnTo>
                    <a:pt x="341" y="58"/>
                  </a:lnTo>
                  <a:lnTo>
                    <a:pt x="349" y="54"/>
                  </a:lnTo>
                  <a:lnTo>
                    <a:pt x="360" y="49"/>
                  </a:lnTo>
                  <a:lnTo>
                    <a:pt x="344" y="33"/>
                  </a:lnTo>
                  <a:lnTo>
                    <a:pt x="333" y="23"/>
                  </a:lnTo>
                  <a:lnTo>
                    <a:pt x="318" y="14"/>
                  </a:lnTo>
                  <a:lnTo>
                    <a:pt x="305" y="4"/>
                  </a:lnTo>
                  <a:lnTo>
                    <a:pt x="303" y="2"/>
                  </a:lnTo>
                  <a:lnTo>
                    <a:pt x="318" y="2"/>
                  </a:lnTo>
                  <a:lnTo>
                    <a:pt x="336" y="5"/>
                  </a:lnTo>
                  <a:lnTo>
                    <a:pt x="398" y="27"/>
                  </a:lnTo>
                  <a:lnTo>
                    <a:pt x="406" y="31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6" name="Freeform 20"/>
            <p:cNvSpPr>
              <a:spLocks/>
            </p:cNvSpPr>
            <p:nvPr/>
          </p:nvSpPr>
          <p:spPr bwMode="auto">
            <a:xfrm>
              <a:off x="1484" y="1439"/>
              <a:ext cx="665" cy="437"/>
            </a:xfrm>
            <a:custGeom>
              <a:avLst/>
              <a:gdLst>
                <a:gd name="T0" fmla="*/ 202 w 665"/>
                <a:gd name="T1" fmla="*/ 52 h 437"/>
                <a:gd name="T2" fmla="*/ 222 w 665"/>
                <a:gd name="T3" fmla="*/ 76 h 437"/>
                <a:gd name="T4" fmla="*/ 254 w 665"/>
                <a:gd name="T5" fmla="*/ 50 h 437"/>
                <a:gd name="T6" fmla="*/ 274 w 665"/>
                <a:gd name="T7" fmla="*/ 94 h 437"/>
                <a:gd name="T8" fmla="*/ 319 w 665"/>
                <a:gd name="T9" fmla="*/ 145 h 437"/>
                <a:gd name="T10" fmla="*/ 375 w 665"/>
                <a:gd name="T11" fmla="*/ 135 h 437"/>
                <a:gd name="T12" fmla="*/ 403 w 665"/>
                <a:gd name="T13" fmla="*/ 143 h 437"/>
                <a:gd name="T14" fmla="*/ 429 w 665"/>
                <a:gd name="T15" fmla="*/ 195 h 437"/>
                <a:gd name="T16" fmla="*/ 497 w 665"/>
                <a:gd name="T17" fmla="*/ 205 h 437"/>
                <a:gd name="T18" fmla="*/ 522 w 665"/>
                <a:gd name="T19" fmla="*/ 208 h 437"/>
                <a:gd name="T20" fmla="*/ 548 w 665"/>
                <a:gd name="T21" fmla="*/ 210 h 437"/>
                <a:gd name="T22" fmla="*/ 558 w 665"/>
                <a:gd name="T23" fmla="*/ 226 h 437"/>
                <a:gd name="T24" fmla="*/ 613 w 665"/>
                <a:gd name="T25" fmla="*/ 212 h 437"/>
                <a:gd name="T26" fmla="*/ 613 w 665"/>
                <a:gd name="T27" fmla="*/ 231 h 437"/>
                <a:gd name="T28" fmla="*/ 607 w 665"/>
                <a:gd name="T29" fmla="*/ 256 h 437"/>
                <a:gd name="T30" fmla="*/ 626 w 665"/>
                <a:gd name="T31" fmla="*/ 284 h 437"/>
                <a:gd name="T32" fmla="*/ 615 w 665"/>
                <a:gd name="T33" fmla="*/ 293 h 437"/>
                <a:gd name="T34" fmla="*/ 633 w 665"/>
                <a:gd name="T35" fmla="*/ 293 h 437"/>
                <a:gd name="T36" fmla="*/ 661 w 665"/>
                <a:gd name="T37" fmla="*/ 313 h 437"/>
                <a:gd name="T38" fmla="*/ 656 w 665"/>
                <a:gd name="T39" fmla="*/ 329 h 437"/>
                <a:gd name="T40" fmla="*/ 599 w 665"/>
                <a:gd name="T41" fmla="*/ 319 h 437"/>
                <a:gd name="T42" fmla="*/ 576 w 665"/>
                <a:gd name="T43" fmla="*/ 331 h 437"/>
                <a:gd name="T44" fmla="*/ 579 w 665"/>
                <a:gd name="T45" fmla="*/ 347 h 437"/>
                <a:gd name="T46" fmla="*/ 546 w 665"/>
                <a:gd name="T47" fmla="*/ 365 h 437"/>
                <a:gd name="T48" fmla="*/ 496 w 665"/>
                <a:gd name="T49" fmla="*/ 357 h 437"/>
                <a:gd name="T50" fmla="*/ 470 w 665"/>
                <a:gd name="T51" fmla="*/ 347 h 437"/>
                <a:gd name="T52" fmla="*/ 458 w 665"/>
                <a:gd name="T53" fmla="*/ 362 h 437"/>
                <a:gd name="T54" fmla="*/ 448 w 665"/>
                <a:gd name="T55" fmla="*/ 377 h 437"/>
                <a:gd name="T56" fmla="*/ 432 w 665"/>
                <a:gd name="T57" fmla="*/ 373 h 437"/>
                <a:gd name="T58" fmla="*/ 393 w 665"/>
                <a:gd name="T59" fmla="*/ 381 h 437"/>
                <a:gd name="T60" fmla="*/ 357 w 665"/>
                <a:gd name="T61" fmla="*/ 380 h 437"/>
                <a:gd name="T62" fmla="*/ 350 w 665"/>
                <a:gd name="T63" fmla="*/ 422 h 437"/>
                <a:gd name="T64" fmla="*/ 323 w 665"/>
                <a:gd name="T65" fmla="*/ 427 h 437"/>
                <a:gd name="T66" fmla="*/ 290 w 665"/>
                <a:gd name="T67" fmla="*/ 422 h 437"/>
                <a:gd name="T68" fmla="*/ 269 w 665"/>
                <a:gd name="T69" fmla="*/ 411 h 437"/>
                <a:gd name="T70" fmla="*/ 295 w 665"/>
                <a:gd name="T71" fmla="*/ 368 h 437"/>
                <a:gd name="T72" fmla="*/ 261 w 665"/>
                <a:gd name="T73" fmla="*/ 352 h 437"/>
                <a:gd name="T74" fmla="*/ 220 w 665"/>
                <a:gd name="T75" fmla="*/ 359 h 437"/>
                <a:gd name="T76" fmla="*/ 138 w 665"/>
                <a:gd name="T77" fmla="*/ 344 h 437"/>
                <a:gd name="T78" fmla="*/ 153 w 665"/>
                <a:gd name="T79" fmla="*/ 323 h 437"/>
                <a:gd name="T80" fmla="*/ 132 w 665"/>
                <a:gd name="T81" fmla="*/ 311 h 437"/>
                <a:gd name="T82" fmla="*/ 142 w 665"/>
                <a:gd name="T83" fmla="*/ 302 h 437"/>
                <a:gd name="T84" fmla="*/ 155 w 665"/>
                <a:gd name="T85" fmla="*/ 303 h 437"/>
                <a:gd name="T86" fmla="*/ 163 w 665"/>
                <a:gd name="T87" fmla="*/ 293 h 437"/>
                <a:gd name="T88" fmla="*/ 132 w 665"/>
                <a:gd name="T89" fmla="*/ 290 h 437"/>
                <a:gd name="T90" fmla="*/ 122 w 665"/>
                <a:gd name="T91" fmla="*/ 277 h 437"/>
                <a:gd name="T92" fmla="*/ 143 w 665"/>
                <a:gd name="T93" fmla="*/ 277 h 437"/>
                <a:gd name="T94" fmla="*/ 177 w 665"/>
                <a:gd name="T95" fmla="*/ 275 h 437"/>
                <a:gd name="T96" fmla="*/ 189 w 665"/>
                <a:gd name="T97" fmla="*/ 266 h 437"/>
                <a:gd name="T98" fmla="*/ 151 w 665"/>
                <a:gd name="T99" fmla="*/ 251 h 437"/>
                <a:gd name="T100" fmla="*/ 57 w 665"/>
                <a:gd name="T101" fmla="*/ 244 h 437"/>
                <a:gd name="T102" fmla="*/ 1 w 665"/>
                <a:gd name="T103" fmla="*/ 191 h 437"/>
                <a:gd name="T104" fmla="*/ 71 w 665"/>
                <a:gd name="T105" fmla="*/ 169 h 437"/>
                <a:gd name="T106" fmla="*/ 122 w 665"/>
                <a:gd name="T107" fmla="*/ 135 h 437"/>
                <a:gd name="T108" fmla="*/ 133 w 665"/>
                <a:gd name="T109" fmla="*/ 99 h 437"/>
                <a:gd name="T110" fmla="*/ 70 w 665"/>
                <a:gd name="T111" fmla="*/ 104 h 437"/>
                <a:gd name="T112" fmla="*/ 132 w 665"/>
                <a:gd name="T113" fmla="*/ 63 h 437"/>
                <a:gd name="T114" fmla="*/ 155 w 665"/>
                <a:gd name="T115" fmla="*/ 39 h 437"/>
                <a:gd name="T116" fmla="*/ 169 w 665"/>
                <a:gd name="T117" fmla="*/ 11 h 437"/>
                <a:gd name="T118" fmla="*/ 207 w 665"/>
                <a:gd name="T119" fmla="*/ 3 h 4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65"/>
                <a:gd name="T181" fmla="*/ 0 h 437"/>
                <a:gd name="T182" fmla="*/ 665 w 665"/>
                <a:gd name="T183" fmla="*/ 437 h 43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65" h="437">
                  <a:moveTo>
                    <a:pt x="217" y="9"/>
                  </a:moveTo>
                  <a:lnTo>
                    <a:pt x="217" y="29"/>
                  </a:lnTo>
                  <a:lnTo>
                    <a:pt x="217" y="34"/>
                  </a:lnTo>
                  <a:lnTo>
                    <a:pt x="212" y="40"/>
                  </a:lnTo>
                  <a:lnTo>
                    <a:pt x="204" y="44"/>
                  </a:lnTo>
                  <a:lnTo>
                    <a:pt x="202" y="52"/>
                  </a:lnTo>
                  <a:lnTo>
                    <a:pt x="197" y="60"/>
                  </a:lnTo>
                  <a:lnTo>
                    <a:pt x="192" y="65"/>
                  </a:lnTo>
                  <a:lnTo>
                    <a:pt x="192" y="68"/>
                  </a:lnTo>
                  <a:lnTo>
                    <a:pt x="197" y="71"/>
                  </a:lnTo>
                  <a:lnTo>
                    <a:pt x="212" y="76"/>
                  </a:lnTo>
                  <a:lnTo>
                    <a:pt x="222" y="76"/>
                  </a:lnTo>
                  <a:lnTo>
                    <a:pt x="231" y="75"/>
                  </a:lnTo>
                  <a:lnTo>
                    <a:pt x="235" y="70"/>
                  </a:lnTo>
                  <a:lnTo>
                    <a:pt x="236" y="62"/>
                  </a:lnTo>
                  <a:lnTo>
                    <a:pt x="238" y="52"/>
                  </a:lnTo>
                  <a:lnTo>
                    <a:pt x="248" y="50"/>
                  </a:lnTo>
                  <a:lnTo>
                    <a:pt x="254" y="50"/>
                  </a:lnTo>
                  <a:lnTo>
                    <a:pt x="259" y="55"/>
                  </a:lnTo>
                  <a:lnTo>
                    <a:pt x="266" y="62"/>
                  </a:lnTo>
                  <a:lnTo>
                    <a:pt x="270" y="70"/>
                  </a:lnTo>
                  <a:lnTo>
                    <a:pt x="270" y="76"/>
                  </a:lnTo>
                  <a:lnTo>
                    <a:pt x="272" y="89"/>
                  </a:lnTo>
                  <a:lnTo>
                    <a:pt x="274" y="94"/>
                  </a:lnTo>
                  <a:lnTo>
                    <a:pt x="272" y="99"/>
                  </a:lnTo>
                  <a:lnTo>
                    <a:pt x="266" y="102"/>
                  </a:lnTo>
                  <a:lnTo>
                    <a:pt x="259" y="109"/>
                  </a:lnTo>
                  <a:lnTo>
                    <a:pt x="301" y="143"/>
                  </a:lnTo>
                  <a:lnTo>
                    <a:pt x="311" y="146"/>
                  </a:lnTo>
                  <a:lnTo>
                    <a:pt x="319" y="145"/>
                  </a:lnTo>
                  <a:lnTo>
                    <a:pt x="326" y="143"/>
                  </a:lnTo>
                  <a:lnTo>
                    <a:pt x="337" y="142"/>
                  </a:lnTo>
                  <a:lnTo>
                    <a:pt x="350" y="140"/>
                  </a:lnTo>
                  <a:lnTo>
                    <a:pt x="362" y="138"/>
                  </a:lnTo>
                  <a:lnTo>
                    <a:pt x="368" y="138"/>
                  </a:lnTo>
                  <a:lnTo>
                    <a:pt x="375" y="135"/>
                  </a:lnTo>
                  <a:lnTo>
                    <a:pt x="380" y="132"/>
                  </a:lnTo>
                  <a:lnTo>
                    <a:pt x="385" y="132"/>
                  </a:lnTo>
                  <a:lnTo>
                    <a:pt x="399" y="133"/>
                  </a:lnTo>
                  <a:lnTo>
                    <a:pt x="409" y="135"/>
                  </a:lnTo>
                  <a:lnTo>
                    <a:pt x="406" y="140"/>
                  </a:lnTo>
                  <a:lnTo>
                    <a:pt x="403" y="143"/>
                  </a:lnTo>
                  <a:lnTo>
                    <a:pt x="401" y="146"/>
                  </a:lnTo>
                  <a:lnTo>
                    <a:pt x="399" y="150"/>
                  </a:lnTo>
                  <a:lnTo>
                    <a:pt x="403" y="153"/>
                  </a:lnTo>
                  <a:lnTo>
                    <a:pt x="417" y="166"/>
                  </a:lnTo>
                  <a:lnTo>
                    <a:pt x="424" y="186"/>
                  </a:lnTo>
                  <a:lnTo>
                    <a:pt x="429" y="195"/>
                  </a:lnTo>
                  <a:lnTo>
                    <a:pt x="443" y="195"/>
                  </a:lnTo>
                  <a:lnTo>
                    <a:pt x="450" y="204"/>
                  </a:lnTo>
                  <a:lnTo>
                    <a:pt x="468" y="200"/>
                  </a:lnTo>
                  <a:lnTo>
                    <a:pt x="474" y="202"/>
                  </a:lnTo>
                  <a:lnTo>
                    <a:pt x="494" y="199"/>
                  </a:lnTo>
                  <a:lnTo>
                    <a:pt x="497" y="205"/>
                  </a:lnTo>
                  <a:lnTo>
                    <a:pt x="499" y="210"/>
                  </a:lnTo>
                  <a:lnTo>
                    <a:pt x="502" y="217"/>
                  </a:lnTo>
                  <a:lnTo>
                    <a:pt x="509" y="217"/>
                  </a:lnTo>
                  <a:lnTo>
                    <a:pt x="519" y="217"/>
                  </a:lnTo>
                  <a:lnTo>
                    <a:pt x="527" y="215"/>
                  </a:lnTo>
                  <a:lnTo>
                    <a:pt x="522" y="208"/>
                  </a:lnTo>
                  <a:lnTo>
                    <a:pt x="530" y="204"/>
                  </a:lnTo>
                  <a:lnTo>
                    <a:pt x="536" y="202"/>
                  </a:lnTo>
                  <a:lnTo>
                    <a:pt x="543" y="200"/>
                  </a:lnTo>
                  <a:lnTo>
                    <a:pt x="545" y="202"/>
                  </a:lnTo>
                  <a:lnTo>
                    <a:pt x="546" y="207"/>
                  </a:lnTo>
                  <a:lnTo>
                    <a:pt x="548" y="210"/>
                  </a:lnTo>
                  <a:lnTo>
                    <a:pt x="546" y="213"/>
                  </a:lnTo>
                  <a:lnTo>
                    <a:pt x="540" y="217"/>
                  </a:lnTo>
                  <a:lnTo>
                    <a:pt x="538" y="220"/>
                  </a:lnTo>
                  <a:lnTo>
                    <a:pt x="543" y="225"/>
                  </a:lnTo>
                  <a:lnTo>
                    <a:pt x="550" y="226"/>
                  </a:lnTo>
                  <a:lnTo>
                    <a:pt x="558" y="226"/>
                  </a:lnTo>
                  <a:lnTo>
                    <a:pt x="576" y="220"/>
                  </a:lnTo>
                  <a:lnTo>
                    <a:pt x="581" y="222"/>
                  </a:lnTo>
                  <a:lnTo>
                    <a:pt x="594" y="218"/>
                  </a:lnTo>
                  <a:lnTo>
                    <a:pt x="599" y="215"/>
                  </a:lnTo>
                  <a:lnTo>
                    <a:pt x="602" y="208"/>
                  </a:lnTo>
                  <a:lnTo>
                    <a:pt x="613" y="212"/>
                  </a:lnTo>
                  <a:lnTo>
                    <a:pt x="613" y="217"/>
                  </a:lnTo>
                  <a:lnTo>
                    <a:pt x="613" y="222"/>
                  </a:lnTo>
                  <a:lnTo>
                    <a:pt x="618" y="223"/>
                  </a:lnTo>
                  <a:lnTo>
                    <a:pt x="620" y="225"/>
                  </a:lnTo>
                  <a:lnTo>
                    <a:pt x="618" y="228"/>
                  </a:lnTo>
                  <a:lnTo>
                    <a:pt x="613" y="231"/>
                  </a:lnTo>
                  <a:lnTo>
                    <a:pt x="616" y="235"/>
                  </a:lnTo>
                  <a:lnTo>
                    <a:pt x="621" y="238"/>
                  </a:lnTo>
                  <a:lnTo>
                    <a:pt x="621" y="241"/>
                  </a:lnTo>
                  <a:lnTo>
                    <a:pt x="620" y="244"/>
                  </a:lnTo>
                  <a:lnTo>
                    <a:pt x="616" y="249"/>
                  </a:lnTo>
                  <a:lnTo>
                    <a:pt x="607" y="256"/>
                  </a:lnTo>
                  <a:lnTo>
                    <a:pt x="621" y="267"/>
                  </a:lnTo>
                  <a:lnTo>
                    <a:pt x="615" y="279"/>
                  </a:lnTo>
                  <a:lnTo>
                    <a:pt x="615" y="284"/>
                  </a:lnTo>
                  <a:lnTo>
                    <a:pt x="620" y="285"/>
                  </a:lnTo>
                  <a:lnTo>
                    <a:pt x="625" y="285"/>
                  </a:lnTo>
                  <a:lnTo>
                    <a:pt x="626" y="284"/>
                  </a:lnTo>
                  <a:lnTo>
                    <a:pt x="630" y="287"/>
                  </a:lnTo>
                  <a:lnTo>
                    <a:pt x="626" y="290"/>
                  </a:lnTo>
                  <a:lnTo>
                    <a:pt x="621" y="288"/>
                  </a:lnTo>
                  <a:lnTo>
                    <a:pt x="618" y="288"/>
                  </a:lnTo>
                  <a:lnTo>
                    <a:pt x="613" y="288"/>
                  </a:lnTo>
                  <a:lnTo>
                    <a:pt x="615" y="293"/>
                  </a:lnTo>
                  <a:lnTo>
                    <a:pt x="620" y="293"/>
                  </a:lnTo>
                  <a:lnTo>
                    <a:pt x="621" y="295"/>
                  </a:lnTo>
                  <a:lnTo>
                    <a:pt x="625" y="297"/>
                  </a:lnTo>
                  <a:lnTo>
                    <a:pt x="628" y="295"/>
                  </a:lnTo>
                  <a:lnTo>
                    <a:pt x="630" y="293"/>
                  </a:lnTo>
                  <a:lnTo>
                    <a:pt x="633" y="293"/>
                  </a:lnTo>
                  <a:lnTo>
                    <a:pt x="643" y="297"/>
                  </a:lnTo>
                  <a:lnTo>
                    <a:pt x="643" y="298"/>
                  </a:lnTo>
                  <a:lnTo>
                    <a:pt x="647" y="302"/>
                  </a:lnTo>
                  <a:lnTo>
                    <a:pt x="652" y="298"/>
                  </a:lnTo>
                  <a:lnTo>
                    <a:pt x="656" y="305"/>
                  </a:lnTo>
                  <a:lnTo>
                    <a:pt x="661" y="313"/>
                  </a:lnTo>
                  <a:lnTo>
                    <a:pt x="661" y="316"/>
                  </a:lnTo>
                  <a:lnTo>
                    <a:pt x="661" y="319"/>
                  </a:lnTo>
                  <a:lnTo>
                    <a:pt x="664" y="323"/>
                  </a:lnTo>
                  <a:lnTo>
                    <a:pt x="665" y="324"/>
                  </a:lnTo>
                  <a:lnTo>
                    <a:pt x="661" y="328"/>
                  </a:lnTo>
                  <a:lnTo>
                    <a:pt x="656" y="329"/>
                  </a:lnTo>
                  <a:lnTo>
                    <a:pt x="647" y="329"/>
                  </a:lnTo>
                  <a:lnTo>
                    <a:pt x="610" y="328"/>
                  </a:lnTo>
                  <a:lnTo>
                    <a:pt x="612" y="324"/>
                  </a:lnTo>
                  <a:lnTo>
                    <a:pt x="608" y="323"/>
                  </a:lnTo>
                  <a:lnTo>
                    <a:pt x="603" y="323"/>
                  </a:lnTo>
                  <a:lnTo>
                    <a:pt x="599" y="319"/>
                  </a:lnTo>
                  <a:lnTo>
                    <a:pt x="594" y="321"/>
                  </a:lnTo>
                  <a:lnTo>
                    <a:pt x="592" y="323"/>
                  </a:lnTo>
                  <a:lnTo>
                    <a:pt x="589" y="323"/>
                  </a:lnTo>
                  <a:lnTo>
                    <a:pt x="587" y="319"/>
                  </a:lnTo>
                  <a:lnTo>
                    <a:pt x="582" y="318"/>
                  </a:lnTo>
                  <a:lnTo>
                    <a:pt x="576" y="331"/>
                  </a:lnTo>
                  <a:lnTo>
                    <a:pt x="572" y="334"/>
                  </a:lnTo>
                  <a:lnTo>
                    <a:pt x="572" y="337"/>
                  </a:lnTo>
                  <a:lnTo>
                    <a:pt x="574" y="342"/>
                  </a:lnTo>
                  <a:lnTo>
                    <a:pt x="579" y="342"/>
                  </a:lnTo>
                  <a:lnTo>
                    <a:pt x="582" y="344"/>
                  </a:lnTo>
                  <a:lnTo>
                    <a:pt x="579" y="347"/>
                  </a:lnTo>
                  <a:lnTo>
                    <a:pt x="574" y="350"/>
                  </a:lnTo>
                  <a:lnTo>
                    <a:pt x="569" y="354"/>
                  </a:lnTo>
                  <a:lnTo>
                    <a:pt x="566" y="357"/>
                  </a:lnTo>
                  <a:lnTo>
                    <a:pt x="564" y="360"/>
                  </a:lnTo>
                  <a:lnTo>
                    <a:pt x="559" y="364"/>
                  </a:lnTo>
                  <a:lnTo>
                    <a:pt x="546" y="365"/>
                  </a:lnTo>
                  <a:lnTo>
                    <a:pt x="515" y="372"/>
                  </a:lnTo>
                  <a:lnTo>
                    <a:pt x="509" y="372"/>
                  </a:lnTo>
                  <a:lnTo>
                    <a:pt x="505" y="370"/>
                  </a:lnTo>
                  <a:lnTo>
                    <a:pt x="496" y="364"/>
                  </a:lnTo>
                  <a:lnTo>
                    <a:pt x="496" y="362"/>
                  </a:lnTo>
                  <a:lnTo>
                    <a:pt x="496" y="357"/>
                  </a:lnTo>
                  <a:lnTo>
                    <a:pt x="494" y="355"/>
                  </a:lnTo>
                  <a:lnTo>
                    <a:pt x="491" y="357"/>
                  </a:lnTo>
                  <a:lnTo>
                    <a:pt x="486" y="357"/>
                  </a:lnTo>
                  <a:lnTo>
                    <a:pt x="481" y="357"/>
                  </a:lnTo>
                  <a:lnTo>
                    <a:pt x="479" y="355"/>
                  </a:lnTo>
                  <a:lnTo>
                    <a:pt x="470" y="347"/>
                  </a:lnTo>
                  <a:lnTo>
                    <a:pt x="465" y="349"/>
                  </a:lnTo>
                  <a:lnTo>
                    <a:pt x="468" y="352"/>
                  </a:lnTo>
                  <a:lnTo>
                    <a:pt x="473" y="357"/>
                  </a:lnTo>
                  <a:lnTo>
                    <a:pt x="471" y="359"/>
                  </a:lnTo>
                  <a:lnTo>
                    <a:pt x="468" y="362"/>
                  </a:lnTo>
                  <a:lnTo>
                    <a:pt x="458" y="362"/>
                  </a:lnTo>
                  <a:lnTo>
                    <a:pt x="450" y="360"/>
                  </a:lnTo>
                  <a:lnTo>
                    <a:pt x="445" y="362"/>
                  </a:lnTo>
                  <a:lnTo>
                    <a:pt x="445" y="365"/>
                  </a:lnTo>
                  <a:lnTo>
                    <a:pt x="450" y="370"/>
                  </a:lnTo>
                  <a:lnTo>
                    <a:pt x="453" y="377"/>
                  </a:lnTo>
                  <a:lnTo>
                    <a:pt x="448" y="377"/>
                  </a:lnTo>
                  <a:lnTo>
                    <a:pt x="443" y="378"/>
                  </a:lnTo>
                  <a:lnTo>
                    <a:pt x="439" y="380"/>
                  </a:lnTo>
                  <a:lnTo>
                    <a:pt x="434" y="381"/>
                  </a:lnTo>
                  <a:lnTo>
                    <a:pt x="432" y="380"/>
                  </a:lnTo>
                  <a:lnTo>
                    <a:pt x="434" y="377"/>
                  </a:lnTo>
                  <a:lnTo>
                    <a:pt x="432" y="373"/>
                  </a:lnTo>
                  <a:lnTo>
                    <a:pt x="430" y="373"/>
                  </a:lnTo>
                  <a:lnTo>
                    <a:pt x="406" y="373"/>
                  </a:lnTo>
                  <a:lnTo>
                    <a:pt x="401" y="377"/>
                  </a:lnTo>
                  <a:lnTo>
                    <a:pt x="398" y="380"/>
                  </a:lnTo>
                  <a:lnTo>
                    <a:pt x="396" y="381"/>
                  </a:lnTo>
                  <a:lnTo>
                    <a:pt x="393" y="381"/>
                  </a:lnTo>
                  <a:lnTo>
                    <a:pt x="388" y="378"/>
                  </a:lnTo>
                  <a:lnTo>
                    <a:pt x="383" y="377"/>
                  </a:lnTo>
                  <a:lnTo>
                    <a:pt x="378" y="377"/>
                  </a:lnTo>
                  <a:lnTo>
                    <a:pt x="367" y="377"/>
                  </a:lnTo>
                  <a:lnTo>
                    <a:pt x="363" y="378"/>
                  </a:lnTo>
                  <a:lnTo>
                    <a:pt x="357" y="380"/>
                  </a:lnTo>
                  <a:lnTo>
                    <a:pt x="354" y="385"/>
                  </a:lnTo>
                  <a:lnTo>
                    <a:pt x="350" y="390"/>
                  </a:lnTo>
                  <a:lnTo>
                    <a:pt x="347" y="398"/>
                  </a:lnTo>
                  <a:lnTo>
                    <a:pt x="346" y="416"/>
                  </a:lnTo>
                  <a:lnTo>
                    <a:pt x="347" y="419"/>
                  </a:lnTo>
                  <a:lnTo>
                    <a:pt x="350" y="422"/>
                  </a:lnTo>
                  <a:lnTo>
                    <a:pt x="346" y="424"/>
                  </a:lnTo>
                  <a:lnTo>
                    <a:pt x="341" y="426"/>
                  </a:lnTo>
                  <a:lnTo>
                    <a:pt x="329" y="430"/>
                  </a:lnTo>
                  <a:lnTo>
                    <a:pt x="328" y="429"/>
                  </a:lnTo>
                  <a:lnTo>
                    <a:pt x="326" y="427"/>
                  </a:lnTo>
                  <a:lnTo>
                    <a:pt x="323" y="427"/>
                  </a:lnTo>
                  <a:lnTo>
                    <a:pt x="318" y="430"/>
                  </a:lnTo>
                  <a:lnTo>
                    <a:pt x="315" y="432"/>
                  </a:lnTo>
                  <a:lnTo>
                    <a:pt x="295" y="437"/>
                  </a:lnTo>
                  <a:lnTo>
                    <a:pt x="292" y="435"/>
                  </a:lnTo>
                  <a:lnTo>
                    <a:pt x="295" y="430"/>
                  </a:lnTo>
                  <a:lnTo>
                    <a:pt x="290" y="422"/>
                  </a:lnTo>
                  <a:lnTo>
                    <a:pt x="285" y="426"/>
                  </a:lnTo>
                  <a:lnTo>
                    <a:pt x="280" y="429"/>
                  </a:lnTo>
                  <a:lnTo>
                    <a:pt x="274" y="430"/>
                  </a:lnTo>
                  <a:lnTo>
                    <a:pt x="267" y="429"/>
                  </a:lnTo>
                  <a:lnTo>
                    <a:pt x="267" y="417"/>
                  </a:lnTo>
                  <a:lnTo>
                    <a:pt x="269" y="411"/>
                  </a:lnTo>
                  <a:lnTo>
                    <a:pt x="269" y="403"/>
                  </a:lnTo>
                  <a:lnTo>
                    <a:pt x="269" y="399"/>
                  </a:lnTo>
                  <a:lnTo>
                    <a:pt x="274" y="395"/>
                  </a:lnTo>
                  <a:lnTo>
                    <a:pt x="282" y="388"/>
                  </a:lnTo>
                  <a:lnTo>
                    <a:pt x="292" y="378"/>
                  </a:lnTo>
                  <a:lnTo>
                    <a:pt x="295" y="368"/>
                  </a:lnTo>
                  <a:lnTo>
                    <a:pt x="293" y="364"/>
                  </a:lnTo>
                  <a:lnTo>
                    <a:pt x="288" y="359"/>
                  </a:lnTo>
                  <a:lnTo>
                    <a:pt x="282" y="354"/>
                  </a:lnTo>
                  <a:lnTo>
                    <a:pt x="279" y="349"/>
                  </a:lnTo>
                  <a:lnTo>
                    <a:pt x="270" y="349"/>
                  </a:lnTo>
                  <a:lnTo>
                    <a:pt x="261" y="352"/>
                  </a:lnTo>
                  <a:lnTo>
                    <a:pt x="253" y="360"/>
                  </a:lnTo>
                  <a:lnTo>
                    <a:pt x="244" y="370"/>
                  </a:lnTo>
                  <a:lnTo>
                    <a:pt x="236" y="370"/>
                  </a:lnTo>
                  <a:lnTo>
                    <a:pt x="223" y="367"/>
                  </a:lnTo>
                  <a:lnTo>
                    <a:pt x="223" y="362"/>
                  </a:lnTo>
                  <a:lnTo>
                    <a:pt x="220" y="359"/>
                  </a:lnTo>
                  <a:lnTo>
                    <a:pt x="217" y="349"/>
                  </a:lnTo>
                  <a:lnTo>
                    <a:pt x="189" y="347"/>
                  </a:lnTo>
                  <a:lnTo>
                    <a:pt x="186" y="339"/>
                  </a:lnTo>
                  <a:lnTo>
                    <a:pt x="173" y="342"/>
                  </a:lnTo>
                  <a:lnTo>
                    <a:pt x="169" y="349"/>
                  </a:lnTo>
                  <a:lnTo>
                    <a:pt x="138" y="344"/>
                  </a:lnTo>
                  <a:lnTo>
                    <a:pt x="145" y="337"/>
                  </a:lnTo>
                  <a:lnTo>
                    <a:pt x="148" y="334"/>
                  </a:lnTo>
                  <a:lnTo>
                    <a:pt x="150" y="333"/>
                  </a:lnTo>
                  <a:lnTo>
                    <a:pt x="151" y="329"/>
                  </a:lnTo>
                  <a:lnTo>
                    <a:pt x="151" y="326"/>
                  </a:lnTo>
                  <a:lnTo>
                    <a:pt x="153" y="323"/>
                  </a:lnTo>
                  <a:lnTo>
                    <a:pt x="151" y="318"/>
                  </a:lnTo>
                  <a:lnTo>
                    <a:pt x="150" y="315"/>
                  </a:lnTo>
                  <a:lnTo>
                    <a:pt x="146" y="313"/>
                  </a:lnTo>
                  <a:lnTo>
                    <a:pt x="142" y="313"/>
                  </a:lnTo>
                  <a:lnTo>
                    <a:pt x="137" y="313"/>
                  </a:lnTo>
                  <a:lnTo>
                    <a:pt x="132" y="311"/>
                  </a:lnTo>
                  <a:lnTo>
                    <a:pt x="130" y="308"/>
                  </a:lnTo>
                  <a:lnTo>
                    <a:pt x="128" y="305"/>
                  </a:lnTo>
                  <a:lnTo>
                    <a:pt x="130" y="303"/>
                  </a:lnTo>
                  <a:lnTo>
                    <a:pt x="133" y="302"/>
                  </a:lnTo>
                  <a:lnTo>
                    <a:pt x="137" y="302"/>
                  </a:lnTo>
                  <a:lnTo>
                    <a:pt x="142" y="302"/>
                  </a:lnTo>
                  <a:lnTo>
                    <a:pt x="145" y="306"/>
                  </a:lnTo>
                  <a:lnTo>
                    <a:pt x="146" y="308"/>
                  </a:lnTo>
                  <a:lnTo>
                    <a:pt x="151" y="308"/>
                  </a:lnTo>
                  <a:lnTo>
                    <a:pt x="155" y="308"/>
                  </a:lnTo>
                  <a:lnTo>
                    <a:pt x="155" y="305"/>
                  </a:lnTo>
                  <a:lnTo>
                    <a:pt x="155" y="303"/>
                  </a:lnTo>
                  <a:lnTo>
                    <a:pt x="158" y="303"/>
                  </a:lnTo>
                  <a:lnTo>
                    <a:pt x="163" y="303"/>
                  </a:lnTo>
                  <a:lnTo>
                    <a:pt x="168" y="302"/>
                  </a:lnTo>
                  <a:lnTo>
                    <a:pt x="169" y="298"/>
                  </a:lnTo>
                  <a:lnTo>
                    <a:pt x="168" y="295"/>
                  </a:lnTo>
                  <a:lnTo>
                    <a:pt x="163" y="293"/>
                  </a:lnTo>
                  <a:lnTo>
                    <a:pt x="153" y="295"/>
                  </a:lnTo>
                  <a:lnTo>
                    <a:pt x="148" y="295"/>
                  </a:lnTo>
                  <a:lnTo>
                    <a:pt x="143" y="295"/>
                  </a:lnTo>
                  <a:lnTo>
                    <a:pt x="138" y="295"/>
                  </a:lnTo>
                  <a:lnTo>
                    <a:pt x="137" y="292"/>
                  </a:lnTo>
                  <a:lnTo>
                    <a:pt x="132" y="290"/>
                  </a:lnTo>
                  <a:lnTo>
                    <a:pt x="125" y="287"/>
                  </a:lnTo>
                  <a:lnTo>
                    <a:pt x="124" y="285"/>
                  </a:lnTo>
                  <a:lnTo>
                    <a:pt x="125" y="284"/>
                  </a:lnTo>
                  <a:lnTo>
                    <a:pt x="120" y="280"/>
                  </a:lnTo>
                  <a:lnTo>
                    <a:pt x="119" y="279"/>
                  </a:lnTo>
                  <a:lnTo>
                    <a:pt x="122" y="277"/>
                  </a:lnTo>
                  <a:lnTo>
                    <a:pt x="125" y="275"/>
                  </a:lnTo>
                  <a:lnTo>
                    <a:pt x="128" y="279"/>
                  </a:lnTo>
                  <a:lnTo>
                    <a:pt x="132" y="280"/>
                  </a:lnTo>
                  <a:lnTo>
                    <a:pt x="135" y="280"/>
                  </a:lnTo>
                  <a:lnTo>
                    <a:pt x="140" y="279"/>
                  </a:lnTo>
                  <a:lnTo>
                    <a:pt x="143" y="277"/>
                  </a:lnTo>
                  <a:lnTo>
                    <a:pt x="150" y="275"/>
                  </a:lnTo>
                  <a:lnTo>
                    <a:pt x="156" y="275"/>
                  </a:lnTo>
                  <a:lnTo>
                    <a:pt x="159" y="274"/>
                  </a:lnTo>
                  <a:lnTo>
                    <a:pt x="166" y="272"/>
                  </a:lnTo>
                  <a:lnTo>
                    <a:pt x="173" y="274"/>
                  </a:lnTo>
                  <a:lnTo>
                    <a:pt x="177" y="275"/>
                  </a:lnTo>
                  <a:lnTo>
                    <a:pt x="181" y="275"/>
                  </a:lnTo>
                  <a:lnTo>
                    <a:pt x="181" y="271"/>
                  </a:lnTo>
                  <a:lnTo>
                    <a:pt x="177" y="269"/>
                  </a:lnTo>
                  <a:lnTo>
                    <a:pt x="179" y="267"/>
                  </a:lnTo>
                  <a:lnTo>
                    <a:pt x="186" y="267"/>
                  </a:lnTo>
                  <a:lnTo>
                    <a:pt x="189" y="266"/>
                  </a:lnTo>
                  <a:lnTo>
                    <a:pt x="189" y="264"/>
                  </a:lnTo>
                  <a:lnTo>
                    <a:pt x="187" y="262"/>
                  </a:lnTo>
                  <a:lnTo>
                    <a:pt x="184" y="261"/>
                  </a:lnTo>
                  <a:lnTo>
                    <a:pt x="177" y="259"/>
                  </a:lnTo>
                  <a:lnTo>
                    <a:pt x="168" y="256"/>
                  </a:lnTo>
                  <a:lnTo>
                    <a:pt x="151" y="251"/>
                  </a:lnTo>
                  <a:lnTo>
                    <a:pt x="120" y="244"/>
                  </a:lnTo>
                  <a:lnTo>
                    <a:pt x="119" y="241"/>
                  </a:lnTo>
                  <a:lnTo>
                    <a:pt x="102" y="241"/>
                  </a:lnTo>
                  <a:lnTo>
                    <a:pt x="94" y="239"/>
                  </a:lnTo>
                  <a:lnTo>
                    <a:pt x="81" y="249"/>
                  </a:lnTo>
                  <a:lnTo>
                    <a:pt x="57" y="244"/>
                  </a:lnTo>
                  <a:lnTo>
                    <a:pt x="52" y="238"/>
                  </a:lnTo>
                  <a:lnTo>
                    <a:pt x="16" y="228"/>
                  </a:lnTo>
                  <a:lnTo>
                    <a:pt x="0" y="222"/>
                  </a:lnTo>
                  <a:lnTo>
                    <a:pt x="8" y="220"/>
                  </a:lnTo>
                  <a:lnTo>
                    <a:pt x="6" y="205"/>
                  </a:lnTo>
                  <a:lnTo>
                    <a:pt x="1" y="191"/>
                  </a:lnTo>
                  <a:lnTo>
                    <a:pt x="3" y="186"/>
                  </a:lnTo>
                  <a:lnTo>
                    <a:pt x="17" y="186"/>
                  </a:lnTo>
                  <a:lnTo>
                    <a:pt x="31" y="173"/>
                  </a:lnTo>
                  <a:lnTo>
                    <a:pt x="42" y="171"/>
                  </a:lnTo>
                  <a:lnTo>
                    <a:pt x="53" y="168"/>
                  </a:lnTo>
                  <a:lnTo>
                    <a:pt x="71" y="169"/>
                  </a:lnTo>
                  <a:lnTo>
                    <a:pt x="78" y="164"/>
                  </a:lnTo>
                  <a:lnTo>
                    <a:pt x="81" y="155"/>
                  </a:lnTo>
                  <a:lnTo>
                    <a:pt x="86" y="151"/>
                  </a:lnTo>
                  <a:lnTo>
                    <a:pt x="96" y="146"/>
                  </a:lnTo>
                  <a:lnTo>
                    <a:pt x="104" y="142"/>
                  </a:lnTo>
                  <a:lnTo>
                    <a:pt x="122" y="135"/>
                  </a:lnTo>
                  <a:lnTo>
                    <a:pt x="138" y="129"/>
                  </a:lnTo>
                  <a:lnTo>
                    <a:pt x="155" y="129"/>
                  </a:lnTo>
                  <a:lnTo>
                    <a:pt x="158" y="119"/>
                  </a:lnTo>
                  <a:lnTo>
                    <a:pt x="150" y="114"/>
                  </a:lnTo>
                  <a:lnTo>
                    <a:pt x="133" y="99"/>
                  </a:lnTo>
                  <a:lnTo>
                    <a:pt x="130" y="98"/>
                  </a:lnTo>
                  <a:lnTo>
                    <a:pt x="127" y="99"/>
                  </a:lnTo>
                  <a:lnTo>
                    <a:pt x="124" y="107"/>
                  </a:lnTo>
                  <a:lnTo>
                    <a:pt x="112" y="107"/>
                  </a:lnTo>
                  <a:lnTo>
                    <a:pt x="84" y="106"/>
                  </a:lnTo>
                  <a:lnTo>
                    <a:pt x="70" y="104"/>
                  </a:lnTo>
                  <a:lnTo>
                    <a:pt x="60" y="83"/>
                  </a:lnTo>
                  <a:lnTo>
                    <a:pt x="70" y="78"/>
                  </a:lnTo>
                  <a:lnTo>
                    <a:pt x="89" y="71"/>
                  </a:lnTo>
                  <a:lnTo>
                    <a:pt x="106" y="68"/>
                  </a:lnTo>
                  <a:lnTo>
                    <a:pt x="106" y="67"/>
                  </a:lnTo>
                  <a:lnTo>
                    <a:pt x="132" y="63"/>
                  </a:lnTo>
                  <a:lnTo>
                    <a:pt x="142" y="62"/>
                  </a:lnTo>
                  <a:lnTo>
                    <a:pt x="137" y="49"/>
                  </a:lnTo>
                  <a:lnTo>
                    <a:pt x="142" y="47"/>
                  </a:lnTo>
                  <a:lnTo>
                    <a:pt x="145" y="45"/>
                  </a:lnTo>
                  <a:lnTo>
                    <a:pt x="150" y="44"/>
                  </a:lnTo>
                  <a:lnTo>
                    <a:pt x="155" y="39"/>
                  </a:lnTo>
                  <a:lnTo>
                    <a:pt x="155" y="37"/>
                  </a:lnTo>
                  <a:lnTo>
                    <a:pt x="145" y="37"/>
                  </a:lnTo>
                  <a:lnTo>
                    <a:pt x="145" y="32"/>
                  </a:lnTo>
                  <a:lnTo>
                    <a:pt x="148" y="29"/>
                  </a:lnTo>
                  <a:lnTo>
                    <a:pt x="155" y="19"/>
                  </a:lnTo>
                  <a:lnTo>
                    <a:pt x="169" y="11"/>
                  </a:lnTo>
                  <a:lnTo>
                    <a:pt x="176" y="8"/>
                  </a:lnTo>
                  <a:lnTo>
                    <a:pt x="182" y="4"/>
                  </a:lnTo>
                  <a:lnTo>
                    <a:pt x="190" y="1"/>
                  </a:lnTo>
                  <a:lnTo>
                    <a:pt x="199" y="1"/>
                  </a:lnTo>
                  <a:lnTo>
                    <a:pt x="204" y="0"/>
                  </a:lnTo>
                  <a:lnTo>
                    <a:pt x="207" y="3"/>
                  </a:lnTo>
                  <a:lnTo>
                    <a:pt x="208" y="8"/>
                  </a:lnTo>
                  <a:lnTo>
                    <a:pt x="212" y="8"/>
                  </a:lnTo>
                  <a:lnTo>
                    <a:pt x="217" y="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7" name="Freeform 21"/>
            <p:cNvSpPr>
              <a:spLocks/>
            </p:cNvSpPr>
            <p:nvPr/>
          </p:nvSpPr>
          <p:spPr bwMode="auto">
            <a:xfrm>
              <a:off x="2368" y="1525"/>
              <a:ext cx="491" cy="338"/>
            </a:xfrm>
            <a:custGeom>
              <a:avLst/>
              <a:gdLst>
                <a:gd name="T0" fmla="*/ 189 w 491"/>
                <a:gd name="T1" fmla="*/ 13 h 338"/>
                <a:gd name="T2" fmla="*/ 220 w 491"/>
                <a:gd name="T3" fmla="*/ 34 h 338"/>
                <a:gd name="T4" fmla="*/ 255 w 491"/>
                <a:gd name="T5" fmla="*/ 59 h 338"/>
                <a:gd name="T6" fmla="*/ 286 w 491"/>
                <a:gd name="T7" fmla="*/ 77 h 338"/>
                <a:gd name="T8" fmla="*/ 313 w 491"/>
                <a:gd name="T9" fmla="*/ 82 h 338"/>
                <a:gd name="T10" fmla="*/ 304 w 491"/>
                <a:gd name="T11" fmla="*/ 101 h 338"/>
                <a:gd name="T12" fmla="*/ 328 w 491"/>
                <a:gd name="T13" fmla="*/ 90 h 338"/>
                <a:gd name="T14" fmla="*/ 354 w 491"/>
                <a:gd name="T15" fmla="*/ 91 h 338"/>
                <a:gd name="T16" fmla="*/ 390 w 491"/>
                <a:gd name="T17" fmla="*/ 101 h 338"/>
                <a:gd name="T18" fmla="*/ 426 w 491"/>
                <a:gd name="T19" fmla="*/ 119 h 338"/>
                <a:gd name="T20" fmla="*/ 447 w 491"/>
                <a:gd name="T21" fmla="*/ 132 h 338"/>
                <a:gd name="T22" fmla="*/ 442 w 491"/>
                <a:gd name="T23" fmla="*/ 152 h 338"/>
                <a:gd name="T24" fmla="*/ 451 w 491"/>
                <a:gd name="T25" fmla="*/ 170 h 338"/>
                <a:gd name="T26" fmla="*/ 452 w 491"/>
                <a:gd name="T27" fmla="*/ 185 h 338"/>
                <a:gd name="T28" fmla="*/ 470 w 491"/>
                <a:gd name="T29" fmla="*/ 193 h 338"/>
                <a:gd name="T30" fmla="*/ 486 w 491"/>
                <a:gd name="T31" fmla="*/ 211 h 338"/>
                <a:gd name="T32" fmla="*/ 485 w 491"/>
                <a:gd name="T33" fmla="*/ 237 h 338"/>
                <a:gd name="T34" fmla="*/ 459 w 491"/>
                <a:gd name="T35" fmla="*/ 235 h 338"/>
                <a:gd name="T36" fmla="*/ 439 w 491"/>
                <a:gd name="T37" fmla="*/ 238 h 338"/>
                <a:gd name="T38" fmla="*/ 452 w 491"/>
                <a:gd name="T39" fmla="*/ 253 h 338"/>
                <a:gd name="T40" fmla="*/ 423 w 491"/>
                <a:gd name="T41" fmla="*/ 266 h 338"/>
                <a:gd name="T42" fmla="*/ 434 w 491"/>
                <a:gd name="T43" fmla="*/ 287 h 338"/>
                <a:gd name="T44" fmla="*/ 431 w 491"/>
                <a:gd name="T45" fmla="*/ 307 h 338"/>
                <a:gd name="T46" fmla="*/ 367 w 491"/>
                <a:gd name="T47" fmla="*/ 320 h 338"/>
                <a:gd name="T48" fmla="*/ 374 w 491"/>
                <a:gd name="T49" fmla="*/ 305 h 338"/>
                <a:gd name="T50" fmla="*/ 362 w 491"/>
                <a:gd name="T51" fmla="*/ 289 h 338"/>
                <a:gd name="T52" fmla="*/ 322 w 491"/>
                <a:gd name="T53" fmla="*/ 286 h 338"/>
                <a:gd name="T54" fmla="*/ 287 w 491"/>
                <a:gd name="T55" fmla="*/ 289 h 338"/>
                <a:gd name="T56" fmla="*/ 276 w 491"/>
                <a:gd name="T57" fmla="*/ 278 h 338"/>
                <a:gd name="T58" fmla="*/ 242 w 491"/>
                <a:gd name="T59" fmla="*/ 297 h 338"/>
                <a:gd name="T60" fmla="*/ 222 w 491"/>
                <a:gd name="T61" fmla="*/ 292 h 338"/>
                <a:gd name="T62" fmla="*/ 237 w 491"/>
                <a:gd name="T63" fmla="*/ 281 h 338"/>
                <a:gd name="T64" fmla="*/ 234 w 491"/>
                <a:gd name="T65" fmla="*/ 261 h 338"/>
                <a:gd name="T66" fmla="*/ 204 w 491"/>
                <a:gd name="T67" fmla="*/ 261 h 338"/>
                <a:gd name="T68" fmla="*/ 214 w 491"/>
                <a:gd name="T69" fmla="*/ 247 h 338"/>
                <a:gd name="T70" fmla="*/ 167 w 491"/>
                <a:gd name="T71" fmla="*/ 227 h 338"/>
                <a:gd name="T72" fmla="*/ 134 w 491"/>
                <a:gd name="T73" fmla="*/ 220 h 338"/>
                <a:gd name="T74" fmla="*/ 114 w 491"/>
                <a:gd name="T75" fmla="*/ 207 h 338"/>
                <a:gd name="T76" fmla="*/ 75 w 491"/>
                <a:gd name="T77" fmla="*/ 191 h 338"/>
                <a:gd name="T78" fmla="*/ 64 w 491"/>
                <a:gd name="T79" fmla="*/ 173 h 338"/>
                <a:gd name="T80" fmla="*/ 31 w 491"/>
                <a:gd name="T81" fmla="*/ 157 h 338"/>
                <a:gd name="T82" fmla="*/ 20 w 491"/>
                <a:gd name="T83" fmla="*/ 147 h 338"/>
                <a:gd name="T84" fmla="*/ 41 w 491"/>
                <a:gd name="T85" fmla="*/ 127 h 338"/>
                <a:gd name="T86" fmla="*/ 47 w 491"/>
                <a:gd name="T87" fmla="*/ 101 h 338"/>
                <a:gd name="T88" fmla="*/ 54 w 491"/>
                <a:gd name="T89" fmla="*/ 91 h 338"/>
                <a:gd name="T90" fmla="*/ 93 w 491"/>
                <a:gd name="T91" fmla="*/ 93 h 338"/>
                <a:gd name="T92" fmla="*/ 144 w 491"/>
                <a:gd name="T93" fmla="*/ 82 h 338"/>
                <a:gd name="T94" fmla="*/ 140 w 491"/>
                <a:gd name="T95" fmla="*/ 57 h 338"/>
                <a:gd name="T96" fmla="*/ 149 w 491"/>
                <a:gd name="T97" fmla="*/ 44 h 338"/>
                <a:gd name="T98" fmla="*/ 155 w 491"/>
                <a:gd name="T99" fmla="*/ 29 h 338"/>
                <a:gd name="T100" fmla="*/ 121 w 491"/>
                <a:gd name="T101" fmla="*/ 25 h 3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1"/>
                <a:gd name="T154" fmla="*/ 0 h 338"/>
                <a:gd name="T155" fmla="*/ 491 w 491"/>
                <a:gd name="T156" fmla="*/ 338 h 33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1" h="338">
                  <a:moveTo>
                    <a:pt x="167" y="0"/>
                  </a:moveTo>
                  <a:lnTo>
                    <a:pt x="167" y="5"/>
                  </a:lnTo>
                  <a:lnTo>
                    <a:pt x="180" y="7"/>
                  </a:lnTo>
                  <a:lnTo>
                    <a:pt x="176" y="13"/>
                  </a:lnTo>
                  <a:lnTo>
                    <a:pt x="189" y="13"/>
                  </a:lnTo>
                  <a:lnTo>
                    <a:pt x="188" y="21"/>
                  </a:lnTo>
                  <a:lnTo>
                    <a:pt x="212" y="23"/>
                  </a:lnTo>
                  <a:lnTo>
                    <a:pt x="212" y="29"/>
                  </a:lnTo>
                  <a:lnTo>
                    <a:pt x="219" y="29"/>
                  </a:lnTo>
                  <a:lnTo>
                    <a:pt x="220" y="34"/>
                  </a:lnTo>
                  <a:lnTo>
                    <a:pt x="235" y="39"/>
                  </a:lnTo>
                  <a:lnTo>
                    <a:pt x="248" y="43"/>
                  </a:lnTo>
                  <a:lnTo>
                    <a:pt x="251" y="49"/>
                  </a:lnTo>
                  <a:lnTo>
                    <a:pt x="253" y="52"/>
                  </a:lnTo>
                  <a:lnTo>
                    <a:pt x="255" y="59"/>
                  </a:lnTo>
                  <a:lnTo>
                    <a:pt x="258" y="64"/>
                  </a:lnTo>
                  <a:lnTo>
                    <a:pt x="263" y="65"/>
                  </a:lnTo>
                  <a:lnTo>
                    <a:pt x="271" y="69"/>
                  </a:lnTo>
                  <a:lnTo>
                    <a:pt x="274" y="77"/>
                  </a:lnTo>
                  <a:lnTo>
                    <a:pt x="286" y="77"/>
                  </a:lnTo>
                  <a:lnTo>
                    <a:pt x="294" y="77"/>
                  </a:lnTo>
                  <a:lnTo>
                    <a:pt x="300" y="77"/>
                  </a:lnTo>
                  <a:lnTo>
                    <a:pt x="299" y="80"/>
                  </a:lnTo>
                  <a:lnTo>
                    <a:pt x="307" y="82"/>
                  </a:lnTo>
                  <a:lnTo>
                    <a:pt x="313" y="82"/>
                  </a:lnTo>
                  <a:lnTo>
                    <a:pt x="312" y="87"/>
                  </a:lnTo>
                  <a:lnTo>
                    <a:pt x="307" y="90"/>
                  </a:lnTo>
                  <a:lnTo>
                    <a:pt x="300" y="93"/>
                  </a:lnTo>
                  <a:lnTo>
                    <a:pt x="299" y="96"/>
                  </a:lnTo>
                  <a:lnTo>
                    <a:pt x="304" y="101"/>
                  </a:lnTo>
                  <a:lnTo>
                    <a:pt x="309" y="101"/>
                  </a:lnTo>
                  <a:lnTo>
                    <a:pt x="313" y="100"/>
                  </a:lnTo>
                  <a:lnTo>
                    <a:pt x="318" y="95"/>
                  </a:lnTo>
                  <a:lnTo>
                    <a:pt x="325" y="91"/>
                  </a:lnTo>
                  <a:lnTo>
                    <a:pt x="328" y="90"/>
                  </a:lnTo>
                  <a:lnTo>
                    <a:pt x="328" y="87"/>
                  </a:lnTo>
                  <a:lnTo>
                    <a:pt x="335" y="87"/>
                  </a:lnTo>
                  <a:lnTo>
                    <a:pt x="344" y="83"/>
                  </a:lnTo>
                  <a:lnTo>
                    <a:pt x="353" y="85"/>
                  </a:lnTo>
                  <a:lnTo>
                    <a:pt x="354" y="91"/>
                  </a:lnTo>
                  <a:lnTo>
                    <a:pt x="356" y="96"/>
                  </a:lnTo>
                  <a:lnTo>
                    <a:pt x="358" y="98"/>
                  </a:lnTo>
                  <a:lnTo>
                    <a:pt x="372" y="95"/>
                  </a:lnTo>
                  <a:lnTo>
                    <a:pt x="390" y="98"/>
                  </a:lnTo>
                  <a:lnTo>
                    <a:pt x="390" y="101"/>
                  </a:lnTo>
                  <a:lnTo>
                    <a:pt x="390" y="106"/>
                  </a:lnTo>
                  <a:lnTo>
                    <a:pt x="390" y="108"/>
                  </a:lnTo>
                  <a:lnTo>
                    <a:pt x="420" y="113"/>
                  </a:lnTo>
                  <a:lnTo>
                    <a:pt x="423" y="116"/>
                  </a:lnTo>
                  <a:lnTo>
                    <a:pt x="426" y="119"/>
                  </a:lnTo>
                  <a:lnTo>
                    <a:pt x="429" y="121"/>
                  </a:lnTo>
                  <a:lnTo>
                    <a:pt x="436" y="121"/>
                  </a:lnTo>
                  <a:lnTo>
                    <a:pt x="444" y="124"/>
                  </a:lnTo>
                  <a:lnTo>
                    <a:pt x="447" y="127"/>
                  </a:lnTo>
                  <a:lnTo>
                    <a:pt x="447" y="132"/>
                  </a:lnTo>
                  <a:lnTo>
                    <a:pt x="446" y="137"/>
                  </a:lnTo>
                  <a:lnTo>
                    <a:pt x="444" y="140"/>
                  </a:lnTo>
                  <a:lnTo>
                    <a:pt x="444" y="144"/>
                  </a:lnTo>
                  <a:lnTo>
                    <a:pt x="444" y="149"/>
                  </a:lnTo>
                  <a:lnTo>
                    <a:pt x="442" y="152"/>
                  </a:lnTo>
                  <a:lnTo>
                    <a:pt x="444" y="155"/>
                  </a:lnTo>
                  <a:lnTo>
                    <a:pt x="447" y="160"/>
                  </a:lnTo>
                  <a:lnTo>
                    <a:pt x="449" y="162"/>
                  </a:lnTo>
                  <a:lnTo>
                    <a:pt x="449" y="167"/>
                  </a:lnTo>
                  <a:lnTo>
                    <a:pt x="451" y="170"/>
                  </a:lnTo>
                  <a:lnTo>
                    <a:pt x="451" y="173"/>
                  </a:lnTo>
                  <a:lnTo>
                    <a:pt x="452" y="175"/>
                  </a:lnTo>
                  <a:lnTo>
                    <a:pt x="457" y="176"/>
                  </a:lnTo>
                  <a:lnTo>
                    <a:pt x="459" y="178"/>
                  </a:lnTo>
                  <a:lnTo>
                    <a:pt x="452" y="185"/>
                  </a:lnTo>
                  <a:lnTo>
                    <a:pt x="460" y="188"/>
                  </a:lnTo>
                  <a:lnTo>
                    <a:pt x="467" y="186"/>
                  </a:lnTo>
                  <a:lnTo>
                    <a:pt x="470" y="188"/>
                  </a:lnTo>
                  <a:lnTo>
                    <a:pt x="470" y="189"/>
                  </a:lnTo>
                  <a:lnTo>
                    <a:pt x="470" y="193"/>
                  </a:lnTo>
                  <a:lnTo>
                    <a:pt x="473" y="196"/>
                  </a:lnTo>
                  <a:lnTo>
                    <a:pt x="480" y="202"/>
                  </a:lnTo>
                  <a:lnTo>
                    <a:pt x="485" y="206"/>
                  </a:lnTo>
                  <a:lnTo>
                    <a:pt x="488" y="209"/>
                  </a:lnTo>
                  <a:lnTo>
                    <a:pt x="486" y="211"/>
                  </a:lnTo>
                  <a:lnTo>
                    <a:pt x="483" y="212"/>
                  </a:lnTo>
                  <a:lnTo>
                    <a:pt x="485" y="217"/>
                  </a:lnTo>
                  <a:lnTo>
                    <a:pt x="488" y="224"/>
                  </a:lnTo>
                  <a:lnTo>
                    <a:pt x="491" y="235"/>
                  </a:lnTo>
                  <a:lnTo>
                    <a:pt x="485" y="237"/>
                  </a:lnTo>
                  <a:lnTo>
                    <a:pt x="477" y="237"/>
                  </a:lnTo>
                  <a:lnTo>
                    <a:pt x="473" y="237"/>
                  </a:lnTo>
                  <a:lnTo>
                    <a:pt x="469" y="238"/>
                  </a:lnTo>
                  <a:lnTo>
                    <a:pt x="464" y="237"/>
                  </a:lnTo>
                  <a:lnTo>
                    <a:pt x="459" y="235"/>
                  </a:lnTo>
                  <a:lnTo>
                    <a:pt x="454" y="233"/>
                  </a:lnTo>
                  <a:lnTo>
                    <a:pt x="447" y="233"/>
                  </a:lnTo>
                  <a:lnTo>
                    <a:pt x="442" y="235"/>
                  </a:lnTo>
                  <a:lnTo>
                    <a:pt x="441" y="237"/>
                  </a:lnTo>
                  <a:lnTo>
                    <a:pt x="439" y="238"/>
                  </a:lnTo>
                  <a:lnTo>
                    <a:pt x="441" y="242"/>
                  </a:lnTo>
                  <a:lnTo>
                    <a:pt x="446" y="245"/>
                  </a:lnTo>
                  <a:lnTo>
                    <a:pt x="451" y="247"/>
                  </a:lnTo>
                  <a:lnTo>
                    <a:pt x="452" y="250"/>
                  </a:lnTo>
                  <a:lnTo>
                    <a:pt x="452" y="253"/>
                  </a:lnTo>
                  <a:lnTo>
                    <a:pt x="447" y="255"/>
                  </a:lnTo>
                  <a:lnTo>
                    <a:pt x="438" y="258"/>
                  </a:lnTo>
                  <a:lnTo>
                    <a:pt x="433" y="260"/>
                  </a:lnTo>
                  <a:lnTo>
                    <a:pt x="429" y="263"/>
                  </a:lnTo>
                  <a:lnTo>
                    <a:pt x="423" y="266"/>
                  </a:lnTo>
                  <a:lnTo>
                    <a:pt x="420" y="271"/>
                  </a:lnTo>
                  <a:lnTo>
                    <a:pt x="415" y="274"/>
                  </a:lnTo>
                  <a:lnTo>
                    <a:pt x="410" y="281"/>
                  </a:lnTo>
                  <a:lnTo>
                    <a:pt x="424" y="292"/>
                  </a:lnTo>
                  <a:lnTo>
                    <a:pt x="434" y="287"/>
                  </a:lnTo>
                  <a:lnTo>
                    <a:pt x="439" y="284"/>
                  </a:lnTo>
                  <a:lnTo>
                    <a:pt x="444" y="281"/>
                  </a:lnTo>
                  <a:lnTo>
                    <a:pt x="447" y="287"/>
                  </a:lnTo>
                  <a:lnTo>
                    <a:pt x="460" y="302"/>
                  </a:lnTo>
                  <a:lnTo>
                    <a:pt x="431" y="307"/>
                  </a:lnTo>
                  <a:lnTo>
                    <a:pt x="416" y="315"/>
                  </a:lnTo>
                  <a:lnTo>
                    <a:pt x="398" y="325"/>
                  </a:lnTo>
                  <a:lnTo>
                    <a:pt x="385" y="338"/>
                  </a:lnTo>
                  <a:lnTo>
                    <a:pt x="367" y="336"/>
                  </a:lnTo>
                  <a:lnTo>
                    <a:pt x="367" y="320"/>
                  </a:lnTo>
                  <a:lnTo>
                    <a:pt x="369" y="317"/>
                  </a:lnTo>
                  <a:lnTo>
                    <a:pt x="367" y="313"/>
                  </a:lnTo>
                  <a:lnTo>
                    <a:pt x="371" y="310"/>
                  </a:lnTo>
                  <a:lnTo>
                    <a:pt x="374" y="309"/>
                  </a:lnTo>
                  <a:lnTo>
                    <a:pt x="374" y="305"/>
                  </a:lnTo>
                  <a:lnTo>
                    <a:pt x="372" y="302"/>
                  </a:lnTo>
                  <a:lnTo>
                    <a:pt x="369" y="299"/>
                  </a:lnTo>
                  <a:lnTo>
                    <a:pt x="367" y="295"/>
                  </a:lnTo>
                  <a:lnTo>
                    <a:pt x="367" y="291"/>
                  </a:lnTo>
                  <a:lnTo>
                    <a:pt x="362" y="289"/>
                  </a:lnTo>
                  <a:lnTo>
                    <a:pt x="358" y="287"/>
                  </a:lnTo>
                  <a:lnTo>
                    <a:pt x="351" y="286"/>
                  </a:lnTo>
                  <a:lnTo>
                    <a:pt x="340" y="281"/>
                  </a:lnTo>
                  <a:lnTo>
                    <a:pt x="335" y="286"/>
                  </a:lnTo>
                  <a:lnTo>
                    <a:pt x="322" y="286"/>
                  </a:lnTo>
                  <a:lnTo>
                    <a:pt x="312" y="286"/>
                  </a:lnTo>
                  <a:lnTo>
                    <a:pt x="305" y="289"/>
                  </a:lnTo>
                  <a:lnTo>
                    <a:pt x="300" y="291"/>
                  </a:lnTo>
                  <a:lnTo>
                    <a:pt x="294" y="291"/>
                  </a:lnTo>
                  <a:lnTo>
                    <a:pt x="287" y="289"/>
                  </a:lnTo>
                  <a:lnTo>
                    <a:pt x="287" y="286"/>
                  </a:lnTo>
                  <a:lnTo>
                    <a:pt x="284" y="284"/>
                  </a:lnTo>
                  <a:lnTo>
                    <a:pt x="281" y="282"/>
                  </a:lnTo>
                  <a:lnTo>
                    <a:pt x="279" y="279"/>
                  </a:lnTo>
                  <a:lnTo>
                    <a:pt x="276" y="278"/>
                  </a:lnTo>
                  <a:lnTo>
                    <a:pt x="269" y="276"/>
                  </a:lnTo>
                  <a:lnTo>
                    <a:pt x="261" y="286"/>
                  </a:lnTo>
                  <a:lnTo>
                    <a:pt x="255" y="291"/>
                  </a:lnTo>
                  <a:lnTo>
                    <a:pt x="248" y="294"/>
                  </a:lnTo>
                  <a:lnTo>
                    <a:pt x="242" y="297"/>
                  </a:lnTo>
                  <a:lnTo>
                    <a:pt x="235" y="302"/>
                  </a:lnTo>
                  <a:lnTo>
                    <a:pt x="229" y="302"/>
                  </a:lnTo>
                  <a:lnTo>
                    <a:pt x="225" y="299"/>
                  </a:lnTo>
                  <a:lnTo>
                    <a:pt x="222" y="295"/>
                  </a:lnTo>
                  <a:lnTo>
                    <a:pt x="222" y="292"/>
                  </a:lnTo>
                  <a:lnTo>
                    <a:pt x="224" y="291"/>
                  </a:lnTo>
                  <a:lnTo>
                    <a:pt x="225" y="289"/>
                  </a:lnTo>
                  <a:lnTo>
                    <a:pt x="229" y="286"/>
                  </a:lnTo>
                  <a:lnTo>
                    <a:pt x="234" y="284"/>
                  </a:lnTo>
                  <a:lnTo>
                    <a:pt x="237" y="281"/>
                  </a:lnTo>
                  <a:lnTo>
                    <a:pt x="237" y="278"/>
                  </a:lnTo>
                  <a:lnTo>
                    <a:pt x="237" y="274"/>
                  </a:lnTo>
                  <a:lnTo>
                    <a:pt x="237" y="271"/>
                  </a:lnTo>
                  <a:lnTo>
                    <a:pt x="235" y="264"/>
                  </a:lnTo>
                  <a:lnTo>
                    <a:pt x="234" y="261"/>
                  </a:lnTo>
                  <a:lnTo>
                    <a:pt x="230" y="261"/>
                  </a:lnTo>
                  <a:lnTo>
                    <a:pt x="224" y="261"/>
                  </a:lnTo>
                  <a:lnTo>
                    <a:pt x="216" y="261"/>
                  </a:lnTo>
                  <a:lnTo>
                    <a:pt x="207" y="263"/>
                  </a:lnTo>
                  <a:lnTo>
                    <a:pt x="204" y="261"/>
                  </a:lnTo>
                  <a:lnTo>
                    <a:pt x="202" y="260"/>
                  </a:lnTo>
                  <a:lnTo>
                    <a:pt x="204" y="256"/>
                  </a:lnTo>
                  <a:lnTo>
                    <a:pt x="207" y="253"/>
                  </a:lnTo>
                  <a:lnTo>
                    <a:pt x="212" y="250"/>
                  </a:lnTo>
                  <a:lnTo>
                    <a:pt x="214" y="247"/>
                  </a:lnTo>
                  <a:lnTo>
                    <a:pt x="201" y="220"/>
                  </a:lnTo>
                  <a:lnTo>
                    <a:pt x="188" y="220"/>
                  </a:lnTo>
                  <a:lnTo>
                    <a:pt x="178" y="224"/>
                  </a:lnTo>
                  <a:lnTo>
                    <a:pt x="175" y="225"/>
                  </a:lnTo>
                  <a:lnTo>
                    <a:pt x="167" y="227"/>
                  </a:lnTo>
                  <a:lnTo>
                    <a:pt x="157" y="227"/>
                  </a:lnTo>
                  <a:lnTo>
                    <a:pt x="150" y="229"/>
                  </a:lnTo>
                  <a:lnTo>
                    <a:pt x="145" y="230"/>
                  </a:lnTo>
                  <a:lnTo>
                    <a:pt x="136" y="224"/>
                  </a:lnTo>
                  <a:lnTo>
                    <a:pt x="134" y="220"/>
                  </a:lnTo>
                  <a:lnTo>
                    <a:pt x="134" y="219"/>
                  </a:lnTo>
                  <a:lnTo>
                    <a:pt x="132" y="216"/>
                  </a:lnTo>
                  <a:lnTo>
                    <a:pt x="127" y="212"/>
                  </a:lnTo>
                  <a:lnTo>
                    <a:pt x="121" y="209"/>
                  </a:lnTo>
                  <a:lnTo>
                    <a:pt x="114" y="207"/>
                  </a:lnTo>
                  <a:lnTo>
                    <a:pt x="106" y="204"/>
                  </a:lnTo>
                  <a:lnTo>
                    <a:pt x="88" y="198"/>
                  </a:lnTo>
                  <a:lnTo>
                    <a:pt x="80" y="196"/>
                  </a:lnTo>
                  <a:lnTo>
                    <a:pt x="77" y="194"/>
                  </a:lnTo>
                  <a:lnTo>
                    <a:pt x="75" y="191"/>
                  </a:lnTo>
                  <a:lnTo>
                    <a:pt x="77" y="188"/>
                  </a:lnTo>
                  <a:lnTo>
                    <a:pt x="83" y="185"/>
                  </a:lnTo>
                  <a:lnTo>
                    <a:pt x="88" y="181"/>
                  </a:lnTo>
                  <a:lnTo>
                    <a:pt x="77" y="178"/>
                  </a:lnTo>
                  <a:lnTo>
                    <a:pt x="64" y="173"/>
                  </a:lnTo>
                  <a:lnTo>
                    <a:pt x="56" y="170"/>
                  </a:lnTo>
                  <a:lnTo>
                    <a:pt x="51" y="167"/>
                  </a:lnTo>
                  <a:lnTo>
                    <a:pt x="43" y="160"/>
                  </a:lnTo>
                  <a:lnTo>
                    <a:pt x="36" y="162"/>
                  </a:lnTo>
                  <a:lnTo>
                    <a:pt x="31" y="157"/>
                  </a:lnTo>
                  <a:lnTo>
                    <a:pt x="12" y="153"/>
                  </a:lnTo>
                  <a:lnTo>
                    <a:pt x="7" y="157"/>
                  </a:lnTo>
                  <a:lnTo>
                    <a:pt x="0" y="155"/>
                  </a:lnTo>
                  <a:lnTo>
                    <a:pt x="3" y="150"/>
                  </a:lnTo>
                  <a:lnTo>
                    <a:pt x="20" y="147"/>
                  </a:lnTo>
                  <a:lnTo>
                    <a:pt x="31" y="145"/>
                  </a:lnTo>
                  <a:lnTo>
                    <a:pt x="39" y="142"/>
                  </a:lnTo>
                  <a:lnTo>
                    <a:pt x="44" y="140"/>
                  </a:lnTo>
                  <a:lnTo>
                    <a:pt x="43" y="136"/>
                  </a:lnTo>
                  <a:lnTo>
                    <a:pt x="41" y="127"/>
                  </a:lnTo>
                  <a:lnTo>
                    <a:pt x="46" y="124"/>
                  </a:lnTo>
                  <a:lnTo>
                    <a:pt x="47" y="121"/>
                  </a:lnTo>
                  <a:lnTo>
                    <a:pt x="46" y="114"/>
                  </a:lnTo>
                  <a:lnTo>
                    <a:pt x="41" y="113"/>
                  </a:lnTo>
                  <a:lnTo>
                    <a:pt x="47" y="101"/>
                  </a:lnTo>
                  <a:lnTo>
                    <a:pt x="44" y="100"/>
                  </a:lnTo>
                  <a:lnTo>
                    <a:pt x="46" y="96"/>
                  </a:lnTo>
                  <a:lnTo>
                    <a:pt x="41" y="93"/>
                  </a:lnTo>
                  <a:lnTo>
                    <a:pt x="47" y="88"/>
                  </a:lnTo>
                  <a:lnTo>
                    <a:pt x="54" y="91"/>
                  </a:lnTo>
                  <a:lnTo>
                    <a:pt x="62" y="88"/>
                  </a:lnTo>
                  <a:lnTo>
                    <a:pt x="62" y="95"/>
                  </a:lnTo>
                  <a:lnTo>
                    <a:pt x="69" y="95"/>
                  </a:lnTo>
                  <a:lnTo>
                    <a:pt x="77" y="96"/>
                  </a:lnTo>
                  <a:lnTo>
                    <a:pt x="93" y="93"/>
                  </a:lnTo>
                  <a:lnTo>
                    <a:pt x="109" y="90"/>
                  </a:lnTo>
                  <a:lnTo>
                    <a:pt x="121" y="88"/>
                  </a:lnTo>
                  <a:lnTo>
                    <a:pt x="129" y="87"/>
                  </a:lnTo>
                  <a:lnTo>
                    <a:pt x="136" y="85"/>
                  </a:lnTo>
                  <a:lnTo>
                    <a:pt x="144" y="82"/>
                  </a:lnTo>
                  <a:lnTo>
                    <a:pt x="150" y="80"/>
                  </a:lnTo>
                  <a:lnTo>
                    <a:pt x="140" y="69"/>
                  </a:lnTo>
                  <a:lnTo>
                    <a:pt x="140" y="67"/>
                  </a:lnTo>
                  <a:lnTo>
                    <a:pt x="140" y="62"/>
                  </a:lnTo>
                  <a:lnTo>
                    <a:pt x="140" y="57"/>
                  </a:lnTo>
                  <a:lnTo>
                    <a:pt x="144" y="56"/>
                  </a:lnTo>
                  <a:lnTo>
                    <a:pt x="155" y="54"/>
                  </a:lnTo>
                  <a:lnTo>
                    <a:pt x="158" y="47"/>
                  </a:lnTo>
                  <a:lnTo>
                    <a:pt x="154" y="46"/>
                  </a:lnTo>
                  <a:lnTo>
                    <a:pt x="149" y="44"/>
                  </a:lnTo>
                  <a:lnTo>
                    <a:pt x="145" y="43"/>
                  </a:lnTo>
                  <a:lnTo>
                    <a:pt x="154" y="38"/>
                  </a:lnTo>
                  <a:lnTo>
                    <a:pt x="150" y="34"/>
                  </a:lnTo>
                  <a:lnTo>
                    <a:pt x="150" y="33"/>
                  </a:lnTo>
                  <a:lnTo>
                    <a:pt x="155" y="29"/>
                  </a:lnTo>
                  <a:lnTo>
                    <a:pt x="155" y="23"/>
                  </a:lnTo>
                  <a:lnTo>
                    <a:pt x="154" y="18"/>
                  </a:lnTo>
                  <a:lnTo>
                    <a:pt x="132" y="16"/>
                  </a:lnTo>
                  <a:lnTo>
                    <a:pt x="129" y="23"/>
                  </a:lnTo>
                  <a:lnTo>
                    <a:pt x="121" y="25"/>
                  </a:lnTo>
                  <a:lnTo>
                    <a:pt x="116" y="15"/>
                  </a:lnTo>
                  <a:lnTo>
                    <a:pt x="149" y="5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8" name="Freeform 22"/>
            <p:cNvSpPr>
              <a:spLocks/>
            </p:cNvSpPr>
            <p:nvPr/>
          </p:nvSpPr>
          <p:spPr bwMode="auto">
            <a:xfrm>
              <a:off x="3788" y="1644"/>
              <a:ext cx="495" cy="211"/>
            </a:xfrm>
            <a:custGeom>
              <a:avLst/>
              <a:gdLst>
                <a:gd name="T0" fmla="*/ 147 w 495"/>
                <a:gd name="T1" fmla="*/ 15 h 211"/>
                <a:gd name="T2" fmla="*/ 186 w 495"/>
                <a:gd name="T3" fmla="*/ 17 h 211"/>
                <a:gd name="T4" fmla="*/ 219 w 495"/>
                <a:gd name="T5" fmla="*/ 46 h 211"/>
                <a:gd name="T6" fmla="*/ 266 w 495"/>
                <a:gd name="T7" fmla="*/ 49 h 211"/>
                <a:gd name="T8" fmla="*/ 269 w 495"/>
                <a:gd name="T9" fmla="*/ 25 h 211"/>
                <a:gd name="T10" fmla="*/ 274 w 495"/>
                <a:gd name="T11" fmla="*/ 13 h 211"/>
                <a:gd name="T12" fmla="*/ 299 w 495"/>
                <a:gd name="T13" fmla="*/ 18 h 211"/>
                <a:gd name="T14" fmla="*/ 335 w 495"/>
                <a:gd name="T15" fmla="*/ 25 h 211"/>
                <a:gd name="T16" fmla="*/ 380 w 495"/>
                <a:gd name="T17" fmla="*/ 44 h 211"/>
                <a:gd name="T18" fmla="*/ 437 w 495"/>
                <a:gd name="T19" fmla="*/ 62 h 211"/>
                <a:gd name="T20" fmla="*/ 472 w 495"/>
                <a:gd name="T21" fmla="*/ 67 h 211"/>
                <a:gd name="T22" fmla="*/ 460 w 495"/>
                <a:gd name="T23" fmla="*/ 92 h 211"/>
                <a:gd name="T24" fmla="*/ 480 w 495"/>
                <a:gd name="T25" fmla="*/ 95 h 211"/>
                <a:gd name="T26" fmla="*/ 490 w 495"/>
                <a:gd name="T27" fmla="*/ 103 h 211"/>
                <a:gd name="T28" fmla="*/ 495 w 495"/>
                <a:gd name="T29" fmla="*/ 113 h 211"/>
                <a:gd name="T30" fmla="*/ 495 w 495"/>
                <a:gd name="T31" fmla="*/ 128 h 211"/>
                <a:gd name="T32" fmla="*/ 495 w 495"/>
                <a:gd name="T33" fmla="*/ 136 h 211"/>
                <a:gd name="T34" fmla="*/ 485 w 495"/>
                <a:gd name="T35" fmla="*/ 152 h 211"/>
                <a:gd name="T36" fmla="*/ 473 w 495"/>
                <a:gd name="T37" fmla="*/ 149 h 211"/>
                <a:gd name="T38" fmla="*/ 454 w 495"/>
                <a:gd name="T39" fmla="*/ 142 h 211"/>
                <a:gd name="T40" fmla="*/ 429 w 495"/>
                <a:gd name="T41" fmla="*/ 139 h 211"/>
                <a:gd name="T42" fmla="*/ 436 w 495"/>
                <a:gd name="T43" fmla="*/ 129 h 211"/>
                <a:gd name="T44" fmla="*/ 433 w 495"/>
                <a:gd name="T45" fmla="*/ 123 h 211"/>
                <a:gd name="T46" fmla="*/ 428 w 495"/>
                <a:gd name="T47" fmla="*/ 111 h 211"/>
                <a:gd name="T48" fmla="*/ 400 w 495"/>
                <a:gd name="T49" fmla="*/ 126 h 211"/>
                <a:gd name="T50" fmla="*/ 388 w 495"/>
                <a:gd name="T51" fmla="*/ 116 h 211"/>
                <a:gd name="T52" fmla="*/ 372 w 495"/>
                <a:gd name="T53" fmla="*/ 119 h 211"/>
                <a:gd name="T54" fmla="*/ 346 w 495"/>
                <a:gd name="T55" fmla="*/ 137 h 211"/>
                <a:gd name="T56" fmla="*/ 315 w 495"/>
                <a:gd name="T57" fmla="*/ 150 h 211"/>
                <a:gd name="T58" fmla="*/ 261 w 495"/>
                <a:gd name="T59" fmla="*/ 159 h 211"/>
                <a:gd name="T60" fmla="*/ 215 w 495"/>
                <a:gd name="T61" fmla="*/ 149 h 211"/>
                <a:gd name="T62" fmla="*/ 199 w 495"/>
                <a:gd name="T63" fmla="*/ 154 h 211"/>
                <a:gd name="T64" fmla="*/ 206 w 495"/>
                <a:gd name="T65" fmla="*/ 162 h 211"/>
                <a:gd name="T66" fmla="*/ 188 w 495"/>
                <a:gd name="T67" fmla="*/ 176 h 211"/>
                <a:gd name="T68" fmla="*/ 163 w 495"/>
                <a:gd name="T69" fmla="*/ 191 h 211"/>
                <a:gd name="T70" fmla="*/ 149 w 495"/>
                <a:gd name="T71" fmla="*/ 201 h 211"/>
                <a:gd name="T72" fmla="*/ 134 w 495"/>
                <a:gd name="T73" fmla="*/ 204 h 211"/>
                <a:gd name="T74" fmla="*/ 104 w 495"/>
                <a:gd name="T75" fmla="*/ 203 h 211"/>
                <a:gd name="T76" fmla="*/ 119 w 495"/>
                <a:gd name="T77" fmla="*/ 183 h 211"/>
                <a:gd name="T78" fmla="*/ 75 w 495"/>
                <a:gd name="T79" fmla="*/ 168 h 211"/>
                <a:gd name="T80" fmla="*/ 51 w 495"/>
                <a:gd name="T81" fmla="*/ 159 h 211"/>
                <a:gd name="T82" fmla="*/ 26 w 495"/>
                <a:gd name="T83" fmla="*/ 150 h 211"/>
                <a:gd name="T84" fmla="*/ 2 w 495"/>
                <a:gd name="T85" fmla="*/ 142 h 211"/>
                <a:gd name="T86" fmla="*/ 57 w 495"/>
                <a:gd name="T87" fmla="*/ 121 h 211"/>
                <a:gd name="T88" fmla="*/ 90 w 495"/>
                <a:gd name="T89" fmla="*/ 105 h 211"/>
                <a:gd name="T90" fmla="*/ 124 w 495"/>
                <a:gd name="T91" fmla="*/ 90 h 211"/>
                <a:gd name="T92" fmla="*/ 98 w 495"/>
                <a:gd name="T93" fmla="*/ 70 h 211"/>
                <a:gd name="T94" fmla="*/ 103 w 495"/>
                <a:gd name="T95" fmla="*/ 44 h 211"/>
                <a:gd name="T96" fmla="*/ 131 w 495"/>
                <a:gd name="T97" fmla="*/ 31 h 211"/>
                <a:gd name="T98" fmla="*/ 114 w 495"/>
                <a:gd name="T99" fmla="*/ 18 h 211"/>
                <a:gd name="T100" fmla="*/ 87 w 495"/>
                <a:gd name="T101" fmla="*/ 17 h 21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5"/>
                <a:gd name="T154" fmla="*/ 0 h 211"/>
                <a:gd name="T155" fmla="*/ 495 w 495"/>
                <a:gd name="T156" fmla="*/ 211 h 21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5" h="211">
                  <a:moveTo>
                    <a:pt x="124" y="0"/>
                  </a:moveTo>
                  <a:lnTo>
                    <a:pt x="129" y="7"/>
                  </a:lnTo>
                  <a:lnTo>
                    <a:pt x="135" y="13"/>
                  </a:lnTo>
                  <a:lnTo>
                    <a:pt x="147" y="15"/>
                  </a:lnTo>
                  <a:lnTo>
                    <a:pt x="153" y="12"/>
                  </a:lnTo>
                  <a:lnTo>
                    <a:pt x="168" y="10"/>
                  </a:lnTo>
                  <a:lnTo>
                    <a:pt x="171" y="8"/>
                  </a:lnTo>
                  <a:lnTo>
                    <a:pt x="186" y="17"/>
                  </a:lnTo>
                  <a:lnTo>
                    <a:pt x="189" y="20"/>
                  </a:lnTo>
                  <a:lnTo>
                    <a:pt x="183" y="21"/>
                  </a:lnTo>
                  <a:lnTo>
                    <a:pt x="194" y="33"/>
                  </a:lnTo>
                  <a:lnTo>
                    <a:pt x="219" y="46"/>
                  </a:lnTo>
                  <a:lnTo>
                    <a:pt x="227" y="41"/>
                  </a:lnTo>
                  <a:lnTo>
                    <a:pt x="237" y="34"/>
                  </a:lnTo>
                  <a:lnTo>
                    <a:pt x="260" y="41"/>
                  </a:lnTo>
                  <a:lnTo>
                    <a:pt x="266" y="49"/>
                  </a:lnTo>
                  <a:lnTo>
                    <a:pt x="277" y="51"/>
                  </a:lnTo>
                  <a:lnTo>
                    <a:pt x="287" y="43"/>
                  </a:lnTo>
                  <a:lnTo>
                    <a:pt x="294" y="34"/>
                  </a:lnTo>
                  <a:lnTo>
                    <a:pt x="269" y="25"/>
                  </a:lnTo>
                  <a:lnTo>
                    <a:pt x="256" y="20"/>
                  </a:lnTo>
                  <a:lnTo>
                    <a:pt x="263" y="18"/>
                  </a:lnTo>
                  <a:lnTo>
                    <a:pt x="266" y="17"/>
                  </a:lnTo>
                  <a:lnTo>
                    <a:pt x="274" y="13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9" y="13"/>
                  </a:lnTo>
                  <a:lnTo>
                    <a:pt x="299" y="18"/>
                  </a:lnTo>
                  <a:lnTo>
                    <a:pt x="304" y="21"/>
                  </a:lnTo>
                  <a:lnTo>
                    <a:pt x="310" y="21"/>
                  </a:lnTo>
                  <a:lnTo>
                    <a:pt x="320" y="18"/>
                  </a:lnTo>
                  <a:lnTo>
                    <a:pt x="335" y="25"/>
                  </a:lnTo>
                  <a:lnTo>
                    <a:pt x="344" y="34"/>
                  </a:lnTo>
                  <a:lnTo>
                    <a:pt x="356" y="38"/>
                  </a:lnTo>
                  <a:lnTo>
                    <a:pt x="388" y="36"/>
                  </a:lnTo>
                  <a:lnTo>
                    <a:pt x="380" y="44"/>
                  </a:lnTo>
                  <a:lnTo>
                    <a:pt x="384" y="46"/>
                  </a:lnTo>
                  <a:lnTo>
                    <a:pt x="418" y="52"/>
                  </a:lnTo>
                  <a:lnTo>
                    <a:pt x="434" y="61"/>
                  </a:lnTo>
                  <a:lnTo>
                    <a:pt x="437" y="62"/>
                  </a:lnTo>
                  <a:lnTo>
                    <a:pt x="441" y="67"/>
                  </a:lnTo>
                  <a:lnTo>
                    <a:pt x="450" y="67"/>
                  </a:lnTo>
                  <a:lnTo>
                    <a:pt x="462" y="67"/>
                  </a:lnTo>
                  <a:lnTo>
                    <a:pt x="472" y="67"/>
                  </a:lnTo>
                  <a:lnTo>
                    <a:pt x="467" y="75"/>
                  </a:lnTo>
                  <a:lnTo>
                    <a:pt x="457" y="74"/>
                  </a:lnTo>
                  <a:lnTo>
                    <a:pt x="450" y="88"/>
                  </a:lnTo>
                  <a:lnTo>
                    <a:pt x="460" y="92"/>
                  </a:lnTo>
                  <a:lnTo>
                    <a:pt x="467" y="88"/>
                  </a:lnTo>
                  <a:lnTo>
                    <a:pt x="473" y="90"/>
                  </a:lnTo>
                  <a:lnTo>
                    <a:pt x="472" y="95"/>
                  </a:lnTo>
                  <a:lnTo>
                    <a:pt x="480" y="95"/>
                  </a:lnTo>
                  <a:lnTo>
                    <a:pt x="483" y="98"/>
                  </a:lnTo>
                  <a:lnTo>
                    <a:pt x="483" y="100"/>
                  </a:lnTo>
                  <a:lnTo>
                    <a:pt x="486" y="101"/>
                  </a:lnTo>
                  <a:lnTo>
                    <a:pt x="490" y="103"/>
                  </a:lnTo>
                  <a:lnTo>
                    <a:pt x="493" y="105"/>
                  </a:lnTo>
                  <a:lnTo>
                    <a:pt x="480" y="108"/>
                  </a:lnTo>
                  <a:lnTo>
                    <a:pt x="483" y="111"/>
                  </a:lnTo>
                  <a:lnTo>
                    <a:pt x="495" y="113"/>
                  </a:lnTo>
                  <a:lnTo>
                    <a:pt x="495" y="116"/>
                  </a:lnTo>
                  <a:lnTo>
                    <a:pt x="488" y="118"/>
                  </a:lnTo>
                  <a:lnTo>
                    <a:pt x="490" y="126"/>
                  </a:lnTo>
                  <a:lnTo>
                    <a:pt x="495" y="128"/>
                  </a:lnTo>
                  <a:lnTo>
                    <a:pt x="495" y="131"/>
                  </a:lnTo>
                  <a:lnTo>
                    <a:pt x="490" y="132"/>
                  </a:lnTo>
                  <a:lnTo>
                    <a:pt x="491" y="134"/>
                  </a:lnTo>
                  <a:lnTo>
                    <a:pt x="495" y="136"/>
                  </a:lnTo>
                  <a:lnTo>
                    <a:pt x="495" y="142"/>
                  </a:lnTo>
                  <a:lnTo>
                    <a:pt x="493" y="145"/>
                  </a:lnTo>
                  <a:lnTo>
                    <a:pt x="488" y="149"/>
                  </a:lnTo>
                  <a:lnTo>
                    <a:pt x="485" y="152"/>
                  </a:lnTo>
                  <a:lnTo>
                    <a:pt x="481" y="155"/>
                  </a:lnTo>
                  <a:lnTo>
                    <a:pt x="475" y="155"/>
                  </a:lnTo>
                  <a:lnTo>
                    <a:pt x="473" y="154"/>
                  </a:lnTo>
                  <a:lnTo>
                    <a:pt x="473" y="149"/>
                  </a:lnTo>
                  <a:lnTo>
                    <a:pt x="475" y="141"/>
                  </a:lnTo>
                  <a:lnTo>
                    <a:pt x="465" y="137"/>
                  </a:lnTo>
                  <a:lnTo>
                    <a:pt x="462" y="141"/>
                  </a:lnTo>
                  <a:lnTo>
                    <a:pt x="454" y="142"/>
                  </a:lnTo>
                  <a:lnTo>
                    <a:pt x="447" y="136"/>
                  </a:lnTo>
                  <a:lnTo>
                    <a:pt x="441" y="137"/>
                  </a:lnTo>
                  <a:lnTo>
                    <a:pt x="436" y="139"/>
                  </a:lnTo>
                  <a:lnTo>
                    <a:pt x="429" y="139"/>
                  </a:lnTo>
                  <a:lnTo>
                    <a:pt x="426" y="137"/>
                  </a:lnTo>
                  <a:lnTo>
                    <a:pt x="428" y="134"/>
                  </a:lnTo>
                  <a:lnTo>
                    <a:pt x="436" y="131"/>
                  </a:lnTo>
                  <a:lnTo>
                    <a:pt x="436" y="129"/>
                  </a:lnTo>
                  <a:lnTo>
                    <a:pt x="424" y="128"/>
                  </a:lnTo>
                  <a:lnTo>
                    <a:pt x="423" y="128"/>
                  </a:lnTo>
                  <a:lnTo>
                    <a:pt x="424" y="123"/>
                  </a:lnTo>
                  <a:lnTo>
                    <a:pt x="433" y="123"/>
                  </a:lnTo>
                  <a:lnTo>
                    <a:pt x="439" y="121"/>
                  </a:lnTo>
                  <a:lnTo>
                    <a:pt x="436" y="118"/>
                  </a:lnTo>
                  <a:lnTo>
                    <a:pt x="433" y="113"/>
                  </a:lnTo>
                  <a:lnTo>
                    <a:pt x="428" y="111"/>
                  </a:lnTo>
                  <a:lnTo>
                    <a:pt x="421" y="113"/>
                  </a:lnTo>
                  <a:lnTo>
                    <a:pt x="415" y="118"/>
                  </a:lnTo>
                  <a:lnTo>
                    <a:pt x="408" y="123"/>
                  </a:lnTo>
                  <a:lnTo>
                    <a:pt x="400" y="126"/>
                  </a:lnTo>
                  <a:lnTo>
                    <a:pt x="390" y="126"/>
                  </a:lnTo>
                  <a:lnTo>
                    <a:pt x="388" y="124"/>
                  </a:lnTo>
                  <a:lnTo>
                    <a:pt x="392" y="119"/>
                  </a:lnTo>
                  <a:lnTo>
                    <a:pt x="388" y="116"/>
                  </a:lnTo>
                  <a:lnTo>
                    <a:pt x="382" y="119"/>
                  </a:lnTo>
                  <a:lnTo>
                    <a:pt x="379" y="121"/>
                  </a:lnTo>
                  <a:lnTo>
                    <a:pt x="379" y="118"/>
                  </a:lnTo>
                  <a:lnTo>
                    <a:pt x="372" y="119"/>
                  </a:lnTo>
                  <a:lnTo>
                    <a:pt x="367" y="123"/>
                  </a:lnTo>
                  <a:lnTo>
                    <a:pt x="362" y="128"/>
                  </a:lnTo>
                  <a:lnTo>
                    <a:pt x="354" y="132"/>
                  </a:lnTo>
                  <a:lnTo>
                    <a:pt x="346" y="137"/>
                  </a:lnTo>
                  <a:lnTo>
                    <a:pt x="338" y="142"/>
                  </a:lnTo>
                  <a:lnTo>
                    <a:pt x="331" y="144"/>
                  </a:lnTo>
                  <a:lnTo>
                    <a:pt x="325" y="147"/>
                  </a:lnTo>
                  <a:lnTo>
                    <a:pt x="315" y="150"/>
                  </a:lnTo>
                  <a:lnTo>
                    <a:pt x="304" y="154"/>
                  </a:lnTo>
                  <a:lnTo>
                    <a:pt x="289" y="157"/>
                  </a:lnTo>
                  <a:lnTo>
                    <a:pt x="273" y="159"/>
                  </a:lnTo>
                  <a:lnTo>
                    <a:pt x="261" y="159"/>
                  </a:lnTo>
                  <a:lnTo>
                    <a:pt x="250" y="155"/>
                  </a:lnTo>
                  <a:lnTo>
                    <a:pt x="240" y="154"/>
                  </a:lnTo>
                  <a:lnTo>
                    <a:pt x="225" y="150"/>
                  </a:lnTo>
                  <a:lnTo>
                    <a:pt x="215" y="149"/>
                  </a:lnTo>
                  <a:lnTo>
                    <a:pt x="211" y="147"/>
                  </a:lnTo>
                  <a:lnTo>
                    <a:pt x="207" y="149"/>
                  </a:lnTo>
                  <a:lnTo>
                    <a:pt x="207" y="152"/>
                  </a:lnTo>
                  <a:lnTo>
                    <a:pt x="199" y="154"/>
                  </a:lnTo>
                  <a:lnTo>
                    <a:pt x="191" y="154"/>
                  </a:lnTo>
                  <a:lnTo>
                    <a:pt x="191" y="160"/>
                  </a:lnTo>
                  <a:lnTo>
                    <a:pt x="204" y="162"/>
                  </a:lnTo>
                  <a:lnTo>
                    <a:pt x="206" y="162"/>
                  </a:lnTo>
                  <a:lnTo>
                    <a:pt x="204" y="165"/>
                  </a:lnTo>
                  <a:lnTo>
                    <a:pt x="199" y="170"/>
                  </a:lnTo>
                  <a:lnTo>
                    <a:pt x="193" y="173"/>
                  </a:lnTo>
                  <a:lnTo>
                    <a:pt x="188" y="176"/>
                  </a:lnTo>
                  <a:lnTo>
                    <a:pt x="181" y="176"/>
                  </a:lnTo>
                  <a:lnTo>
                    <a:pt x="168" y="178"/>
                  </a:lnTo>
                  <a:lnTo>
                    <a:pt x="171" y="186"/>
                  </a:lnTo>
                  <a:lnTo>
                    <a:pt x="163" y="191"/>
                  </a:lnTo>
                  <a:lnTo>
                    <a:pt x="162" y="194"/>
                  </a:lnTo>
                  <a:lnTo>
                    <a:pt x="158" y="196"/>
                  </a:lnTo>
                  <a:lnTo>
                    <a:pt x="153" y="201"/>
                  </a:lnTo>
                  <a:lnTo>
                    <a:pt x="149" y="201"/>
                  </a:lnTo>
                  <a:lnTo>
                    <a:pt x="147" y="199"/>
                  </a:lnTo>
                  <a:lnTo>
                    <a:pt x="140" y="201"/>
                  </a:lnTo>
                  <a:lnTo>
                    <a:pt x="139" y="203"/>
                  </a:lnTo>
                  <a:lnTo>
                    <a:pt x="134" y="204"/>
                  </a:lnTo>
                  <a:lnTo>
                    <a:pt x="129" y="206"/>
                  </a:lnTo>
                  <a:lnTo>
                    <a:pt x="121" y="211"/>
                  </a:lnTo>
                  <a:lnTo>
                    <a:pt x="116" y="211"/>
                  </a:lnTo>
                  <a:lnTo>
                    <a:pt x="104" y="203"/>
                  </a:lnTo>
                  <a:lnTo>
                    <a:pt x="104" y="199"/>
                  </a:lnTo>
                  <a:lnTo>
                    <a:pt x="106" y="196"/>
                  </a:lnTo>
                  <a:lnTo>
                    <a:pt x="113" y="193"/>
                  </a:lnTo>
                  <a:lnTo>
                    <a:pt x="119" y="183"/>
                  </a:lnTo>
                  <a:lnTo>
                    <a:pt x="101" y="180"/>
                  </a:lnTo>
                  <a:lnTo>
                    <a:pt x="93" y="176"/>
                  </a:lnTo>
                  <a:lnTo>
                    <a:pt x="82" y="173"/>
                  </a:lnTo>
                  <a:lnTo>
                    <a:pt x="75" y="168"/>
                  </a:lnTo>
                  <a:lnTo>
                    <a:pt x="72" y="165"/>
                  </a:lnTo>
                  <a:lnTo>
                    <a:pt x="67" y="163"/>
                  </a:lnTo>
                  <a:lnTo>
                    <a:pt x="57" y="163"/>
                  </a:lnTo>
                  <a:lnTo>
                    <a:pt x="51" y="159"/>
                  </a:lnTo>
                  <a:lnTo>
                    <a:pt x="41" y="159"/>
                  </a:lnTo>
                  <a:lnTo>
                    <a:pt x="34" y="157"/>
                  </a:lnTo>
                  <a:lnTo>
                    <a:pt x="31" y="152"/>
                  </a:lnTo>
                  <a:lnTo>
                    <a:pt x="26" y="150"/>
                  </a:lnTo>
                  <a:lnTo>
                    <a:pt x="24" y="147"/>
                  </a:lnTo>
                  <a:lnTo>
                    <a:pt x="20" y="145"/>
                  </a:lnTo>
                  <a:lnTo>
                    <a:pt x="13" y="147"/>
                  </a:lnTo>
                  <a:lnTo>
                    <a:pt x="2" y="142"/>
                  </a:lnTo>
                  <a:lnTo>
                    <a:pt x="0" y="141"/>
                  </a:lnTo>
                  <a:lnTo>
                    <a:pt x="5" y="126"/>
                  </a:lnTo>
                  <a:lnTo>
                    <a:pt x="55" y="124"/>
                  </a:lnTo>
                  <a:lnTo>
                    <a:pt x="57" y="121"/>
                  </a:lnTo>
                  <a:lnTo>
                    <a:pt x="60" y="114"/>
                  </a:lnTo>
                  <a:lnTo>
                    <a:pt x="67" y="113"/>
                  </a:lnTo>
                  <a:lnTo>
                    <a:pt x="85" y="110"/>
                  </a:lnTo>
                  <a:lnTo>
                    <a:pt x="90" y="105"/>
                  </a:lnTo>
                  <a:lnTo>
                    <a:pt x="78" y="100"/>
                  </a:lnTo>
                  <a:lnTo>
                    <a:pt x="80" y="97"/>
                  </a:lnTo>
                  <a:lnTo>
                    <a:pt x="119" y="95"/>
                  </a:lnTo>
                  <a:lnTo>
                    <a:pt x="124" y="90"/>
                  </a:lnTo>
                  <a:lnTo>
                    <a:pt x="119" y="77"/>
                  </a:lnTo>
                  <a:lnTo>
                    <a:pt x="108" y="77"/>
                  </a:lnTo>
                  <a:lnTo>
                    <a:pt x="100" y="75"/>
                  </a:lnTo>
                  <a:lnTo>
                    <a:pt x="98" y="70"/>
                  </a:lnTo>
                  <a:lnTo>
                    <a:pt x="93" y="61"/>
                  </a:lnTo>
                  <a:lnTo>
                    <a:pt x="96" y="56"/>
                  </a:lnTo>
                  <a:lnTo>
                    <a:pt x="113" y="48"/>
                  </a:lnTo>
                  <a:lnTo>
                    <a:pt x="103" y="44"/>
                  </a:lnTo>
                  <a:lnTo>
                    <a:pt x="111" y="38"/>
                  </a:lnTo>
                  <a:lnTo>
                    <a:pt x="132" y="41"/>
                  </a:lnTo>
                  <a:lnTo>
                    <a:pt x="144" y="39"/>
                  </a:lnTo>
                  <a:lnTo>
                    <a:pt x="131" y="31"/>
                  </a:lnTo>
                  <a:lnTo>
                    <a:pt x="129" y="23"/>
                  </a:lnTo>
                  <a:lnTo>
                    <a:pt x="124" y="17"/>
                  </a:lnTo>
                  <a:lnTo>
                    <a:pt x="118" y="15"/>
                  </a:lnTo>
                  <a:lnTo>
                    <a:pt x="114" y="18"/>
                  </a:lnTo>
                  <a:lnTo>
                    <a:pt x="104" y="26"/>
                  </a:lnTo>
                  <a:lnTo>
                    <a:pt x="98" y="26"/>
                  </a:lnTo>
                  <a:lnTo>
                    <a:pt x="90" y="31"/>
                  </a:lnTo>
                  <a:lnTo>
                    <a:pt x="87" y="17"/>
                  </a:lnTo>
                  <a:lnTo>
                    <a:pt x="113" y="5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9" name="Freeform 23"/>
            <p:cNvSpPr>
              <a:spLocks/>
            </p:cNvSpPr>
            <p:nvPr/>
          </p:nvSpPr>
          <p:spPr bwMode="auto">
            <a:xfrm>
              <a:off x="899" y="1651"/>
              <a:ext cx="774" cy="416"/>
            </a:xfrm>
            <a:custGeom>
              <a:avLst/>
              <a:gdLst>
                <a:gd name="T0" fmla="*/ 666 w 774"/>
                <a:gd name="T1" fmla="*/ 37 h 416"/>
                <a:gd name="T2" fmla="*/ 736 w 774"/>
                <a:gd name="T3" fmla="*/ 39 h 416"/>
                <a:gd name="T4" fmla="*/ 774 w 774"/>
                <a:gd name="T5" fmla="*/ 52 h 416"/>
                <a:gd name="T6" fmla="*/ 766 w 774"/>
                <a:gd name="T7" fmla="*/ 59 h 416"/>
                <a:gd name="T8" fmla="*/ 744 w 774"/>
                <a:gd name="T9" fmla="*/ 62 h 416"/>
                <a:gd name="T10" fmla="*/ 720 w 774"/>
                <a:gd name="T11" fmla="*/ 68 h 416"/>
                <a:gd name="T12" fmla="*/ 704 w 774"/>
                <a:gd name="T13" fmla="*/ 67 h 416"/>
                <a:gd name="T14" fmla="*/ 717 w 774"/>
                <a:gd name="T15" fmla="*/ 78 h 416"/>
                <a:gd name="T16" fmla="*/ 738 w 774"/>
                <a:gd name="T17" fmla="*/ 83 h 416"/>
                <a:gd name="T18" fmla="*/ 748 w 774"/>
                <a:gd name="T19" fmla="*/ 91 h 416"/>
                <a:gd name="T20" fmla="*/ 736 w 774"/>
                <a:gd name="T21" fmla="*/ 96 h 416"/>
                <a:gd name="T22" fmla="*/ 718 w 774"/>
                <a:gd name="T23" fmla="*/ 90 h 416"/>
                <a:gd name="T24" fmla="*/ 722 w 774"/>
                <a:gd name="T25" fmla="*/ 101 h 416"/>
                <a:gd name="T26" fmla="*/ 738 w 774"/>
                <a:gd name="T27" fmla="*/ 111 h 416"/>
                <a:gd name="T28" fmla="*/ 730 w 774"/>
                <a:gd name="T29" fmla="*/ 125 h 416"/>
                <a:gd name="T30" fmla="*/ 682 w 774"/>
                <a:gd name="T31" fmla="*/ 117 h 416"/>
                <a:gd name="T32" fmla="*/ 616 w 774"/>
                <a:gd name="T33" fmla="*/ 147 h 416"/>
                <a:gd name="T34" fmla="*/ 571 w 774"/>
                <a:gd name="T35" fmla="*/ 183 h 416"/>
                <a:gd name="T36" fmla="*/ 542 w 774"/>
                <a:gd name="T37" fmla="*/ 204 h 416"/>
                <a:gd name="T38" fmla="*/ 493 w 774"/>
                <a:gd name="T39" fmla="*/ 189 h 416"/>
                <a:gd name="T40" fmla="*/ 461 w 774"/>
                <a:gd name="T41" fmla="*/ 212 h 416"/>
                <a:gd name="T42" fmla="*/ 467 w 774"/>
                <a:gd name="T43" fmla="*/ 231 h 416"/>
                <a:gd name="T44" fmla="*/ 454 w 774"/>
                <a:gd name="T45" fmla="*/ 251 h 416"/>
                <a:gd name="T46" fmla="*/ 403 w 774"/>
                <a:gd name="T47" fmla="*/ 253 h 416"/>
                <a:gd name="T48" fmla="*/ 387 w 774"/>
                <a:gd name="T49" fmla="*/ 280 h 416"/>
                <a:gd name="T50" fmla="*/ 364 w 774"/>
                <a:gd name="T51" fmla="*/ 290 h 416"/>
                <a:gd name="T52" fmla="*/ 343 w 774"/>
                <a:gd name="T53" fmla="*/ 289 h 416"/>
                <a:gd name="T54" fmla="*/ 330 w 774"/>
                <a:gd name="T55" fmla="*/ 307 h 416"/>
                <a:gd name="T56" fmla="*/ 294 w 774"/>
                <a:gd name="T57" fmla="*/ 311 h 416"/>
                <a:gd name="T58" fmla="*/ 304 w 774"/>
                <a:gd name="T59" fmla="*/ 325 h 416"/>
                <a:gd name="T60" fmla="*/ 312 w 774"/>
                <a:gd name="T61" fmla="*/ 354 h 416"/>
                <a:gd name="T62" fmla="*/ 284 w 774"/>
                <a:gd name="T63" fmla="*/ 378 h 416"/>
                <a:gd name="T64" fmla="*/ 270 w 774"/>
                <a:gd name="T65" fmla="*/ 395 h 416"/>
                <a:gd name="T66" fmla="*/ 247 w 774"/>
                <a:gd name="T67" fmla="*/ 406 h 416"/>
                <a:gd name="T68" fmla="*/ 181 w 774"/>
                <a:gd name="T69" fmla="*/ 411 h 416"/>
                <a:gd name="T70" fmla="*/ 149 w 774"/>
                <a:gd name="T71" fmla="*/ 395 h 416"/>
                <a:gd name="T72" fmla="*/ 82 w 774"/>
                <a:gd name="T73" fmla="*/ 401 h 416"/>
                <a:gd name="T74" fmla="*/ 59 w 774"/>
                <a:gd name="T75" fmla="*/ 359 h 416"/>
                <a:gd name="T76" fmla="*/ 44 w 774"/>
                <a:gd name="T77" fmla="*/ 331 h 416"/>
                <a:gd name="T78" fmla="*/ 4 w 774"/>
                <a:gd name="T79" fmla="*/ 318 h 416"/>
                <a:gd name="T80" fmla="*/ 48 w 774"/>
                <a:gd name="T81" fmla="*/ 300 h 416"/>
                <a:gd name="T82" fmla="*/ 66 w 774"/>
                <a:gd name="T83" fmla="*/ 295 h 416"/>
                <a:gd name="T84" fmla="*/ 88 w 774"/>
                <a:gd name="T85" fmla="*/ 276 h 416"/>
                <a:gd name="T86" fmla="*/ 165 w 774"/>
                <a:gd name="T87" fmla="*/ 243 h 416"/>
                <a:gd name="T88" fmla="*/ 188 w 774"/>
                <a:gd name="T89" fmla="*/ 212 h 416"/>
                <a:gd name="T90" fmla="*/ 261 w 774"/>
                <a:gd name="T91" fmla="*/ 214 h 416"/>
                <a:gd name="T92" fmla="*/ 291 w 774"/>
                <a:gd name="T93" fmla="*/ 176 h 416"/>
                <a:gd name="T94" fmla="*/ 284 w 774"/>
                <a:gd name="T95" fmla="*/ 166 h 416"/>
                <a:gd name="T96" fmla="*/ 283 w 774"/>
                <a:gd name="T97" fmla="*/ 125 h 416"/>
                <a:gd name="T98" fmla="*/ 398 w 774"/>
                <a:gd name="T99" fmla="*/ 94 h 416"/>
                <a:gd name="T100" fmla="*/ 474 w 774"/>
                <a:gd name="T101" fmla="*/ 91 h 416"/>
                <a:gd name="T102" fmla="*/ 483 w 774"/>
                <a:gd name="T103" fmla="*/ 36 h 416"/>
                <a:gd name="T104" fmla="*/ 487 w 774"/>
                <a:gd name="T105" fmla="*/ 8 h 416"/>
                <a:gd name="T106" fmla="*/ 532 w 774"/>
                <a:gd name="T107" fmla="*/ 13 h 416"/>
                <a:gd name="T108" fmla="*/ 585 w 774"/>
                <a:gd name="T109" fmla="*/ 1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74"/>
                <a:gd name="T166" fmla="*/ 0 h 416"/>
                <a:gd name="T167" fmla="*/ 774 w 774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74" h="416">
                  <a:moveTo>
                    <a:pt x="585" y="10"/>
                  </a:moveTo>
                  <a:lnTo>
                    <a:pt x="601" y="16"/>
                  </a:lnTo>
                  <a:lnTo>
                    <a:pt x="637" y="26"/>
                  </a:lnTo>
                  <a:lnTo>
                    <a:pt x="642" y="32"/>
                  </a:lnTo>
                  <a:lnTo>
                    <a:pt x="666" y="37"/>
                  </a:lnTo>
                  <a:lnTo>
                    <a:pt x="679" y="27"/>
                  </a:lnTo>
                  <a:lnTo>
                    <a:pt x="687" y="29"/>
                  </a:lnTo>
                  <a:lnTo>
                    <a:pt x="704" y="29"/>
                  </a:lnTo>
                  <a:lnTo>
                    <a:pt x="705" y="32"/>
                  </a:lnTo>
                  <a:lnTo>
                    <a:pt x="736" y="39"/>
                  </a:lnTo>
                  <a:lnTo>
                    <a:pt x="753" y="44"/>
                  </a:lnTo>
                  <a:lnTo>
                    <a:pt x="762" y="47"/>
                  </a:lnTo>
                  <a:lnTo>
                    <a:pt x="769" y="49"/>
                  </a:lnTo>
                  <a:lnTo>
                    <a:pt x="772" y="50"/>
                  </a:lnTo>
                  <a:lnTo>
                    <a:pt x="774" y="52"/>
                  </a:lnTo>
                  <a:lnTo>
                    <a:pt x="774" y="54"/>
                  </a:lnTo>
                  <a:lnTo>
                    <a:pt x="771" y="55"/>
                  </a:lnTo>
                  <a:lnTo>
                    <a:pt x="764" y="55"/>
                  </a:lnTo>
                  <a:lnTo>
                    <a:pt x="762" y="57"/>
                  </a:lnTo>
                  <a:lnTo>
                    <a:pt x="766" y="59"/>
                  </a:lnTo>
                  <a:lnTo>
                    <a:pt x="766" y="63"/>
                  </a:lnTo>
                  <a:lnTo>
                    <a:pt x="762" y="63"/>
                  </a:lnTo>
                  <a:lnTo>
                    <a:pt x="758" y="62"/>
                  </a:lnTo>
                  <a:lnTo>
                    <a:pt x="751" y="60"/>
                  </a:lnTo>
                  <a:lnTo>
                    <a:pt x="744" y="62"/>
                  </a:lnTo>
                  <a:lnTo>
                    <a:pt x="741" y="63"/>
                  </a:lnTo>
                  <a:lnTo>
                    <a:pt x="735" y="63"/>
                  </a:lnTo>
                  <a:lnTo>
                    <a:pt x="728" y="65"/>
                  </a:lnTo>
                  <a:lnTo>
                    <a:pt x="725" y="67"/>
                  </a:lnTo>
                  <a:lnTo>
                    <a:pt x="720" y="68"/>
                  </a:lnTo>
                  <a:lnTo>
                    <a:pt x="717" y="68"/>
                  </a:lnTo>
                  <a:lnTo>
                    <a:pt x="713" y="67"/>
                  </a:lnTo>
                  <a:lnTo>
                    <a:pt x="710" y="63"/>
                  </a:lnTo>
                  <a:lnTo>
                    <a:pt x="707" y="65"/>
                  </a:lnTo>
                  <a:lnTo>
                    <a:pt x="704" y="67"/>
                  </a:lnTo>
                  <a:lnTo>
                    <a:pt x="705" y="68"/>
                  </a:lnTo>
                  <a:lnTo>
                    <a:pt x="710" y="72"/>
                  </a:lnTo>
                  <a:lnTo>
                    <a:pt x="709" y="73"/>
                  </a:lnTo>
                  <a:lnTo>
                    <a:pt x="710" y="75"/>
                  </a:lnTo>
                  <a:lnTo>
                    <a:pt x="717" y="78"/>
                  </a:lnTo>
                  <a:lnTo>
                    <a:pt x="722" y="80"/>
                  </a:lnTo>
                  <a:lnTo>
                    <a:pt x="723" y="83"/>
                  </a:lnTo>
                  <a:lnTo>
                    <a:pt x="728" y="83"/>
                  </a:lnTo>
                  <a:lnTo>
                    <a:pt x="733" y="83"/>
                  </a:lnTo>
                  <a:lnTo>
                    <a:pt x="738" y="83"/>
                  </a:lnTo>
                  <a:lnTo>
                    <a:pt x="748" y="81"/>
                  </a:lnTo>
                  <a:lnTo>
                    <a:pt x="753" y="83"/>
                  </a:lnTo>
                  <a:lnTo>
                    <a:pt x="754" y="86"/>
                  </a:lnTo>
                  <a:lnTo>
                    <a:pt x="753" y="90"/>
                  </a:lnTo>
                  <a:lnTo>
                    <a:pt x="748" y="91"/>
                  </a:lnTo>
                  <a:lnTo>
                    <a:pt x="743" y="91"/>
                  </a:lnTo>
                  <a:lnTo>
                    <a:pt x="740" y="91"/>
                  </a:lnTo>
                  <a:lnTo>
                    <a:pt x="740" y="93"/>
                  </a:lnTo>
                  <a:lnTo>
                    <a:pt x="740" y="96"/>
                  </a:lnTo>
                  <a:lnTo>
                    <a:pt x="736" y="96"/>
                  </a:lnTo>
                  <a:lnTo>
                    <a:pt x="731" y="96"/>
                  </a:lnTo>
                  <a:lnTo>
                    <a:pt x="730" y="94"/>
                  </a:lnTo>
                  <a:lnTo>
                    <a:pt x="727" y="90"/>
                  </a:lnTo>
                  <a:lnTo>
                    <a:pt x="722" y="90"/>
                  </a:lnTo>
                  <a:lnTo>
                    <a:pt x="718" y="90"/>
                  </a:lnTo>
                  <a:lnTo>
                    <a:pt x="715" y="91"/>
                  </a:lnTo>
                  <a:lnTo>
                    <a:pt x="713" y="93"/>
                  </a:lnTo>
                  <a:lnTo>
                    <a:pt x="715" y="96"/>
                  </a:lnTo>
                  <a:lnTo>
                    <a:pt x="717" y="99"/>
                  </a:lnTo>
                  <a:lnTo>
                    <a:pt x="722" y="101"/>
                  </a:lnTo>
                  <a:lnTo>
                    <a:pt x="727" y="101"/>
                  </a:lnTo>
                  <a:lnTo>
                    <a:pt x="731" y="101"/>
                  </a:lnTo>
                  <a:lnTo>
                    <a:pt x="735" y="103"/>
                  </a:lnTo>
                  <a:lnTo>
                    <a:pt x="736" y="106"/>
                  </a:lnTo>
                  <a:lnTo>
                    <a:pt x="738" y="111"/>
                  </a:lnTo>
                  <a:lnTo>
                    <a:pt x="736" y="114"/>
                  </a:lnTo>
                  <a:lnTo>
                    <a:pt x="736" y="117"/>
                  </a:lnTo>
                  <a:lnTo>
                    <a:pt x="735" y="121"/>
                  </a:lnTo>
                  <a:lnTo>
                    <a:pt x="733" y="122"/>
                  </a:lnTo>
                  <a:lnTo>
                    <a:pt x="730" y="125"/>
                  </a:lnTo>
                  <a:lnTo>
                    <a:pt x="723" y="132"/>
                  </a:lnTo>
                  <a:lnTo>
                    <a:pt x="710" y="142"/>
                  </a:lnTo>
                  <a:lnTo>
                    <a:pt x="709" y="125"/>
                  </a:lnTo>
                  <a:lnTo>
                    <a:pt x="694" y="116"/>
                  </a:lnTo>
                  <a:lnTo>
                    <a:pt x="682" y="117"/>
                  </a:lnTo>
                  <a:lnTo>
                    <a:pt x="678" y="150"/>
                  </a:lnTo>
                  <a:lnTo>
                    <a:pt x="660" y="155"/>
                  </a:lnTo>
                  <a:lnTo>
                    <a:pt x="640" y="150"/>
                  </a:lnTo>
                  <a:lnTo>
                    <a:pt x="622" y="145"/>
                  </a:lnTo>
                  <a:lnTo>
                    <a:pt x="616" y="147"/>
                  </a:lnTo>
                  <a:lnTo>
                    <a:pt x="586" y="163"/>
                  </a:lnTo>
                  <a:lnTo>
                    <a:pt x="599" y="171"/>
                  </a:lnTo>
                  <a:lnTo>
                    <a:pt x="598" y="174"/>
                  </a:lnTo>
                  <a:lnTo>
                    <a:pt x="576" y="171"/>
                  </a:lnTo>
                  <a:lnTo>
                    <a:pt x="571" y="183"/>
                  </a:lnTo>
                  <a:lnTo>
                    <a:pt x="575" y="189"/>
                  </a:lnTo>
                  <a:lnTo>
                    <a:pt x="586" y="204"/>
                  </a:lnTo>
                  <a:lnTo>
                    <a:pt x="565" y="207"/>
                  </a:lnTo>
                  <a:lnTo>
                    <a:pt x="552" y="207"/>
                  </a:lnTo>
                  <a:lnTo>
                    <a:pt x="542" y="204"/>
                  </a:lnTo>
                  <a:lnTo>
                    <a:pt x="534" y="199"/>
                  </a:lnTo>
                  <a:lnTo>
                    <a:pt x="523" y="191"/>
                  </a:lnTo>
                  <a:lnTo>
                    <a:pt x="513" y="187"/>
                  </a:lnTo>
                  <a:lnTo>
                    <a:pt x="500" y="189"/>
                  </a:lnTo>
                  <a:lnTo>
                    <a:pt x="493" y="189"/>
                  </a:lnTo>
                  <a:lnTo>
                    <a:pt x="485" y="191"/>
                  </a:lnTo>
                  <a:lnTo>
                    <a:pt x="474" y="192"/>
                  </a:lnTo>
                  <a:lnTo>
                    <a:pt x="465" y="197"/>
                  </a:lnTo>
                  <a:lnTo>
                    <a:pt x="462" y="205"/>
                  </a:lnTo>
                  <a:lnTo>
                    <a:pt x="461" y="212"/>
                  </a:lnTo>
                  <a:lnTo>
                    <a:pt x="461" y="217"/>
                  </a:lnTo>
                  <a:lnTo>
                    <a:pt x="464" y="220"/>
                  </a:lnTo>
                  <a:lnTo>
                    <a:pt x="465" y="223"/>
                  </a:lnTo>
                  <a:lnTo>
                    <a:pt x="467" y="228"/>
                  </a:lnTo>
                  <a:lnTo>
                    <a:pt x="467" y="231"/>
                  </a:lnTo>
                  <a:lnTo>
                    <a:pt x="469" y="235"/>
                  </a:lnTo>
                  <a:lnTo>
                    <a:pt x="469" y="240"/>
                  </a:lnTo>
                  <a:lnTo>
                    <a:pt x="467" y="245"/>
                  </a:lnTo>
                  <a:lnTo>
                    <a:pt x="459" y="249"/>
                  </a:lnTo>
                  <a:lnTo>
                    <a:pt x="454" y="251"/>
                  </a:lnTo>
                  <a:lnTo>
                    <a:pt x="446" y="248"/>
                  </a:lnTo>
                  <a:lnTo>
                    <a:pt x="431" y="246"/>
                  </a:lnTo>
                  <a:lnTo>
                    <a:pt x="416" y="245"/>
                  </a:lnTo>
                  <a:lnTo>
                    <a:pt x="407" y="246"/>
                  </a:lnTo>
                  <a:lnTo>
                    <a:pt x="403" y="253"/>
                  </a:lnTo>
                  <a:lnTo>
                    <a:pt x="402" y="261"/>
                  </a:lnTo>
                  <a:lnTo>
                    <a:pt x="394" y="274"/>
                  </a:lnTo>
                  <a:lnTo>
                    <a:pt x="389" y="276"/>
                  </a:lnTo>
                  <a:lnTo>
                    <a:pt x="389" y="279"/>
                  </a:lnTo>
                  <a:lnTo>
                    <a:pt x="387" y="280"/>
                  </a:lnTo>
                  <a:lnTo>
                    <a:pt x="374" y="282"/>
                  </a:lnTo>
                  <a:lnTo>
                    <a:pt x="369" y="284"/>
                  </a:lnTo>
                  <a:lnTo>
                    <a:pt x="367" y="285"/>
                  </a:lnTo>
                  <a:lnTo>
                    <a:pt x="367" y="289"/>
                  </a:lnTo>
                  <a:lnTo>
                    <a:pt x="364" y="290"/>
                  </a:lnTo>
                  <a:lnTo>
                    <a:pt x="354" y="290"/>
                  </a:lnTo>
                  <a:lnTo>
                    <a:pt x="351" y="290"/>
                  </a:lnTo>
                  <a:lnTo>
                    <a:pt x="350" y="294"/>
                  </a:lnTo>
                  <a:lnTo>
                    <a:pt x="345" y="294"/>
                  </a:lnTo>
                  <a:lnTo>
                    <a:pt x="343" y="289"/>
                  </a:lnTo>
                  <a:lnTo>
                    <a:pt x="338" y="292"/>
                  </a:lnTo>
                  <a:lnTo>
                    <a:pt x="336" y="295"/>
                  </a:lnTo>
                  <a:lnTo>
                    <a:pt x="341" y="305"/>
                  </a:lnTo>
                  <a:lnTo>
                    <a:pt x="340" y="307"/>
                  </a:lnTo>
                  <a:lnTo>
                    <a:pt x="330" y="307"/>
                  </a:lnTo>
                  <a:lnTo>
                    <a:pt x="323" y="305"/>
                  </a:lnTo>
                  <a:lnTo>
                    <a:pt x="320" y="305"/>
                  </a:lnTo>
                  <a:lnTo>
                    <a:pt x="310" y="308"/>
                  </a:lnTo>
                  <a:lnTo>
                    <a:pt x="299" y="308"/>
                  </a:lnTo>
                  <a:lnTo>
                    <a:pt x="294" y="311"/>
                  </a:lnTo>
                  <a:lnTo>
                    <a:pt x="291" y="311"/>
                  </a:lnTo>
                  <a:lnTo>
                    <a:pt x="292" y="313"/>
                  </a:lnTo>
                  <a:lnTo>
                    <a:pt x="296" y="320"/>
                  </a:lnTo>
                  <a:lnTo>
                    <a:pt x="297" y="320"/>
                  </a:lnTo>
                  <a:lnTo>
                    <a:pt x="304" y="325"/>
                  </a:lnTo>
                  <a:lnTo>
                    <a:pt x="309" y="331"/>
                  </a:lnTo>
                  <a:lnTo>
                    <a:pt x="309" y="334"/>
                  </a:lnTo>
                  <a:lnTo>
                    <a:pt x="299" y="344"/>
                  </a:lnTo>
                  <a:lnTo>
                    <a:pt x="299" y="346"/>
                  </a:lnTo>
                  <a:lnTo>
                    <a:pt x="312" y="354"/>
                  </a:lnTo>
                  <a:lnTo>
                    <a:pt x="312" y="357"/>
                  </a:lnTo>
                  <a:lnTo>
                    <a:pt x="310" y="362"/>
                  </a:lnTo>
                  <a:lnTo>
                    <a:pt x="299" y="373"/>
                  </a:lnTo>
                  <a:lnTo>
                    <a:pt x="296" y="375"/>
                  </a:lnTo>
                  <a:lnTo>
                    <a:pt x="284" y="378"/>
                  </a:lnTo>
                  <a:lnTo>
                    <a:pt x="284" y="380"/>
                  </a:lnTo>
                  <a:lnTo>
                    <a:pt x="286" y="380"/>
                  </a:lnTo>
                  <a:lnTo>
                    <a:pt x="284" y="388"/>
                  </a:lnTo>
                  <a:lnTo>
                    <a:pt x="281" y="391"/>
                  </a:lnTo>
                  <a:lnTo>
                    <a:pt x="270" y="395"/>
                  </a:lnTo>
                  <a:lnTo>
                    <a:pt x="263" y="400"/>
                  </a:lnTo>
                  <a:lnTo>
                    <a:pt x="256" y="401"/>
                  </a:lnTo>
                  <a:lnTo>
                    <a:pt x="253" y="409"/>
                  </a:lnTo>
                  <a:lnTo>
                    <a:pt x="252" y="409"/>
                  </a:lnTo>
                  <a:lnTo>
                    <a:pt x="247" y="406"/>
                  </a:lnTo>
                  <a:lnTo>
                    <a:pt x="242" y="406"/>
                  </a:lnTo>
                  <a:lnTo>
                    <a:pt x="237" y="411"/>
                  </a:lnTo>
                  <a:lnTo>
                    <a:pt x="219" y="416"/>
                  </a:lnTo>
                  <a:lnTo>
                    <a:pt x="203" y="409"/>
                  </a:lnTo>
                  <a:lnTo>
                    <a:pt x="181" y="411"/>
                  </a:lnTo>
                  <a:lnTo>
                    <a:pt x="175" y="406"/>
                  </a:lnTo>
                  <a:lnTo>
                    <a:pt x="181" y="400"/>
                  </a:lnTo>
                  <a:lnTo>
                    <a:pt x="170" y="393"/>
                  </a:lnTo>
                  <a:lnTo>
                    <a:pt x="160" y="393"/>
                  </a:lnTo>
                  <a:lnTo>
                    <a:pt x="149" y="395"/>
                  </a:lnTo>
                  <a:lnTo>
                    <a:pt x="126" y="411"/>
                  </a:lnTo>
                  <a:lnTo>
                    <a:pt x="116" y="413"/>
                  </a:lnTo>
                  <a:lnTo>
                    <a:pt x="115" y="409"/>
                  </a:lnTo>
                  <a:lnTo>
                    <a:pt x="77" y="406"/>
                  </a:lnTo>
                  <a:lnTo>
                    <a:pt x="82" y="401"/>
                  </a:lnTo>
                  <a:lnTo>
                    <a:pt x="74" y="400"/>
                  </a:lnTo>
                  <a:lnTo>
                    <a:pt x="66" y="391"/>
                  </a:lnTo>
                  <a:lnTo>
                    <a:pt x="69" y="390"/>
                  </a:lnTo>
                  <a:lnTo>
                    <a:pt x="79" y="365"/>
                  </a:lnTo>
                  <a:lnTo>
                    <a:pt x="59" y="359"/>
                  </a:lnTo>
                  <a:lnTo>
                    <a:pt x="48" y="351"/>
                  </a:lnTo>
                  <a:lnTo>
                    <a:pt x="44" y="349"/>
                  </a:lnTo>
                  <a:lnTo>
                    <a:pt x="43" y="347"/>
                  </a:lnTo>
                  <a:lnTo>
                    <a:pt x="44" y="334"/>
                  </a:lnTo>
                  <a:lnTo>
                    <a:pt x="44" y="331"/>
                  </a:lnTo>
                  <a:lnTo>
                    <a:pt x="43" y="328"/>
                  </a:lnTo>
                  <a:lnTo>
                    <a:pt x="33" y="333"/>
                  </a:lnTo>
                  <a:lnTo>
                    <a:pt x="0" y="333"/>
                  </a:lnTo>
                  <a:lnTo>
                    <a:pt x="0" y="323"/>
                  </a:lnTo>
                  <a:lnTo>
                    <a:pt x="4" y="318"/>
                  </a:lnTo>
                  <a:lnTo>
                    <a:pt x="13" y="313"/>
                  </a:lnTo>
                  <a:lnTo>
                    <a:pt x="15" y="302"/>
                  </a:lnTo>
                  <a:lnTo>
                    <a:pt x="21" y="300"/>
                  </a:lnTo>
                  <a:lnTo>
                    <a:pt x="30" y="302"/>
                  </a:lnTo>
                  <a:lnTo>
                    <a:pt x="48" y="300"/>
                  </a:lnTo>
                  <a:lnTo>
                    <a:pt x="49" y="279"/>
                  </a:lnTo>
                  <a:lnTo>
                    <a:pt x="52" y="274"/>
                  </a:lnTo>
                  <a:lnTo>
                    <a:pt x="57" y="272"/>
                  </a:lnTo>
                  <a:lnTo>
                    <a:pt x="67" y="274"/>
                  </a:lnTo>
                  <a:lnTo>
                    <a:pt x="66" y="295"/>
                  </a:lnTo>
                  <a:lnTo>
                    <a:pt x="74" y="302"/>
                  </a:lnTo>
                  <a:lnTo>
                    <a:pt x="83" y="303"/>
                  </a:lnTo>
                  <a:lnTo>
                    <a:pt x="88" y="292"/>
                  </a:lnTo>
                  <a:lnTo>
                    <a:pt x="83" y="282"/>
                  </a:lnTo>
                  <a:lnTo>
                    <a:pt x="88" y="276"/>
                  </a:lnTo>
                  <a:lnTo>
                    <a:pt x="95" y="274"/>
                  </a:lnTo>
                  <a:lnTo>
                    <a:pt x="103" y="272"/>
                  </a:lnTo>
                  <a:lnTo>
                    <a:pt x="155" y="277"/>
                  </a:lnTo>
                  <a:lnTo>
                    <a:pt x="163" y="256"/>
                  </a:lnTo>
                  <a:lnTo>
                    <a:pt x="165" y="243"/>
                  </a:lnTo>
                  <a:lnTo>
                    <a:pt x="165" y="233"/>
                  </a:lnTo>
                  <a:lnTo>
                    <a:pt x="168" y="231"/>
                  </a:lnTo>
                  <a:lnTo>
                    <a:pt x="172" y="214"/>
                  </a:lnTo>
                  <a:lnTo>
                    <a:pt x="178" y="212"/>
                  </a:lnTo>
                  <a:lnTo>
                    <a:pt x="188" y="212"/>
                  </a:lnTo>
                  <a:lnTo>
                    <a:pt x="198" y="212"/>
                  </a:lnTo>
                  <a:lnTo>
                    <a:pt x="212" y="214"/>
                  </a:lnTo>
                  <a:lnTo>
                    <a:pt x="222" y="218"/>
                  </a:lnTo>
                  <a:lnTo>
                    <a:pt x="230" y="218"/>
                  </a:lnTo>
                  <a:lnTo>
                    <a:pt x="261" y="214"/>
                  </a:lnTo>
                  <a:lnTo>
                    <a:pt x="289" y="209"/>
                  </a:lnTo>
                  <a:lnTo>
                    <a:pt x="289" y="197"/>
                  </a:lnTo>
                  <a:lnTo>
                    <a:pt x="276" y="186"/>
                  </a:lnTo>
                  <a:lnTo>
                    <a:pt x="278" y="174"/>
                  </a:lnTo>
                  <a:lnTo>
                    <a:pt x="291" y="176"/>
                  </a:lnTo>
                  <a:lnTo>
                    <a:pt x="315" y="178"/>
                  </a:lnTo>
                  <a:lnTo>
                    <a:pt x="319" y="174"/>
                  </a:lnTo>
                  <a:lnTo>
                    <a:pt x="314" y="173"/>
                  </a:lnTo>
                  <a:lnTo>
                    <a:pt x="289" y="171"/>
                  </a:lnTo>
                  <a:lnTo>
                    <a:pt x="284" y="166"/>
                  </a:lnTo>
                  <a:lnTo>
                    <a:pt x="286" y="160"/>
                  </a:lnTo>
                  <a:lnTo>
                    <a:pt x="288" y="152"/>
                  </a:lnTo>
                  <a:lnTo>
                    <a:pt x="274" y="148"/>
                  </a:lnTo>
                  <a:lnTo>
                    <a:pt x="273" y="140"/>
                  </a:lnTo>
                  <a:lnTo>
                    <a:pt x="283" y="125"/>
                  </a:lnTo>
                  <a:lnTo>
                    <a:pt x="296" y="114"/>
                  </a:lnTo>
                  <a:lnTo>
                    <a:pt x="315" y="104"/>
                  </a:lnTo>
                  <a:lnTo>
                    <a:pt x="336" y="99"/>
                  </a:lnTo>
                  <a:lnTo>
                    <a:pt x="361" y="104"/>
                  </a:lnTo>
                  <a:lnTo>
                    <a:pt x="398" y="94"/>
                  </a:lnTo>
                  <a:lnTo>
                    <a:pt x="408" y="93"/>
                  </a:lnTo>
                  <a:lnTo>
                    <a:pt x="444" y="93"/>
                  </a:lnTo>
                  <a:lnTo>
                    <a:pt x="457" y="98"/>
                  </a:lnTo>
                  <a:lnTo>
                    <a:pt x="472" y="98"/>
                  </a:lnTo>
                  <a:lnTo>
                    <a:pt x="474" y="91"/>
                  </a:lnTo>
                  <a:lnTo>
                    <a:pt x="488" y="86"/>
                  </a:lnTo>
                  <a:lnTo>
                    <a:pt x="493" y="78"/>
                  </a:lnTo>
                  <a:lnTo>
                    <a:pt x="496" y="54"/>
                  </a:lnTo>
                  <a:lnTo>
                    <a:pt x="495" y="45"/>
                  </a:lnTo>
                  <a:lnTo>
                    <a:pt x="483" y="36"/>
                  </a:lnTo>
                  <a:lnTo>
                    <a:pt x="490" y="31"/>
                  </a:lnTo>
                  <a:lnTo>
                    <a:pt x="496" y="18"/>
                  </a:lnTo>
                  <a:lnTo>
                    <a:pt x="485" y="16"/>
                  </a:lnTo>
                  <a:lnTo>
                    <a:pt x="480" y="11"/>
                  </a:lnTo>
                  <a:lnTo>
                    <a:pt x="487" y="8"/>
                  </a:lnTo>
                  <a:lnTo>
                    <a:pt x="500" y="0"/>
                  </a:lnTo>
                  <a:lnTo>
                    <a:pt x="501" y="5"/>
                  </a:lnTo>
                  <a:lnTo>
                    <a:pt x="516" y="19"/>
                  </a:lnTo>
                  <a:lnTo>
                    <a:pt x="523" y="19"/>
                  </a:lnTo>
                  <a:lnTo>
                    <a:pt x="532" y="13"/>
                  </a:lnTo>
                  <a:lnTo>
                    <a:pt x="536" y="13"/>
                  </a:lnTo>
                  <a:lnTo>
                    <a:pt x="550" y="18"/>
                  </a:lnTo>
                  <a:lnTo>
                    <a:pt x="555" y="19"/>
                  </a:lnTo>
                  <a:lnTo>
                    <a:pt x="576" y="13"/>
                  </a:lnTo>
                  <a:lnTo>
                    <a:pt x="585" y="1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0" name="Freeform 24"/>
            <p:cNvSpPr>
              <a:spLocks/>
            </p:cNvSpPr>
            <p:nvPr/>
          </p:nvSpPr>
          <p:spPr bwMode="auto">
            <a:xfrm>
              <a:off x="2753" y="1654"/>
              <a:ext cx="684" cy="449"/>
            </a:xfrm>
            <a:custGeom>
              <a:avLst/>
              <a:gdLst>
                <a:gd name="T0" fmla="*/ 614 w 684"/>
                <a:gd name="T1" fmla="*/ 166 h 449"/>
                <a:gd name="T2" fmla="*/ 607 w 684"/>
                <a:gd name="T3" fmla="*/ 235 h 449"/>
                <a:gd name="T4" fmla="*/ 617 w 684"/>
                <a:gd name="T5" fmla="*/ 307 h 449"/>
                <a:gd name="T6" fmla="*/ 648 w 684"/>
                <a:gd name="T7" fmla="*/ 344 h 449"/>
                <a:gd name="T8" fmla="*/ 658 w 684"/>
                <a:gd name="T9" fmla="*/ 372 h 449"/>
                <a:gd name="T10" fmla="*/ 665 w 684"/>
                <a:gd name="T11" fmla="*/ 410 h 449"/>
                <a:gd name="T12" fmla="*/ 560 w 684"/>
                <a:gd name="T13" fmla="*/ 434 h 449"/>
                <a:gd name="T14" fmla="*/ 436 w 684"/>
                <a:gd name="T15" fmla="*/ 441 h 449"/>
                <a:gd name="T16" fmla="*/ 361 w 684"/>
                <a:gd name="T17" fmla="*/ 441 h 449"/>
                <a:gd name="T18" fmla="*/ 260 w 684"/>
                <a:gd name="T19" fmla="*/ 428 h 449"/>
                <a:gd name="T20" fmla="*/ 163 w 684"/>
                <a:gd name="T21" fmla="*/ 401 h 449"/>
                <a:gd name="T22" fmla="*/ 152 w 684"/>
                <a:gd name="T23" fmla="*/ 392 h 449"/>
                <a:gd name="T24" fmla="*/ 173 w 684"/>
                <a:gd name="T25" fmla="*/ 380 h 449"/>
                <a:gd name="T26" fmla="*/ 154 w 684"/>
                <a:gd name="T27" fmla="*/ 374 h 449"/>
                <a:gd name="T28" fmla="*/ 134 w 684"/>
                <a:gd name="T29" fmla="*/ 369 h 449"/>
                <a:gd name="T30" fmla="*/ 141 w 684"/>
                <a:gd name="T31" fmla="*/ 361 h 449"/>
                <a:gd name="T32" fmla="*/ 141 w 684"/>
                <a:gd name="T33" fmla="*/ 356 h 449"/>
                <a:gd name="T34" fmla="*/ 136 w 684"/>
                <a:gd name="T35" fmla="*/ 348 h 449"/>
                <a:gd name="T36" fmla="*/ 124 w 684"/>
                <a:gd name="T37" fmla="*/ 339 h 449"/>
                <a:gd name="T38" fmla="*/ 134 w 684"/>
                <a:gd name="T39" fmla="*/ 322 h 449"/>
                <a:gd name="T40" fmla="*/ 144 w 684"/>
                <a:gd name="T41" fmla="*/ 315 h 449"/>
                <a:gd name="T42" fmla="*/ 115 w 684"/>
                <a:gd name="T43" fmla="*/ 318 h 449"/>
                <a:gd name="T44" fmla="*/ 101 w 684"/>
                <a:gd name="T45" fmla="*/ 300 h 449"/>
                <a:gd name="T46" fmla="*/ 128 w 684"/>
                <a:gd name="T47" fmla="*/ 300 h 449"/>
                <a:gd name="T48" fmla="*/ 137 w 684"/>
                <a:gd name="T49" fmla="*/ 286 h 449"/>
                <a:gd name="T50" fmla="*/ 123 w 684"/>
                <a:gd name="T51" fmla="*/ 271 h 449"/>
                <a:gd name="T52" fmla="*/ 124 w 684"/>
                <a:gd name="T53" fmla="*/ 258 h 449"/>
                <a:gd name="T54" fmla="*/ 100 w 684"/>
                <a:gd name="T55" fmla="*/ 242 h 449"/>
                <a:gd name="T56" fmla="*/ 33 w 684"/>
                <a:gd name="T57" fmla="*/ 212 h 449"/>
                <a:gd name="T58" fmla="*/ 13 w 684"/>
                <a:gd name="T59" fmla="*/ 196 h 449"/>
                <a:gd name="T60" fmla="*/ 93 w 684"/>
                <a:gd name="T61" fmla="*/ 153 h 449"/>
                <a:gd name="T62" fmla="*/ 141 w 684"/>
                <a:gd name="T63" fmla="*/ 145 h 449"/>
                <a:gd name="T64" fmla="*/ 137 w 684"/>
                <a:gd name="T65" fmla="*/ 139 h 449"/>
                <a:gd name="T66" fmla="*/ 137 w 684"/>
                <a:gd name="T67" fmla="*/ 132 h 449"/>
                <a:gd name="T68" fmla="*/ 162 w 684"/>
                <a:gd name="T69" fmla="*/ 106 h 449"/>
                <a:gd name="T70" fmla="*/ 173 w 684"/>
                <a:gd name="T71" fmla="*/ 122 h 449"/>
                <a:gd name="T72" fmla="*/ 208 w 684"/>
                <a:gd name="T73" fmla="*/ 108 h 449"/>
                <a:gd name="T74" fmla="*/ 257 w 684"/>
                <a:gd name="T75" fmla="*/ 93 h 449"/>
                <a:gd name="T76" fmla="*/ 248 w 684"/>
                <a:gd name="T77" fmla="*/ 75 h 449"/>
                <a:gd name="T78" fmla="*/ 242 w 684"/>
                <a:gd name="T79" fmla="*/ 67 h 449"/>
                <a:gd name="T80" fmla="*/ 224 w 684"/>
                <a:gd name="T81" fmla="*/ 67 h 449"/>
                <a:gd name="T82" fmla="*/ 274 w 684"/>
                <a:gd name="T83" fmla="*/ 49 h 449"/>
                <a:gd name="T84" fmla="*/ 294 w 684"/>
                <a:gd name="T85" fmla="*/ 57 h 449"/>
                <a:gd name="T86" fmla="*/ 328 w 684"/>
                <a:gd name="T87" fmla="*/ 70 h 449"/>
                <a:gd name="T88" fmla="*/ 369 w 684"/>
                <a:gd name="T89" fmla="*/ 54 h 449"/>
                <a:gd name="T90" fmla="*/ 382 w 684"/>
                <a:gd name="T91" fmla="*/ 41 h 449"/>
                <a:gd name="T92" fmla="*/ 377 w 684"/>
                <a:gd name="T93" fmla="*/ 26 h 449"/>
                <a:gd name="T94" fmla="*/ 410 w 684"/>
                <a:gd name="T95" fmla="*/ 11 h 449"/>
                <a:gd name="T96" fmla="*/ 428 w 684"/>
                <a:gd name="T97" fmla="*/ 10 h 449"/>
                <a:gd name="T98" fmla="*/ 420 w 684"/>
                <a:gd name="T99" fmla="*/ 0 h 449"/>
                <a:gd name="T100" fmla="*/ 462 w 684"/>
                <a:gd name="T101" fmla="*/ 5 h 449"/>
                <a:gd name="T102" fmla="*/ 514 w 684"/>
                <a:gd name="T103" fmla="*/ 34 h 449"/>
                <a:gd name="T104" fmla="*/ 531 w 684"/>
                <a:gd name="T105" fmla="*/ 26 h 449"/>
                <a:gd name="T106" fmla="*/ 563 w 684"/>
                <a:gd name="T107" fmla="*/ 51 h 449"/>
                <a:gd name="T108" fmla="*/ 576 w 684"/>
                <a:gd name="T109" fmla="*/ 80 h 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84"/>
                <a:gd name="T166" fmla="*/ 0 h 449"/>
                <a:gd name="T167" fmla="*/ 684 w 684"/>
                <a:gd name="T168" fmla="*/ 449 h 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84" h="449">
                  <a:moveTo>
                    <a:pt x="606" y="95"/>
                  </a:moveTo>
                  <a:lnTo>
                    <a:pt x="607" y="108"/>
                  </a:lnTo>
                  <a:lnTo>
                    <a:pt x="612" y="124"/>
                  </a:lnTo>
                  <a:lnTo>
                    <a:pt x="612" y="149"/>
                  </a:lnTo>
                  <a:lnTo>
                    <a:pt x="614" y="166"/>
                  </a:lnTo>
                  <a:lnTo>
                    <a:pt x="616" y="184"/>
                  </a:lnTo>
                  <a:lnTo>
                    <a:pt x="611" y="204"/>
                  </a:lnTo>
                  <a:lnTo>
                    <a:pt x="603" y="207"/>
                  </a:lnTo>
                  <a:lnTo>
                    <a:pt x="611" y="222"/>
                  </a:lnTo>
                  <a:lnTo>
                    <a:pt x="607" y="235"/>
                  </a:lnTo>
                  <a:lnTo>
                    <a:pt x="603" y="246"/>
                  </a:lnTo>
                  <a:lnTo>
                    <a:pt x="588" y="261"/>
                  </a:lnTo>
                  <a:lnTo>
                    <a:pt x="586" y="276"/>
                  </a:lnTo>
                  <a:lnTo>
                    <a:pt x="603" y="292"/>
                  </a:lnTo>
                  <a:lnTo>
                    <a:pt x="617" y="307"/>
                  </a:lnTo>
                  <a:lnTo>
                    <a:pt x="617" y="315"/>
                  </a:lnTo>
                  <a:lnTo>
                    <a:pt x="622" y="326"/>
                  </a:lnTo>
                  <a:lnTo>
                    <a:pt x="629" y="335"/>
                  </a:lnTo>
                  <a:lnTo>
                    <a:pt x="634" y="339"/>
                  </a:lnTo>
                  <a:lnTo>
                    <a:pt x="648" y="344"/>
                  </a:lnTo>
                  <a:lnTo>
                    <a:pt x="666" y="346"/>
                  </a:lnTo>
                  <a:lnTo>
                    <a:pt x="681" y="341"/>
                  </a:lnTo>
                  <a:lnTo>
                    <a:pt x="673" y="348"/>
                  </a:lnTo>
                  <a:lnTo>
                    <a:pt x="663" y="356"/>
                  </a:lnTo>
                  <a:lnTo>
                    <a:pt x="658" y="372"/>
                  </a:lnTo>
                  <a:lnTo>
                    <a:pt x="660" y="382"/>
                  </a:lnTo>
                  <a:lnTo>
                    <a:pt x="674" y="387"/>
                  </a:lnTo>
                  <a:lnTo>
                    <a:pt x="684" y="397"/>
                  </a:lnTo>
                  <a:lnTo>
                    <a:pt x="681" y="406"/>
                  </a:lnTo>
                  <a:lnTo>
                    <a:pt x="665" y="410"/>
                  </a:lnTo>
                  <a:lnTo>
                    <a:pt x="638" y="408"/>
                  </a:lnTo>
                  <a:lnTo>
                    <a:pt x="625" y="408"/>
                  </a:lnTo>
                  <a:lnTo>
                    <a:pt x="603" y="410"/>
                  </a:lnTo>
                  <a:lnTo>
                    <a:pt x="585" y="428"/>
                  </a:lnTo>
                  <a:lnTo>
                    <a:pt x="560" y="434"/>
                  </a:lnTo>
                  <a:lnTo>
                    <a:pt x="531" y="434"/>
                  </a:lnTo>
                  <a:lnTo>
                    <a:pt x="487" y="424"/>
                  </a:lnTo>
                  <a:lnTo>
                    <a:pt x="457" y="428"/>
                  </a:lnTo>
                  <a:lnTo>
                    <a:pt x="451" y="431"/>
                  </a:lnTo>
                  <a:lnTo>
                    <a:pt x="436" y="441"/>
                  </a:lnTo>
                  <a:lnTo>
                    <a:pt x="420" y="449"/>
                  </a:lnTo>
                  <a:lnTo>
                    <a:pt x="405" y="444"/>
                  </a:lnTo>
                  <a:lnTo>
                    <a:pt x="392" y="439"/>
                  </a:lnTo>
                  <a:lnTo>
                    <a:pt x="384" y="434"/>
                  </a:lnTo>
                  <a:lnTo>
                    <a:pt x="361" y="441"/>
                  </a:lnTo>
                  <a:lnTo>
                    <a:pt x="346" y="442"/>
                  </a:lnTo>
                  <a:lnTo>
                    <a:pt x="332" y="439"/>
                  </a:lnTo>
                  <a:lnTo>
                    <a:pt x="323" y="431"/>
                  </a:lnTo>
                  <a:lnTo>
                    <a:pt x="289" y="429"/>
                  </a:lnTo>
                  <a:lnTo>
                    <a:pt x="260" y="428"/>
                  </a:lnTo>
                  <a:lnTo>
                    <a:pt x="227" y="421"/>
                  </a:lnTo>
                  <a:lnTo>
                    <a:pt x="173" y="415"/>
                  </a:lnTo>
                  <a:lnTo>
                    <a:pt x="155" y="415"/>
                  </a:lnTo>
                  <a:lnTo>
                    <a:pt x="163" y="403"/>
                  </a:lnTo>
                  <a:lnTo>
                    <a:pt x="163" y="401"/>
                  </a:lnTo>
                  <a:lnTo>
                    <a:pt x="159" y="397"/>
                  </a:lnTo>
                  <a:lnTo>
                    <a:pt x="154" y="397"/>
                  </a:lnTo>
                  <a:lnTo>
                    <a:pt x="149" y="397"/>
                  </a:lnTo>
                  <a:lnTo>
                    <a:pt x="147" y="392"/>
                  </a:lnTo>
                  <a:lnTo>
                    <a:pt x="152" y="392"/>
                  </a:lnTo>
                  <a:lnTo>
                    <a:pt x="154" y="387"/>
                  </a:lnTo>
                  <a:lnTo>
                    <a:pt x="160" y="387"/>
                  </a:lnTo>
                  <a:lnTo>
                    <a:pt x="163" y="382"/>
                  </a:lnTo>
                  <a:lnTo>
                    <a:pt x="168" y="380"/>
                  </a:lnTo>
                  <a:lnTo>
                    <a:pt x="173" y="380"/>
                  </a:lnTo>
                  <a:lnTo>
                    <a:pt x="178" y="379"/>
                  </a:lnTo>
                  <a:lnTo>
                    <a:pt x="175" y="375"/>
                  </a:lnTo>
                  <a:lnTo>
                    <a:pt x="168" y="374"/>
                  </a:lnTo>
                  <a:lnTo>
                    <a:pt x="160" y="374"/>
                  </a:lnTo>
                  <a:lnTo>
                    <a:pt x="154" y="374"/>
                  </a:lnTo>
                  <a:lnTo>
                    <a:pt x="154" y="370"/>
                  </a:lnTo>
                  <a:lnTo>
                    <a:pt x="149" y="369"/>
                  </a:lnTo>
                  <a:lnTo>
                    <a:pt x="142" y="370"/>
                  </a:lnTo>
                  <a:lnTo>
                    <a:pt x="139" y="369"/>
                  </a:lnTo>
                  <a:lnTo>
                    <a:pt x="134" y="369"/>
                  </a:lnTo>
                  <a:lnTo>
                    <a:pt x="131" y="366"/>
                  </a:lnTo>
                  <a:lnTo>
                    <a:pt x="134" y="366"/>
                  </a:lnTo>
                  <a:lnTo>
                    <a:pt x="141" y="364"/>
                  </a:lnTo>
                  <a:lnTo>
                    <a:pt x="141" y="362"/>
                  </a:lnTo>
                  <a:lnTo>
                    <a:pt x="141" y="361"/>
                  </a:lnTo>
                  <a:lnTo>
                    <a:pt x="136" y="359"/>
                  </a:lnTo>
                  <a:lnTo>
                    <a:pt x="131" y="359"/>
                  </a:lnTo>
                  <a:lnTo>
                    <a:pt x="132" y="357"/>
                  </a:lnTo>
                  <a:lnTo>
                    <a:pt x="136" y="356"/>
                  </a:lnTo>
                  <a:lnTo>
                    <a:pt x="141" y="356"/>
                  </a:lnTo>
                  <a:lnTo>
                    <a:pt x="146" y="351"/>
                  </a:lnTo>
                  <a:lnTo>
                    <a:pt x="146" y="348"/>
                  </a:lnTo>
                  <a:lnTo>
                    <a:pt x="144" y="348"/>
                  </a:lnTo>
                  <a:lnTo>
                    <a:pt x="141" y="346"/>
                  </a:lnTo>
                  <a:lnTo>
                    <a:pt x="136" y="348"/>
                  </a:lnTo>
                  <a:lnTo>
                    <a:pt x="134" y="346"/>
                  </a:lnTo>
                  <a:lnTo>
                    <a:pt x="126" y="348"/>
                  </a:lnTo>
                  <a:lnTo>
                    <a:pt x="123" y="348"/>
                  </a:lnTo>
                  <a:lnTo>
                    <a:pt x="126" y="341"/>
                  </a:lnTo>
                  <a:lnTo>
                    <a:pt x="124" y="339"/>
                  </a:lnTo>
                  <a:lnTo>
                    <a:pt x="123" y="335"/>
                  </a:lnTo>
                  <a:lnTo>
                    <a:pt x="128" y="335"/>
                  </a:lnTo>
                  <a:lnTo>
                    <a:pt x="126" y="328"/>
                  </a:lnTo>
                  <a:lnTo>
                    <a:pt x="131" y="328"/>
                  </a:lnTo>
                  <a:lnTo>
                    <a:pt x="134" y="322"/>
                  </a:lnTo>
                  <a:lnTo>
                    <a:pt x="137" y="323"/>
                  </a:lnTo>
                  <a:lnTo>
                    <a:pt x="139" y="320"/>
                  </a:lnTo>
                  <a:lnTo>
                    <a:pt x="144" y="320"/>
                  </a:lnTo>
                  <a:lnTo>
                    <a:pt x="147" y="315"/>
                  </a:lnTo>
                  <a:lnTo>
                    <a:pt x="144" y="315"/>
                  </a:lnTo>
                  <a:lnTo>
                    <a:pt x="136" y="315"/>
                  </a:lnTo>
                  <a:lnTo>
                    <a:pt x="129" y="315"/>
                  </a:lnTo>
                  <a:lnTo>
                    <a:pt x="123" y="313"/>
                  </a:lnTo>
                  <a:lnTo>
                    <a:pt x="113" y="313"/>
                  </a:lnTo>
                  <a:lnTo>
                    <a:pt x="115" y="318"/>
                  </a:lnTo>
                  <a:lnTo>
                    <a:pt x="111" y="320"/>
                  </a:lnTo>
                  <a:lnTo>
                    <a:pt x="108" y="317"/>
                  </a:lnTo>
                  <a:lnTo>
                    <a:pt x="101" y="310"/>
                  </a:lnTo>
                  <a:lnTo>
                    <a:pt x="103" y="305"/>
                  </a:lnTo>
                  <a:lnTo>
                    <a:pt x="101" y="300"/>
                  </a:lnTo>
                  <a:lnTo>
                    <a:pt x="100" y="295"/>
                  </a:lnTo>
                  <a:lnTo>
                    <a:pt x="106" y="297"/>
                  </a:lnTo>
                  <a:lnTo>
                    <a:pt x="115" y="299"/>
                  </a:lnTo>
                  <a:lnTo>
                    <a:pt x="119" y="300"/>
                  </a:lnTo>
                  <a:lnTo>
                    <a:pt x="128" y="300"/>
                  </a:lnTo>
                  <a:lnTo>
                    <a:pt x="132" y="300"/>
                  </a:lnTo>
                  <a:lnTo>
                    <a:pt x="139" y="295"/>
                  </a:lnTo>
                  <a:lnTo>
                    <a:pt x="136" y="292"/>
                  </a:lnTo>
                  <a:lnTo>
                    <a:pt x="137" y="289"/>
                  </a:lnTo>
                  <a:lnTo>
                    <a:pt x="137" y="286"/>
                  </a:lnTo>
                  <a:lnTo>
                    <a:pt x="136" y="281"/>
                  </a:lnTo>
                  <a:lnTo>
                    <a:pt x="137" y="276"/>
                  </a:lnTo>
                  <a:lnTo>
                    <a:pt x="136" y="271"/>
                  </a:lnTo>
                  <a:lnTo>
                    <a:pt x="131" y="269"/>
                  </a:lnTo>
                  <a:lnTo>
                    <a:pt x="123" y="271"/>
                  </a:lnTo>
                  <a:lnTo>
                    <a:pt x="116" y="269"/>
                  </a:lnTo>
                  <a:lnTo>
                    <a:pt x="105" y="269"/>
                  </a:lnTo>
                  <a:lnTo>
                    <a:pt x="108" y="261"/>
                  </a:lnTo>
                  <a:lnTo>
                    <a:pt x="115" y="263"/>
                  </a:lnTo>
                  <a:lnTo>
                    <a:pt x="124" y="258"/>
                  </a:lnTo>
                  <a:lnTo>
                    <a:pt x="123" y="253"/>
                  </a:lnTo>
                  <a:lnTo>
                    <a:pt x="118" y="251"/>
                  </a:lnTo>
                  <a:lnTo>
                    <a:pt x="106" y="248"/>
                  </a:lnTo>
                  <a:lnTo>
                    <a:pt x="103" y="243"/>
                  </a:lnTo>
                  <a:lnTo>
                    <a:pt x="100" y="242"/>
                  </a:lnTo>
                  <a:lnTo>
                    <a:pt x="97" y="238"/>
                  </a:lnTo>
                  <a:lnTo>
                    <a:pt x="87" y="233"/>
                  </a:lnTo>
                  <a:lnTo>
                    <a:pt x="74" y="228"/>
                  </a:lnTo>
                  <a:lnTo>
                    <a:pt x="62" y="225"/>
                  </a:lnTo>
                  <a:lnTo>
                    <a:pt x="33" y="212"/>
                  </a:lnTo>
                  <a:lnTo>
                    <a:pt x="33" y="209"/>
                  </a:lnTo>
                  <a:lnTo>
                    <a:pt x="5" y="209"/>
                  </a:lnTo>
                  <a:lnTo>
                    <a:pt x="2" y="211"/>
                  </a:lnTo>
                  <a:lnTo>
                    <a:pt x="0" y="209"/>
                  </a:lnTo>
                  <a:lnTo>
                    <a:pt x="13" y="196"/>
                  </a:lnTo>
                  <a:lnTo>
                    <a:pt x="31" y="186"/>
                  </a:lnTo>
                  <a:lnTo>
                    <a:pt x="46" y="178"/>
                  </a:lnTo>
                  <a:lnTo>
                    <a:pt x="75" y="173"/>
                  </a:lnTo>
                  <a:lnTo>
                    <a:pt x="62" y="158"/>
                  </a:lnTo>
                  <a:lnTo>
                    <a:pt x="93" y="153"/>
                  </a:lnTo>
                  <a:lnTo>
                    <a:pt x="97" y="155"/>
                  </a:lnTo>
                  <a:lnTo>
                    <a:pt x="101" y="155"/>
                  </a:lnTo>
                  <a:lnTo>
                    <a:pt x="105" y="158"/>
                  </a:lnTo>
                  <a:lnTo>
                    <a:pt x="141" y="149"/>
                  </a:lnTo>
                  <a:lnTo>
                    <a:pt x="141" y="145"/>
                  </a:lnTo>
                  <a:lnTo>
                    <a:pt x="149" y="144"/>
                  </a:lnTo>
                  <a:lnTo>
                    <a:pt x="149" y="139"/>
                  </a:lnTo>
                  <a:lnTo>
                    <a:pt x="141" y="140"/>
                  </a:lnTo>
                  <a:lnTo>
                    <a:pt x="136" y="140"/>
                  </a:lnTo>
                  <a:lnTo>
                    <a:pt x="137" y="139"/>
                  </a:lnTo>
                  <a:lnTo>
                    <a:pt x="141" y="137"/>
                  </a:lnTo>
                  <a:lnTo>
                    <a:pt x="142" y="134"/>
                  </a:lnTo>
                  <a:lnTo>
                    <a:pt x="146" y="132"/>
                  </a:lnTo>
                  <a:lnTo>
                    <a:pt x="144" y="131"/>
                  </a:lnTo>
                  <a:lnTo>
                    <a:pt x="137" y="132"/>
                  </a:lnTo>
                  <a:lnTo>
                    <a:pt x="128" y="135"/>
                  </a:lnTo>
                  <a:lnTo>
                    <a:pt x="126" y="132"/>
                  </a:lnTo>
                  <a:lnTo>
                    <a:pt x="118" y="113"/>
                  </a:lnTo>
                  <a:lnTo>
                    <a:pt x="118" y="108"/>
                  </a:lnTo>
                  <a:lnTo>
                    <a:pt x="162" y="106"/>
                  </a:lnTo>
                  <a:lnTo>
                    <a:pt x="167" y="106"/>
                  </a:lnTo>
                  <a:lnTo>
                    <a:pt x="175" y="106"/>
                  </a:lnTo>
                  <a:lnTo>
                    <a:pt x="175" y="116"/>
                  </a:lnTo>
                  <a:lnTo>
                    <a:pt x="163" y="121"/>
                  </a:lnTo>
                  <a:lnTo>
                    <a:pt x="173" y="122"/>
                  </a:lnTo>
                  <a:lnTo>
                    <a:pt x="183" y="121"/>
                  </a:lnTo>
                  <a:lnTo>
                    <a:pt x="191" y="119"/>
                  </a:lnTo>
                  <a:lnTo>
                    <a:pt x="198" y="114"/>
                  </a:lnTo>
                  <a:lnTo>
                    <a:pt x="201" y="109"/>
                  </a:lnTo>
                  <a:lnTo>
                    <a:pt x="208" y="108"/>
                  </a:lnTo>
                  <a:lnTo>
                    <a:pt x="214" y="106"/>
                  </a:lnTo>
                  <a:lnTo>
                    <a:pt x="221" y="100"/>
                  </a:lnTo>
                  <a:lnTo>
                    <a:pt x="232" y="98"/>
                  </a:lnTo>
                  <a:lnTo>
                    <a:pt x="248" y="95"/>
                  </a:lnTo>
                  <a:lnTo>
                    <a:pt x="257" y="93"/>
                  </a:lnTo>
                  <a:lnTo>
                    <a:pt x="250" y="88"/>
                  </a:lnTo>
                  <a:lnTo>
                    <a:pt x="247" y="83"/>
                  </a:lnTo>
                  <a:lnTo>
                    <a:pt x="245" y="82"/>
                  </a:lnTo>
                  <a:lnTo>
                    <a:pt x="248" y="80"/>
                  </a:lnTo>
                  <a:lnTo>
                    <a:pt x="248" y="75"/>
                  </a:lnTo>
                  <a:lnTo>
                    <a:pt x="252" y="73"/>
                  </a:lnTo>
                  <a:lnTo>
                    <a:pt x="260" y="72"/>
                  </a:lnTo>
                  <a:lnTo>
                    <a:pt x="258" y="69"/>
                  </a:lnTo>
                  <a:lnTo>
                    <a:pt x="250" y="69"/>
                  </a:lnTo>
                  <a:lnTo>
                    <a:pt x="242" y="67"/>
                  </a:lnTo>
                  <a:lnTo>
                    <a:pt x="242" y="65"/>
                  </a:lnTo>
                  <a:lnTo>
                    <a:pt x="237" y="64"/>
                  </a:lnTo>
                  <a:lnTo>
                    <a:pt x="232" y="64"/>
                  </a:lnTo>
                  <a:lnTo>
                    <a:pt x="229" y="67"/>
                  </a:lnTo>
                  <a:lnTo>
                    <a:pt x="224" y="67"/>
                  </a:lnTo>
                  <a:lnTo>
                    <a:pt x="222" y="64"/>
                  </a:lnTo>
                  <a:lnTo>
                    <a:pt x="230" y="56"/>
                  </a:lnTo>
                  <a:lnTo>
                    <a:pt x="252" y="57"/>
                  </a:lnTo>
                  <a:lnTo>
                    <a:pt x="263" y="52"/>
                  </a:lnTo>
                  <a:lnTo>
                    <a:pt x="274" y="49"/>
                  </a:lnTo>
                  <a:lnTo>
                    <a:pt x="283" y="47"/>
                  </a:lnTo>
                  <a:lnTo>
                    <a:pt x="288" y="49"/>
                  </a:lnTo>
                  <a:lnTo>
                    <a:pt x="294" y="49"/>
                  </a:lnTo>
                  <a:lnTo>
                    <a:pt x="299" y="52"/>
                  </a:lnTo>
                  <a:lnTo>
                    <a:pt x="294" y="57"/>
                  </a:lnTo>
                  <a:lnTo>
                    <a:pt x="296" y="60"/>
                  </a:lnTo>
                  <a:lnTo>
                    <a:pt x="299" y="64"/>
                  </a:lnTo>
                  <a:lnTo>
                    <a:pt x="305" y="65"/>
                  </a:lnTo>
                  <a:lnTo>
                    <a:pt x="307" y="65"/>
                  </a:lnTo>
                  <a:lnTo>
                    <a:pt x="328" y="70"/>
                  </a:lnTo>
                  <a:lnTo>
                    <a:pt x="333" y="67"/>
                  </a:lnTo>
                  <a:lnTo>
                    <a:pt x="341" y="65"/>
                  </a:lnTo>
                  <a:lnTo>
                    <a:pt x="353" y="62"/>
                  </a:lnTo>
                  <a:lnTo>
                    <a:pt x="366" y="56"/>
                  </a:lnTo>
                  <a:lnTo>
                    <a:pt x="369" y="54"/>
                  </a:lnTo>
                  <a:lnTo>
                    <a:pt x="377" y="52"/>
                  </a:lnTo>
                  <a:lnTo>
                    <a:pt x="379" y="56"/>
                  </a:lnTo>
                  <a:lnTo>
                    <a:pt x="384" y="52"/>
                  </a:lnTo>
                  <a:lnTo>
                    <a:pt x="381" y="49"/>
                  </a:lnTo>
                  <a:lnTo>
                    <a:pt x="382" y="41"/>
                  </a:lnTo>
                  <a:lnTo>
                    <a:pt x="374" y="38"/>
                  </a:lnTo>
                  <a:lnTo>
                    <a:pt x="372" y="34"/>
                  </a:lnTo>
                  <a:lnTo>
                    <a:pt x="374" y="29"/>
                  </a:lnTo>
                  <a:lnTo>
                    <a:pt x="377" y="29"/>
                  </a:lnTo>
                  <a:lnTo>
                    <a:pt x="377" y="26"/>
                  </a:lnTo>
                  <a:lnTo>
                    <a:pt x="376" y="21"/>
                  </a:lnTo>
                  <a:lnTo>
                    <a:pt x="377" y="18"/>
                  </a:lnTo>
                  <a:lnTo>
                    <a:pt x="397" y="18"/>
                  </a:lnTo>
                  <a:lnTo>
                    <a:pt x="402" y="13"/>
                  </a:lnTo>
                  <a:lnTo>
                    <a:pt x="410" y="11"/>
                  </a:lnTo>
                  <a:lnTo>
                    <a:pt x="415" y="11"/>
                  </a:lnTo>
                  <a:lnTo>
                    <a:pt x="418" y="13"/>
                  </a:lnTo>
                  <a:lnTo>
                    <a:pt x="430" y="13"/>
                  </a:lnTo>
                  <a:lnTo>
                    <a:pt x="433" y="11"/>
                  </a:lnTo>
                  <a:lnTo>
                    <a:pt x="428" y="10"/>
                  </a:lnTo>
                  <a:lnTo>
                    <a:pt x="426" y="7"/>
                  </a:lnTo>
                  <a:lnTo>
                    <a:pt x="423" y="8"/>
                  </a:lnTo>
                  <a:lnTo>
                    <a:pt x="418" y="7"/>
                  </a:lnTo>
                  <a:lnTo>
                    <a:pt x="418" y="3"/>
                  </a:lnTo>
                  <a:lnTo>
                    <a:pt x="420" y="0"/>
                  </a:lnTo>
                  <a:lnTo>
                    <a:pt x="431" y="0"/>
                  </a:lnTo>
                  <a:lnTo>
                    <a:pt x="441" y="0"/>
                  </a:lnTo>
                  <a:lnTo>
                    <a:pt x="447" y="0"/>
                  </a:lnTo>
                  <a:lnTo>
                    <a:pt x="446" y="5"/>
                  </a:lnTo>
                  <a:lnTo>
                    <a:pt x="462" y="5"/>
                  </a:lnTo>
                  <a:lnTo>
                    <a:pt x="462" y="10"/>
                  </a:lnTo>
                  <a:lnTo>
                    <a:pt x="487" y="11"/>
                  </a:lnTo>
                  <a:lnTo>
                    <a:pt x="487" y="31"/>
                  </a:lnTo>
                  <a:lnTo>
                    <a:pt x="498" y="33"/>
                  </a:lnTo>
                  <a:lnTo>
                    <a:pt x="514" y="34"/>
                  </a:lnTo>
                  <a:lnTo>
                    <a:pt x="521" y="31"/>
                  </a:lnTo>
                  <a:lnTo>
                    <a:pt x="516" y="29"/>
                  </a:lnTo>
                  <a:lnTo>
                    <a:pt x="513" y="26"/>
                  </a:lnTo>
                  <a:lnTo>
                    <a:pt x="519" y="20"/>
                  </a:lnTo>
                  <a:lnTo>
                    <a:pt x="531" y="26"/>
                  </a:lnTo>
                  <a:lnTo>
                    <a:pt x="537" y="31"/>
                  </a:lnTo>
                  <a:lnTo>
                    <a:pt x="544" y="34"/>
                  </a:lnTo>
                  <a:lnTo>
                    <a:pt x="555" y="41"/>
                  </a:lnTo>
                  <a:lnTo>
                    <a:pt x="560" y="44"/>
                  </a:lnTo>
                  <a:lnTo>
                    <a:pt x="563" y="51"/>
                  </a:lnTo>
                  <a:lnTo>
                    <a:pt x="563" y="54"/>
                  </a:lnTo>
                  <a:lnTo>
                    <a:pt x="565" y="59"/>
                  </a:lnTo>
                  <a:lnTo>
                    <a:pt x="568" y="64"/>
                  </a:lnTo>
                  <a:lnTo>
                    <a:pt x="572" y="72"/>
                  </a:lnTo>
                  <a:lnTo>
                    <a:pt x="576" y="80"/>
                  </a:lnTo>
                  <a:lnTo>
                    <a:pt x="583" y="87"/>
                  </a:lnTo>
                  <a:lnTo>
                    <a:pt x="591" y="95"/>
                  </a:lnTo>
                  <a:lnTo>
                    <a:pt x="603" y="95"/>
                  </a:lnTo>
                  <a:lnTo>
                    <a:pt x="606" y="95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1" name="Freeform 25"/>
            <p:cNvSpPr>
              <a:spLocks/>
            </p:cNvSpPr>
            <p:nvPr/>
          </p:nvSpPr>
          <p:spPr bwMode="auto">
            <a:xfrm>
              <a:off x="2269" y="1678"/>
              <a:ext cx="473" cy="304"/>
            </a:xfrm>
            <a:custGeom>
              <a:avLst/>
              <a:gdLst>
                <a:gd name="T0" fmla="*/ 135 w 473"/>
                <a:gd name="T1" fmla="*/ 9 h 304"/>
                <a:gd name="T2" fmla="*/ 176 w 473"/>
                <a:gd name="T3" fmla="*/ 25 h 304"/>
                <a:gd name="T4" fmla="*/ 176 w 473"/>
                <a:gd name="T5" fmla="*/ 41 h 304"/>
                <a:gd name="T6" fmla="*/ 220 w 473"/>
                <a:gd name="T7" fmla="*/ 56 h 304"/>
                <a:gd name="T8" fmla="*/ 235 w 473"/>
                <a:gd name="T9" fmla="*/ 71 h 304"/>
                <a:gd name="T10" fmla="*/ 274 w 473"/>
                <a:gd name="T11" fmla="*/ 72 h 304"/>
                <a:gd name="T12" fmla="*/ 311 w 473"/>
                <a:gd name="T13" fmla="*/ 97 h 304"/>
                <a:gd name="T14" fmla="*/ 306 w 473"/>
                <a:gd name="T15" fmla="*/ 110 h 304"/>
                <a:gd name="T16" fmla="*/ 334 w 473"/>
                <a:gd name="T17" fmla="*/ 111 h 304"/>
                <a:gd name="T18" fmla="*/ 333 w 473"/>
                <a:gd name="T19" fmla="*/ 131 h 304"/>
                <a:gd name="T20" fmla="*/ 321 w 473"/>
                <a:gd name="T21" fmla="*/ 142 h 304"/>
                <a:gd name="T22" fmla="*/ 347 w 473"/>
                <a:gd name="T23" fmla="*/ 141 h 304"/>
                <a:gd name="T24" fmla="*/ 378 w 473"/>
                <a:gd name="T25" fmla="*/ 126 h 304"/>
                <a:gd name="T26" fmla="*/ 393 w 473"/>
                <a:gd name="T27" fmla="*/ 138 h 304"/>
                <a:gd name="T28" fmla="*/ 434 w 473"/>
                <a:gd name="T29" fmla="*/ 133 h 304"/>
                <a:gd name="T30" fmla="*/ 466 w 473"/>
                <a:gd name="T31" fmla="*/ 138 h 304"/>
                <a:gd name="T32" fmla="*/ 473 w 473"/>
                <a:gd name="T33" fmla="*/ 156 h 304"/>
                <a:gd name="T34" fmla="*/ 466 w 473"/>
                <a:gd name="T35" fmla="*/ 183 h 304"/>
                <a:gd name="T36" fmla="*/ 427 w 473"/>
                <a:gd name="T37" fmla="*/ 187 h 304"/>
                <a:gd name="T38" fmla="*/ 409 w 473"/>
                <a:gd name="T39" fmla="*/ 170 h 304"/>
                <a:gd name="T40" fmla="*/ 385 w 473"/>
                <a:gd name="T41" fmla="*/ 167 h 304"/>
                <a:gd name="T42" fmla="*/ 364 w 473"/>
                <a:gd name="T43" fmla="*/ 178 h 304"/>
                <a:gd name="T44" fmla="*/ 395 w 473"/>
                <a:gd name="T45" fmla="*/ 209 h 304"/>
                <a:gd name="T46" fmla="*/ 380 w 473"/>
                <a:gd name="T47" fmla="*/ 211 h 304"/>
                <a:gd name="T48" fmla="*/ 324 w 473"/>
                <a:gd name="T49" fmla="*/ 232 h 304"/>
                <a:gd name="T50" fmla="*/ 295 w 473"/>
                <a:gd name="T51" fmla="*/ 245 h 304"/>
                <a:gd name="T52" fmla="*/ 274 w 473"/>
                <a:gd name="T53" fmla="*/ 249 h 304"/>
                <a:gd name="T54" fmla="*/ 243 w 473"/>
                <a:gd name="T55" fmla="*/ 262 h 304"/>
                <a:gd name="T56" fmla="*/ 235 w 473"/>
                <a:gd name="T57" fmla="*/ 271 h 304"/>
                <a:gd name="T58" fmla="*/ 210 w 473"/>
                <a:gd name="T59" fmla="*/ 268 h 304"/>
                <a:gd name="T60" fmla="*/ 184 w 473"/>
                <a:gd name="T61" fmla="*/ 275 h 304"/>
                <a:gd name="T62" fmla="*/ 195 w 473"/>
                <a:gd name="T63" fmla="*/ 298 h 304"/>
                <a:gd name="T64" fmla="*/ 179 w 473"/>
                <a:gd name="T65" fmla="*/ 302 h 304"/>
                <a:gd name="T66" fmla="*/ 177 w 473"/>
                <a:gd name="T67" fmla="*/ 280 h 304"/>
                <a:gd name="T68" fmla="*/ 163 w 473"/>
                <a:gd name="T69" fmla="*/ 275 h 304"/>
                <a:gd name="T70" fmla="*/ 145 w 473"/>
                <a:gd name="T71" fmla="*/ 265 h 304"/>
                <a:gd name="T72" fmla="*/ 169 w 473"/>
                <a:gd name="T73" fmla="*/ 253 h 304"/>
                <a:gd name="T74" fmla="*/ 161 w 473"/>
                <a:gd name="T75" fmla="*/ 240 h 304"/>
                <a:gd name="T76" fmla="*/ 171 w 473"/>
                <a:gd name="T77" fmla="*/ 213 h 304"/>
                <a:gd name="T78" fmla="*/ 109 w 473"/>
                <a:gd name="T79" fmla="*/ 164 h 304"/>
                <a:gd name="T80" fmla="*/ 27 w 473"/>
                <a:gd name="T81" fmla="*/ 100 h 304"/>
                <a:gd name="T82" fmla="*/ 18 w 473"/>
                <a:gd name="T83" fmla="*/ 82 h 304"/>
                <a:gd name="T84" fmla="*/ 16 w 473"/>
                <a:gd name="T85" fmla="*/ 72 h 304"/>
                <a:gd name="T86" fmla="*/ 32 w 473"/>
                <a:gd name="T87" fmla="*/ 69 h 304"/>
                <a:gd name="T88" fmla="*/ 37 w 473"/>
                <a:gd name="T89" fmla="*/ 59 h 304"/>
                <a:gd name="T90" fmla="*/ 45 w 473"/>
                <a:gd name="T91" fmla="*/ 51 h 304"/>
                <a:gd name="T92" fmla="*/ 58 w 473"/>
                <a:gd name="T93" fmla="*/ 49 h 304"/>
                <a:gd name="T94" fmla="*/ 68 w 473"/>
                <a:gd name="T95" fmla="*/ 41 h 304"/>
                <a:gd name="T96" fmla="*/ 78 w 473"/>
                <a:gd name="T97" fmla="*/ 35 h 304"/>
                <a:gd name="T98" fmla="*/ 78 w 473"/>
                <a:gd name="T99" fmla="*/ 25 h 304"/>
                <a:gd name="T100" fmla="*/ 83 w 473"/>
                <a:gd name="T101" fmla="*/ 15 h 304"/>
                <a:gd name="T102" fmla="*/ 96 w 473"/>
                <a:gd name="T103" fmla="*/ 12 h 3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3"/>
                <a:gd name="T157" fmla="*/ 0 h 304"/>
                <a:gd name="T158" fmla="*/ 473 w 473"/>
                <a:gd name="T159" fmla="*/ 304 h 3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3" h="304">
                  <a:moveTo>
                    <a:pt x="99" y="2"/>
                  </a:moveTo>
                  <a:lnTo>
                    <a:pt x="106" y="4"/>
                  </a:lnTo>
                  <a:lnTo>
                    <a:pt x="111" y="0"/>
                  </a:lnTo>
                  <a:lnTo>
                    <a:pt x="130" y="4"/>
                  </a:lnTo>
                  <a:lnTo>
                    <a:pt x="135" y="9"/>
                  </a:lnTo>
                  <a:lnTo>
                    <a:pt x="142" y="7"/>
                  </a:lnTo>
                  <a:lnTo>
                    <a:pt x="150" y="14"/>
                  </a:lnTo>
                  <a:lnTo>
                    <a:pt x="155" y="17"/>
                  </a:lnTo>
                  <a:lnTo>
                    <a:pt x="163" y="20"/>
                  </a:lnTo>
                  <a:lnTo>
                    <a:pt x="176" y="25"/>
                  </a:lnTo>
                  <a:lnTo>
                    <a:pt x="187" y="28"/>
                  </a:lnTo>
                  <a:lnTo>
                    <a:pt x="182" y="32"/>
                  </a:lnTo>
                  <a:lnTo>
                    <a:pt x="176" y="35"/>
                  </a:lnTo>
                  <a:lnTo>
                    <a:pt x="174" y="38"/>
                  </a:lnTo>
                  <a:lnTo>
                    <a:pt x="176" y="41"/>
                  </a:lnTo>
                  <a:lnTo>
                    <a:pt x="179" y="43"/>
                  </a:lnTo>
                  <a:lnTo>
                    <a:pt x="187" y="45"/>
                  </a:lnTo>
                  <a:lnTo>
                    <a:pt x="205" y="51"/>
                  </a:lnTo>
                  <a:lnTo>
                    <a:pt x="213" y="54"/>
                  </a:lnTo>
                  <a:lnTo>
                    <a:pt x="220" y="56"/>
                  </a:lnTo>
                  <a:lnTo>
                    <a:pt x="226" y="59"/>
                  </a:lnTo>
                  <a:lnTo>
                    <a:pt x="231" y="63"/>
                  </a:lnTo>
                  <a:lnTo>
                    <a:pt x="233" y="66"/>
                  </a:lnTo>
                  <a:lnTo>
                    <a:pt x="233" y="67"/>
                  </a:lnTo>
                  <a:lnTo>
                    <a:pt x="235" y="71"/>
                  </a:lnTo>
                  <a:lnTo>
                    <a:pt x="244" y="77"/>
                  </a:lnTo>
                  <a:lnTo>
                    <a:pt x="249" y="76"/>
                  </a:lnTo>
                  <a:lnTo>
                    <a:pt x="256" y="74"/>
                  </a:lnTo>
                  <a:lnTo>
                    <a:pt x="266" y="74"/>
                  </a:lnTo>
                  <a:lnTo>
                    <a:pt x="274" y="72"/>
                  </a:lnTo>
                  <a:lnTo>
                    <a:pt x="277" y="71"/>
                  </a:lnTo>
                  <a:lnTo>
                    <a:pt x="287" y="67"/>
                  </a:lnTo>
                  <a:lnTo>
                    <a:pt x="300" y="67"/>
                  </a:lnTo>
                  <a:lnTo>
                    <a:pt x="313" y="94"/>
                  </a:lnTo>
                  <a:lnTo>
                    <a:pt x="311" y="97"/>
                  </a:lnTo>
                  <a:lnTo>
                    <a:pt x="306" y="100"/>
                  </a:lnTo>
                  <a:lnTo>
                    <a:pt x="303" y="103"/>
                  </a:lnTo>
                  <a:lnTo>
                    <a:pt x="301" y="107"/>
                  </a:lnTo>
                  <a:lnTo>
                    <a:pt x="303" y="108"/>
                  </a:lnTo>
                  <a:lnTo>
                    <a:pt x="306" y="110"/>
                  </a:lnTo>
                  <a:lnTo>
                    <a:pt x="315" y="108"/>
                  </a:lnTo>
                  <a:lnTo>
                    <a:pt x="323" y="108"/>
                  </a:lnTo>
                  <a:lnTo>
                    <a:pt x="329" y="108"/>
                  </a:lnTo>
                  <a:lnTo>
                    <a:pt x="333" y="108"/>
                  </a:lnTo>
                  <a:lnTo>
                    <a:pt x="334" y="111"/>
                  </a:lnTo>
                  <a:lnTo>
                    <a:pt x="336" y="118"/>
                  </a:lnTo>
                  <a:lnTo>
                    <a:pt x="336" y="121"/>
                  </a:lnTo>
                  <a:lnTo>
                    <a:pt x="336" y="125"/>
                  </a:lnTo>
                  <a:lnTo>
                    <a:pt x="336" y="128"/>
                  </a:lnTo>
                  <a:lnTo>
                    <a:pt x="333" y="131"/>
                  </a:lnTo>
                  <a:lnTo>
                    <a:pt x="328" y="133"/>
                  </a:lnTo>
                  <a:lnTo>
                    <a:pt x="324" y="136"/>
                  </a:lnTo>
                  <a:lnTo>
                    <a:pt x="323" y="138"/>
                  </a:lnTo>
                  <a:lnTo>
                    <a:pt x="321" y="139"/>
                  </a:lnTo>
                  <a:lnTo>
                    <a:pt x="321" y="142"/>
                  </a:lnTo>
                  <a:lnTo>
                    <a:pt x="324" y="146"/>
                  </a:lnTo>
                  <a:lnTo>
                    <a:pt x="328" y="149"/>
                  </a:lnTo>
                  <a:lnTo>
                    <a:pt x="334" y="149"/>
                  </a:lnTo>
                  <a:lnTo>
                    <a:pt x="341" y="144"/>
                  </a:lnTo>
                  <a:lnTo>
                    <a:pt x="347" y="141"/>
                  </a:lnTo>
                  <a:lnTo>
                    <a:pt x="354" y="138"/>
                  </a:lnTo>
                  <a:lnTo>
                    <a:pt x="360" y="133"/>
                  </a:lnTo>
                  <a:lnTo>
                    <a:pt x="368" y="123"/>
                  </a:lnTo>
                  <a:lnTo>
                    <a:pt x="375" y="125"/>
                  </a:lnTo>
                  <a:lnTo>
                    <a:pt x="378" y="126"/>
                  </a:lnTo>
                  <a:lnTo>
                    <a:pt x="380" y="129"/>
                  </a:lnTo>
                  <a:lnTo>
                    <a:pt x="383" y="131"/>
                  </a:lnTo>
                  <a:lnTo>
                    <a:pt x="386" y="133"/>
                  </a:lnTo>
                  <a:lnTo>
                    <a:pt x="386" y="136"/>
                  </a:lnTo>
                  <a:lnTo>
                    <a:pt x="393" y="138"/>
                  </a:lnTo>
                  <a:lnTo>
                    <a:pt x="399" y="138"/>
                  </a:lnTo>
                  <a:lnTo>
                    <a:pt x="404" y="136"/>
                  </a:lnTo>
                  <a:lnTo>
                    <a:pt x="411" y="133"/>
                  </a:lnTo>
                  <a:lnTo>
                    <a:pt x="421" y="133"/>
                  </a:lnTo>
                  <a:lnTo>
                    <a:pt x="434" y="133"/>
                  </a:lnTo>
                  <a:lnTo>
                    <a:pt x="439" y="128"/>
                  </a:lnTo>
                  <a:lnTo>
                    <a:pt x="450" y="133"/>
                  </a:lnTo>
                  <a:lnTo>
                    <a:pt x="457" y="134"/>
                  </a:lnTo>
                  <a:lnTo>
                    <a:pt x="461" y="136"/>
                  </a:lnTo>
                  <a:lnTo>
                    <a:pt x="466" y="138"/>
                  </a:lnTo>
                  <a:lnTo>
                    <a:pt x="466" y="142"/>
                  </a:lnTo>
                  <a:lnTo>
                    <a:pt x="468" y="146"/>
                  </a:lnTo>
                  <a:lnTo>
                    <a:pt x="471" y="149"/>
                  </a:lnTo>
                  <a:lnTo>
                    <a:pt x="473" y="152"/>
                  </a:lnTo>
                  <a:lnTo>
                    <a:pt x="473" y="156"/>
                  </a:lnTo>
                  <a:lnTo>
                    <a:pt x="470" y="157"/>
                  </a:lnTo>
                  <a:lnTo>
                    <a:pt x="466" y="160"/>
                  </a:lnTo>
                  <a:lnTo>
                    <a:pt x="468" y="164"/>
                  </a:lnTo>
                  <a:lnTo>
                    <a:pt x="466" y="167"/>
                  </a:lnTo>
                  <a:lnTo>
                    <a:pt x="466" y="183"/>
                  </a:lnTo>
                  <a:lnTo>
                    <a:pt x="453" y="183"/>
                  </a:lnTo>
                  <a:lnTo>
                    <a:pt x="457" y="188"/>
                  </a:lnTo>
                  <a:lnTo>
                    <a:pt x="453" y="190"/>
                  </a:lnTo>
                  <a:lnTo>
                    <a:pt x="443" y="185"/>
                  </a:lnTo>
                  <a:lnTo>
                    <a:pt x="427" y="187"/>
                  </a:lnTo>
                  <a:lnTo>
                    <a:pt x="419" y="180"/>
                  </a:lnTo>
                  <a:lnTo>
                    <a:pt x="424" y="178"/>
                  </a:lnTo>
                  <a:lnTo>
                    <a:pt x="421" y="175"/>
                  </a:lnTo>
                  <a:lnTo>
                    <a:pt x="416" y="172"/>
                  </a:lnTo>
                  <a:lnTo>
                    <a:pt x="409" y="170"/>
                  </a:lnTo>
                  <a:lnTo>
                    <a:pt x="403" y="175"/>
                  </a:lnTo>
                  <a:lnTo>
                    <a:pt x="395" y="170"/>
                  </a:lnTo>
                  <a:lnTo>
                    <a:pt x="399" y="164"/>
                  </a:lnTo>
                  <a:lnTo>
                    <a:pt x="388" y="164"/>
                  </a:lnTo>
                  <a:lnTo>
                    <a:pt x="385" y="167"/>
                  </a:lnTo>
                  <a:lnTo>
                    <a:pt x="385" y="170"/>
                  </a:lnTo>
                  <a:lnTo>
                    <a:pt x="380" y="172"/>
                  </a:lnTo>
                  <a:lnTo>
                    <a:pt x="373" y="173"/>
                  </a:lnTo>
                  <a:lnTo>
                    <a:pt x="368" y="175"/>
                  </a:lnTo>
                  <a:lnTo>
                    <a:pt x="364" y="178"/>
                  </a:lnTo>
                  <a:lnTo>
                    <a:pt x="365" y="182"/>
                  </a:lnTo>
                  <a:lnTo>
                    <a:pt x="367" y="182"/>
                  </a:lnTo>
                  <a:lnTo>
                    <a:pt x="434" y="201"/>
                  </a:lnTo>
                  <a:lnTo>
                    <a:pt x="396" y="208"/>
                  </a:lnTo>
                  <a:lnTo>
                    <a:pt x="395" y="209"/>
                  </a:lnTo>
                  <a:lnTo>
                    <a:pt x="396" y="213"/>
                  </a:lnTo>
                  <a:lnTo>
                    <a:pt x="390" y="214"/>
                  </a:lnTo>
                  <a:lnTo>
                    <a:pt x="385" y="218"/>
                  </a:lnTo>
                  <a:lnTo>
                    <a:pt x="381" y="214"/>
                  </a:lnTo>
                  <a:lnTo>
                    <a:pt x="380" y="211"/>
                  </a:lnTo>
                  <a:lnTo>
                    <a:pt x="359" y="216"/>
                  </a:lnTo>
                  <a:lnTo>
                    <a:pt x="341" y="219"/>
                  </a:lnTo>
                  <a:lnTo>
                    <a:pt x="341" y="222"/>
                  </a:lnTo>
                  <a:lnTo>
                    <a:pt x="336" y="226"/>
                  </a:lnTo>
                  <a:lnTo>
                    <a:pt x="324" y="232"/>
                  </a:lnTo>
                  <a:lnTo>
                    <a:pt x="316" y="231"/>
                  </a:lnTo>
                  <a:lnTo>
                    <a:pt x="310" y="234"/>
                  </a:lnTo>
                  <a:lnTo>
                    <a:pt x="300" y="237"/>
                  </a:lnTo>
                  <a:lnTo>
                    <a:pt x="298" y="244"/>
                  </a:lnTo>
                  <a:lnTo>
                    <a:pt x="295" y="245"/>
                  </a:lnTo>
                  <a:lnTo>
                    <a:pt x="290" y="244"/>
                  </a:lnTo>
                  <a:lnTo>
                    <a:pt x="287" y="240"/>
                  </a:lnTo>
                  <a:lnTo>
                    <a:pt x="280" y="244"/>
                  </a:lnTo>
                  <a:lnTo>
                    <a:pt x="282" y="247"/>
                  </a:lnTo>
                  <a:lnTo>
                    <a:pt x="274" y="249"/>
                  </a:lnTo>
                  <a:lnTo>
                    <a:pt x="269" y="245"/>
                  </a:lnTo>
                  <a:lnTo>
                    <a:pt x="261" y="253"/>
                  </a:lnTo>
                  <a:lnTo>
                    <a:pt x="254" y="253"/>
                  </a:lnTo>
                  <a:lnTo>
                    <a:pt x="248" y="262"/>
                  </a:lnTo>
                  <a:lnTo>
                    <a:pt x="243" y="262"/>
                  </a:lnTo>
                  <a:lnTo>
                    <a:pt x="238" y="267"/>
                  </a:lnTo>
                  <a:lnTo>
                    <a:pt x="230" y="265"/>
                  </a:lnTo>
                  <a:lnTo>
                    <a:pt x="226" y="268"/>
                  </a:lnTo>
                  <a:lnTo>
                    <a:pt x="238" y="270"/>
                  </a:lnTo>
                  <a:lnTo>
                    <a:pt x="235" y="271"/>
                  </a:lnTo>
                  <a:lnTo>
                    <a:pt x="231" y="280"/>
                  </a:lnTo>
                  <a:lnTo>
                    <a:pt x="222" y="280"/>
                  </a:lnTo>
                  <a:lnTo>
                    <a:pt x="218" y="275"/>
                  </a:lnTo>
                  <a:lnTo>
                    <a:pt x="217" y="270"/>
                  </a:lnTo>
                  <a:lnTo>
                    <a:pt x="210" y="268"/>
                  </a:lnTo>
                  <a:lnTo>
                    <a:pt x="205" y="267"/>
                  </a:lnTo>
                  <a:lnTo>
                    <a:pt x="197" y="268"/>
                  </a:lnTo>
                  <a:lnTo>
                    <a:pt x="191" y="270"/>
                  </a:lnTo>
                  <a:lnTo>
                    <a:pt x="187" y="271"/>
                  </a:lnTo>
                  <a:lnTo>
                    <a:pt x="184" y="275"/>
                  </a:lnTo>
                  <a:lnTo>
                    <a:pt x="186" y="284"/>
                  </a:lnTo>
                  <a:lnTo>
                    <a:pt x="187" y="293"/>
                  </a:lnTo>
                  <a:lnTo>
                    <a:pt x="191" y="293"/>
                  </a:lnTo>
                  <a:lnTo>
                    <a:pt x="197" y="294"/>
                  </a:lnTo>
                  <a:lnTo>
                    <a:pt x="195" y="298"/>
                  </a:lnTo>
                  <a:lnTo>
                    <a:pt x="191" y="298"/>
                  </a:lnTo>
                  <a:lnTo>
                    <a:pt x="187" y="299"/>
                  </a:lnTo>
                  <a:lnTo>
                    <a:pt x="186" y="304"/>
                  </a:lnTo>
                  <a:lnTo>
                    <a:pt x="184" y="304"/>
                  </a:lnTo>
                  <a:lnTo>
                    <a:pt x="179" y="302"/>
                  </a:lnTo>
                  <a:lnTo>
                    <a:pt x="177" y="298"/>
                  </a:lnTo>
                  <a:lnTo>
                    <a:pt x="176" y="293"/>
                  </a:lnTo>
                  <a:lnTo>
                    <a:pt x="177" y="288"/>
                  </a:lnTo>
                  <a:lnTo>
                    <a:pt x="177" y="283"/>
                  </a:lnTo>
                  <a:lnTo>
                    <a:pt x="177" y="280"/>
                  </a:lnTo>
                  <a:lnTo>
                    <a:pt x="177" y="275"/>
                  </a:lnTo>
                  <a:lnTo>
                    <a:pt x="176" y="270"/>
                  </a:lnTo>
                  <a:lnTo>
                    <a:pt x="163" y="268"/>
                  </a:lnTo>
                  <a:lnTo>
                    <a:pt x="158" y="270"/>
                  </a:lnTo>
                  <a:lnTo>
                    <a:pt x="163" y="275"/>
                  </a:lnTo>
                  <a:lnTo>
                    <a:pt x="156" y="275"/>
                  </a:lnTo>
                  <a:lnTo>
                    <a:pt x="153" y="273"/>
                  </a:lnTo>
                  <a:lnTo>
                    <a:pt x="151" y="268"/>
                  </a:lnTo>
                  <a:lnTo>
                    <a:pt x="146" y="268"/>
                  </a:lnTo>
                  <a:lnTo>
                    <a:pt x="145" y="265"/>
                  </a:lnTo>
                  <a:lnTo>
                    <a:pt x="158" y="260"/>
                  </a:lnTo>
                  <a:lnTo>
                    <a:pt x="163" y="262"/>
                  </a:lnTo>
                  <a:lnTo>
                    <a:pt x="169" y="262"/>
                  </a:lnTo>
                  <a:lnTo>
                    <a:pt x="169" y="258"/>
                  </a:lnTo>
                  <a:lnTo>
                    <a:pt x="169" y="253"/>
                  </a:lnTo>
                  <a:lnTo>
                    <a:pt x="164" y="250"/>
                  </a:lnTo>
                  <a:lnTo>
                    <a:pt x="158" y="249"/>
                  </a:lnTo>
                  <a:lnTo>
                    <a:pt x="160" y="245"/>
                  </a:lnTo>
                  <a:lnTo>
                    <a:pt x="161" y="242"/>
                  </a:lnTo>
                  <a:lnTo>
                    <a:pt x="161" y="240"/>
                  </a:lnTo>
                  <a:lnTo>
                    <a:pt x="156" y="236"/>
                  </a:lnTo>
                  <a:lnTo>
                    <a:pt x="155" y="227"/>
                  </a:lnTo>
                  <a:lnTo>
                    <a:pt x="124" y="226"/>
                  </a:lnTo>
                  <a:lnTo>
                    <a:pt x="155" y="206"/>
                  </a:lnTo>
                  <a:lnTo>
                    <a:pt x="171" y="213"/>
                  </a:lnTo>
                  <a:lnTo>
                    <a:pt x="192" y="209"/>
                  </a:lnTo>
                  <a:lnTo>
                    <a:pt x="192" y="196"/>
                  </a:lnTo>
                  <a:lnTo>
                    <a:pt x="182" y="191"/>
                  </a:lnTo>
                  <a:lnTo>
                    <a:pt x="142" y="175"/>
                  </a:lnTo>
                  <a:lnTo>
                    <a:pt x="109" y="164"/>
                  </a:lnTo>
                  <a:lnTo>
                    <a:pt x="109" y="154"/>
                  </a:lnTo>
                  <a:lnTo>
                    <a:pt x="91" y="139"/>
                  </a:lnTo>
                  <a:lnTo>
                    <a:pt x="76" y="128"/>
                  </a:lnTo>
                  <a:lnTo>
                    <a:pt x="53" y="125"/>
                  </a:lnTo>
                  <a:lnTo>
                    <a:pt x="27" y="100"/>
                  </a:lnTo>
                  <a:lnTo>
                    <a:pt x="16" y="103"/>
                  </a:lnTo>
                  <a:lnTo>
                    <a:pt x="0" y="102"/>
                  </a:lnTo>
                  <a:lnTo>
                    <a:pt x="11" y="85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16" y="80"/>
                  </a:lnTo>
                  <a:lnTo>
                    <a:pt x="11" y="79"/>
                  </a:lnTo>
                  <a:lnTo>
                    <a:pt x="9" y="77"/>
                  </a:lnTo>
                  <a:lnTo>
                    <a:pt x="13" y="74"/>
                  </a:lnTo>
                  <a:lnTo>
                    <a:pt x="16" y="72"/>
                  </a:lnTo>
                  <a:lnTo>
                    <a:pt x="14" y="69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7" y="72"/>
                  </a:lnTo>
                  <a:lnTo>
                    <a:pt x="32" y="69"/>
                  </a:lnTo>
                  <a:lnTo>
                    <a:pt x="39" y="72"/>
                  </a:lnTo>
                  <a:lnTo>
                    <a:pt x="45" y="69"/>
                  </a:lnTo>
                  <a:lnTo>
                    <a:pt x="44" y="64"/>
                  </a:lnTo>
                  <a:lnTo>
                    <a:pt x="40" y="61"/>
                  </a:lnTo>
                  <a:lnTo>
                    <a:pt x="37" y="59"/>
                  </a:lnTo>
                  <a:lnTo>
                    <a:pt x="31" y="58"/>
                  </a:lnTo>
                  <a:lnTo>
                    <a:pt x="29" y="56"/>
                  </a:lnTo>
                  <a:lnTo>
                    <a:pt x="34" y="54"/>
                  </a:lnTo>
                  <a:lnTo>
                    <a:pt x="40" y="53"/>
                  </a:lnTo>
                  <a:lnTo>
                    <a:pt x="45" y="51"/>
                  </a:lnTo>
                  <a:lnTo>
                    <a:pt x="52" y="54"/>
                  </a:lnTo>
                  <a:lnTo>
                    <a:pt x="58" y="54"/>
                  </a:lnTo>
                  <a:lnTo>
                    <a:pt x="62" y="53"/>
                  </a:lnTo>
                  <a:lnTo>
                    <a:pt x="62" y="49"/>
                  </a:lnTo>
                  <a:lnTo>
                    <a:pt x="58" y="49"/>
                  </a:lnTo>
                  <a:lnTo>
                    <a:pt x="55" y="46"/>
                  </a:lnTo>
                  <a:lnTo>
                    <a:pt x="58" y="43"/>
                  </a:lnTo>
                  <a:lnTo>
                    <a:pt x="62" y="41"/>
                  </a:lnTo>
                  <a:lnTo>
                    <a:pt x="65" y="41"/>
                  </a:lnTo>
                  <a:lnTo>
                    <a:pt x="68" y="41"/>
                  </a:lnTo>
                  <a:lnTo>
                    <a:pt x="68" y="38"/>
                  </a:lnTo>
                  <a:lnTo>
                    <a:pt x="65" y="35"/>
                  </a:lnTo>
                  <a:lnTo>
                    <a:pt x="66" y="33"/>
                  </a:lnTo>
                  <a:lnTo>
                    <a:pt x="73" y="32"/>
                  </a:lnTo>
                  <a:lnTo>
                    <a:pt x="78" y="35"/>
                  </a:lnTo>
                  <a:lnTo>
                    <a:pt x="81" y="36"/>
                  </a:lnTo>
                  <a:lnTo>
                    <a:pt x="83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8" y="25"/>
                  </a:lnTo>
                  <a:lnTo>
                    <a:pt x="75" y="23"/>
                  </a:lnTo>
                  <a:lnTo>
                    <a:pt x="73" y="22"/>
                  </a:lnTo>
                  <a:lnTo>
                    <a:pt x="76" y="18"/>
                  </a:lnTo>
                  <a:lnTo>
                    <a:pt x="81" y="18"/>
                  </a:lnTo>
                  <a:lnTo>
                    <a:pt x="83" y="15"/>
                  </a:lnTo>
                  <a:lnTo>
                    <a:pt x="81" y="12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1" y="12"/>
                  </a:lnTo>
                  <a:lnTo>
                    <a:pt x="96" y="12"/>
                  </a:lnTo>
                  <a:lnTo>
                    <a:pt x="97" y="10"/>
                  </a:lnTo>
                  <a:lnTo>
                    <a:pt x="99" y="9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2" name="Freeform 26"/>
            <p:cNvSpPr>
              <a:spLocks/>
            </p:cNvSpPr>
            <p:nvPr/>
          </p:nvSpPr>
          <p:spPr bwMode="auto">
            <a:xfrm>
              <a:off x="3339" y="1719"/>
              <a:ext cx="640" cy="281"/>
            </a:xfrm>
            <a:custGeom>
              <a:avLst/>
              <a:gdLst>
                <a:gd name="T0" fmla="*/ 113 w 640"/>
                <a:gd name="T1" fmla="*/ 22 h 281"/>
                <a:gd name="T2" fmla="*/ 154 w 640"/>
                <a:gd name="T3" fmla="*/ 12 h 281"/>
                <a:gd name="T4" fmla="*/ 175 w 640"/>
                <a:gd name="T5" fmla="*/ 26 h 281"/>
                <a:gd name="T6" fmla="*/ 194 w 640"/>
                <a:gd name="T7" fmla="*/ 18 h 281"/>
                <a:gd name="T8" fmla="*/ 203 w 640"/>
                <a:gd name="T9" fmla="*/ 0 h 281"/>
                <a:gd name="T10" fmla="*/ 219 w 640"/>
                <a:gd name="T11" fmla="*/ 10 h 281"/>
                <a:gd name="T12" fmla="*/ 203 w 640"/>
                <a:gd name="T13" fmla="*/ 22 h 281"/>
                <a:gd name="T14" fmla="*/ 240 w 640"/>
                <a:gd name="T15" fmla="*/ 31 h 281"/>
                <a:gd name="T16" fmla="*/ 230 w 640"/>
                <a:gd name="T17" fmla="*/ 44 h 281"/>
                <a:gd name="T18" fmla="*/ 245 w 640"/>
                <a:gd name="T19" fmla="*/ 61 h 281"/>
                <a:gd name="T20" fmla="*/ 297 w 640"/>
                <a:gd name="T21" fmla="*/ 25 h 281"/>
                <a:gd name="T22" fmla="*/ 309 w 640"/>
                <a:gd name="T23" fmla="*/ 33 h 281"/>
                <a:gd name="T24" fmla="*/ 314 w 640"/>
                <a:gd name="T25" fmla="*/ 39 h 281"/>
                <a:gd name="T26" fmla="*/ 330 w 640"/>
                <a:gd name="T27" fmla="*/ 44 h 281"/>
                <a:gd name="T28" fmla="*/ 367 w 640"/>
                <a:gd name="T29" fmla="*/ 46 h 281"/>
                <a:gd name="T30" fmla="*/ 408 w 640"/>
                <a:gd name="T31" fmla="*/ 53 h 281"/>
                <a:gd name="T32" fmla="*/ 449 w 640"/>
                <a:gd name="T33" fmla="*/ 51 h 281"/>
                <a:gd name="T34" fmla="*/ 451 w 640"/>
                <a:gd name="T35" fmla="*/ 67 h 281"/>
                <a:gd name="T36" fmla="*/ 473 w 640"/>
                <a:gd name="T37" fmla="*/ 72 h 281"/>
                <a:gd name="T38" fmla="*/ 483 w 640"/>
                <a:gd name="T39" fmla="*/ 82 h 281"/>
                <a:gd name="T40" fmla="*/ 506 w 640"/>
                <a:gd name="T41" fmla="*/ 88 h 281"/>
                <a:gd name="T42" fmla="*/ 524 w 640"/>
                <a:gd name="T43" fmla="*/ 93 h 281"/>
                <a:gd name="T44" fmla="*/ 550 w 640"/>
                <a:gd name="T45" fmla="*/ 105 h 281"/>
                <a:gd name="T46" fmla="*/ 555 w 640"/>
                <a:gd name="T47" fmla="*/ 121 h 281"/>
                <a:gd name="T48" fmla="*/ 565 w 640"/>
                <a:gd name="T49" fmla="*/ 136 h 281"/>
                <a:gd name="T50" fmla="*/ 583 w 640"/>
                <a:gd name="T51" fmla="*/ 129 h 281"/>
                <a:gd name="T52" fmla="*/ 596 w 640"/>
                <a:gd name="T53" fmla="*/ 124 h 281"/>
                <a:gd name="T54" fmla="*/ 607 w 640"/>
                <a:gd name="T55" fmla="*/ 121 h 281"/>
                <a:gd name="T56" fmla="*/ 620 w 640"/>
                <a:gd name="T57" fmla="*/ 111 h 281"/>
                <a:gd name="T58" fmla="*/ 640 w 640"/>
                <a:gd name="T59" fmla="*/ 154 h 281"/>
                <a:gd name="T60" fmla="*/ 604 w 640"/>
                <a:gd name="T61" fmla="*/ 196 h 281"/>
                <a:gd name="T62" fmla="*/ 503 w 640"/>
                <a:gd name="T63" fmla="*/ 212 h 281"/>
                <a:gd name="T64" fmla="*/ 447 w 640"/>
                <a:gd name="T65" fmla="*/ 203 h 281"/>
                <a:gd name="T66" fmla="*/ 420 w 640"/>
                <a:gd name="T67" fmla="*/ 173 h 281"/>
                <a:gd name="T68" fmla="*/ 394 w 640"/>
                <a:gd name="T69" fmla="*/ 180 h 281"/>
                <a:gd name="T70" fmla="*/ 312 w 640"/>
                <a:gd name="T71" fmla="*/ 217 h 281"/>
                <a:gd name="T72" fmla="*/ 253 w 640"/>
                <a:gd name="T73" fmla="*/ 206 h 281"/>
                <a:gd name="T74" fmla="*/ 194 w 640"/>
                <a:gd name="T75" fmla="*/ 209 h 281"/>
                <a:gd name="T76" fmla="*/ 167 w 640"/>
                <a:gd name="T77" fmla="*/ 245 h 281"/>
                <a:gd name="T78" fmla="*/ 181 w 640"/>
                <a:gd name="T79" fmla="*/ 261 h 281"/>
                <a:gd name="T80" fmla="*/ 147 w 640"/>
                <a:gd name="T81" fmla="*/ 278 h 281"/>
                <a:gd name="T82" fmla="*/ 110 w 640"/>
                <a:gd name="T83" fmla="*/ 273 h 281"/>
                <a:gd name="T84" fmla="*/ 62 w 640"/>
                <a:gd name="T85" fmla="*/ 279 h 281"/>
                <a:gd name="T86" fmla="*/ 36 w 640"/>
                <a:gd name="T87" fmla="*/ 261 h 281"/>
                <a:gd name="T88" fmla="*/ 17 w 640"/>
                <a:gd name="T89" fmla="*/ 227 h 281"/>
                <a:gd name="T90" fmla="*/ 17 w 640"/>
                <a:gd name="T91" fmla="*/ 181 h 281"/>
                <a:gd name="T92" fmla="*/ 17 w 640"/>
                <a:gd name="T93" fmla="*/ 142 h 281"/>
                <a:gd name="T94" fmla="*/ 28 w 640"/>
                <a:gd name="T95" fmla="*/ 101 h 281"/>
                <a:gd name="T96" fmla="*/ 21 w 640"/>
                <a:gd name="T97" fmla="*/ 43 h 281"/>
                <a:gd name="T98" fmla="*/ 49 w 640"/>
                <a:gd name="T99" fmla="*/ 30 h 281"/>
                <a:gd name="T100" fmla="*/ 87 w 640"/>
                <a:gd name="T101" fmla="*/ 10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0"/>
                <a:gd name="T154" fmla="*/ 0 h 281"/>
                <a:gd name="T155" fmla="*/ 640 w 640"/>
                <a:gd name="T156" fmla="*/ 281 h 28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0" h="281">
                  <a:moveTo>
                    <a:pt x="87" y="10"/>
                  </a:moveTo>
                  <a:lnTo>
                    <a:pt x="93" y="10"/>
                  </a:lnTo>
                  <a:lnTo>
                    <a:pt x="113" y="22"/>
                  </a:lnTo>
                  <a:lnTo>
                    <a:pt x="127" y="13"/>
                  </a:lnTo>
                  <a:lnTo>
                    <a:pt x="145" y="5"/>
                  </a:lnTo>
                  <a:lnTo>
                    <a:pt x="154" y="12"/>
                  </a:lnTo>
                  <a:lnTo>
                    <a:pt x="163" y="18"/>
                  </a:lnTo>
                  <a:lnTo>
                    <a:pt x="165" y="25"/>
                  </a:lnTo>
                  <a:lnTo>
                    <a:pt x="175" y="26"/>
                  </a:lnTo>
                  <a:lnTo>
                    <a:pt x="183" y="26"/>
                  </a:lnTo>
                  <a:lnTo>
                    <a:pt x="194" y="25"/>
                  </a:lnTo>
                  <a:lnTo>
                    <a:pt x="194" y="18"/>
                  </a:lnTo>
                  <a:lnTo>
                    <a:pt x="190" y="13"/>
                  </a:lnTo>
                  <a:lnTo>
                    <a:pt x="193" y="5"/>
                  </a:lnTo>
                  <a:lnTo>
                    <a:pt x="203" y="0"/>
                  </a:lnTo>
                  <a:lnTo>
                    <a:pt x="217" y="2"/>
                  </a:lnTo>
                  <a:lnTo>
                    <a:pt x="222" y="7"/>
                  </a:lnTo>
                  <a:lnTo>
                    <a:pt x="219" y="10"/>
                  </a:lnTo>
                  <a:lnTo>
                    <a:pt x="206" y="10"/>
                  </a:lnTo>
                  <a:lnTo>
                    <a:pt x="203" y="15"/>
                  </a:lnTo>
                  <a:lnTo>
                    <a:pt x="203" y="22"/>
                  </a:lnTo>
                  <a:lnTo>
                    <a:pt x="204" y="26"/>
                  </a:lnTo>
                  <a:lnTo>
                    <a:pt x="227" y="31"/>
                  </a:lnTo>
                  <a:lnTo>
                    <a:pt x="240" y="31"/>
                  </a:lnTo>
                  <a:lnTo>
                    <a:pt x="245" y="36"/>
                  </a:lnTo>
                  <a:lnTo>
                    <a:pt x="243" y="38"/>
                  </a:lnTo>
                  <a:lnTo>
                    <a:pt x="230" y="44"/>
                  </a:lnTo>
                  <a:lnTo>
                    <a:pt x="232" y="51"/>
                  </a:lnTo>
                  <a:lnTo>
                    <a:pt x="232" y="61"/>
                  </a:lnTo>
                  <a:lnTo>
                    <a:pt x="245" y="61"/>
                  </a:lnTo>
                  <a:lnTo>
                    <a:pt x="261" y="41"/>
                  </a:lnTo>
                  <a:lnTo>
                    <a:pt x="281" y="31"/>
                  </a:lnTo>
                  <a:lnTo>
                    <a:pt x="297" y="25"/>
                  </a:lnTo>
                  <a:lnTo>
                    <a:pt x="307" y="30"/>
                  </a:lnTo>
                  <a:lnTo>
                    <a:pt x="312" y="28"/>
                  </a:lnTo>
                  <a:lnTo>
                    <a:pt x="309" y="33"/>
                  </a:lnTo>
                  <a:lnTo>
                    <a:pt x="305" y="36"/>
                  </a:lnTo>
                  <a:lnTo>
                    <a:pt x="309" y="39"/>
                  </a:lnTo>
                  <a:lnTo>
                    <a:pt x="314" y="39"/>
                  </a:lnTo>
                  <a:lnTo>
                    <a:pt x="327" y="38"/>
                  </a:lnTo>
                  <a:lnTo>
                    <a:pt x="332" y="39"/>
                  </a:lnTo>
                  <a:lnTo>
                    <a:pt x="330" y="44"/>
                  </a:lnTo>
                  <a:lnTo>
                    <a:pt x="341" y="44"/>
                  </a:lnTo>
                  <a:lnTo>
                    <a:pt x="356" y="46"/>
                  </a:lnTo>
                  <a:lnTo>
                    <a:pt x="367" y="46"/>
                  </a:lnTo>
                  <a:lnTo>
                    <a:pt x="374" y="51"/>
                  </a:lnTo>
                  <a:lnTo>
                    <a:pt x="395" y="51"/>
                  </a:lnTo>
                  <a:lnTo>
                    <a:pt x="408" y="53"/>
                  </a:lnTo>
                  <a:lnTo>
                    <a:pt x="425" y="53"/>
                  </a:lnTo>
                  <a:lnTo>
                    <a:pt x="451" y="49"/>
                  </a:lnTo>
                  <a:lnTo>
                    <a:pt x="449" y="51"/>
                  </a:lnTo>
                  <a:lnTo>
                    <a:pt x="454" y="51"/>
                  </a:lnTo>
                  <a:lnTo>
                    <a:pt x="449" y="66"/>
                  </a:lnTo>
                  <a:lnTo>
                    <a:pt x="451" y="67"/>
                  </a:lnTo>
                  <a:lnTo>
                    <a:pt x="462" y="72"/>
                  </a:lnTo>
                  <a:lnTo>
                    <a:pt x="469" y="70"/>
                  </a:lnTo>
                  <a:lnTo>
                    <a:pt x="473" y="72"/>
                  </a:lnTo>
                  <a:lnTo>
                    <a:pt x="475" y="75"/>
                  </a:lnTo>
                  <a:lnTo>
                    <a:pt x="480" y="77"/>
                  </a:lnTo>
                  <a:lnTo>
                    <a:pt x="483" y="82"/>
                  </a:lnTo>
                  <a:lnTo>
                    <a:pt x="490" y="84"/>
                  </a:lnTo>
                  <a:lnTo>
                    <a:pt x="500" y="84"/>
                  </a:lnTo>
                  <a:lnTo>
                    <a:pt x="506" y="88"/>
                  </a:lnTo>
                  <a:lnTo>
                    <a:pt x="516" y="88"/>
                  </a:lnTo>
                  <a:lnTo>
                    <a:pt x="521" y="90"/>
                  </a:lnTo>
                  <a:lnTo>
                    <a:pt x="524" y="93"/>
                  </a:lnTo>
                  <a:lnTo>
                    <a:pt x="531" y="98"/>
                  </a:lnTo>
                  <a:lnTo>
                    <a:pt x="542" y="101"/>
                  </a:lnTo>
                  <a:lnTo>
                    <a:pt x="550" y="105"/>
                  </a:lnTo>
                  <a:lnTo>
                    <a:pt x="568" y="108"/>
                  </a:lnTo>
                  <a:lnTo>
                    <a:pt x="562" y="118"/>
                  </a:lnTo>
                  <a:lnTo>
                    <a:pt x="555" y="121"/>
                  </a:lnTo>
                  <a:lnTo>
                    <a:pt x="553" y="124"/>
                  </a:lnTo>
                  <a:lnTo>
                    <a:pt x="553" y="128"/>
                  </a:lnTo>
                  <a:lnTo>
                    <a:pt x="565" y="136"/>
                  </a:lnTo>
                  <a:lnTo>
                    <a:pt x="570" y="136"/>
                  </a:lnTo>
                  <a:lnTo>
                    <a:pt x="578" y="131"/>
                  </a:lnTo>
                  <a:lnTo>
                    <a:pt x="583" y="129"/>
                  </a:lnTo>
                  <a:lnTo>
                    <a:pt x="588" y="128"/>
                  </a:lnTo>
                  <a:lnTo>
                    <a:pt x="589" y="126"/>
                  </a:lnTo>
                  <a:lnTo>
                    <a:pt x="596" y="124"/>
                  </a:lnTo>
                  <a:lnTo>
                    <a:pt x="598" y="126"/>
                  </a:lnTo>
                  <a:lnTo>
                    <a:pt x="602" y="126"/>
                  </a:lnTo>
                  <a:lnTo>
                    <a:pt x="607" y="121"/>
                  </a:lnTo>
                  <a:lnTo>
                    <a:pt x="611" y="119"/>
                  </a:lnTo>
                  <a:lnTo>
                    <a:pt x="612" y="116"/>
                  </a:lnTo>
                  <a:lnTo>
                    <a:pt x="620" y="111"/>
                  </a:lnTo>
                  <a:lnTo>
                    <a:pt x="627" y="123"/>
                  </a:lnTo>
                  <a:lnTo>
                    <a:pt x="637" y="139"/>
                  </a:lnTo>
                  <a:lnTo>
                    <a:pt x="640" y="154"/>
                  </a:lnTo>
                  <a:lnTo>
                    <a:pt x="637" y="172"/>
                  </a:lnTo>
                  <a:lnTo>
                    <a:pt x="627" y="183"/>
                  </a:lnTo>
                  <a:lnTo>
                    <a:pt x="604" y="196"/>
                  </a:lnTo>
                  <a:lnTo>
                    <a:pt x="586" y="201"/>
                  </a:lnTo>
                  <a:lnTo>
                    <a:pt x="536" y="211"/>
                  </a:lnTo>
                  <a:lnTo>
                    <a:pt x="503" y="212"/>
                  </a:lnTo>
                  <a:lnTo>
                    <a:pt x="477" y="212"/>
                  </a:lnTo>
                  <a:lnTo>
                    <a:pt x="460" y="209"/>
                  </a:lnTo>
                  <a:lnTo>
                    <a:pt x="447" y="203"/>
                  </a:lnTo>
                  <a:lnTo>
                    <a:pt x="439" y="193"/>
                  </a:lnTo>
                  <a:lnTo>
                    <a:pt x="429" y="177"/>
                  </a:lnTo>
                  <a:lnTo>
                    <a:pt x="420" y="173"/>
                  </a:lnTo>
                  <a:lnTo>
                    <a:pt x="410" y="175"/>
                  </a:lnTo>
                  <a:lnTo>
                    <a:pt x="397" y="178"/>
                  </a:lnTo>
                  <a:lnTo>
                    <a:pt x="394" y="180"/>
                  </a:lnTo>
                  <a:lnTo>
                    <a:pt x="354" y="201"/>
                  </a:lnTo>
                  <a:lnTo>
                    <a:pt x="335" y="212"/>
                  </a:lnTo>
                  <a:lnTo>
                    <a:pt x="312" y="217"/>
                  </a:lnTo>
                  <a:lnTo>
                    <a:pt x="284" y="214"/>
                  </a:lnTo>
                  <a:lnTo>
                    <a:pt x="273" y="212"/>
                  </a:lnTo>
                  <a:lnTo>
                    <a:pt x="253" y="206"/>
                  </a:lnTo>
                  <a:lnTo>
                    <a:pt x="232" y="212"/>
                  </a:lnTo>
                  <a:lnTo>
                    <a:pt x="217" y="216"/>
                  </a:lnTo>
                  <a:lnTo>
                    <a:pt x="194" y="209"/>
                  </a:lnTo>
                  <a:lnTo>
                    <a:pt x="178" y="226"/>
                  </a:lnTo>
                  <a:lnTo>
                    <a:pt x="170" y="239"/>
                  </a:lnTo>
                  <a:lnTo>
                    <a:pt x="167" y="245"/>
                  </a:lnTo>
                  <a:lnTo>
                    <a:pt x="167" y="252"/>
                  </a:lnTo>
                  <a:lnTo>
                    <a:pt x="175" y="257"/>
                  </a:lnTo>
                  <a:lnTo>
                    <a:pt x="181" y="261"/>
                  </a:lnTo>
                  <a:lnTo>
                    <a:pt x="175" y="274"/>
                  </a:lnTo>
                  <a:lnTo>
                    <a:pt x="165" y="279"/>
                  </a:lnTo>
                  <a:lnTo>
                    <a:pt x="147" y="278"/>
                  </a:lnTo>
                  <a:lnTo>
                    <a:pt x="139" y="274"/>
                  </a:lnTo>
                  <a:lnTo>
                    <a:pt x="119" y="271"/>
                  </a:lnTo>
                  <a:lnTo>
                    <a:pt x="110" y="273"/>
                  </a:lnTo>
                  <a:lnTo>
                    <a:pt x="95" y="276"/>
                  </a:lnTo>
                  <a:lnTo>
                    <a:pt x="80" y="281"/>
                  </a:lnTo>
                  <a:lnTo>
                    <a:pt x="62" y="279"/>
                  </a:lnTo>
                  <a:lnTo>
                    <a:pt x="48" y="274"/>
                  </a:lnTo>
                  <a:lnTo>
                    <a:pt x="43" y="270"/>
                  </a:lnTo>
                  <a:lnTo>
                    <a:pt x="36" y="261"/>
                  </a:lnTo>
                  <a:lnTo>
                    <a:pt x="31" y="250"/>
                  </a:lnTo>
                  <a:lnTo>
                    <a:pt x="31" y="242"/>
                  </a:lnTo>
                  <a:lnTo>
                    <a:pt x="17" y="227"/>
                  </a:lnTo>
                  <a:lnTo>
                    <a:pt x="0" y="211"/>
                  </a:lnTo>
                  <a:lnTo>
                    <a:pt x="2" y="196"/>
                  </a:lnTo>
                  <a:lnTo>
                    <a:pt x="17" y="181"/>
                  </a:lnTo>
                  <a:lnTo>
                    <a:pt x="21" y="170"/>
                  </a:lnTo>
                  <a:lnTo>
                    <a:pt x="25" y="157"/>
                  </a:lnTo>
                  <a:lnTo>
                    <a:pt x="17" y="142"/>
                  </a:lnTo>
                  <a:lnTo>
                    <a:pt x="25" y="139"/>
                  </a:lnTo>
                  <a:lnTo>
                    <a:pt x="30" y="119"/>
                  </a:lnTo>
                  <a:lnTo>
                    <a:pt x="28" y="101"/>
                  </a:lnTo>
                  <a:lnTo>
                    <a:pt x="26" y="84"/>
                  </a:lnTo>
                  <a:lnTo>
                    <a:pt x="26" y="59"/>
                  </a:lnTo>
                  <a:lnTo>
                    <a:pt x="21" y="43"/>
                  </a:lnTo>
                  <a:lnTo>
                    <a:pt x="20" y="30"/>
                  </a:lnTo>
                  <a:lnTo>
                    <a:pt x="41" y="30"/>
                  </a:lnTo>
                  <a:lnTo>
                    <a:pt x="49" y="30"/>
                  </a:lnTo>
                  <a:lnTo>
                    <a:pt x="72" y="17"/>
                  </a:lnTo>
                  <a:lnTo>
                    <a:pt x="87" y="10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3" name="Freeform 27"/>
            <p:cNvSpPr>
              <a:spLocks/>
            </p:cNvSpPr>
            <p:nvPr/>
          </p:nvSpPr>
          <p:spPr bwMode="auto">
            <a:xfrm>
              <a:off x="1719" y="1731"/>
              <a:ext cx="742" cy="256"/>
            </a:xfrm>
            <a:custGeom>
              <a:avLst/>
              <a:gdLst>
                <a:gd name="T0" fmla="*/ 577 w 742"/>
                <a:gd name="T1" fmla="*/ 47 h 256"/>
                <a:gd name="T2" fmla="*/ 659 w 742"/>
                <a:gd name="T3" fmla="*/ 101 h 256"/>
                <a:gd name="T4" fmla="*/ 742 w 742"/>
                <a:gd name="T5" fmla="*/ 143 h 256"/>
                <a:gd name="T6" fmla="*/ 674 w 742"/>
                <a:gd name="T7" fmla="*/ 173 h 256"/>
                <a:gd name="T8" fmla="*/ 690 w 742"/>
                <a:gd name="T9" fmla="*/ 179 h 256"/>
                <a:gd name="T10" fmla="*/ 688 w 742"/>
                <a:gd name="T11" fmla="*/ 189 h 256"/>
                <a:gd name="T12" fmla="*/ 657 w 742"/>
                <a:gd name="T13" fmla="*/ 189 h 256"/>
                <a:gd name="T14" fmla="*/ 643 w 742"/>
                <a:gd name="T15" fmla="*/ 199 h 256"/>
                <a:gd name="T16" fmla="*/ 636 w 742"/>
                <a:gd name="T17" fmla="*/ 228 h 256"/>
                <a:gd name="T18" fmla="*/ 600 w 742"/>
                <a:gd name="T19" fmla="*/ 228 h 256"/>
                <a:gd name="T20" fmla="*/ 556 w 742"/>
                <a:gd name="T21" fmla="*/ 218 h 256"/>
                <a:gd name="T22" fmla="*/ 510 w 742"/>
                <a:gd name="T23" fmla="*/ 218 h 256"/>
                <a:gd name="T24" fmla="*/ 505 w 742"/>
                <a:gd name="T25" fmla="*/ 228 h 256"/>
                <a:gd name="T26" fmla="*/ 484 w 742"/>
                <a:gd name="T27" fmla="*/ 240 h 256"/>
                <a:gd name="T28" fmla="*/ 463 w 742"/>
                <a:gd name="T29" fmla="*/ 248 h 256"/>
                <a:gd name="T30" fmla="*/ 460 w 742"/>
                <a:gd name="T31" fmla="*/ 241 h 256"/>
                <a:gd name="T32" fmla="*/ 426 w 742"/>
                <a:gd name="T33" fmla="*/ 227 h 256"/>
                <a:gd name="T34" fmla="*/ 411 w 742"/>
                <a:gd name="T35" fmla="*/ 238 h 256"/>
                <a:gd name="T36" fmla="*/ 381 w 742"/>
                <a:gd name="T37" fmla="*/ 251 h 256"/>
                <a:gd name="T38" fmla="*/ 341 w 742"/>
                <a:gd name="T39" fmla="*/ 251 h 256"/>
                <a:gd name="T40" fmla="*/ 292 w 742"/>
                <a:gd name="T41" fmla="*/ 251 h 256"/>
                <a:gd name="T42" fmla="*/ 261 w 742"/>
                <a:gd name="T43" fmla="*/ 241 h 256"/>
                <a:gd name="T44" fmla="*/ 231 w 742"/>
                <a:gd name="T45" fmla="*/ 230 h 256"/>
                <a:gd name="T46" fmla="*/ 184 w 742"/>
                <a:gd name="T47" fmla="*/ 220 h 256"/>
                <a:gd name="T48" fmla="*/ 145 w 742"/>
                <a:gd name="T49" fmla="*/ 202 h 256"/>
                <a:gd name="T50" fmla="*/ 112 w 742"/>
                <a:gd name="T51" fmla="*/ 183 h 256"/>
                <a:gd name="T52" fmla="*/ 76 w 742"/>
                <a:gd name="T53" fmla="*/ 168 h 256"/>
                <a:gd name="T54" fmla="*/ 37 w 742"/>
                <a:gd name="T55" fmla="*/ 166 h 256"/>
                <a:gd name="T56" fmla="*/ 24 w 742"/>
                <a:gd name="T57" fmla="*/ 165 h 256"/>
                <a:gd name="T58" fmla="*/ 16 w 742"/>
                <a:gd name="T59" fmla="*/ 179 h 256"/>
                <a:gd name="T60" fmla="*/ 0 w 742"/>
                <a:gd name="T61" fmla="*/ 174 h 256"/>
                <a:gd name="T62" fmla="*/ 39 w 742"/>
                <a:gd name="T63" fmla="*/ 138 h 256"/>
                <a:gd name="T64" fmla="*/ 60 w 742"/>
                <a:gd name="T65" fmla="*/ 138 h 256"/>
                <a:gd name="T66" fmla="*/ 83 w 742"/>
                <a:gd name="T67" fmla="*/ 138 h 256"/>
                <a:gd name="T68" fmla="*/ 94 w 742"/>
                <a:gd name="T69" fmla="*/ 138 h 256"/>
                <a:gd name="T70" fmla="*/ 112 w 742"/>
                <a:gd name="T71" fmla="*/ 127 h 256"/>
                <a:gd name="T72" fmla="*/ 119 w 742"/>
                <a:gd name="T73" fmla="*/ 93 h 256"/>
                <a:gd name="T74" fmla="*/ 143 w 742"/>
                <a:gd name="T75" fmla="*/ 85 h 256"/>
                <a:gd name="T76" fmla="*/ 161 w 742"/>
                <a:gd name="T77" fmla="*/ 89 h 256"/>
                <a:gd name="T78" fmla="*/ 195 w 742"/>
                <a:gd name="T79" fmla="*/ 81 h 256"/>
                <a:gd name="T80" fmla="*/ 199 w 742"/>
                <a:gd name="T81" fmla="*/ 89 h 256"/>
                <a:gd name="T82" fmla="*/ 218 w 742"/>
                <a:gd name="T83" fmla="*/ 85 h 256"/>
                <a:gd name="T84" fmla="*/ 215 w 742"/>
                <a:gd name="T85" fmla="*/ 68 h 256"/>
                <a:gd name="T86" fmla="*/ 238 w 742"/>
                <a:gd name="T87" fmla="*/ 65 h 256"/>
                <a:gd name="T88" fmla="*/ 244 w 742"/>
                <a:gd name="T89" fmla="*/ 63 h 256"/>
                <a:gd name="T90" fmla="*/ 259 w 742"/>
                <a:gd name="T91" fmla="*/ 63 h 256"/>
                <a:gd name="T92" fmla="*/ 270 w 742"/>
                <a:gd name="T93" fmla="*/ 78 h 256"/>
                <a:gd name="T94" fmla="*/ 324 w 742"/>
                <a:gd name="T95" fmla="*/ 72 h 256"/>
                <a:gd name="T96" fmla="*/ 339 w 742"/>
                <a:gd name="T97" fmla="*/ 58 h 256"/>
                <a:gd name="T98" fmla="*/ 339 w 742"/>
                <a:gd name="T99" fmla="*/ 50 h 256"/>
                <a:gd name="T100" fmla="*/ 347 w 742"/>
                <a:gd name="T101" fmla="*/ 26 h 256"/>
                <a:gd name="T102" fmla="*/ 359 w 742"/>
                <a:gd name="T103" fmla="*/ 29 h 256"/>
                <a:gd name="T104" fmla="*/ 377 w 742"/>
                <a:gd name="T105" fmla="*/ 32 h 256"/>
                <a:gd name="T106" fmla="*/ 426 w 742"/>
                <a:gd name="T107" fmla="*/ 36 h 256"/>
                <a:gd name="T108" fmla="*/ 426 w 742"/>
                <a:gd name="T109" fmla="*/ 24 h 256"/>
                <a:gd name="T110" fmla="*/ 463 w 742"/>
                <a:gd name="T111" fmla="*/ 6 h 256"/>
                <a:gd name="T112" fmla="*/ 507 w 742"/>
                <a:gd name="T113" fmla="*/ 13 h 25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2"/>
                <a:gd name="T172" fmla="*/ 0 h 256"/>
                <a:gd name="T173" fmla="*/ 742 w 742"/>
                <a:gd name="T174" fmla="*/ 256 h 25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2" h="256">
                  <a:moveTo>
                    <a:pt x="561" y="32"/>
                  </a:moveTo>
                  <a:lnTo>
                    <a:pt x="550" y="49"/>
                  </a:lnTo>
                  <a:lnTo>
                    <a:pt x="566" y="50"/>
                  </a:lnTo>
                  <a:lnTo>
                    <a:pt x="577" y="47"/>
                  </a:lnTo>
                  <a:lnTo>
                    <a:pt x="603" y="72"/>
                  </a:lnTo>
                  <a:lnTo>
                    <a:pt x="626" y="75"/>
                  </a:lnTo>
                  <a:lnTo>
                    <a:pt x="641" y="86"/>
                  </a:lnTo>
                  <a:lnTo>
                    <a:pt x="659" y="101"/>
                  </a:lnTo>
                  <a:lnTo>
                    <a:pt x="659" y="111"/>
                  </a:lnTo>
                  <a:lnTo>
                    <a:pt x="692" y="122"/>
                  </a:lnTo>
                  <a:lnTo>
                    <a:pt x="732" y="138"/>
                  </a:lnTo>
                  <a:lnTo>
                    <a:pt x="742" y="143"/>
                  </a:lnTo>
                  <a:lnTo>
                    <a:pt x="742" y="156"/>
                  </a:lnTo>
                  <a:lnTo>
                    <a:pt x="721" y="160"/>
                  </a:lnTo>
                  <a:lnTo>
                    <a:pt x="705" y="153"/>
                  </a:lnTo>
                  <a:lnTo>
                    <a:pt x="674" y="173"/>
                  </a:lnTo>
                  <a:lnTo>
                    <a:pt x="672" y="174"/>
                  </a:lnTo>
                  <a:lnTo>
                    <a:pt x="674" y="178"/>
                  </a:lnTo>
                  <a:lnTo>
                    <a:pt x="683" y="178"/>
                  </a:lnTo>
                  <a:lnTo>
                    <a:pt x="690" y="179"/>
                  </a:lnTo>
                  <a:lnTo>
                    <a:pt x="693" y="183"/>
                  </a:lnTo>
                  <a:lnTo>
                    <a:pt x="693" y="187"/>
                  </a:lnTo>
                  <a:lnTo>
                    <a:pt x="693" y="191"/>
                  </a:lnTo>
                  <a:lnTo>
                    <a:pt x="688" y="189"/>
                  </a:lnTo>
                  <a:lnTo>
                    <a:pt x="683" y="189"/>
                  </a:lnTo>
                  <a:lnTo>
                    <a:pt x="674" y="189"/>
                  </a:lnTo>
                  <a:lnTo>
                    <a:pt x="665" y="187"/>
                  </a:lnTo>
                  <a:lnTo>
                    <a:pt x="657" y="189"/>
                  </a:lnTo>
                  <a:lnTo>
                    <a:pt x="649" y="191"/>
                  </a:lnTo>
                  <a:lnTo>
                    <a:pt x="643" y="192"/>
                  </a:lnTo>
                  <a:lnTo>
                    <a:pt x="641" y="197"/>
                  </a:lnTo>
                  <a:lnTo>
                    <a:pt x="643" y="199"/>
                  </a:lnTo>
                  <a:lnTo>
                    <a:pt x="651" y="200"/>
                  </a:lnTo>
                  <a:lnTo>
                    <a:pt x="652" y="225"/>
                  </a:lnTo>
                  <a:lnTo>
                    <a:pt x="639" y="222"/>
                  </a:lnTo>
                  <a:lnTo>
                    <a:pt x="636" y="228"/>
                  </a:lnTo>
                  <a:lnTo>
                    <a:pt x="638" y="231"/>
                  </a:lnTo>
                  <a:lnTo>
                    <a:pt x="621" y="233"/>
                  </a:lnTo>
                  <a:lnTo>
                    <a:pt x="621" y="225"/>
                  </a:lnTo>
                  <a:lnTo>
                    <a:pt x="600" y="228"/>
                  </a:lnTo>
                  <a:lnTo>
                    <a:pt x="592" y="227"/>
                  </a:lnTo>
                  <a:lnTo>
                    <a:pt x="584" y="222"/>
                  </a:lnTo>
                  <a:lnTo>
                    <a:pt x="569" y="214"/>
                  </a:lnTo>
                  <a:lnTo>
                    <a:pt x="556" y="218"/>
                  </a:lnTo>
                  <a:lnTo>
                    <a:pt x="550" y="215"/>
                  </a:lnTo>
                  <a:lnTo>
                    <a:pt x="543" y="214"/>
                  </a:lnTo>
                  <a:lnTo>
                    <a:pt x="537" y="212"/>
                  </a:lnTo>
                  <a:lnTo>
                    <a:pt x="510" y="218"/>
                  </a:lnTo>
                  <a:lnTo>
                    <a:pt x="510" y="225"/>
                  </a:lnTo>
                  <a:lnTo>
                    <a:pt x="510" y="228"/>
                  </a:lnTo>
                  <a:lnTo>
                    <a:pt x="507" y="228"/>
                  </a:lnTo>
                  <a:lnTo>
                    <a:pt x="505" y="228"/>
                  </a:lnTo>
                  <a:lnTo>
                    <a:pt x="497" y="233"/>
                  </a:lnTo>
                  <a:lnTo>
                    <a:pt x="492" y="240"/>
                  </a:lnTo>
                  <a:lnTo>
                    <a:pt x="489" y="241"/>
                  </a:lnTo>
                  <a:lnTo>
                    <a:pt x="484" y="240"/>
                  </a:lnTo>
                  <a:lnTo>
                    <a:pt x="478" y="240"/>
                  </a:lnTo>
                  <a:lnTo>
                    <a:pt x="471" y="243"/>
                  </a:lnTo>
                  <a:lnTo>
                    <a:pt x="466" y="245"/>
                  </a:lnTo>
                  <a:lnTo>
                    <a:pt x="463" y="248"/>
                  </a:lnTo>
                  <a:lnTo>
                    <a:pt x="455" y="246"/>
                  </a:lnTo>
                  <a:lnTo>
                    <a:pt x="452" y="245"/>
                  </a:lnTo>
                  <a:lnTo>
                    <a:pt x="455" y="245"/>
                  </a:lnTo>
                  <a:lnTo>
                    <a:pt x="460" y="241"/>
                  </a:lnTo>
                  <a:lnTo>
                    <a:pt x="457" y="238"/>
                  </a:lnTo>
                  <a:lnTo>
                    <a:pt x="447" y="233"/>
                  </a:lnTo>
                  <a:lnTo>
                    <a:pt x="442" y="233"/>
                  </a:lnTo>
                  <a:lnTo>
                    <a:pt x="426" y="227"/>
                  </a:lnTo>
                  <a:lnTo>
                    <a:pt x="422" y="230"/>
                  </a:lnTo>
                  <a:lnTo>
                    <a:pt x="419" y="231"/>
                  </a:lnTo>
                  <a:lnTo>
                    <a:pt x="417" y="235"/>
                  </a:lnTo>
                  <a:lnTo>
                    <a:pt x="411" y="238"/>
                  </a:lnTo>
                  <a:lnTo>
                    <a:pt x="404" y="238"/>
                  </a:lnTo>
                  <a:lnTo>
                    <a:pt x="399" y="236"/>
                  </a:lnTo>
                  <a:lnTo>
                    <a:pt x="391" y="243"/>
                  </a:lnTo>
                  <a:lnTo>
                    <a:pt x="381" y="251"/>
                  </a:lnTo>
                  <a:lnTo>
                    <a:pt x="372" y="251"/>
                  </a:lnTo>
                  <a:lnTo>
                    <a:pt x="362" y="249"/>
                  </a:lnTo>
                  <a:lnTo>
                    <a:pt x="352" y="248"/>
                  </a:lnTo>
                  <a:lnTo>
                    <a:pt x="341" y="251"/>
                  </a:lnTo>
                  <a:lnTo>
                    <a:pt x="323" y="256"/>
                  </a:lnTo>
                  <a:lnTo>
                    <a:pt x="313" y="251"/>
                  </a:lnTo>
                  <a:lnTo>
                    <a:pt x="301" y="256"/>
                  </a:lnTo>
                  <a:lnTo>
                    <a:pt x="292" y="251"/>
                  </a:lnTo>
                  <a:lnTo>
                    <a:pt x="275" y="256"/>
                  </a:lnTo>
                  <a:lnTo>
                    <a:pt x="261" y="253"/>
                  </a:lnTo>
                  <a:lnTo>
                    <a:pt x="261" y="248"/>
                  </a:lnTo>
                  <a:lnTo>
                    <a:pt x="261" y="241"/>
                  </a:lnTo>
                  <a:lnTo>
                    <a:pt x="259" y="238"/>
                  </a:lnTo>
                  <a:lnTo>
                    <a:pt x="251" y="236"/>
                  </a:lnTo>
                  <a:lnTo>
                    <a:pt x="251" y="235"/>
                  </a:lnTo>
                  <a:lnTo>
                    <a:pt x="231" y="230"/>
                  </a:lnTo>
                  <a:lnTo>
                    <a:pt x="223" y="233"/>
                  </a:lnTo>
                  <a:lnTo>
                    <a:pt x="191" y="228"/>
                  </a:lnTo>
                  <a:lnTo>
                    <a:pt x="187" y="225"/>
                  </a:lnTo>
                  <a:lnTo>
                    <a:pt x="184" y="220"/>
                  </a:lnTo>
                  <a:lnTo>
                    <a:pt x="169" y="212"/>
                  </a:lnTo>
                  <a:lnTo>
                    <a:pt x="163" y="214"/>
                  </a:lnTo>
                  <a:lnTo>
                    <a:pt x="151" y="205"/>
                  </a:lnTo>
                  <a:lnTo>
                    <a:pt x="145" y="202"/>
                  </a:lnTo>
                  <a:lnTo>
                    <a:pt x="130" y="194"/>
                  </a:lnTo>
                  <a:lnTo>
                    <a:pt x="112" y="189"/>
                  </a:lnTo>
                  <a:lnTo>
                    <a:pt x="114" y="184"/>
                  </a:lnTo>
                  <a:lnTo>
                    <a:pt x="112" y="183"/>
                  </a:lnTo>
                  <a:lnTo>
                    <a:pt x="99" y="181"/>
                  </a:lnTo>
                  <a:lnTo>
                    <a:pt x="104" y="176"/>
                  </a:lnTo>
                  <a:lnTo>
                    <a:pt x="81" y="165"/>
                  </a:lnTo>
                  <a:lnTo>
                    <a:pt x="76" y="168"/>
                  </a:lnTo>
                  <a:lnTo>
                    <a:pt x="68" y="166"/>
                  </a:lnTo>
                  <a:lnTo>
                    <a:pt x="63" y="165"/>
                  </a:lnTo>
                  <a:lnTo>
                    <a:pt x="45" y="166"/>
                  </a:lnTo>
                  <a:lnTo>
                    <a:pt x="37" y="166"/>
                  </a:lnTo>
                  <a:lnTo>
                    <a:pt x="35" y="168"/>
                  </a:lnTo>
                  <a:lnTo>
                    <a:pt x="31" y="166"/>
                  </a:lnTo>
                  <a:lnTo>
                    <a:pt x="27" y="165"/>
                  </a:lnTo>
                  <a:lnTo>
                    <a:pt x="24" y="165"/>
                  </a:lnTo>
                  <a:lnTo>
                    <a:pt x="22" y="168"/>
                  </a:lnTo>
                  <a:lnTo>
                    <a:pt x="19" y="173"/>
                  </a:lnTo>
                  <a:lnTo>
                    <a:pt x="18" y="178"/>
                  </a:lnTo>
                  <a:lnTo>
                    <a:pt x="16" y="179"/>
                  </a:lnTo>
                  <a:lnTo>
                    <a:pt x="11" y="181"/>
                  </a:lnTo>
                  <a:lnTo>
                    <a:pt x="13" y="187"/>
                  </a:lnTo>
                  <a:lnTo>
                    <a:pt x="1" y="191"/>
                  </a:lnTo>
                  <a:lnTo>
                    <a:pt x="0" y="174"/>
                  </a:lnTo>
                  <a:lnTo>
                    <a:pt x="1" y="165"/>
                  </a:lnTo>
                  <a:lnTo>
                    <a:pt x="13" y="161"/>
                  </a:lnTo>
                  <a:lnTo>
                    <a:pt x="32" y="137"/>
                  </a:lnTo>
                  <a:lnTo>
                    <a:pt x="39" y="138"/>
                  </a:lnTo>
                  <a:lnTo>
                    <a:pt x="45" y="137"/>
                  </a:lnTo>
                  <a:lnTo>
                    <a:pt x="50" y="134"/>
                  </a:lnTo>
                  <a:lnTo>
                    <a:pt x="55" y="130"/>
                  </a:lnTo>
                  <a:lnTo>
                    <a:pt x="60" y="138"/>
                  </a:lnTo>
                  <a:lnTo>
                    <a:pt x="57" y="143"/>
                  </a:lnTo>
                  <a:lnTo>
                    <a:pt x="60" y="145"/>
                  </a:lnTo>
                  <a:lnTo>
                    <a:pt x="80" y="140"/>
                  </a:lnTo>
                  <a:lnTo>
                    <a:pt x="83" y="138"/>
                  </a:lnTo>
                  <a:lnTo>
                    <a:pt x="88" y="135"/>
                  </a:lnTo>
                  <a:lnTo>
                    <a:pt x="91" y="135"/>
                  </a:lnTo>
                  <a:lnTo>
                    <a:pt x="93" y="137"/>
                  </a:lnTo>
                  <a:lnTo>
                    <a:pt x="94" y="138"/>
                  </a:lnTo>
                  <a:lnTo>
                    <a:pt x="106" y="134"/>
                  </a:lnTo>
                  <a:lnTo>
                    <a:pt x="111" y="132"/>
                  </a:lnTo>
                  <a:lnTo>
                    <a:pt x="115" y="130"/>
                  </a:lnTo>
                  <a:lnTo>
                    <a:pt x="112" y="127"/>
                  </a:lnTo>
                  <a:lnTo>
                    <a:pt x="111" y="124"/>
                  </a:lnTo>
                  <a:lnTo>
                    <a:pt x="112" y="106"/>
                  </a:lnTo>
                  <a:lnTo>
                    <a:pt x="115" y="98"/>
                  </a:lnTo>
                  <a:lnTo>
                    <a:pt x="119" y="93"/>
                  </a:lnTo>
                  <a:lnTo>
                    <a:pt x="122" y="88"/>
                  </a:lnTo>
                  <a:lnTo>
                    <a:pt x="128" y="86"/>
                  </a:lnTo>
                  <a:lnTo>
                    <a:pt x="132" y="85"/>
                  </a:lnTo>
                  <a:lnTo>
                    <a:pt x="143" y="85"/>
                  </a:lnTo>
                  <a:lnTo>
                    <a:pt x="148" y="85"/>
                  </a:lnTo>
                  <a:lnTo>
                    <a:pt x="153" y="86"/>
                  </a:lnTo>
                  <a:lnTo>
                    <a:pt x="158" y="89"/>
                  </a:lnTo>
                  <a:lnTo>
                    <a:pt x="161" y="89"/>
                  </a:lnTo>
                  <a:lnTo>
                    <a:pt x="163" y="88"/>
                  </a:lnTo>
                  <a:lnTo>
                    <a:pt x="166" y="85"/>
                  </a:lnTo>
                  <a:lnTo>
                    <a:pt x="171" y="81"/>
                  </a:lnTo>
                  <a:lnTo>
                    <a:pt x="195" y="81"/>
                  </a:lnTo>
                  <a:lnTo>
                    <a:pt x="197" y="81"/>
                  </a:lnTo>
                  <a:lnTo>
                    <a:pt x="199" y="85"/>
                  </a:lnTo>
                  <a:lnTo>
                    <a:pt x="197" y="88"/>
                  </a:lnTo>
                  <a:lnTo>
                    <a:pt x="199" y="89"/>
                  </a:lnTo>
                  <a:lnTo>
                    <a:pt x="204" y="88"/>
                  </a:lnTo>
                  <a:lnTo>
                    <a:pt x="208" y="86"/>
                  </a:lnTo>
                  <a:lnTo>
                    <a:pt x="213" y="85"/>
                  </a:lnTo>
                  <a:lnTo>
                    <a:pt x="218" y="85"/>
                  </a:lnTo>
                  <a:lnTo>
                    <a:pt x="215" y="78"/>
                  </a:lnTo>
                  <a:lnTo>
                    <a:pt x="210" y="73"/>
                  </a:lnTo>
                  <a:lnTo>
                    <a:pt x="210" y="70"/>
                  </a:lnTo>
                  <a:lnTo>
                    <a:pt x="215" y="68"/>
                  </a:lnTo>
                  <a:lnTo>
                    <a:pt x="223" y="70"/>
                  </a:lnTo>
                  <a:lnTo>
                    <a:pt x="233" y="70"/>
                  </a:lnTo>
                  <a:lnTo>
                    <a:pt x="236" y="67"/>
                  </a:lnTo>
                  <a:lnTo>
                    <a:pt x="238" y="65"/>
                  </a:lnTo>
                  <a:lnTo>
                    <a:pt x="233" y="60"/>
                  </a:lnTo>
                  <a:lnTo>
                    <a:pt x="230" y="57"/>
                  </a:lnTo>
                  <a:lnTo>
                    <a:pt x="235" y="55"/>
                  </a:lnTo>
                  <a:lnTo>
                    <a:pt x="244" y="63"/>
                  </a:lnTo>
                  <a:lnTo>
                    <a:pt x="246" y="65"/>
                  </a:lnTo>
                  <a:lnTo>
                    <a:pt x="251" y="65"/>
                  </a:lnTo>
                  <a:lnTo>
                    <a:pt x="256" y="65"/>
                  </a:lnTo>
                  <a:lnTo>
                    <a:pt x="259" y="63"/>
                  </a:lnTo>
                  <a:lnTo>
                    <a:pt x="261" y="65"/>
                  </a:lnTo>
                  <a:lnTo>
                    <a:pt x="261" y="70"/>
                  </a:lnTo>
                  <a:lnTo>
                    <a:pt x="261" y="72"/>
                  </a:lnTo>
                  <a:lnTo>
                    <a:pt x="270" y="78"/>
                  </a:lnTo>
                  <a:lnTo>
                    <a:pt x="274" y="80"/>
                  </a:lnTo>
                  <a:lnTo>
                    <a:pt x="280" y="80"/>
                  </a:lnTo>
                  <a:lnTo>
                    <a:pt x="311" y="73"/>
                  </a:lnTo>
                  <a:lnTo>
                    <a:pt x="324" y="72"/>
                  </a:lnTo>
                  <a:lnTo>
                    <a:pt x="329" y="68"/>
                  </a:lnTo>
                  <a:lnTo>
                    <a:pt x="331" y="65"/>
                  </a:lnTo>
                  <a:lnTo>
                    <a:pt x="334" y="62"/>
                  </a:lnTo>
                  <a:lnTo>
                    <a:pt x="339" y="58"/>
                  </a:lnTo>
                  <a:lnTo>
                    <a:pt x="344" y="55"/>
                  </a:lnTo>
                  <a:lnTo>
                    <a:pt x="347" y="52"/>
                  </a:lnTo>
                  <a:lnTo>
                    <a:pt x="344" y="50"/>
                  </a:lnTo>
                  <a:lnTo>
                    <a:pt x="339" y="50"/>
                  </a:lnTo>
                  <a:lnTo>
                    <a:pt x="337" y="45"/>
                  </a:lnTo>
                  <a:lnTo>
                    <a:pt x="337" y="42"/>
                  </a:lnTo>
                  <a:lnTo>
                    <a:pt x="341" y="39"/>
                  </a:lnTo>
                  <a:lnTo>
                    <a:pt x="347" y="26"/>
                  </a:lnTo>
                  <a:lnTo>
                    <a:pt x="352" y="27"/>
                  </a:lnTo>
                  <a:lnTo>
                    <a:pt x="354" y="31"/>
                  </a:lnTo>
                  <a:lnTo>
                    <a:pt x="357" y="31"/>
                  </a:lnTo>
                  <a:lnTo>
                    <a:pt x="359" y="29"/>
                  </a:lnTo>
                  <a:lnTo>
                    <a:pt x="364" y="27"/>
                  </a:lnTo>
                  <a:lnTo>
                    <a:pt x="368" y="31"/>
                  </a:lnTo>
                  <a:lnTo>
                    <a:pt x="373" y="31"/>
                  </a:lnTo>
                  <a:lnTo>
                    <a:pt x="377" y="32"/>
                  </a:lnTo>
                  <a:lnTo>
                    <a:pt x="375" y="36"/>
                  </a:lnTo>
                  <a:lnTo>
                    <a:pt x="412" y="37"/>
                  </a:lnTo>
                  <a:lnTo>
                    <a:pt x="421" y="37"/>
                  </a:lnTo>
                  <a:lnTo>
                    <a:pt x="426" y="36"/>
                  </a:lnTo>
                  <a:lnTo>
                    <a:pt x="430" y="32"/>
                  </a:lnTo>
                  <a:lnTo>
                    <a:pt x="429" y="31"/>
                  </a:lnTo>
                  <a:lnTo>
                    <a:pt x="426" y="27"/>
                  </a:lnTo>
                  <a:lnTo>
                    <a:pt x="426" y="24"/>
                  </a:lnTo>
                  <a:lnTo>
                    <a:pt x="426" y="21"/>
                  </a:lnTo>
                  <a:lnTo>
                    <a:pt x="421" y="13"/>
                  </a:lnTo>
                  <a:lnTo>
                    <a:pt x="460" y="10"/>
                  </a:lnTo>
                  <a:lnTo>
                    <a:pt x="463" y="6"/>
                  </a:lnTo>
                  <a:lnTo>
                    <a:pt x="479" y="5"/>
                  </a:lnTo>
                  <a:lnTo>
                    <a:pt x="497" y="0"/>
                  </a:lnTo>
                  <a:lnTo>
                    <a:pt x="507" y="5"/>
                  </a:lnTo>
                  <a:lnTo>
                    <a:pt x="507" y="13"/>
                  </a:lnTo>
                  <a:lnTo>
                    <a:pt x="540" y="26"/>
                  </a:lnTo>
                  <a:lnTo>
                    <a:pt x="561" y="32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4" name="Freeform 28"/>
            <p:cNvSpPr>
              <a:spLocks/>
            </p:cNvSpPr>
            <p:nvPr/>
          </p:nvSpPr>
          <p:spPr bwMode="auto">
            <a:xfrm>
              <a:off x="4183" y="1745"/>
              <a:ext cx="615" cy="395"/>
            </a:xfrm>
            <a:custGeom>
              <a:avLst/>
              <a:gdLst>
                <a:gd name="T0" fmla="*/ 240 w 615"/>
                <a:gd name="T1" fmla="*/ 33 h 395"/>
                <a:gd name="T2" fmla="*/ 418 w 615"/>
                <a:gd name="T3" fmla="*/ 62 h 395"/>
                <a:gd name="T4" fmla="*/ 535 w 615"/>
                <a:gd name="T5" fmla="*/ 74 h 395"/>
                <a:gd name="T6" fmla="*/ 530 w 615"/>
                <a:gd name="T7" fmla="*/ 87 h 395"/>
                <a:gd name="T8" fmla="*/ 563 w 615"/>
                <a:gd name="T9" fmla="*/ 77 h 395"/>
                <a:gd name="T10" fmla="*/ 542 w 615"/>
                <a:gd name="T11" fmla="*/ 95 h 395"/>
                <a:gd name="T12" fmla="*/ 512 w 615"/>
                <a:gd name="T13" fmla="*/ 111 h 395"/>
                <a:gd name="T14" fmla="*/ 527 w 615"/>
                <a:gd name="T15" fmla="*/ 129 h 395"/>
                <a:gd name="T16" fmla="*/ 568 w 615"/>
                <a:gd name="T17" fmla="*/ 133 h 395"/>
                <a:gd name="T18" fmla="*/ 584 w 615"/>
                <a:gd name="T19" fmla="*/ 151 h 395"/>
                <a:gd name="T20" fmla="*/ 609 w 615"/>
                <a:gd name="T21" fmla="*/ 173 h 395"/>
                <a:gd name="T22" fmla="*/ 588 w 615"/>
                <a:gd name="T23" fmla="*/ 211 h 395"/>
                <a:gd name="T24" fmla="*/ 573 w 615"/>
                <a:gd name="T25" fmla="*/ 237 h 395"/>
                <a:gd name="T26" fmla="*/ 545 w 615"/>
                <a:gd name="T27" fmla="*/ 266 h 395"/>
                <a:gd name="T28" fmla="*/ 491 w 615"/>
                <a:gd name="T29" fmla="*/ 299 h 395"/>
                <a:gd name="T30" fmla="*/ 542 w 615"/>
                <a:gd name="T31" fmla="*/ 294 h 395"/>
                <a:gd name="T32" fmla="*/ 578 w 615"/>
                <a:gd name="T33" fmla="*/ 322 h 395"/>
                <a:gd name="T34" fmla="*/ 592 w 615"/>
                <a:gd name="T35" fmla="*/ 330 h 395"/>
                <a:gd name="T36" fmla="*/ 612 w 615"/>
                <a:gd name="T37" fmla="*/ 346 h 395"/>
                <a:gd name="T38" fmla="*/ 560 w 615"/>
                <a:gd name="T39" fmla="*/ 369 h 395"/>
                <a:gd name="T40" fmla="*/ 511 w 615"/>
                <a:gd name="T41" fmla="*/ 384 h 395"/>
                <a:gd name="T42" fmla="*/ 468 w 615"/>
                <a:gd name="T43" fmla="*/ 395 h 395"/>
                <a:gd name="T44" fmla="*/ 475 w 615"/>
                <a:gd name="T45" fmla="*/ 364 h 395"/>
                <a:gd name="T46" fmla="*/ 432 w 615"/>
                <a:gd name="T47" fmla="*/ 359 h 395"/>
                <a:gd name="T48" fmla="*/ 403 w 615"/>
                <a:gd name="T49" fmla="*/ 355 h 395"/>
                <a:gd name="T50" fmla="*/ 401 w 615"/>
                <a:gd name="T51" fmla="*/ 343 h 395"/>
                <a:gd name="T52" fmla="*/ 379 w 615"/>
                <a:gd name="T53" fmla="*/ 359 h 395"/>
                <a:gd name="T54" fmla="*/ 300 w 615"/>
                <a:gd name="T55" fmla="*/ 371 h 395"/>
                <a:gd name="T56" fmla="*/ 266 w 615"/>
                <a:gd name="T57" fmla="*/ 348 h 395"/>
                <a:gd name="T58" fmla="*/ 209 w 615"/>
                <a:gd name="T59" fmla="*/ 319 h 395"/>
                <a:gd name="T60" fmla="*/ 114 w 615"/>
                <a:gd name="T61" fmla="*/ 283 h 395"/>
                <a:gd name="T62" fmla="*/ 64 w 615"/>
                <a:gd name="T63" fmla="*/ 224 h 395"/>
                <a:gd name="T64" fmla="*/ 20 w 615"/>
                <a:gd name="T65" fmla="*/ 219 h 395"/>
                <a:gd name="T66" fmla="*/ 13 w 615"/>
                <a:gd name="T67" fmla="*/ 200 h 395"/>
                <a:gd name="T68" fmla="*/ 21 w 615"/>
                <a:gd name="T69" fmla="*/ 175 h 395"/>
                <a:gd name="T70" fmla="*/ 57 w 615"/>
                <a:gd name="T71" fmla="*/ 167 h 395"/>
                <a:gd name="T72" fmla="*/ 95 w 615"/>
                <a:gd name="T73" fmla="*/ 178 h 395"/>
                <a:gd name="T74" fmla="*/ 111 w 615"/>
                <a:gd name="T75" fmla="*/ 173 h 395"/>
                <a:gd name="T76" fmla="*/ 108 w 615"/>
                <a:gd name="T77" fmla="*/ 162 h 395"/>
                <a:gd name="T78" fmla="*/ 122 w 615"/>
                <a:gd name="T79" fmla="*/ 151 h 395"/>
                <a:gd name="T80" fmla="*/ 181 w 615"/>
                <a:gd name="T81" fmla="*/ 110 h 395"/>
                <a:gd name="T82" fmla="*/ 189 w 615"/>
                <a:gd name="T83" fmla="*/ 87 h 395"/>
                <a:gd name="T84" fmla="*/ 142 w 615"/>
                <a:gd name="T85" fmla="*/ 69 h 395"/>
                <a:gd name="T86" fmla="*/ 86 w 615"/>
                <a:gd name="T87" fmla="*/ 66 h 395"/>
                <a:gd name="T88" fmla="*/ 36 w 615"/>
                <a:gd name="T89" fmla="*/ 85 h 395"/>
                <a:gd name="T90" fmla="*/ 33 w 615"/>
                <a:gd name="T91" fmla="*/ 82 h 395"/>
                <a:gd name="T92" fmla="*/ 29 w 615"/>
                <a:gd name="T93" fmla="*/ 74 h 395"/>
                <a:gd name="T94" fmla="*/ 34 w 615"/>
                <a:gd name="T95" fmla="*/ 56 h 395"/>
                <a:gd name="T96" fmla="*/ 41 w 615"/>
                <a:gd name="T97" fmla="*/ 28 h 395"/>
                <a:gd name="T98" fmla="*/ 46 w 615"/>
                <a:gd name="T99" fmla="*/ 36 h 395"/>
                <a:gd name="T100" fmla="*/ 78 w 615"/>
                <a:gd name="T101" fmla="*/ 48 h 395"/>
                <a:gd name="T102" fmla="*/ 98 w 615"/>
                <a:gd name="T103" fmla="*/ 44 h 395"/>
                <a:gd name="T104" fmla="*/ 100 w 615"/>
                <a:gd name="T105" fmla="*/ 27 h 395"/>
                <a:gd name="T106" fmla="*/ 85 w 615"/>
                <a:gd name="T107" fmla="*/ 7 h 3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15"/>
                <a:gd name="T163" fmla="*/ 0 h 395"/>
                <a:gd name="T164" fmla="*/ 615 w 615"/>
                <a:gd name="T165" fmla="*/ 395 h 39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15" h="395">
                  <a:moveTo>
                    <a:pt x="98" y="4"/>
                  </a:moveTo>
                  <a:lnTo>
                    <a:pt x="117" y="0"/>
                  </a:lnTo>
                  <a:lnTo>
                    <a:pt x="152" y="13"/>
                  </a:lnTo>
                  <a:lnTo>
                    <a:pt x="166" y="7"/>
                  </a:lnTo>
                  <a:lnTo>
                    <a:pt x="246" y="23"/>
                  </a:lnTo>
                  <a:lnTo>
                    <a:pt x="240" y="33"/>
                  </a:lnTo>
                  <a:lnTo>
                    <a:pt x="287" y="44"/>
                  </a:lnTo>
                  <a:lnTo>
                    <a:pt x="287" y="49"/>
                  </a:lnTo>
                  <a:lnTo>
                    <a:pt x="335" y="71"/>
                  </a:lnTo>
                  <a:lnTo>
                    <a:pt x="344" y="72"/>
                  </a:lnTo>
                  <a:lnTo>
                    <a:pt x="354" y="58"/>
                  </a:lnTo>
                  <a:lnTo>
                    <a:pt x="418" y="62"/>
                  </a:lnTo>
                  <a:lnTo>
                    <a:pt x="511" y="61"/>
                  </a:lnTo>
                  <a:lnTo>
                    <a:pt x="517" y="61"/>
                  </a:lnTo>
                  <a:lnTo>
                    <a:pt x="542" y="58"/>
                  </a:lnTo>
                  <a:lnTo>
                    <a:pt x="543" y="67"/>
                  </a:lnTo>
                  <a:lnTo>
                    <a:pt x="540" y="71"/>
                  </a:lnTo>
                  <a:lnTo>
                    <a:pt x="535" y="74"/>
                  </a:lnTo>
                  <a:lnTo>
                    <a:pt x="530" y="77"/>
                  </a:lnTo>
                  <a:lnTo>
                    <a:pt x="527" y="82"/>
                  </a:lnTo>
                  <a:lnTo>
                    <a:pt x="524" y="87"/>
                  </a:lnTo>
                  <a:lnTo>
                    <a:pt x="524" y="90"/>
                  </a:lnTo>
                  <a:lnTo>
                    <a:pt x="527" y="90"/>
                  </a:lnTo>
                  <a:lnTo>
                    <a:pt x="530" y="87"/>
                  </a:lnTo>
                  <a:lnTo>
                    <a:pt x="534" y="85"/>
                  </a:lnTo>
                  <a:lnTo>
                    <a:pt x="534" y="80"/>
                  </a:lnTo>
                  <a:lnTo>
                    <a:pt x="542" y="77"/>
                  </a:lnTo>
                  <a:lnTo>
                    <a:pt x="558" y="72"/>
                  </a:lnTo>
                  <a:lnTo>
                    <a:pt x="563" y="74"/>
                  </a:lnTo>
                  <a:lnTo>
                    <a:pt x="563" y="77"/>
                  </a:lnTo>
                  <a:lnTo>
                    <a:pt x="561" y="82"/>
                  </a:lnTo>
                  <a:lnTo>
                    <a:pt x="561" y="84"/>
                  </a:lnTo>
                  <a:lnTo>
                    <a:pt x="557" y="85"/>
                  </a:lnTo>
                  <a:lnTo>
                    <a:pt x="552" y="89"/>
                  </a:lnTo>
                  <a:lnTo>
                    <a:pt x="548" y="93"/>
                  </a:lnTo>
                  <a:lnTo>
                    <a:pt x="542" y="95"/>
                  </a:lnTo>
                  <a:lnTo>
                    <a:pt x="534" y="97"/>
                  </a:lnTo>
                  <a:lnTo>
                    <a:pt x="529" y="100"/>
                  </a:lnTo>
                  <a:lnTo>
                    <a:pt x="522" y="102"/>
                  </a:lnTo>
                  <a:lnTo>
                    <a:pt x="517" y="106"/>
                  </a:lnTo>
                  <a:lnTo>
                    <a:pt x="514" y="108"/>
                  </a:lnTo>
                  <a:lnTo>
                    <a:pt x="512" y="111"/>
                  </a:lnTo>
                  <a:lnTo>
                    <a:pt x="509" y="115"/>
                  </a:lnTo>
                  <a:lnTo>
                    <a:pt x="511" y="118"/>
                  </a:lnTo>
                  <a:lnTo>
                    <a:pt x="517" y="118"/>
                  </a:lnTo>
                  <a:lnTo>
                    <a:pt x="522" y="120"/>
                  </a:lnTo>
                  <a:lnTo>
                    <a:pt x="529" y="126"/>
                  </a:lnTo>
                  <a:lnTo>
                    <a:pt x="527" y="129"/>
                  </a:lnTo>
                  <a:lnTo>
                    <a:pt x="532" y="136"/>
                  </a:lnTo>
                  <a:lnTo>
                    <a:pt x="555" y="131"/>
                  </a:lnTo>
                  <a:lnTo>
                    <a:pt x="557" y="134"/>
                  </a:lnTo>
                  <a:lnTo>
                    <a:pt x="560" y="136"/>
                  </a:lnTo>
                  <a:lnTo>
                    <a:pt x="563" y="134"/>
                  </a:lnTo>
                  <a:lnTo>
                    <a:pt x="568" y="133"/>
                  </a:lnTo>
                  <a:lnTo>
                    <a:pt x="571" y="129"/>
                  </a:lnTo>
                  <a:lnTo>
                    <a:pt x="578" y="124"/>
                  </a:lnTo>
                  <a:lnTo>
                    <a:pt x="581" y="129"/>
                  </a:lnTo>
                  <a:lnTo>
                    <a:pt x="581" y="142"/>
                  </a:lnTo>
                  <a:lnTo>
                    <a:pt x="576" y="147"/>
                  </a:lnTo>
                  <a:lnTo>
                    <a:pt x="584" y="151"/>
                  </a:lnTo>
                  <a:lnTo>
                    <a:pt x="583" y="160"/>
                  </a:lnTo>
                  <a:lnTo>
                    <a:pt x="591" y="165"/>
                  </a:lnTo>
                  <a:lnTo>
                    <a:pt x="594" y="169"/>
                  </a:lnTo>
                  <a:lnTo>
                    <a:pt x="597" y="170"/>
                  </a:lnTo>
                  <a:lnTo>
                    <a:pt x="607" y="172"/>
                  </a:lnTo>
                  <a:lnTo>
                    <a:pt x="609" y="173"/>
                  </a:lnTo>
                  <a:lnTo>
                    <a:pt x="615" y="182"/>
                  </a:lnTo>
                  <a:lnTo>
                    <a:pt x="614" y="188"/>
                  </a:lnTo>
                  <a:lnTo>
                    <a:pt x="612" y="195"/>
                  </a:lnTo>
                  <a:lnTo>
                    <a:pt x="601" y="203"/>
                  </a:lnTo>
                  <a:lnTo>
                    <a:pt x="594" y="204"/>
                  </a:lnTo>
                  <a:lnTo>
                    <a:pt x="588" y="211"/>
                  </a:lnTo>
                  <a:lnTo>
                    <a:pt x="574" y="219"/>
                  </a:lnTo>
                  <a:lnTo>
                    <a:pt x="571" y="226"/>
                  </a:lnTo>
                  <a:lnTo>
                    <a:pt x="570" y="231"/>
                  </a:lnTo>
                  <a:lnTo>
                    <a:pt x="574" y="231"/>
                  </a:lnTo>
                  <a:lnTo>
                    <a:pt x="576" y="234"/>
                  </a:lnTo>
                  <a:lnTo>
                    <a:pt x="573" y="237"/>
                  </a:lnTo>
                  <a:lnTo>
                    <a:pt x="565" y="240"/>
                  </a:lnTo>
                  <a:lnTo>
                    <a:pt x="557" y="247"/>
                  </a:lnTo>
                  <a:lnTo>
                    <a:pt x="552" y="253"/>
                  </a:lnTo>
                  <a:lnTo>
                    <a:pt x="550" y="257"/>
                  </a:lnTo>
                  <a:lnTo>
                    <a:pt x="550" y="260"/>
                  </a:lnTo>
                  <a:lnTo>
                    <a:pt x="545" y="266"/>
                  </a:lnTo>
                  <a:lnTo>
                    <a:pt x="537" y="271"/>
                  </a:lnTo>
                  <a:lnTo>
                    <a:pt x="509" y="286"/>
                  </a:lnTo>
                  <a:lnTo>
                    <a:pt x="514" y="291"/>
                  </a:lnTo>
                  <a:lnTo>
                    <a:pt x="509" y="296"/>
                  </a:lnTo>
                  <a:lnTo>
                    <a:pt x="496" y="294"/>
                  </a:lnTo>
                  <a:lnTo>
                    <a:pt x="491" y="299"/>
                  </a:lnTo>
                  <a:lnTo>
                    <a:pt x="498" y="301"/>
                  </a:lnTo>
                  <a:lnTo>
                    <a:pt x="498" y="309"/>
                  </a:lnTo>
                  <a:lnTo>
                    <a:pt x="509" y="310"/>
                  </a:lnTo>
                  <a:lnTo>
                    <a:pt x="521" y="302"/>
                  </a:lnTo>
                  <a:lnTo>
                    <a:pt x="529" y="297"/>
                  </a:lnTo>
                  <a:lnTo>
                    <a:pt x="542" y="294"/>
                  </a:lnTo>
                  <a:lnTo>
                    <a:pt x="573" y="312"/>
                  </a:lnTo>
                  <a:lnTo>
                    <a:pt x="553" y="320"/>
                  </a:lnTo>
                  <a:lnTo>
                    <a:pt x="561" y="328"/>
                  </a:lnTo>
                  <a:lnTo>
                    <a:pt x="566" y="325"/>
                  </a:lnTo>
                  <a:lnTo>
                    <a:pt x="571" y="322"/>
                  </a:lnTo>
                  <a:lnTo>
                    <a:pt x="578" y="322"/>
                  </a:lnTo>
                  <a:lnTo>
                    <a:pt x="583" y="322"/>
                  </a:lnTo>
                  <a:lnTo>
                    <a:pt x="583" y="324"/>
                  </a:lnTo>
                  <a:lnTo>
                    <a:pt x="576" y="328"/>
                  </a:lnTo>
                  <a:lnTo>
                    <a:pt x="584" y="333"/>
                  </a:lnTo>
                  <a:lnTo>
                    <a:pt x="589" y="332"/>
                  </a:lnTo>
                  <a:lnTo>
                    <a:pt x="592" y="330"/>
                  </a:lnTo>
                  <a:lnTo>
                    <a:pt x="601" y="332"/>
                  </a:lnTo>
                  <a:lnTo>
                    <a:pt x="602" y="335"/>
                  </a:lnTo>
                  <a:lnTo>
                    <a:pt x="604" y="338"/>
                  </a:lnTo>
                  <a:lnTo>
                    <a:pt x="609" y="341"/>
                  </a:lnTo>
                  <a:lnTo>
                    <a:pt x="610" y="343"/>
                  </a:lnTo>
                  <a:lnTo>
                    <a:pt x="612" y="346"/>
                  </a:lnTo>
                  <a:lnTo>
                    <a:pt x="605" y="348"/>
                  </a:lnTo>
                  <a:lnTo>
                    <a:pt x="589" y="358"/>
                  </a:lnTo>
                  <a:lnTo>
                    <a:pt x="592" y="359"/>
                  </a:lnTo>
                  <a:lnTo>
                    <a:pt x="579" y="371"/>
                  </a:lnTo>
                  <a:lnTo>
                    <a:pt x="568" y="371"/>
                  </a:lnTo>
                  <a:lnTo>
                    <a:pt x="560" y="369"/>
                  </a:lnTo>
                  <a:lnTo>
                    <a:pt x="539" y="361"/>
                  </a:lnTo>
                  <a:lnTo>
                    <a:pt x="530" y="366"/>
                  </a:lnTo>
                  <a:lnTo>
                    <a:pt x="525" y="371"/>
                  </a:lnTo>
                  <a:lnTo>
                    <a:pt x="521" y="374"/>
                  </a:lnTo>
                  <a:lnTo>
                    <a:pt x="516" y="379"/>
                  </a:lnTo>
                  <a:lnTo>
                    <a:pt x="511" y="384"/>
                  </a:lnTo>
                  <a:lnTo>
                    <a:pt x="503" y="387"/>
                  </a:lnTo>
                  <a:lnTo>
                    <a:pt x="496" y="389"/>
                  </a:lnTo>
                  <a:lnTo>
                    <a:pt x="490" y="390"/>
                  </a:lnTo>
                  <a:lnTo>
                    <a:pt x="485" y="392"/>
                  </a:lnTo>
                  <a:lnTo>
                    <a:pt x="480" y="394"/>
                  </a:lnTo>
                  <a:lnTo>
                    <a:pt x="468" y="395"/>
                  </a:lnTo>
                  <a:lnTo>
                    <a:pt x="470" y="382"/>
                  </a:lnTo>
                  <a:lnTo>
                    <a:pt x="473" y="381"/>
                  </a:lnTo>
                  <a:lnTo>
                    <a:pt x="465" y="377"/>
                  </a:lnTo>
                  <a:lnTo>
                    <a:pt x="472" y="373"/>
                  </a:lnTo>
                  <a:lnTo>
                    <a:pt x="468" y="368"/>
                  </a:lnTo>
                  <a:lnTo>
                    <a:pt x="475" y="364"/>
                  </a:lnTo>
                  <a:lnTo>
                    <a:pt x="467" y="359"/>
                  </a:lnTo>
                  <a:lnTo>
                    <a:pt x="460" y="361"/>
                  </a:lnTo>
                  <a:lnTo>
                    <a:pt x="452" y="359"/>
                  </a:lnTo>
                  <a:lnTo>
                    <a:pt x="444" y="358"/>
                  </a:lnTo>
                  <a:lnTo>
                    <a:pt x="437" y="359"/>
                  </a:lnTo>
                  <a:lnTo>
                    <a:pt x="432" y="359"/>
                  </a:lnTo>
                  <a:lnTo>
                    <a:pt x="429" y="358"/>
                  </a:lnTo>
                  <a:lnTo>
                    <a:pt x="423" y="358"/>
                  </a:lnTo>
                  <a:lnTo>
                    <a:pt x="416" y="358"/>
                  </a:lnTo>
                  <a:lnTo>
                    <a:pt x="415" y="355"/>
                  </a:lnTo>
                  <a:lnTo>
                    <a:pt x="413" y="355"/>
                  </a:lnTo>
                  <a:lnTo>
                    <a:pt x="403" y="355"/>
                  </a:lnTo>
                  <a:lnTo>
                    <a:pt x="398" y="353"/>
                  </a:lnTo>
                  <a:lnTo>
                    <a:pt x="400" y="350"/>
                  </a:lnTo>
                  <a:lnTo>
                    <a:pt x="401" y="348"/>
                  </a:lnTo>
                  <a:lnTo>
                    <a:pt x="405" y="346"/>
                  </a:lnTo>
                  <a:lnTo>
                    <a:pt x="406" y="341"/>
                  </a:lnTo>
                  <a:lnTo>
                    <a:pt x="401" y="343"/>
                  </a:lnTo>
                  <a:lnTo>
                    <a:pt x="397" y="343"/>
                  </a:lnTo>
                  <a:lnTo>
                    <a:pt x="398" y="340"/>
                  </a:lnTo>
                  <a:lnTo>
                    <a:pt x="397" y="338"/>
                  </a:lnTo>
                  <a:lnTo>
                    <a:pt x="392" y="340"/>
                  </a:lnTo>
                  <a:lnTo>
                    <a:pt x="388" y="353"/>
                  </a:lnTo>
                  <a:lnTo>
                    <a:pt x="379" y="359"/>
                  </a:lnTo>
                  <a:lnTo>
                    <a:pt x="372" y="361"/>
                  </a:lnTo>
                  <a:lnTo>
                    <a:pt x="362" y="363"/>
                  </a:lnTo>
                  <a:lnTo>
                    <a:pt x="336" y="384"/>
                  </a:lnTo>
                  <a:lnTo>
                    <a:pt x="305" y="374"/>
                  </a:lnTo>
                  <a:lnTo>
                    <a:pt x="305" y="369"/>
                  </a:lnTo>
                  <a:lnTo>
                    <a:pt x="300" y="371"/>
                  </a:lnTo>
                  <a:lnTo>
                    <a:pt x="292" y="374"/>
                  </a:lnTo>
                  <a:lnTo>
                    <a:pt x="286" y="374"/>
                  </a:lnTo>
                  <a:lnTo>
                    <a:pt x="284" y="373"/>
                  </a:lnTo>
                  <a:lnTo>
                    <a:pt x="284" y="361"/>
                  </a:lnTo>
                  <a:lnTo>
                    <a:pt x="282" y="353"/>
                  </a:lnTo>
                  <a:lnTo>
                    <a:pt x="266" y="348"/>
                  </a:lnTo>
                  <a:lnTo>
                    <a:pt x="259" y="345"/>
                  </a:lnTo>
                  <a:lnTo>
                    <a:pt x="258" y="338"/>
                  </a:lnTo>
                  <a:lnTo>
                    <a:pt x="251" y="338"/>
                  </a:lnTo>
                  <a:lnTo>
                    <a:pt x="243" y="340"/>
                  </a:lnTo>
                  <a:lnTo>
                    <a:pt x="233" y="337"/>
                  </a:lnTo>
                  <a:lnTo>
                    <a:pt x="209" y="319"/>
                  </a:lnTo>
                  <a:lnTo>
                    <a:pt x="186" y="322"/>
                  </a:lnTo>
                  <a:lnTo>
                    <a:pt x="170" y="312"/>
                  </a:lnTo>
                  <a:lnTo>
                    <a:pt x="147" y="317"/>
                  </a:lnTo>
                  <a:lnTo>
                    <a:pt x="140" y="312"/>
                  </a:lnTo>
                  <a:lnTo>
                    <a:pt x="119" y="293"/>
                  </a:lnTo>
                  <a:lnTo>
                    <a:pt x="114" y="283"/>
                  </a:lnTo>
                  <a:lnTo>
                    <a:pt x="104" y="262"/>
                  </a:lnTo>
                  <a:lnTo>
                    <a:pt x="124" y="244"/>
                  </a:lnTo>
                  <a:lnTo>
                    <a:pt x="129" y="235"/>
                  </a:lnTo>
                  <a:lnTo>
                    <a:pt x="88" y="222"/>
                  </a:lnTo>
                  <a:lnTo>
                    <a:pt x="73" y="224"/>
                  </a:lnTo>
                  <a:lnTo>
                    <a:pt x="64" y="224"/>
                  </a:lnTo>
                  <a:lnTo>
                    <a:pt x="59" y="222"/>
                  </a:lnTo>
                  <a:lnTo>
                    <a:pt x="52" y="221"/>
                  </a:lnTo>
                  <a:lnTo>
                    <a:pt x="41" y="221"/>
                  </a:lnTo>
                  <a:lnTo>
                    <a:pt x="31" y="221"/>
                  </a:lnTo>
                  <a:lnTo>
                    <a:pt x="23" y="221"/>
                  </a:lnTo>
                  <a:lnTo>
                    <a:pt x="20" y="219"/>
                  </a:lnTo>
                  <a:lnTo>
                    <a:pt x="15" y="217"/>
                  </a:lnTo>
                  <a:lnTo>
                    <a:pt x="10" y="209"/>
                  </a:lnTo>
                  <a:lnTo>
                    <a:pt x="0" y="208"/>
                  </a:lnTo>
                  <a:lnTo>
                    <a:pt x="0" y="206"/>
                  </a:lnTo>
                  <a:lnTo>
                    <a:pt x="8" y="203"/>
                  </a:lnTo>
                  <a:lnTo>
                    <a:pt x="13" y="200"/>
                  </a:lnTo>
                  <a:lnTo>
                    <a:pt x="15" y="195"/>
                  </a:lnTo>
                  <a:lnTo>
                    <a:pt x="10" y="193"/>
                  </a:lnTo>
                  <a:lnTo>
                    <a:pt x="3" y="191"/>
                  </a:lnTo>
                  <a:lnTo>
                    <a:pt x="8" y="180"/>
                  </a:lnTo>
                  <a:lnTo>
                    <a:pt x="13" y="177"/>
                  </a:lnTo>
                  <a:lnTo>
                    <a:pt x="21" y="175"/>
                  </a:lnTo>
                  <a:lnTo>
                    <a:pt x="34" y="175"/>
                  </a:lnTo>
                  <a:lnTo>
                    <a:pt x="44" y="175"/>
                  </a:lnTo>
                  <a:lnTo>
                    <a:pt x="46" y="172"/>
                  </a:lnTo>
                  <a:lnTo>
                    <a:pt x="46" y="169"/>
                  </a:lnTo>
                  <a:lnTo>
                    <a:pt x="54" y="165"/>
                  </a:lnTo>
                  <a:lnTo>
                    <a:pt x="57" y="167"/>
                  </a:lnTo>
                  <a:lnTo>
                    <a:pt x="65" y="172"/>
                  </a:lnTo>
                  <a:lnTo>
                    <a:pt x="70" y="175"/>
                  </a:lnTo>
                  <a:lnTo>
                    <a:pt x="77" y="175"/>
                  </a:lnTo>
                  <a:lnTo>
                    <a:pt x="83" y="177"/>
                  </a:lnTo>
                  <a:lnTo>
                    <a:pt x="88" y="177"/>
                  </a:lnTo>
                  <a:lnTo>
                    <a:pt x="95" y="178"/>
                  </a:lnTo>
                  <a:lnTo>
                    <a:pt x="103" y="180"/>
                  </a:lnTo>
                  <a:lnTo>
                    <a:pt x="111" y="183"/>
                  </a:lnTo>
                  <a:lnTo>
                    <a:pt x="116" y="178"/>
                  </a:lnTo>
                  <a:lnTo>
                    <a:pt x="117" y="175"/>
                  </a:lnTo>
                  <a:lnTo>
                    <a:pt x="116" y="173"/>
                  </a:lnTo>
                  <a:lnTo>
                    <a:pt x="111" y="173"/>
                  </a:lnTo>
                  <a:lnTo>
                    <a:pt x="103" y="175"/>
                  </a:lnTo>
                  <a:lnTo>
                    <a:pt x="96" y="173"/>
                  </a:lnTo>
                  <a:lnTo>
                    <a:pt x="95" y="170"/>
                  </a:lnTo>
                  <a:lnTo>
                    <a:pt x="96" y="169"/>
                  </a:lnTo>
                  <a:lnTo>
                    <a:pt x="101" y="165"/>
                  </a:lnTo>
                  <a:lnTo>
                    <a:pt x="108" y="162"/>
                  </a:lnTo>
                  <a:lnTo>
                    <a:pt x="114" y="162"/>
                  </a:lnTo>
                  <a:lnTo>
                    <a:pt x="116" y="165"/>
                  </a:lnTo>
                  <a:lnTo>
                    <a:pt x="121" y="164"/>
                  </a:lnTo>
                  <a:lnTo>
                    <a:pt x="121" y="159"/>
                  </a:lnTo>
                  <a:lnTo>
                    <a:pt x="122" y="155"/>
                  </a:lnTo>
                  <a:lnTo>
                    <a:pt x="122" y="151"/>
                  </a:lnTo>
                  <a:lnTo>
                    <a:pt x="121" y="142"/>
                  </a:lnTo>
                  <a:lnTo>
                    <a:pt x="145" y="128"/>
                  </a:lnTo>
                  <a:lnTo>
                    <a:pt x="157" y="121"/>
                  </a:lnTo>
                  <a:lnTo>
                    <a:pt x="166" y="116"/>
                  </a:lnTo>
                  <a:lnTo>
                    <a:pt x="173" y="113"/>
                  </a:lnTo>
                  <a:lnTo>
                    <a:pt x="181" y="110"/>
                  </a:lnTo>
                  <a:lnTo>
                    <a:pt x="176" y="102"/>
                  </a:lnTo>
                  <a:lnTo>
                    <a:pt x="175" y="95"/>
                  </a:lnTo>
                  <a:lnTo>
                    <a:pt x="175" y="87"/>
                  </a:lnTo>
                  <a:lnTo>
                    <a:pt x="178" y="87"/>
                  </a:lnTo>
                  <a:lnTo>
                    <a:pt x="186" y="87"/>
                  </a:lnTo>
                  <a:lnTo>
                    <a:pt x="189" y="87"/>
                  </a:lnTo>
                  <a:lnTo>
                    <a:pt x="191" y="84"/>
                  </a:lnTo>
                  <a:lnTo>
                    <a:pt x="191" y="72"/>
                  </a:lnTo>
                  <a:lnTo>
                    <a:pt x="181" y="69"/>
                  </a:lnTo>
                  <a:lnTo>
                    <a:pt x="168" y="67"/>
                  </a:lnTo>
                  <a:lnTo>
                    <a:pt x="158" y="69"/>
                  </a:lnTo>
                  <a:lnTo>
                    <a:pt x="142" y="69"/>
                  </a:lnTo>
                  <a:lnTo>
                    <a:pt x="131" y="71"/>
                  </a:lnTo>
                  <a:lnTo>
                    <a:pt x="121" y="71"/>
                  </a:lnTo>
                  <a:lnTo>
                    <a:pt x="111" y="69"/>
                  </a:lnTo>
                  <a:lnTo>
                    <a:pt x="104" y="67"/>
                  </a:lnTo>
                  <a:lnTo>
                    <a:pt x="95" y="67"/>
                  </a:lnTo>
                  <a:lnTo>
                    <a:pt x="86" y="66"/>
                  </a:lnTo>
                  <a:lnTo>
                    <a:pt x="82" y="67"/>
                  </a:lnTo>
                  <a:lnTo>
                    <a:pt x="73" y="69"/>
                  </a:lnTo>
                  <a:lnTo>
                    <a:pt x="65" y="74"/>
                  </a:lnTo>
                  <a:lnTo>
                    <a:pt x="55" y="77"/>
                  </a:lnTo>
                  <a:lnTo>
                    <a:pt x="44" y="82"/>
                  </a:lnTo>
                  <a:lnTo>
                    <a:pt x="36" y="85"/>
                  </a:lnTo>
                  <a:lnTo>
                    <a:pt x="26" y="89"/>
                  </a:lnTo>
                  <a:lnTo>
                    <a:pt x="18" y="89"/>
                  </a:lnTo>
                  <a:lnTo>
                    <a:pt x="16" y="85"/>
                  </a:lnTo>
                  <a:lnTo>
                    <a:pt x="21" y="80"/>
                  </a:lnTo>
                  <a:lnTo>
                    <a:pt x="28" y="82"/>
                  </a:lnTo>
                  <a:lnTo>
                    <a:pt x="33" y="82"/>
                  </a:lnTo>
                  <a:lnTo>
                    <a:pt x="39" y="79"/>
                  </a:lnTo>
                  <a:lnTo>
                    <a:pt x="42" y="77"/>
                  </a:lnTo>
                  <a:lnTo>
                    <a:pt x="44" y="74"/>
                  </a:lnTo>
                  <a:lnTo>
                    <a:pt x="41" y="72"/>
                  </a:lnTo>
                  <a:lnTo>
                    <a:pt x="34" y="74"/>
                  </a:lnTo>
                  <a:lnTo>
                    <a:pt x="29" y="74"/>
                  </a:lnTo>
                  <a:lnTo>
                    <a:pt x="28" y="72"/>
                  </a:lnTo>
                  <a:lnTo>
                    <a:pt x="24" y="72"/>
                  </a:lnTo>
                  <a:lnTo>
                    <a:pt x="20" y="71"/>
                  </a:lnTo>
                  <a:lnTo>
                    <a:pt x="20" y="67"/>
                  </a:lnTo>
                  <a:lnTo>
                    <a:pt x="26" y="62"/>
                  </a:lnTo>
                  <a:lnTo>
                    <a:pt x="34" y="56"/>
                  </a:lnTo>
                  <a:lnTo>
                    <a:pt x="42" y="49"/>
                  </a:lnTo>
                  <a:lnTo>
                    <a:pt x="24" y="43"/>
                  </a:lnTo>
                  <a:lnTo>
                    <a:pt x="29" y="41"/>
                  </a:lnTo>
                  <a:lnTo>
                    <a:pt x="20" y="33"/>
                  </a:lnTo>
                  <a:lnTo>
                    <a:pt x="29" y="27"/>
                  </a:lnTo>
                  <a:lnTo>
                    <a:pt x="41" y="28"/>
                  </a:lnTo>
                  <a:lnTo>
                    <a:pt x="41" y="30"/>
                  </a:lnTo>
                  <a:lnTo>
                    <a:pt x="33" y="33"/>
                  </a:lnTo>
                  <a:lnTo>
                    <a:pt x="31" y="36"/>
                  </a:lnTo>
                  <a:lnTo>
                    <a:pt x="34" y="38"/>
                  </a:lnTo>
                  <a:lnTo>
                    <a:pt x="41" y="38"/>
                  </a:lnTo>
                  <a:lnTo>
                    <a:pt x="46" y="36"/>
                  </a:lnTo>
                  <a:lnTo>
                    <a:pt x="52" y="35"/>
                  </a:lnTo>
                  <a:lnTo>
                    <a:pt x="59" y="41"/>
                  </a:lnTo>
                  <a:lnTo>
                    <a:pt x="67" y="40"/>
                  </a:lnTo>
                  <a:lnTo>
                    <a:pt x="70" y="36"/>
                  </a:lnTo>
                  <a:lnTo>
                    <a:pt x="80" y="40"/>
                  </a:lnTo>
                  <a:lnTo>
                    <a:pt x="78" y="48"/>
                  </a:lnTo>
                  <a:lnTo>
                    <a:pt x="78" y="53"/>
                  </a:lnTo>
                  <a:lnTo>
                    <a:pt x="80" y="54"/>
                  </a:lnTo>
                  <a:lnTo>
                    <a:pt x="86" y="54"/>
                  </a:lnTo>
                  <a:lnTo>
                    <a:pt x="90" y="51"/>
                  </a:lnTo>
                  <a:lnTo>
                    <a:pt x="93" y="48"/>
                  </a:lnTo>
                  <a:lnTo>
                    <a:pt x="98" y="44"/>
                  </a:lnTo>
                  <a:lnTo>
                    <a:pt x="100" y="41"/>
                  </a:lnTo>
                  <a:lnTo>
                    <a:pt x="100" y="35"/>
                  </a:lnTo>
                  <a:lnTo>
                    <a:pt x="96" y="33"/>
                  </a:lnTo>
                  <a:lnTo>
                    <a:pt x="95" y="31"/>
                  </a:lnTo>
                  <a:lnTo>
                    <a:pt x="100" y="30"/>
                  </a:lnTo>
                  <a:lnTo>
                    <a:pt x="100" y="27"/>
                  </a:lnTo>
                  <a:lnTo>
                    <a:pt x="95" y="25"/>
                  </a:lnTo>
                  <a:lnTo>
                    <a:pt x="93" y="17"/>
                  </a:lnTo>
                  <a:lnTo>
                    <a:pt x="100" y="15"/>
                  </a:lnTo>
                  <a:lnTo>
                    <a:pt x="100" y="12"/>
                  </a:lnTo>
                  <a:lnTo>
                    <a:pt x="88" y="10"/>
                  </a:lnTo>
                  <a:lnTo>
                    <a:pt x="85" y="7"/>
                  </a:lnTo>
                  <a:lnTo>
                    <a:pt x="98" y="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5" name="Freeform 29"/>
            <p:cNvSpPr>
              <a:spLocks/>
            </p:cNvSpPr>
            <p:nvPr/>
          </p:nvSpPr>
          <p:spPr bwMode="auto">
            <a:xfrm>
              <a:off x="4674" y="1750"/>
              <a:ext cx="678" cy="418"/>
            </a:xfrm>
            <a:custGeom>
              <a:avLst/>
              <a:gdLst>
                <a:gd name="T0" fmla="*/ 142 w 678"/>
                <a:gd name="T1" fmla="*/ 31 h 418"/>
                <a:gd name="T2" fmla="*/ 196 w 678"/>
                <a:gd name="T3" fmla="*/ 23 h 418"/>
                <a:gd name="T4" fmla="*/ 250 w 678"/>
                <a:gd name="T5" fmla="*/ 10 h 418"/>
                <a:gd name="T6" fmla="*/ 296 w 678"/>
                <a:gd name="T7" fmla="*/ 5 h 418"/>
                <a:gd name="T8" fmla="*/ 332 w 678"/>
                <a:gd name="T9" fmla="*/ 28 h 418"/>
                <a:gd name="T10" fmla="*/ 376 w 678"/>
                <a:gd name="T11" fmla="*/ 35 h 418"/>
                <a:gd name="T12" fmla="*/ 405 w 678"/>
                <a:gd name="T13" fmla="*/ 30 h 418"/>
                <a:gd name="T14" fmla="*/ 392 w 678"/>
                <a:gd name="T15" fmla="*/ 56 h 418"/>
                <a:gd name="T16" fmla="*/ 451 w 678"/>
                <a:gd name="T17" fmla="*/ 82 h 418"/>
                <a:gd name="T18" fmla="*/ 487 w 678"/>
                <a:gd name="T19" fmla="*/ 98 h 418"/>
                <a:gd name="T20" fmla="*/ 578 w 678"/>
                <a:gd name="T21" fmla="*/ 129 h 418"/>
                <a:gd name="T22" fmla="*/ 656 w 678"/>
                <a:gd name="T23" fmla="*/ 167 h 418"/>
                <a:gd name="T24" fmla="*/ 678 w 678"/>
                <a:gd name="T25" fmla="*/ 180 h 418"/>
                <a:gd name="T26" fmla="*/ 653 w 678"/>
                <a:gd name="T27" fmla="*/ 198 h 418"/>
                <a:gd name="T28" fmla="*/ 632 w 678"/>
                <a:gd name="T29" fmla="*/ 217 h 418"/>
                <a:gd name="T30" fmla="*/ 607 w 678"/>
                <a:gd name="T31" fmla="*/ 234 h 418"/>
                <a:gd name="T32" fmla="*/ 586 w 678"/>
                <a:gd name="T33" fmla="*/ 239 h 418"/>
                <a:gd name="T34" fmla="*/ 562 w 678"/>
                <a:gd name="T35" fmla="*/ 257 h 418"/>
                <a:gd name="T36" fmla="*/ 542 w 678"/>
                <a:gd name="T37" fmla="*/ 253 h 418"/>
                <a:gd name="T38" fmla="*/ 526 w 678"/>
                <a:gd name="T39" fmla="*/ 266 h 418"/>
                <a:gd name="T40" fmla="*/ 501 w 678"/>
                <a:gd name="T41" fmla="*/ 274 h 418"/>
                <a:gd name="T42" fmla="*/ 469 w 678"/>
                <a:gd name="T43" fmla="*/ 315 h 418"/>
                <a:gd name="T44" fmla="*/ 426 w 678"/>
                <a:gd name="T45" fmla="*/ 364 h 418"/>
                <a:gd name="T46" fmla="*/ 410 w 678"/>
                <a:gd name="T47" fmla="*/ 376 h 418"/>
                <a:gd name="T48" fmla="*/ 407 w 678"/>
                <a:gd name="T49" fmla="*/ 389 h 418"/>
                <a:gd name="T50" fmla="*/ 382 w 678"/>
                <a:gd name="T51" fmla="*/ 405 h 418"/>
                <a:gd name="T52" fmla="*/ 312 w 678"/>
                <a:gd name="T53" fmla="*/ 394 h 418"/>
                <a:gd name="T54" fmla="*/ 289 w 678"/>
                <a:gd name="T55" fmla="*/ 389 h 418"/>
                <a:gd name="T56" fmla="*/ 291 w 678"/>
                <a:gd name="T57" fmla="*/ 361 h 418"/>
                <a:gd name="T58" fmla="*/ 247 w 678"/>
                <a:gd name="T59" fmla="*/ 351 h 418"/>
                <a:gd name="T60" fmla="*/ 204 w 678"/>
                <a:gd name="T61" fmla="*/ 350 h 418"/>
                <a:gd name="T62" fmla="*/ 201 w 678"/>
                <a:gd name="T63" fmla="*/ 320 h 418"/>
                <a:gd name="T64" fmla="*/ 124 w 678"/>
                <a:gd name="T65" fmla="*/ 348 h 418"/>
                <a:gd name="T66" fmla="*/ 113 w 678"/>
                <a:gd name="T67" fmla="*/ 333 h 418"/>
                <a:gd name="T68" fmla="*/ 93 w 678"/>
                <a:gd name="T69" fmla="*/ 328 h 418"/>
                <a:gd name="T70" fmla="*/ 80 w 678"/>
                <a:gd name="T71" fmla="*/ 317 h 418"/>
                <a:gd name="T72" fmla="*/ 51 w 678"/>
                <a:gd name="T73" fmla="*/ 289 h 418"/>
                <a:gd name="T74" fmla="*/ 7 w 678"/>
                <a:gd name="T75" fmla="*/ 296 h 418"/>
                <a:gd name="T76" fmla="*/ 18 w 678"/>
                <a:gd name="T77" fmla="*/ 281 h 418"/>
                <a:gd name="T78" fmla="*/ 61 w 678"/>
                <a:gd name="T79" fmla="*/ 248 h 418"/>
                <a:gd name="T80" fmla="*/ 83 w 678"/>
                <a:gd name="T81" fmla="*/ 226 h 418"/>
                <a:gd name="T82" fmla="*/ 103 w 678"/>
                <a:gd name="T83" fmla="*/ 199 h 418"/>
                <a:gd name="T84" fmla="*/ 118 w 678"/>
                <a:gd name="T85" fmla="*/ 168 h 418"/>
                <a:gd name="T86" fmla="*/ 92 w 678"/>
                <a:gd name="T87" fmla="*/ 155 h 418"/>
                <a:gd name="T88" fmla="*/ 87 w 678"/>
                <a:gd name="T89" fmla="*/ 119 h 418"/>
                <a:gd name="T90" fmla="*/ 66 w 678"/>
                <a:gd name="T91" fmla="*/ 129 h 418"/>
                <a:gd name="T92" fmla="*/ 31 w 678"/>
                <a:gd name="T93" fmla="*/ 115 h 418"/>
                <a:gd name="T94" fmla="*/ 23 w 678"/>
                <a:gd name="T95" fmla="*/ 103 h 418"/>
                <a:gd name="T96" fmla="*/ 51 w 678"/>
                <a:gd name="T97" fmla="*/ 90 h 418"/>
                <a:gd name="T98" fmla="*/ 70 w 678"/>
                <a:gd name="T99" fmla="*/ 77 h 418"/>
                <a:gd name="T100" fmla="*/ 43 w 678"/>
                <a:gd name="T101" fmla="*/ 75 h 418"/>
                <a:gd name="T102" fmla="*/ 33 w 678"/>
                <a:gd name="T103" fmla="*/ 82 h 418"/>
                <a:gd name="T104" fmla="*/ 52 w 678"/>
                <a:gd name="T105" fmla="*/ 62 h 41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78"/>
                <a:gd name="T160" fmla="*/ 0 h 418"/>
                <a:gd name="T161" fmla="*/ 678 w 678"/>
                <a:gd name="T162" fmla="*/ 418 h 41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78" h="418">
                  <a:moveTo>
                    <a:pt x="51" y="53"/>
                  </a:moveTo>
                  <a:lnTo>
                    <a:pt x="57" y="51"/>
                  </a:lnTo>
                  <a:lnTo>
                    <a:pt x="90" y="43"/>
                  </a:lnTo>
                  <a:lnTo>
                    <a:pt x="121" y="39"/>
                  </a:lnTo>
                  <a:lnTo>
                    <a:pt x="142" y="31"/>
                  </a:lnTo>
                  <a:lnTo>
                    <a:pt x="162" y="18"/>
                  </a:lnTo>
                  <a:lnTo>
                    <a:pt x="173" y="17"/>
                  </a:lnTo>
                  <a:lnTo>
                    <a:pt x="181" y="22"/>
                  </a:lnTo>
                  <a:lnTo>
                    <a:pt x="190" y="30"/>
                  </a:lnTo>
                  <a:lnTo>
                    <a:pt x="196" y="23"/>
                  </a:lnTo>
                  <a:lnTo>
                    <a:pt x="199" y="20"/>
                  </a:lnTo>
                  <a:lnTo>
                    <a:pt x="212" y="18"/>
                  </a:lnTo>
                  <a:lnTo>
                    <a:pt x="224" y="10"/>
                  </a:lnTo>
                  <a:lnTo>
                    <a:pt x="237" y="12"/>
                  </a:lnTo>
                  <a:lnTo>
                    <a:pt x="250" y="10"/>
                  </a:lnTo>
                  <a:lnTo>
                    <a:pt x="270" y="4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91" y="2"/>
                  </a:lnTo>
                  <a:lnTo>
                    <a:pt x="296" y="5"/>
                  </a:lnTo>
                  <a:lnTo>
                    <a:pt x="296" y="15"/>
                  </a:lnTo>
                  <a:lnTo>
                    <a:pt x="304" y="22"/>
                  </a:lnTo>
                  <a:lnTo>
                    <a:pt x="314" y="18"/>
                  </a:lnTo>
                  <a:lnTo>
                    <a:pt x="322" y="18"/>
                  </a:lnTo>
                  <a:lnTo>
                    <a:pt x="332" y="28"/>
                  </a:lnTo>
                  <a:lnTo>
                    <a:pt x="340" y="30"/>
                  </a:lnTo>
                  <a:lnTo>
                    <a:pt x="348" y="26"/>
                  </a:lnTo>
                  <a:lnTo>
                    <a:pt x="356" y="26"/>
                  </a:lnTo>
                  <a:lnTo>
                    <a:pt x="366" y="28"/>
                  </a:lnTo>
                  <a:lnTo>
                    <a:pt x="376" y="35"/>
                  </a:lnTo>
                  <a:lnTo>
                    <a:pt x="379" y="35"/>
                  </a:lnTo>
                  <a:lnTo>
                    <a:pt x="382" y="33"/>
                  </a:lnTo>
                  <a:lnTo>
                    <a:pt x="385" y="30"/>
                  </a:lnTo>
                  <a:lnTo>
                    <a:pt x="395" y="28"/>
                  </a:lnTo>
                  <a:lnTo>
                    <a:pt x="405" y="30"/>
                  </a:lnTo>
                  <a:lnTo>
                    <a:pt x="413" y="36"/>
                  </a:lnTo>
                  <a:lnTo>
                    <a:pt x="416" y="44"/>
                  </a:lnTo>
                  <a:lnTo>
                    <a:pt x="411" y="56"/>
                  </a:lnTo>
                  <a:lnTo>
                    <a:pt x="395" y="54"/>
                  </a:lnTo>
                  <a:lnTo>
                    <a:pt x="392" y="56"/>
                  </a:lnTo>
                  <a:lnTo>
                    <a:pt x="398" y="59"/>
                  </a:lnTo>
                  <a:lnTo>
                    <a:pt x="434" y="61"/>
                  </a:lnTo>
                  <a:lnTo>
                    <a:pt x="449" y="61"/>
                  </a:lnTo>
                  <a:lnTo>
                    <a:pt x="475" y="64"/>
                  </a:lnTo>
                  <a:lnTo>
                    <a:pt x="451" y="82"/>
                  </a:lnTo>
                  <a:lnTo>
                    <a:pt x="454" y="90"/>
                  </a:lnTo>
                  <a:lnTo>
                    <a:pt x="457" y="101"/>
                  </a:lnTo>
                  <a:lnTo>
                    <a:pt x="465" y="108"/>
                  </a:lnTo>
                  <a:lnTo>
                    <a:pt x="477" y="101"/>
                  </a:lnTo>
                  <a:lnTo>
                    <a:pt x="487" y="98"/>
                  </a:lnTo>
                  <a:lnTo>
                    <a:pt x="503" y="110"/>
                  </a:lnTo>
                  <a:lnTo>
                    <a:pt x="539" y="113"/>
                  </a:lnTo>
                  <a:lnTo>
                    <a:pt x="562" y="118"/>
                  </a:lnTo>
                  <a:lnTo>
                    <a:pt x="576" y="121"/>
                  </a:lnTo>
                  <a:lnTo>
                    <a:pt x="578" y="129"/>
                  </a:lnTo>
                  <a:lnTo>
                    <a:pt x="588" y="136"/>
                  </a:lnTo>
                  <a:lnTo>
                    <a:pt x="602" y="141"/>
                  </a:lnTo>
                  <a:lnTo>
                    <a:pt x="607" y="142"/>
                  </a:lnTo>
                  <a:lnTo>
                    <a:pt x="638" y="167"/>
                  </a:lnTo>
                  <a:lnTo>
                    <a:pt x="656" y="167"/>
                  </a:lnTo>
                  <a:lnTo>
                    <a:pt x="660" y="164"/>
                  </a:lnTo>
                  <a:lnTo>
                    <a:pt x="660" y="159"/>
                  </a:lnTo>
                  <a:lnTo>
                    <a:pt x="668" y="159"/>
                  </a:lnTo>
                  <a:lnTo>
                    <a:pt x="673" y="170"/>
                  </a:lnTo>
                  <a:lnTo>
                    <a:pt x="678" y="180"/>
                  </a:lnTo>
                  <a:lnTo>
                    <a:pt x="676" y="183"/>
                  </a:lnTo>
                  <a:lnTo>
                    <a:pt x="669" y="186"/>
                  </a:lnTo>
                  <a:lnTo>
                    <a:pt x="661" y="190"/>
                  </a:lnTo>
                  <a:lnTo>
                    <a:pt x="658" y="193"/>
                  </a:lnTo>
                  <a:lnTo>
                    <a:pt x="653" y="198"/>
                  </a:lnTo>
                  <a:lnTo>
                    <a:pt x="648" y="201"/>
                  </a:lnTo>
                  <a:lnTo>
                    <a:pt x="643" y="203"/>
                  </a:lnTo>
                  <a:lnTo>
                    <a:pt x="642" y="203"/>
                  </a:lnTo>
                  <a:lnTo>
                    <a:pt x="635" y="212"/>
                  </a:lnTo>
                  <a:lnTo>
                    <a:pt x="632" y="217"/>
                  </a:lnTo>
                  <a:lnTo>
                    <a:pt x="624" y="221"/>
                  </a:lnTo>
                  <a:lnTo>
                    <a:pt x="619" y="226"/>
                  </a:lnTo>
                  <a:lnTo>
                    <a:pt x="617" y="227"/>
                  </a:lnTo>
                  <a:lnTo>
                    <a:pt x="616" y="229"/>
                  </a:lnTo>
                  <a:lnTo>
                    <a:pt x="607" y="234"/>
                  </a:lnTo>
                  <a:lnTo>
                    <a:pt x="604" y="234"/>
                  </a:lnTo>
                  <a:lnTo>
                    <a:pt x="601" y="235"/>
                  </a:lnTo>
                  <a:lnTo>
                    <a:pt x="599" y="237"/>
                  </a:lnTo>
                  <a:lnTo>
                    <a:pt x="589" y="237"/>
                  </a:lnTo>
                  <a:lnTo>
                    <a:pt x="586" y="239"/>
                  </a:lnTo>
                  <a:lnTo>
                    <a:pt x="578" y="245"/>
                  </a:lnTo>
                  <a:lnTo>
                    <a:pt x="576" y="247"/>
                  </a:lnTo>
                  <a:lnTo>
                    <a:pt x="570" y="248"/>
                  </a:lnTo>
                  <a:lnTo>
                    <a:pt x="565" y="252"/>
                  </a:lnTo>
                  <a:lnTo>
                    <a:pt x="562" y="257"/>
                  </a:lnTo>
                  <a:lnTo>
                    <a:pt x="557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47" y="250"/>
                  </a:lnTo>
                  <a:lnTo>
                    <a:pt x="542" y="253"/>
                  </a:lnTo>
                  <a:lnTo>
                    <a:pt x="536" y="257"/>
                  </a:lnTo>
                  <a:lnTo>
                    <a:pt x="536" y="261"/>
                  </a:lnTo>
                  <a:lnTo>
                    <a:pt x="536" y="265"/>
                  </a:lnTo>
                  <a:lnTo>
                    <a:pt x="531" y="266"/>
                  </a:lnTo>
                  <a:lnTo>
                    <a:pt x="526" y="266"/>
                  </a:lnTo>
                  <a:lnTo>
                    <a:pt x="519" y="266"/>
                  </a:lnTo>
                  <a:lnTo>
                    <a:pt x="527" y="281"/>
                  </a:lnTo>
                  <a:lnTo>
                    <a:pt x="522" y="284"/>
                  </a:lnTo>
                  <a:lnTo>
                    <a:pt x="514" y="286"/>
                  </a:lnTo>
                  <a:lnTo>
                    <a:pt x="501" y="274"/>
                  </a:lnTo>
                  <a:lnTo>
                    <a:pt x="487" y="281"/>
                  </a:lnTo>
                  <a:lnTo>
                    <a:pt x="478" y="288"/>
                  </a:lnTo>
                  <a:lnTo>
                    <a:pt x="459" y="297"/>
                  </a:lnTo>
                  <a:lnTo>
                    <a:pt x="462" y="305"/>
                  </a:lnTo>
                  <a:lnTo>
                    <a:pt x="469" y="315"/>
                  </a:lnTo>
                  <a:lnTo>
                    <a:pt x="456" y="333"/>
                  </a:lnTo>
                  <a:lnTo>
                    <a:pt x="438" y="341"/>
                  </a:lnTo>
                  <a:lnTo>
                    <a:pt x="433" y="348"/>
                  </a:lnTo>
                  <a:lnTo>
                    <a:pt x="429" y="353"/>
                  </a:lnTo>
                  <a:lnTo>
                    <a:pt x="426" y="364"/>
                  </a:lnTo>
                  <a:lnTo>
                    <a:pt x="425" y="368"/>
                  </a:lnTo>
                  <a:lnTo>
                    <a:pt x="416" y="368"/>
                  </a:lnTo>
                  <a:lnTo>
                    <a:pt x="411" y="369"/>
                  </a:lnTo>
                  <a:lnTo>
                    <a:pt x="410" y="372"/>
                  </a:lnTo>
                  <a:lnTo>
                    <a:pt x="410" y="376"/>
                  </a:lnTo>
                  <a:lnTo>
                    <a:pt x="407" y="379"/>
                  </a:lnTo>
                  <a:lnTo>
                    <a:pt x="403" y="381"/>
                  </a:lnTo>
                  <a:lnTo>
                    <a:pt x="397" y="384"/>
                  </a:lnTo>
                  <a:lnTo>
                    <a:pt x="398" y="385"/>
                  </a:lnTo>
                  <a:lnTo>
                    <a:pt x="407" y="389"/>
                  </a:lnTo>
                  <a:lnTo>
                    <a:pt x="407" y="394"/>
                  </a:lnTo>
                  <a:lnTo>
                    <a:pt x="403" y="403"/>
                  </a:lnTo>
                  <a:lnTo>
                    <a:pt x="389" y="408"/>
                  </a:lnTo>
                  <a:lnTo>
                    <a:pt x="382" y="405"/>
                  </a:lnTo>
                  <a:lnTo>
                    <a:pt x="372" y="410"/>
                  </a:lnTo>
                  <a:lnTo>
                    <a:pt x="366" y="413"/>
                  </a:lnTo>
                  <a:lnTo>
                    <a:pt x="351" y="418"/>
                  </a:lnTo>
                  <a:lnTo>
                    <a:pt x="322" y="392"/>
                  </a:lnTo>
                  <a:lnTo>
                    <a:pt x="312" y="394"/>
                  </a:lnTo>
                  <a:lnTo>
                    <a:pt x="304" y="395"/>
                  </a:lnTo>
                  <a:lnTo>
                    <a:pt x="301" y="397"/>
                  </a:lnTo>
                  <a:lnTo>
                    <a:pt x="297" y="397"/>
                  </a:lnTo>
                  <a:lnTo>
                    <a:pt x="296" y="392"/>
                  </a:lnTo>
                  <a:lnTo>
                    <a:pt x="289" y="389"/>
                  </a:lnTo>
                  <a:lnTo>
                    <a:pt x="286" y="385"/>
                  </a:lnTo>
                  <a:lnTo>
                    <a:pt x="289" y="382"/>
                  </a:lnTo>
                  <a:lnTo>
                    <a:pt x="296" y="379"/>
                  </a:lnTo>
                  <a:lnTo>
                    <a:pt x="296" y="364"/>
                  </a:lnTo>
                  <a:lnTo>
                    <a:pt x="291" y="361"/>
                  </a:lnTo>
                  <a:lnTo>
                    <a:pt x="291" y="358"/>
                  </a:lnTo>
                  <a:lnTo>
                    <a:pt x="289" y="356"/>
                  </a:lnTo>
                  <a:lnTo>
                    <a:pt x="261" y="346"/>
                  </a:lnTo>
                  <a:lnTo>
                    <a:pt x="253" y="348"/>
                  </a:lnTo>
                  <a:lnTo>
                    <a:pt x="247" y="351"/>
                  </a:lnTo>
                  <a:lnTo>
                    <a:pt x="238" y="354"/>
                  </a:lnTo>
                  <a:lnTo>
                    <a:pt x="232" y="358"/>
                  </a:lnTo>
                  <a:lnTo>
                    <a:pt x="229" y="353"/>
                  </a:lnTo>
                  <a:lnTo>
                    <a:pt x="222" y="351"/>
                  </a:lnTo>
                  <a:lnTo>
                    <a:pt x="204" y="350"/>
                  </a:lnTo>
                  <a:lnTo>
                    <a:pt x="204" y="348"/>
                  </a:lnTo>
                  <a:lnTo>
                    <a:pt x="191" y="346"/>
                  </a:lnTo>
                  <a:lnTo>
                    <a:pt x="181" y="336"/>
                  </a:lnTo>
                  <a:lnTo>
                    <a:pt x="201" y="328"/>
                  </a:lnTo>
                  <a:lnTo>
                    <a:pt x="201" y="320"/>
                  </a:lnTo>
                  <a:lnTo>
                    <a:pt x="204" y="319"/>
                  </a:lnTo>
                  <a:lnTo>
                    <a:pt x="206" y="315"/>
                  </a:lnTo>
                  <a:lnTo>
                    <a:pt x="212" y="310"/>
                  </a:lnTo>
                  <a:lnTo>
                    <a:pt x="207" y="307"/>
                  </a:lnTo>
                  <a:lnTo>
                    <a:pt x="124" y="348"/>
                  </a:lnTo>
                  <a:lnTo>
                    <a:pt x="114" y="343"/>
                  </a:lnTo>
                  <a:lnTo>
                    <a:pt x="121" y="341"/>
                  </a:lnTo>
                  <a:lnTo>
                    <a:pt x="119" y="338"/>
                  </a:lnTo>
                  <a:lnTo>
                    <a:pt x="118" y="336"/>
                  </a:lnTo>
                  <a:lnTo>
                    <a:pt x="113" y="333"/>
                  </a:lnTo>
                  <a:lnTo>
                    <a:pt x="111" y="330"/>
                  </a:lnTo>
                  <a:lnTo>
                    <a:pt x="110" y="327"/>
                  </a:lnTo>
                  <a:lnTo>
                    <a:pt x="101" y="325"/>
                  </a:lnTo>
                  <a:lnTo>
                    <a:pt x="98" y="327"/>
                  </a:lnTo>
                  <a:lnTo>
                    <a:pt x="93" y="328"/>
                  </a:lnTo>
                  <a:lnTo>
                    <a:pt x="85" y="323"/>
                  </a:lnTo>
                  <a:lnTo>
                    <a:pt x="92" y="319"/>
                  </a:lnTo>
                  <a:lnTo>
                    <a:pt x="92" y="317"/>
                  </a:lnTo>
                  <a:lnTo>
                    <a:pt x="87" y="317"/>
                  </a:lnTo>
                  <a:lnTo>
                    <a:pt x="80" y="317"/>
                  </a:lnTo>
                  <a:lnTo>
                    <a:pt x="75" y="320"/>
                  </a:lnTo>
                  <a:lnTo>
                    <a:pt x="70" y="323"/>
                  </a:lnTo>
                  <a:lnTo>
                    <a:pt x="62" y="315"/>
                  </a:lnTo>
                  <a:lnTo>
                    <a:pt x="82" y="307"/>
                  </a:lnTo>
                  <a:lnTo>
                    <a:pt x="51" y="289"/>
                  </a:lnTo>
                  <a:lnTo>
                    <a:pt x="38" y="292"/>
                  </a:lnTo>
                  <a:lnTo>
                    <a:pt x="30" y="297"/>
                  </a:lnTo>
                  <a:lnTo>
                    <a:pt x="18" y="305"/>
                  </a:lnTo>
                  <a:lnTo>
                    <a:pt x="7" y="304"/>
                  </a:lnTo>
                  <a:lnTo>
                    <a:pt x="7" y="296"/>
                  </a:lnTo>
                  <a:lnTo>
                    <a:pt x="0" y="294"/>
                  </a:lnTo>
                  <a:lnTo>
                    <a:pt x="5" y="289"/>
                  </a:lnTo>
                  <a:lnTo>
                    <a:pt x="18" y="291"/>
                  </a:lnTo>
                  <a:lnTo>
                    <a:pt x="23" y="286"/>
                  </a:lnTo>
                  <a:lnTo>
                    <a:pt x="18" y="281"/>
                  </a:lnTo>
                  <a:lnTo>
                    <a:pt x="46" y="266"/>
                  </a:lnTo>
                  <a:lnTo>
                    <a:pt x="54" y="261"/>
                  </a:lnTo>
                  <a:lnTo>
                    <a:pt x="59" y="255"/>
                  </a:lnTo>
                  <a:lnTo>
                    <a:pt x="59" y="252"/>
                  </a:lnTo>
                  <a:lnTo>
                    <a:pt x="61" y="248"/>
                  </a:lnTo>
                  <a:lnTo>
                    <a:pt x="66" y="242"/>
                  </a:lnTo>
                  <a:lnTo>
                    <a:pt x="74" y="235"/>
                  </a:lnTo>
                  <a:lnTo>
                    <a:pt x="82" y="232"/>
                  </a:lnTo>
                  <a:lnTo>
                    <a:pt x="85" y="229"/>
                  </a:lnTo>
                  <a:lnTo>
                    <a:pt x="83" y="226"/>
                  </a:lnTo>
                  <a:lnTo>
                    <a:pt x="79" y="226"/>
                  </a:lnTo>
                  <a:lnTo>
                    <a:pt x="80" y="221"/>
                  </a:lnTo>
                  <a:lnTo>
                    <a:pt x="83" y="214"/>
                  </a:lnTo>
                  <a:lnTo>
                    <a:pt x="97" y="206"/>
                  </a:lnTo>
                  <a:lnTo>
                    <a:pt x="103" y="199"/>
                  </a:lnTo>
                  <a:lnTo>
                    <a:pt x="110" y="198"/>
                  </a:lnTo>
                  <a:lnTo>
                    <a:pt x="121" y="190"/>
                  </a:lnTo>
                  <a:lnTo>
                    <a:pt x="123" y="183"/>
                  </a:lnTo>
                  <a:lnTo>
                    <a:pt x="124" y="177"/>
                  </a:lnTo>
                  <a:lnTo>
                    <a:pt x="118" y="168"/>
                  </a:lnTo>
                  <a:lnTo>
                    <a:pt x="116" y="167"/>
                  </a:lnTo>
                  <a:lnTo>
                    <a:pt x="106" y="165"/>
                  </a:lnTo>
                  <a:lnTo>
                    <a:pt x="103" y="164"/>
                  </a:lnTo>
                  <a:lnTo>
                    <a:pt x="100" y="160"/>
                  </a:lnTo>
                  <a:lnTo>
                    <a:pt x="92" y="155"/>
                  </a:lnTo>
                  <a:lnTo>
                    <a:pt x="93" y="146"/>
                  </a:lnTo>
                  <a:lnTo>
                    <a:pt x="85" y="142"/>
                  </a:lnTo>
                  <a:lnTo>
                    <a:pt x="90" y="137"/>
                  </a:lnTo>
                  <a:lnTo>
                    <a:pt x="90" y="124"/>
                  </a:lnTo>
                  <a:lnTo>
                    <a:pt x="87" y="119"/>
                  </a:lnTo>
                  <a:lnTo>
                    <a:pt x="80" y="124"/>
                  </a:lnTo>
                  <a:lnTo>
                    <a:pt x="77" y="128"/>
                  </a:lnTo>
                  <a:lnTo>
                    <a:pt x="72" y="129"/>
                  </a:lnTo>
                  <a:lnTo>
                    <a:pt x="69" y="131"/>
                  </a:lnTo>
                  <a:lnTo>
                    <a:pt x="66" y="129"/>
                  </a:lnTo>
                  <a:lnTo>
                    <a:pt x="64" y="126"/>
                  </a:lnTo>
                  <a:lnTo>
                    <a:pt x="41" y="131"/>
                  </a:lnTo>
                  <a:lnTo>
                    <a:pt x="36" y="124"/>
                  </a:lnTo>
                  <a:lnTo>
                    <a:pt x="38" y="121"/>
                  </a:lnTo>
                  <a:lnTo>
                    <a:pt x="31" y="115"/>
                  </a:lnTo>
                  <a:lnTo>
                    <a:pt x="26" y="113"/>
                  </a:lnTo>
                  <a:lnTo>
                    <a:pt x="20" y="113"/>
                  </a:lnTo>
                  <a:lnTo>
                    <a:pt x="18" y="110"/>
                  </a:lnTo>
                  <a:lnTo>
                    <a:pt x="21" y="106"/>
                  </a:lnTo>
                  <a:lnTo>
                    <a:pt x="23" y="103"/>
                  </a:lnTo>
                  <a:lnTo>
                    <a:pt x="26" y="101"/>
                  </a:lnTo>
                  <a:lnTo>
                    <a:pt x="31" y="97"/>
                  </a:lnTo>
                  <a:lnTo>
                    <a:pt x="38" y="95"/>
                  </a:lnTo>
                  <a:lnTo>
                    <a:pt x="43" y="92"/>
                  </a:lnTo>
                  <a:lnTo>
                    <a:pt x="51" y="90"/>
                  </a:lnTo>
                  <a:lnTo>
                    <a:pt x="57" y="88"/>
                  </a:lnTo>
                  <a:lnTo>
                    <a:pt x="61" y="84"/>
                  </a:lnTo>
                  <a:lnTo>
                    <a:pt x="66" y="80"/>
                  </a:lnTo>
                  <a:lnTo>
                    <a:pt x="70" y="79"/>
                  </a:lnTo>
                  <a:lnTo>
                    <a:pt x="70" y="77"/>
                  </a:lnTo>
                  <a:lnTo>
                    <a:pt x="72" y="72"/>
                  </a:lnTo>
                  <a:lnTo>
                    <a:pt x="72" y="69"/>
                  </a:lnTo>
                  <a:lnTo>
                    <a:pt x="67" y="67"/>
                  </a:lnTo>
                  <a:lnTo>
                    <a:pt x="51" y="72"/>
                  </a:lnTo>
                  <a:lnTo>
                    <a:pt x="43" y="75"/>
                  </a:lnTo>
                  <a:lnTo>
                    <a:pt x="43" y="80"/>
                  </a:lnTo>
                  <a:lnTo>
                    <a:pt x="39" y="82"/>
                  </a:lnTo>
                  <a:lnTo>
                    <a:pt x="36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6" y="77"/>
                  </a:lnTo>
                  <a:lnTo>
                    <a:pt x="39" y="72"/>
                  </a:lnTo>
                  <a:lnTo>
                    <a:pt x="44" y="69"/>
                  </a:lnTo>
                  <a:lnTo>
                    <a:pt x="49" y="66"/>
                  </a:lnTo>
                  <a:lnTo>
                    <a:pt x="52" y="62"/>
                  </a:lnTo>
                  <a:lnTo>
                    <a:pt x="51" y="53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6" name="Freeform 30"/>
            <p:cNvSpPr>
              <a:spLocks/>
            </p:cNvSpPr>
            <p:nvPr/>
          </p:nvSpPr>
          <p:spPr bwMode="auto">
            <a:xfrm>
              <a:off x="1470" y="1767"/>
              <a:ext cx="309" cy="169"/>
            </a:xfrm>
            <a:custGeom>
              <a:avLst/>
              <a:gdLst>
                <a:gd name="T0" fmla="*/ 183 w 309"/>
                <a:gd name="T1" fmla="*/ 21 h 169"/>
                <a:gd name="T2" fmla="*/ 200 w 309"/>
                <a:gd name="T3" fmla="*/ 11 h 169"/>
                <a:gd name="T4" fmla="*/ 231 w 309"/>
                <a:gd name="T5" fmla="*/ 21 h 169"/>
                <a:gd name="T6" fmla="*/ 237 w 309"/>
                <a:gd name="T7" fmla="*/ 34 h 169"/>
                <a:gd name="T8" fmla="*/ 250 w 309"/>
                <a:gd name="T9" fmla="*/ 42 h 169"/>
                <a:gd name="T10" fmla="*/ 267 w 309"/>
                <a:gd name="T11" fmla="*/ 32 h 169"/>
                <a:gd name="T12" fmla="*/ 284 w 309"/>
                <a:gd name="T13" fmla="*/ 21 h 169"/>
                <a:gd name="T14" fmla="*/ 296 w 309"/>
                <a:gd name="T15" fmla="*/ 26 h 169"/>
                <a:gd name="T16" fmla="*/ 307 w 309"/>
                <a:gd name="T17" fmla="*/ 36 h 169"/>
                <a:gd name="T18" fmla="*/ 306 w 309"/>
                <a:gd name="T19" fmla="*/ 50 h 169"/>
                <a:gd name="T20" fmla="*/ 288 w 309"/>
                <a:gd name="T21" fmla="*/ 67 h 169"/>
                <a:gd name="T22" fmla="*/ 283 w 309"/>
                <a:gd name="T23" fmla="*/ 75 h 169"/>
                <a:gd name="T24" fmla="*/ 281 w 309"/>
                <a:gd name="T25" fmla="*/ 89 h 169"/>
                <a:gd name="T26" fmla="*/ 262 w 309"/>
                <a:gd name="T27" fmla="*/ 125 h 169"/>
                <a:gd name="T28" fmla="*/ 249 w 309"/>
                <a:gd name="T29" fmla="*/ 138 h 169"/>
                <a:gd name="T30" fmla="*/ 242 w 309"/>
                <a:gd name="T31" fmla="*/ 160 h 169"/>
                <a:gd name="T32" fmla="*/ 219 w 309"/>
                <a:gd name="T33" fmla="*/ 163 h 169"/>
                <a:gd name="T34" fmla="*/ 198 w 309"/>
                <a:gd name="T35" fmla="*/ 164 h 169"/>
                <a:gd name="T36" fmla="*/ 160 w 309"/>
                <a:gd name="T37" fmla="*/ 169 h 169"/>
                <a:gd name="T38" fmla="*/ 128 w 309"/>
                <a:gd name="T39" fmla="*/ 163 h 169"/>
                <a:gd name="T40" fmla="*/ 151 w 309"/>
                <a:gd name="T41" fmla="*/ 140 h 169"/>
                <a:gd name="T42" fmla="*/ 172 w 309"/>
                <a:gd name="T43" fmla="*/ 124 h 169"/>
                <a:gd name="T44" fmla="*/ 180 w 309"/>
                <a:gd name="T45" fmla="*/ 115 h 169"/>
                <a:gd name="T46" fmla="*/ 172 w 309"/>
                <a:gd name="T47" fmla="*/ 102 h 169"/>
                <a:gd name="T48" fmla="*/ 151 w 309"/>
                <a:gd name="T49" fmla="*/ 91 h 169"/>
                <a:gd name="T50" fmla="*/ 107 w 309"/>
                <a:gd name="T51" fmla="*/ 88 h 169"/>
                <a:gd name="T52" fmla="*/ 51 w 309"/>
                <a:gd name="T53" fmla="*/ 89 h 169"/>
                <a:gd name="T54" fmla="*/ 4 w 309"/>
                <a:gd name="T55" fmla="*/ 73 h 169"/>
                <a:gd name="T56" fmla="*/ 5 w 309"/>
                <a:gd name="T57" fmla="*/ 55 h 169"/>
                <a:gd name="T58" fmla="*/ 28 w 309"/>
                <a:gd name="T59" fmla="*/ 55 h 169"/>
                <a:gd name="T60" fmla="*/ 45 w 309"/>
                <a:gd name="T61" fmla="*/ 31 h 169"/>
                <a:gd name="T62" fmla="*/ 69 w 309"/>
                <a:gd name="T63" fmla="*/ 34 h 169"/>
                <a:gd name="T64" fmla="*/ 107 w 309"/>
                <a:gd name="T65" fmla="*/ 34 h 169"/>
                <a:gd name="T66" fmla="*/ 123 w 309"/>
                <a:gd name="T67" fmla="*/ 0 h 169"/>
                <a:gd name="T68" fmla="*/ 139 w 309"/>
                <a:gd name="T69" fmla="*/ 26 h 1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09"/>
                <a:gd name="T106" fmla="*/ 0 h 169"/>
                <a:gd name="T107" fmla="*/ 309 w 309"/>
                <a:gd name="T108" fmla="*/ 169 h 16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09" h="169">
                  <a:moveTo>
                    <a:pt x="152" y="16"/>
                  </a:moveTo>
                  <a:lnTo>
                    <a:pt x="183" y="21"/>
                  </a:lnTo>
                  <a:lnTo>
                    <a:pt x="187" y="14"/>
                  </a:lnTo>
                  <a:lnTo>
                    <a:pt x="200" y="11"/>
                  </a:lnTo>
                  <a:lnTo>
                    <a:pt x="203" y="19"/>
                  </a:lnTo>
                  <a:lnTo>
                    <a:pt x="231" y="21"/>
                  </a:lnTo>
                  <a:lnTo>
                    <a:pt x="234" y="31"/>
                  </a:lnTo>
                  <a:lnTo>
                    <a:pt x="237" y="34"/>
                  </a:lnTo>
                  <a:lnTo>
                    <a:pt x="237" y="39"/>
                  </a:lnTo>
                  <a:lnTo>
                    <a:pt x="250" y="42"/>
                  </a:lnTo>
                  <a:lnTo>
                    <a:pt x="258" y="42"/>
                  </a:lnTo>
                  <a:lnTo>
                    <a:pt x="267" y="32"/>
                  </a:lnTo>
                  <a:lnTo>
                    <a:pt x="275" y="24"/>
                  </a:lnTo>
                  <a:lnTo>
                    <a:pt x="284" y="21"/>
                  </a:lnTo>
                  <a:lnTo>
                    <a:pt x="293" y="21"/>
                  </a:lnTo>
                  <a:lnTo>
                    <a:pt x="296" y="26"/>
                  </a:lnTo>
                  <a:lnTo>
                    <a:pt x="302" y="31"/>
                  </a:lnTo>
                  <a:lnTo>
                    <a:pt x="307" y="36"/>
                  </a:lnTo>
                  <a:lnTo>
                    <a:pt x="309" y="40"/>
                  </a:lnTo>
                  <a:lnTo>
                    <a:pt x="306" y="50"/>
                  </a:lnTo>
                  <a:lnTo>
                    <a:pt x="296" y="60"/>
                  </a:lnTo>
                  <a:lnTo>
                    <a:pt x="288" y="67"/>
                  </a:lnTo>
                  <a:lnTo>
                    <a:pt x="283" y="71"/>
                  </a:lnTo>
                  <a:lnTo>
                    <a:pt x="283" y="75"/>
                  </a:lnTo>
                  <a:lnTo>
                    <a:pt x="283" y="83"/>
                  </a:lnTo>
                  <a:lnTo>
                    <a:pt x="281" y="89"/>
                  </a:lnTo>
                  <a:lnTo>
                    <a:pt x="281" y="101"/>
                  </a:lnTo>
                  <a:lnTo>
                    <a:pt x="262" y="125"/>
                  </a:lnTo>
                  <a:lnTo>
                    <a:pt x="250" y="129"/>
                  </a:lnTo>
                  <a:lnTo>
                    <a:pt x="249" y="138"/>
                  </a:lnTo>
                  <a:lnTo>
                    <a:pt x="250" y="155"/>
                  </a:lnTo>
                  <a:lnTo>
                    <a:pt x="242" y="160"/>
                  </a:lnTo>
                  <a:lnTo>
                    <a:pt x="234" y="164"/>
                  </a:lnTo>
                  <a:lnTo>
                    <a:pt x="219" y="163"/>
                  </a:lnTo>
                  <a:lnTo>
                    <a:pt x="218" y="160"/>
                  </a:lnTo>
                  <a:lnTo>
                    <a:pt x="198" y="164"/>
                  </a:lnTo>
                  <a:lnTo>
                    <a:pt x="177" y="168"/>
                  </a:lnTo>
                  <a:lnTo>
                    <a:pt x="160" y="169"/>
                  </a:lnTo>
                  <a:lnTo>
                    <a:pt x="147" y="168"/>
                  </a:lnTo>
                  <a:lnTo>
                    <a:pt x="128" y="163"/>
                  </a:lnTo>
                  <a:lnTo>
                    <a:pt x="142" y="148"/>
                  </a:lnTo>
                  <a:lnTo>
                    <a:pt x="151" y="140"/>
                  </a:lnTo>
                  <a:lnTo>
                    <a:pt x="160" y="132"/>
                  </a:lnTo>
                  <a:lnTo>
                    <a:pt x="172" y="124"/>
                  </a:lnTo>
                  <a:lnTo>
                    <a:pt x="177" y="120"/>
                  </a:lnTo>
                  <a:lnTo>
                    <a:pt x="180" y="115"/>
                  </a:lnTo>
                  <a:lnTo>
                    <a:pt x="178" y="109"/>
                  </a:lnTo>
                  <a:lnTo>
                    <a:pt x="172" y="102"/>
                  </a:lnTo>
                  <a:lnTo>
                    <a:pt x="164" y="98"/>
                  </a:lnTo>
                  <a:lnTo>
                    <a:pt x="151" y="91"/>
                  </a:lnTo>
                  <a:lnTo>
                    <a:pt x="129" y="86"/>
                  </a:lnTo>
                  <a:lnTo>
                    <a:pt x="107" y="88"/>
                  </a:lnTo>
                  <a:lnTo>
                    <a:pt x="84" y="89"/>
                  </a:lnTo>
                  <a:lnTo>
                    <a:pt x="51" y="89"/>
                  </a:lnTo>
                  <a:lnTo>
                    <a:pt x="15" y="88"/>
                  </a:lnTo>
                  <a:lnTo>
                    <a:pt x="4" y="73"/>
                  </a:lnTo>
                  <a:lnTo>
                    <a:pt x="0" y="67"/>
                  </a:lnTo>
                  <a:lnTo>
                    <a:pt x="5" y="55"/>
                  </a:lnTo>
                  <a:lnTo>
                    <a:pt x="27" y="58"/>
                  </a:lnTo>
                  <a:lnTo>
                    <a:pt x="28" y="55"/>
                  </a:lnTo>
                  <a:lnTo>
                    <a:pt x="15" y="47"/>
                  </a:lnTo>
                  <a:lnTo>
                    <a:pt x="45" y="31"/>
                  </a:lnTo>
                  <a:lnTo>
                    <a:pt x="51" y="29"/>
                  </a:lnTo>
                  <a:lnTo>
                    <a:pt x="69" y="34"/>
                  </a:lnTo>
                  <a:lnTo>
                    <a:pt x="89" y="39"/>
                  </a:lnTo>
                  <a:lnTo>
                    <a:pt x="107" y="34"/>
                  </a:lnTo>
                  <a:lnTo>
                    <a:pt x="111" y="1"/>
                  </a:lnTo>
                  <a:lnTo>
                    <a:pt x="123" y="0"/>
                  </a:lnTo>
                  <a:lnTo>
                    <a:pt x="138" y="9"/>
                  </a:lnTo>
                  <a:lnTo>
                    <a:pt x="139" y="26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7" name="Freeform 31"/>
            <p:cNvSpPr>
              <a:spLocks/>
            </p:cNvSpPr>
            <p:nvPr/>
          </p:nvSpPr>
          <p:spPr bwMode="auto">
            <a:xfrm>
              <a:off x="1183" y="1838"/>
              <a:ext cx="467" cy="353"/>
            </a:xfrm>
            <a:custGeom>
              <a:avLst/>
              <a:gdLst>
                <a:gd name="T0" fmla="*/ 394 w 467"/>
                <a:gd name="T1" fmla="*/ 17 h 353"/>
                <a:gd name="T2" fmla="*/ 459 w 467"/>
                <a:gd name="T3" fmla="*/ 31 h 353"/>
                <a:gd name="T4" fmla="*/ 459 w 467"/>
                <a:gd name="T5" fmla="*/ 53 h 353"/>
                <a:gd name="T6" fmla="*/ 415 w 467"/>
                <a:gd name="T7" fmla="*/ 92 h 353"/>
                <a:gd name="T8" fmla="*/ 407 w 467"/>
                <a:gd name="T9" fmla="*/ 129 h 353"/>
                <a:gd name="T10" fmla="*/ 431 w 467"/>
                <a:gd name="T11" fmla="*/ 193 h 353"/>
                <a:gd name="T12" fmla="*/ 457 w 467"/>
                <a:gd name="T13" fmla="*/ 222 h 353"/>
                <a:gd name="T14" fmla="*/ 412 w 467"/>
                <a:gd name="T15" fmla="*/ 232 h 353"/>
                <a:gd name="T16" fmla="*/ 385 w 467"/>
                <a:gd name="T17" fmla="*/ 221 h 353"/>
                <a:gd name="T18" fmla="*/ 372 w 467"/>
                <a:gd name="T19" fmla="*/ 219 h 353"/>
                <a:gd name="T20" fmla="*/ 384 w 467"/>
                <a:gd name="T21" fmla="*/ 227 h 353"/>
                <a:gd name="T22" fmla="*/ 371 w 467"/>
                <a:gd name="T23" fmla="*/ 231 h 353"/>
                <a:gd name="T24" fmla="*/ 367 w 467"/>
                <a:gd name="T25" fmla="*/ 226 h 353"/>
                <a:gd name="T26" fmla="*/ 335 w 467"/>
                <a:gd name="T27" fmla="*/ 227 h 353"/>
                <a:gd name="T28" fmla="*/ 315 w 467"/>
                <a:gd name="T29" fmla="*/ 234 h 353"/>
                <a:gd name="T30" fmla="*/ 304 w 467"/>
                <a:gd name="T31" fmla="*/ 250 h 353"/>
                <a:gd name="T32" fmla="*/ 332 w 467"/>
                <a:gd name="T33" fmla="*/ 263 h 353"/>
                <a:gd name="T34" fmla="*/ 312 w 467"/>
                <a:gd name="T35" fmla="*/ 273 h 353"/>
                <a:gd name="T36" fmla="*/ 284 w 467"/>
                <a:gd name="T37" fmla="*/ 281 h 353"/>
                <a:gd name="T38" fmla="*/ 291 w 467"/>
                <a:gd name="T39" fmla="*/ 304 h 353"/>
                <a:gd name="T40" fmla="*/ 314 w 467"/>
                <a:gd name="T41" fmla="*/ 315 h 353"/>
                <a:gd name="T42" fmla="*/ 322 w 467"/>
                <a:gd name="T43" fmla="*/ 325 h 353"/>
                <a:gd name="T44" fmla="*/ 299 w 467"/>
                <a:gd name="T45" fmla="*/ 328 h 353"/>
                <a:gd name="T46" fmla="*/ 247 w 467"/>
                <a:gd name="T47" fmla="*/ 338 h 353"/>
                <a:gd name="T48" fmla="*/ 229 w 467"/>
                <a:gd name="T49" fmla="*/ 353 h 353"/>
                <a:gd name="T50" fmla="*/ 199 w 467"/>
                <a:gd name="T51" fmla="*/ 335 h 353"/>
                <a:gd name="T52" fmla="*/ 165 w 467"/>
                <a:gd name="T53" fmla="*/ 320 h 353"/>
                <a:gd name="T54" fmla="*/ 131 w 467"/>
                <a:gd name="T55" fmla="*/ 309 h 353"/>
                <a:gd name="T56" fmla="*/ 121 w 467"/>
                <a:gd name="T57" fmla="*/ 296 h 353"/>
                <a:gd name="T58" fmla="*/ 111 w 467"/>
                <a:gd name="T59" fmla="*/ 273 h 353"/>
                <a:gd name="T60" fmla="*/ 110 w 467"/>
                <a:gd name="T61" fmla="*/ 262 h 353"/>
                <a:gd name="T62" fmla="*/ 93 w 467"/>
                <a:gd name="T63" fmla="*/ 260 h 353"/>
                <a:gd name="T64" fmla="*/ 62 w 467"/>
                <a:gd name="T65" fmla="*/ 237 h 353"/>
                <a:gd name="T66" fmla="*/ 48 w 467"/>
                <a:gd name="T67" fmla="*/ 235 h 353"/>
                <a:gd name="T68" fmla="*/ 36 w 467"/>
                <a:gd name="T69" fmla="*/ 227 h 353"/>
                <a:gd name="T70" fmla="*/ 17 w 467"/>
                <a:gd name="T71" fmla="*/ 209 h 353"/>
                <a:gd name="T72" fmla="*/ 8 w 467"/>
                <a:gd name="T73" fmla="*/ 196 h 353"/>
                <a:gd name="T74" fmla="*/ 12 w 467"/>
                <a:gd name="T75" fmla="*/ 188 h 353"/>
                <a:gd name="T76" fmla="*/ 28 w 467"/>
                <a:gd name="T77" fmla="*/ 167 h 353"/>
                <a:gd name="T78" fmla="*/ 25 w 467"/>
                <a:gd name="T79" fmla="*/ 144 h 353"/>
                <a:gd name="T80" fmla="*/ 8 w 467"/>
                <a:gd name="T81" fmla="*/ 126 h 353"/>
                <a:gd name="T82" fmla="*/ 26 w 467"/>
                <a:gd name="T83" fmla="*/ 121 h 353"/>
                <a:gd name="T84" fmla="*/ 56 w 467"/>
                <a:gd name="T85" fmla="*/ 120 h 353"/>
                <a:gd name="T86" fmla="*/ 59 w 467"/>
                <a:gd name="T87" fmla="*/ 102 h 353"/>
                <a:gd name="T88" fmla="*/ 70 w 467"/>
                <a:gd name="T89" fmla="*/ 103 h 353"/>
                <a:gd name="T90" fmla="*/ 85 w 467"/>
                <a:gd name="T91" fmla="*/ 97 h 353"/>
                <a:gd name="T92" fmla="*/ 105 w 467"/>
                <a:gd name="T93" fmla="*/ 89 h 353"/>
                <a:gd name="T94" fmla="*/ 123 w 467"/>
                <a:gd name="T95" fmla="*/ 59 h 353"/>
                <a:gd name="T96" fmla="*/ 170 w 467"/>
                <a:gd name="T97" fmla="*/ 64 h 353"/>
                <a:gd name="T98" fmla="*/ 185 w 467"/>
                <a:gd name="T99" fmla="*/ 48 h 353"/>
                <a:gd name="T100" fmla="*/ 180 w 467"/>
                <a:gd name="T101" fmla="*/ 33 h 353"/>
                <a:gd name="T102" fmla="*/ 181 w 467"/>
                <a:gd name="T103" fmla="*/ 10 h 353"/>
                <a:gd name="T104" fmla="*/ 216 w 467"/>
                <a:gd name="T105" fmla="*/ 2 h 353"/>
                <a:gd name="T106" fmla="*/ 258 w 467"/>
                <a:gd name="T107" fmla="*/ 17 h 35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7"/>
                <a:gd name="T163" fmla="*/ 0 h 353"/>
                <a:gd name="T164" fmla="*/ 467 w 467"/>
                <a:gd name="T165" fmla="*/ 353 h 35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7" h="353">
                  <a:moveTo>
                    <a:pt x="302" y="17"/>
                  </a:moveTo>
                  <a:lnTo>
                    <a:pt x="338" y="18"/>
                  </a:lnTo>
                  <a:lnTo>
                    <a:pt x="371" y="18"/>
                  </a:lnTo>
                  <a:lnTo>
                    <a:pt x="394" y="17"/>
                  </a:lnTo>
                  <a:lnTo>
                    <a:pt x="416" y="15"/>
                  </a:lnTo>
                  <a:lnTo>
                    <a:pt x="438" y="20"/>
                  </a:lnTo>
                  <a:lnTo>
                    <a:pt x="451" y="27"/>
                  </a:lnTo>
                  <a:lnTo>
                    <a:pt x="459" y="31"/>
                  </a:lnTo>
                  <a:lnTo>
                    <a:pt x="465" y="38"/>
                  </a:lnTo>
                  <a:lnTo>
                    <a:pt x="467" y="44"/>
                  </a:lnTo>
                  <a:lnTo>
                    <a:pt x="464" y="49"/>
                  </a:lnTo>
                  <a:lnTo>
                    <a:pt x="459" y="53"/>
                  </a:lnTo>
                  <a:lnTo>
                    <a:pt x="447" y="61"/>
                  </a:lnTo>
                  <a:lnTo>
                    <a:pt x="438" y="69"/>
                  </a:lnTo>
                  <a:lnTo>
                    <a:pt x="429" y="77"/>
                  </a:lnTo>
                  <a:lnTo>
                    <a:pt x="415" y="92"/>
                  </a:lnTo>
                  <a:lnTo>
                    <a:pt x="413" y="100"/>
                  </a:lnTo>
                  <a:lnTo>
                    <a:pt x="410" y="107"/>
                  </a:lnTo>
                  <a:lnTo>
                    <a:pt x="408" y="115"/>
                  </a:lnTo>
                  <a:lnTo>
                    <a:pt x="407" y="129"/>
                  </a:lnTo>
                  <a:lnTo>
                    <a:pt x="408" y="149"/>
                  </a:lnTo>
                  <a:lnTo>
                    <a:pt x="416" y="172"/>
                  </a:lnTo>
                  <a:lnTo>
                    <a:pt x="423" y="183"/>
                  </a:lnTo>
                  <a:lnTo>
                    <a:pt x="431" y="193"/>
                  </a:lnTo>
                  <a:lnTo>
                    <a:pt x="438" y="200"/>
                  </a:lnTo>
                  <a:lnTo>
                    <a:pt x="447" y="209"/>
                  </a:lnTo>
                  <a:lnTo>
                    <a:pt x="456" y="221"/>
                  </a:lnTo>
                  <a:lnTo>
                    <a:pt x="457" y="222"/>
                  </a:lnTo>
                  <a:lnTo>
                    <a:pt x="447" y="226"/>
                  </a:lnTo>
                  <a:lnTo>
                    <a:pt x="441" y="227"/>
                  </a:lnTo>
                  <a:lnTo>
                    <a:pt x="415" y="232"/>
                  </a:lnTo>
                  <a:lnTo>
                    <a:pt x="412" y="232"/>
                  </a:lnTo>
                  <a:lnTo>
                    <a:pt x="405" y="235"/>
                  </a:lnTo>
                  <a:lnTo>
                    <a:pt x="395" y="232"/>
                  </a:lnTo>
                  <a:lnTo>
                    <a:pt x="397" y="224"/>
                  </a:lnTo>
                  <a:lnTo>
                    <a:pt x="385" y="221"/>
                  </a:lnTo>
                  <a:lnTo>
                    <a:pt x="379" y="216"/>
                  </a:lnTo>
                  <a:lnTo>
                    <a:pt x="376" y="216"/>
                  </a:lnTo>
                  <a:lnTo>
                    <a:pt x="374" y="217"/>
                  </a:lnTo>
                  <a:lnTo>
                    <a:pt x="372" y="219"/>
                  </a:lnTo>
                  <a:lnTo>
                    <a:pt x="374" y="221"/>
                  </a:lnTo>
                  <a:lnTo>
                    <a:pt x="377" y="222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2" y="229"/>
                  </a:lnTo>
                  <a:lnTo>
                    <a:pt x="377" y="227"/>
                  </a:lnTo>
                  <a:lnTo>
                    <a:pt x="374" y="227"/>
                  </a:lnTo>
                  <a:lnTo>
                    <a:pt x="371" y="231"/>
                  </a:lnTo>
                  <a:lnTo>
                    <a:pt x="367" y="231"/>
                  </a:lnTo>
                  <a:lnTo>
                    <a:pt x="366" y="229"/>
                  </a:lnTo>
                  <a:lnTo>
                    <a:pt x="369" y="226"/>
                  </a:lnTo>
                  <a:lnTo>
                    <a:pt x="367" y="226"/>
                  </a:lnTo>
                  <a:lnTo>
                    <a:pt x="363" y="226"/>
                  </a:lnTo>
                  <a:lnTo>
                    <a:pt x="340" y="222"/>
                  </a:lnTo>
                  <a:lnTo>
                    <a:pt x="335" y="224"/>
                  </a:lnTo>
                  <a:lnTo>
                    <a:pt x="335" y="227"/>
                  </a:lnTo>
                  <a:lnTo>
                    <a:pt x="327" y="231"/>
                  </a:lnTo>
                  <a:lnTo>
                    <a:pt x="323" y="232"/>
                  </a:lnTo>
                  <a:lnTo>
                    <a:pt x="320" y="234"/>
                  </a:lnTo>
                  <a:lnTo>
                    <a:pt x="315" y="234"/>
                  </a:lnTo>
                  <a:lnTo>
                    <a:pt x="310" y="239"/>
                  </a:lnTo>
                  <a:lnTo>
                    <a:pt x="318" y="242"/>
                  </a:lnTo>
                  <a:lnTo>
                    <a:pt x="307" y="244"/>
                  </a:lnTo>
                  <a:lnTo>
                    <a:pt x="304" y="250"/>
                  </a:lnTo>
                  <a:lnTo>
                    <a:pt x="304" y="255"/>
                  </a:lnTo>
                  <a:lnTo>
                    <a:pt x="305" y="260"/>
                  </a:lnTo>
                  <a:lnTo>
                    <a:pt x="315" y="262"/>
                  </a:lnTo>
                  <a:lnTo>
                    <a:pt x="332" y="263"/>
                  </a:lnTo>
                  <a:lnTo>
                    <a:pt x="335" y="265"/>
                  </a:lnTo>
                  <a:lnTo>
                    <a:pt x="333" y="268"/>
                  </a:lnTo>
                  <a:lnTo>
                    <a:pt x="323" y="270"/>
                  </a:lnTo>
                  <a:lnTo>
                    <a:pt x="312" y="273"/>
                  </a:lnTo>
                  <a:lnTo>
                    <a:pt x="305" y="273"/>
                  </a:lnTo>
                  <a:lnTo>
                    <a:pt x="301" y="273"/>
                  </a:lnTo>
                  <a:lnTo>
                    <a:pt x="284" y="278"/>
                  </a:lnTo>
                  <a:lnTo>
                    <a:pt x="284" y="281"/>
                  </a:lnTo>
                  <a:lnTo>
                    <a:pt x="286" y="289"/>
                  </a:lnTo>
                  <a:lnTo>
                    <a:pt x="287" y="294"/>
                  </a:lnTo>
                  <a:lnTo>
                    <a:pt x="287" y="296"/>
                  </a:lnTo>
                  <a:lnTo>
                    <a:pt x="291" y="304"/>
                  </a:lnTo>
                  <a:lnTo>
                    <a:pt x="294" y="309"/>
                  </a:lnTo>
                  <a:lnTo>
                    <a:pt x="299" y="312"/>
                  </a:lnTo>
                  <a:lnTo>
                    <a:pt x="304" y="314"/>
                  </a:lnTo>
                  <a:lnTo>
                    <a:pt x="314" y="315"/>
                  </a:lnTo>
                  <a:lnTo>
                    <a:pt x="318" y="319"/>
                  </a:lnTo>
                  <a:lnTo>
                    <a:pt x="322" y="322"/>
                  </a:lnTo>
                  <a:lnTo>
                    <a:pt x="322" y="324"/>
                  </a:lnTo>
                  <a:lnTo>
                    <a:pt x="322" y="325"/>
                  </a:lnTo>
                  <a:lnTo>
                    <a:pt x="318" y="327"/>
                  </a:lnTo>
                  <a:lnTo>
                    <a:pt x="307" y="320"/>
                  </a:lnTo>
                  <a:lnTo>
                    <a:pt x="299" y="320"/>
                  </a:lnTo>
                  <a:lnTo>
                    <a:pt x="299" y="328"/>
                  </a:lnTo>
                  <a:lnTo>
                    <a:pt x="284" y="333"/>
                  </a:lnTo>
                  <a:lnTo>
                    <a:pt x="276" y="335"/>
                  </a:lnTo>
                  <a:lnTo>
                    <a:pt x="261" y="337"/>
                  </a:lnTo>
                  <a:lnTo>
                    <a:pt x="247" y="338"/>
                  </a:lnTo>
                  <a:lnTo>
                    <a:pt x="245" y="343"/>
                  </a:lnTo>
                  <a:lnTo>
                    <a:pt x="240" y="348"/>
                  </a:lnTo>
                  <a:lnTo>
                    <a:pt x="237" y="350"/>
                  </a:lnTo>
                  <a:lnTo>
                    <a:pt x="229" y="353"/>
                  </a:lnTo>
                  <a:lnTo>
                    <a:pt x="221" y="350"/>
                  </a:lnTo>
                  <a:lnTo>
                    <a:pt x="224" y="333"/>
                  </a:lnTo>
                  <a:lnTo>
                    <a:pt x="206" y="332"/>
                  </a:lnTo>
                  <a:lnTo>
                    <a:pt x="199" y="335"/>
                  </a:lnTo>
                  <a:lnTo>
                    <a:pt x="193" y="337"/>
                  </a:lnTo>
                  <a:lnTo>
                    <a:pt x="188" y="335"/>
                  </a:lnTo>
                  <a:lnTo>
                    <a:pt x="194" y="325"/>
                  </a:lnTo>
                  <a:lnTo>
                    <a:pt x="165" y="320"/>
                  </a:lnTo>
                  <a:lnTo>
                    <a:pt x="134" y="322"/>
                  </a:lnTo>
                  <a:lnTo>
                    <a:pt x="132" y="319"/>
                  </a:lnTo>
                  <a:lnTo>
                    <a:pt x="134" y="312"/>
                  </a:lnTo>
                  <a:lnTo>
                    <a:pt x="131" y="309"/>
                  </a:lnTo>
                  <a:lnTo>
                    <a:pt x="131" y="306"/>
                  </a:lnTo>
                  <a:lnTo>
                    <a:pt x="124" y="304"/>
                  </a:lnTo>
                  <a:lnTo>
                    <a:pt x="123" y="302"/>
                  </a:lnTo>
                  <a:lnTo>
                    <a:pt x="121" y="296"/>
                  </a:lnTo>
                  <a:lnTo>
                    <a:pt x="116" y="286"/>
                  </a:lnTo>
                  <a:lnTo>
                    <a:pt x="116" y="281"/>
                  </a:lnTo>
                  <a:lnTo>
                    <a:pt x="113" y="276"/>
                  </a:lnTo>
                  <a:lnTo>
                    <a:pt x="111" y="273"/>
                  </a:lnTo>
                  <a:lnTo>
                    <a:pt x="116" y="268"/>
                  </a:lnTo>
                  <a:lnTo>
                    <a:pt x="118" y="265"/>
                  </a:lnTo>
                  <a:lnTo>
                    <a:pt x="114" y="265"/>
                  </a:lnTo>
                  <a:lnTo>
                    <a:pt x="110" y="262"/>
                  </a:lnTo>
                  <a:lnTo>
                    <a:pt x="106" y="262"/>
                  </a:lnTo>
                  <a:lnTo>
                    <a:pt x="103" y="262"/>
                  </a:lnTo>
                  <a:lnTo>
                    <a:pt x="98" y="262"/>
                  </a:lnTo>
                  <a:lnTo>
                    <a:pt x="93" y="260"/>
                  </a:lnTo>
                  <a:lnTo>
                    <a:pt x="83" y="250"/>
                  </a:lnTo>
                  <a:lnTo>
                    <a:pt x="83" y="245"/>
                  </a:lnTo>
                  <a:lnTo>
                    <a:pt x="77" y="245"/>
                  </a:lnTo>
                  <a:lnTo>
                    <a:pt x="62" y="237"/>
                  </a:lnTo>
                  <a:lnTo>
                    <a:pt x="57" y="237"/>
                  </a:lnTo>
                  <a:lnTo>
                    <a:pt x="51" y="239"/>
                  </a:lnTo>
                  <a:lnTo>
                    <a:pt x="49" y="237"/>
                  </a:lnTo>
                  <a:lnTo>
                    <a:pt x="48" y="235"/>
                  </a:lnTo>
                  <a:lnTo>
                    <a:pt x="48" y="231"/>
                  </a:lnTo>
                  <a:lnTo>
                    <a:pt x="38" y="231"/>
                  </a:lnTo>
                  <a:lnTo>
                    <a:pt x="36" y="227"/>
                  </a:lnTo>
                  <a:lnTo>
                    <a:pt x="39" y="224"/>
                  </a:lnTo>
                  <a:lnTo>
                    <a:pt x="31" y="221"/>
                  </a:lnTo>
                  <a:lnTo>
                    <a:pt x="18" y="209"/>
                  </a:lnTo>
                  <a:lnTo>
                    <a:pt x="17" y="209"/>
                  </a:lnTo>
                  <a:lnTo>
                    <a:pt x="7" y="208"/>
                  </a:lnTo>
                  <a:lnTo>
                    <a:pt x="5" y="204"/>
                  </a:lnTo>
                  <a:lnTo>
                    <a:pt x="10" y="198"/>
                  </a:lnTo>
                  <a:lnTo>
                    <a:pt x="8" y="196"/>
                  </a:lnTo>
                  <a:lnTo>
                    <a:pt x="7" y="195"/>
                  </a:lnTo>
                  <a:lnTo>
                    <a:pt x="0" y="193"/>
                  </a:lnTo>
                  <a:lnTo>
                    <a:pt x="0" y="191"/>
                  </a:lnTo>
                  <a:lnTo>
                    <a:pt x="12" y="188"/>
                  </a:lnTo>
                  <a:lnTo>
                    <a:pt x="15" y="186"/>
                  </a:lnTo>
                  <a:lnTo>
                    <a:pt x="26" y="175"/>
                  </a:lnTo>
                  <a:lnTo>
                    <a:pt x="28" y="170"/>
                  </a:lnTo>
                  <a:lnTo>
                    <a:pt x="28" y="167"/>
                  </a:lnTo>
                  <a:lnTo>
                    <a:pt x="15" y="159"/>
                  </a:lnTo>
                  <a:lnTo>
                    <a:pt x="15" y="157"/>
                  </a:lnTo>
                  <a:lnTo>
                    <a:pt x="25" y="147"/>
                  </a:lnTo>
                  <a:lnTo>
                    <a:pt x="25" y="144"/>
                  </a:lnTo>
                  <a:lnTo>
                    <a:pt x="20" y="138"/>
                  </a:lnTo>
                  <a:lnTo>
                    <a:pt x="13" y="133"/>
                  </a:lnTo>
                  <a:lnTo>
                    <a:pt x="12" y="133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10" y="124"/>
                  </a:lnTo>
                  <a:lnTo>
                    <a:pt x="15" y="121"/>
                  </a:lnTo>
                  <a:lnTo>
                    <a:pt x="26" y="121"/>
                  </a:lnTo>
                  <a:lnTo>
                    <a:pt x="36" y="118"/>
                  </a:lnTo>
                  <a:lnTo>
                    <a:pt x="39" y="118"/>
                  </a:lnTo>
                  <a:lnTo>
                    <a:pt x="46" y="120"/>
                  </a:lnTo>
                  <a:lnTo>
                    <a:pt x="56" y="120"/>
                  </a:lnTo>
                  <a:lnTo>
                    <a:pt x="57" y="118"/>
                  </a:lnTo>
                  <a:lnTo>
                    <a:pt x="52" y="108"/>
                  </a:lnTo>
                  <a:lnTo>
                    <a:pt x="54" y="105"/>
                  </a:lnTo>
                  <a:lnTo>
                    <a:pt x="59" y="102"/>
                  </a:lnTo>
                  <a:lnTo>
                    <a:pt x="61" y="107"/>
                  </a:lnTo>
                  <a:lnTo>
                    <a:pt x="66" y="107"/>
                  </a:lnTo>
                  <a:lnTo>
                    <a:pt x="67" y="103"/>
                  </a:lnTo>
                  <a:lnTo>
                    <a:pt x="70" y="103"/>
                  </a:lnTo>
                  <a:lnTo>
                    <a:pt x="80" y="103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85" y="97"/>
                  </a:lnTo>
                  <a:lnTo>
                    <a:pt x="90" y="95"/>
                  </a:lnTo>
                  <a:lnTo>
                    <a:pt x="103" y="93"/>
                  </a:lnTo>
                  <a:lnTo>
                    <a:pt x="105" y="92"/>
                  </a:lnTo>
                  <a:lnTo>
                    <a:pt x="105" y="89"/>
                  </a:lnTo>
                  <a:lnTo>
                    <a:pt x="110" y="87"/>
                  </a:lnTo>
                  <a:lnTo>
                    <a:pt x="118" y="74"/>
                  </a:lnTo>
                  <a:lnTo>
                    <a:pt x="119" y="66"/>
                  </a:lnTo>
                  <a:lnTo>
                    <a:pt x="123" y="59"/>
                  </a:lnTo>
                  <a:lnTo>
                    <a:pt x="132" y="58"/>
                  </a:lnTo>
                  <a:lnTo>
                    <a:pt x="147" y="59"/>
                  </a:lnTo>
                  <a:lnTo>
                    <a:pt x="162" y="61"/>
                  </a:lnTo>
                  <a:lnTo>
                    <a:pt x="170" y="64"/>
                  </a:lnTo>
                  <a:lnTo>
                    <a:pt x="175" y="62"/>
                  </a:lnTo>
                  <a:lnTo>
                    <a:pt x="183" y="58"/>
                  </a:lnTo>
                  <a:lnTo>
                    <a:pt x="185" y="53"/>
                  </a:lnTo>
                  <a:lnTo>
                    <a:pt x="185" y="48"/>
                  </a:lnTo>
                  <a:lnTo>
                    <a:pt x="183" y="44"/>
                  </a:lnTo>
                  <a:lnTo>
                    <a:pt x="183" y="41"/>
                  </a:lnTo>
                  <a:lnTo>
                    <a:pt x="181" y="36"/>
                  </a:lnTo>
                  <a:lnTo>
                    <a:pt x="180" y="33"/>
                  </a:lnTo>
                  <a:lnTo>
                    <a:pt x="177" y="30"/>
                  </a:lnTo>
                  <a:lnTo>
                    <a:pt x="177" y="25"/>
                  </a:lnTo>
                  <a:lnTo>
                    <a:pt x="178" y="18"/>
                  </a:lnTo>
                  <a:lnTo>
                    <a:pt x="181" y="10"/>
                  </a:lnTo>
                  <a:lnTo>
                    <a:pt x="190" y="5"/>
                  </a:lnTo>
                  <a:lnTo>
                    <a:pt x="201" y="4"/>
                  </a:lnTo>
                  <a:lnTo>
                    <a:pt x="209" y="2"/>
                  </a:lnTo>
                  <a:lnTo>
                    <a:pt x="216" y="2"/>
                  </a:lnTo>
                  <a:lnTo>
                    <a:pt x="229" y="0"/>
                  </a:lnTo>
                  <a:lnTo>
                    <a:pt x="239" y="4"/>
                  </a:lnTo>
                  <a:lnTo>
                    <a:pt x="250" y="12"/>
                  </a:lnTo>
                  <a:lnTo>
                    <a:pt x="258" y="17"/>
                  </a:lnTo>
                  <a:lnTo>
                    <a:pt x="268" y="20"/>
                  </a:lnTo>
                  <a:lnTo>
                    <a:pt x="281" y="20"/>
                  </a:lnTo>
                  <a:lnTo>
                    <a:pt x="302" y="17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8" name="Freeform 32"/>
            <p:cNvSpPr>
              <a:spLocks noEditPoints="1"/>
            </p:cNvSpPr>
            <p:nvPr/>
          </p:nvSpPr>
          <p:spPr bwMode="auto">
            <a:xfrm>
              <a:off x="2110" y="1842"/>
              <a:ext cx="821" cy="321"/>
            </a:xfrm>
            <a:custGeom>
              <a:avLst/>
              <a:gdLst>
                <a:gd name="T0" fmla="*/ 705 w 821"/>
                <a:gd name="T1" fmla="*/ 37 h 321"/>
                <a:gd name="T2" fmla="*/ 761 w 821"/>
                <a:gd name="T3" fmla="*/ 63 h 321"/>
                <a:gd name="T4" fmla="*/ 766 w 821"/>
                <a:gd name="T5" fmla="*/ 83 h 321"/>
                <a:gd name="T6" fmla="*/ 779 w 821"/>
                <a:gd name="T7" fmla="*/ 104 h 321"/>
                <a:gd name="T8" fmla="*/ 743 w 821"/>
                <a:gd name="T9" fmla="*/ 107 h 321"/>
                <a:gd name="T10" fmla="*/ 756 w 821"/>
                <a:gd name="T11" fmla="*/ 125 h 321"/>
                <a:gd name="T12" fmla="*/ 782 w 821"/>
                <a:gd name="T13" fmla="*/ 132 h 321"/>
                <a:gd name="T14" fmla="*/ 767 w 821"/>
                <a:gd name="T15" fmla="*/ 151 h 321"/>
                <a:gd name="T16" fmla="*/ 787 w 821"/>
                <a:gd name="T17" fmla="*/ 160 h 321"/>
                <a:gd name="T18" fmla="*/ 779 w 821"/>
                <a:gd name="T19" fmla="*/ 171 h 321"/>
                <a:gd name="T20" fmla="*/ 782 w 821"/>
                <a:gd name="T21" fmla="*/ 181 h 321"/>
                <a:gd name="T22" fmla="*/ 818 w 821"/>
                <a:gd name="T23" fmla="*/ 187 h 321"/>
                <a:gd name="T24" fmla="*/ 795 w 821"/>
                <a:gd name="T25" fmla="*/ 204 h 321"/>
                <a:gd name="T26" fmla="*/ 798 w 821"/>
                <a:gd name="T27" fmla="*/ 227 h 321"/>
                <a:gd name="T28" fmla="*/ 759 w 821"/>
                <a:gd name="T29" fmla="*/ 240 h 321"/>
                <a:gd name="T30" fmla="*/ 696 w 821"/>
                <a:gd name="T31" fmla="*/ 269 h 321"/>
                <a:gd name="T32" fmla="*/ 640 w 821"/>
                <a:gd name="T33" fmla="*/ 302 h 321"/>
                <a:gd name="T34" fmla="*/ 585 w 821"/>
                <a:gd name="T35" fmla="*/ 285 h 321"/>
                <a:gd name="T36" fmla="*/ 544 w 821"/>
                <a:gd name="T37" fmla="*/ 277 h 321"/>
                <a:gd name="T38" fmla="*/ 493 w 821"/>
                <a:gd name="T39" fmla="*/ 290 h 321"/>
                <a:gd name="T40" fmla="*/ 408 w 821"/>
                <a:gd name="T41" fmla="*/ 287 h 321"/>
                <a:gd name="T42" fmla="*/ 319 w 821"/>
                <a:gd name="T43" fmla="*/ 297 h 321"/>
                <a:gd name="T44" fmla="*/ 261 w 821"/>
                <a:gd name="T45" fmla="*/ 289 h 321"/>
                <a:gd name="T46" fmla="*/ 147 w 821"/>
                <a:gd name="T47" fmla="*/ 316 h 321"/>
                <a:gd name="T48" fmla="*/ 113 w 821"/>
                <a:gd name="T49" fmla="*/ 287 h 321"/>
                <a:gd name="T50" fmla="*/ 82 w 821"/>
                <a:gd name="T51" fmla="*/ 259 h 321"/>
                <a:gd name="T52" fmla="*/ 83 w 821"/>
                <a:gd name="T53" fmla="*/ 243 h 321"/>
                <a:gd name="T54" fmla="*/ 111 w 821"/>
                <a:gd name="T55" fmla="*/ 223 h 321"/>
                <a:gd name="T56" fmla="*/ 106 w 821"/>
                <a:gd name="T57" fmla="*/ 199 h 321"/>
                <a:gd name="T58" fmla="*/ 87 w 821"/>
                <a:gd name="T59" fmla="*/ 178 h 321"/>
                <a:gd name="T60" fmla="*/ 46 w 821"/>
                <a:gd name="T61" fmla="*/ 148 h 321"/>
                <a:gd name="T62" fmla="*/ 28 w 821"/>
                <a:gd name="T63" fmla="*/ 120 h 321"/>
                <a:gd name="T64" fmla="*/ 64 w 821"/>
                <a:gd name="T65" fmla="*/ 134 h 321"/>
                <a:gd name="T66" fmla="*/ 93 w 821"/>
                <a:gd name="T67" fmla="*/ 129 h 321"/>
                <a:gd name="T68" fmla="*/ 119 w 821"/>
                <a:gd name="T69" fmla="*/ 114 h 321"/>
                <a:gd name="T70" fmla="*/ 193 w 821"/>
                <a:gd name="T71" fmla="*/ 111 h 321"/>
                <a:gd name="T72" fmla="*/ 248 w 821"/>
                <a:gd name="T73" fmla="*/ 111 h 321"/>
                <a:gd name="T74" fmla="*/ 266 w 821"/>
                <a:gd name="T75" fmla="*/ 78 h 321"/>
                <a:gd name="T76" fmla="*/ 302 w 821"/>
                <a:gd name="T77" fmla="*/ 72 h 321"/>
                <a:gd name="T78" fmla="*/ 315 w 821"/>
                <a:gd name="T79" fmla="*/ 72 h 321"/>
                <a:gd name="T80" fmla="*/ 328 w 821"/>
                <a:gd name="T81" fmla="*/ 94 h 321"/>
                <a:gd name="T82" fmla="*/ 312 w 821"/>
                <a:gd name="T83" fmla="*/ 109 h 321"/>
                <a:gd name="T84" fmla="*/ 336 w 821"/>
                <a:gd name="T85" fmla="*/ 116 h 321"/>
                <a:gd name="T86" fmla="*/ 345 w 821"/>
                <a:gd name="T87" fmla="*/ 140 h 321"/>
                <a:gd name="T88" fmla="*/ 345 w 821"/>
                <a:gd name="T89" fmla="*/ 120 h 321"/>
                <a:gd name="T90" fmla="*/ 376 w 821"/>
                <a:gd name="T91" fmla="*/ 106 h 321"/>
                <a:gd name="T92" fmla="*/ 389 w 821"/>
                <a:gd name="T93" fmla="*/ 101 h 321"/>
                <a:gd name="T94" fmla="*/ 433 w 821"/>
                <a:gd name="T95" fmla="*/ 85 h 321"/>
                <a:gd name="T96" fmla="*/ 459 w 821"/>
                <a:gd name="T97" fmla="*/ 73 h 321"/>
                <a:gd name="T98" fmla="*/ 518 w 821"/>
                <a:gd name="T99" fmla="*/ 52 h 321"/>
                <a:gd name="T100" fmla="*/ 555 w 821"/>
                <a:gd name="T101" fmla="*/ 44 h 321"/>
                <a:gd name="T102" fmla="*/ 539 w 821"/>
                <a:gd name="T103" fmla="*/ 8 h 321"/>
                <a:gd name="T104" fmla="*/ 568 w 821"/>
                <a:gd name="T105" fmla="*/ 6 h 321"/>
                <a:gd name="T106" fmla="*/ 612 w 821"/>
                <a:gd name="T107" fmla="*/ 26 h 321"/>
                <a:gd name="T108" fmla="*/ 712 w 821"/>
                <a:gd name="T109" fmla="*/ 65 h 32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1"/>
                <a:gd name="T166" fmla="*/ 0 h 321"/>
                <a:gd name="T167" fmla="*/ 821 w 821"/>
                <a:gd name="T168" fmla="*/ 321 h 32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1" h="321">
                  <a:moveTo>
                    <a:pt x="625" y="19"/>
                  </a:moveTo>
                  <a:lnTo>
                    <a:pt x="643" y="21"/>
                  </a:lnTo>
                  <a:lnTo>
                    <a:pt x="645" y="23"/>
                  </a:lnTo>
                  <a:lnTo>
                    <a:pt x="648" y="21"/>
                  </a:lnTo>
                  <a:lnTo>
                    <a:pt x="676" y="21"/>
                  </a:lnTo>
                  <a:lnTo>
                    <a:pt x="676" y="24"/>
                  </a:lnTo>
                  <a:lnTo>
                    <a:pt x="705" y="37"/>
                  </a:lnTo>
                  <a:lnTo>
                    <a:pt x="717" y="40"/>
                  </a:lnTo>
                  <a:lnTo>
                    <a:pt x="730" y="45"/>
                  </a:lnTo>
                  <a:lnTo>
                    <a:pt x="740" y="50"/>
                  </a:lnTo>
                  <a:lnTo>
                    <a:pt x="743" y="54"/>
                  </a:lnTo>
                  <a:lnTo>
                    <a:pt x="746" y="55"/>
                  </a:lnTo>
                  <a:lnTo>
                    <a:pt x="749" y="60"/>
                  </a:lnTo>
                  <a:lnTo>
                    <a:pt x="761" y="63"/>
                  </a:lnTo>
                  <a:lnTo>
                    <a:pt x="766" y="65"/>
                  </a:lnTo>
                  <a:lnTo>
                    <a:pt x="767" y="70"/>
                  </a:lnTo>
                  <a:lnTo>
                    <a:pt x="758" y="75"/>
                  </a:lnTo>
                  <a:lnTo>
                    <a:pt x="751" y="73"/>
                  </a:lnTo>
                  <a:lnTo>
                    <a:pt x="748" y="81"/>
                  </a:lnTo>
                  <a:lnTo>
                    <a:pt x="759" y="81"/>
                  </a:lnTo>
                  <a:lnTo>
                    <a:pt x="766" y="83"/>
                  </a:lnTo>
                  <a:lnTo>
                    <a:pt x="774" y="81"/>
                  </a:lnTo>
                  <a:lnTo>
                    <a:pt x="779" y="83"/>
                  </a:lnTo>
                  <a:lnTo>
                    <a:pt x="780" y="88"/>
                  </a:lnTo>
                  <a:lnTo>
                    <a:pt x="779" y="93"/>
                  </a:lnTo>
                  <a:lnTo>
                    <a:pt x="780" y="98"/>
                  </a:lnTo>
                  <a:lnTo>
                    <a:pt x="780" y="101"/>
                  </a:lnTo>
                  <a:lnTo>
                    <a:pt x="779" y="104"/>
                  </a:lnTo>
                  <a:lnTo>
                    <a:pt x="782" y="107"/>
                  </a:lnTo>
                  <a:lnTo>
                    <a:pt x="775" y="112"/>
                  </a:lnTo>
                  <a:lnTo>
                    <a:pt x="771" y="112"/>
                  </a:lnTo>
                  <a:lnTo>
                    <a:pt x="762" y="112"/>
                  </a:lnTo>
                  <a:lnTo>
                    <a:pt x="758" y="111"/>
                  </a:lnTo>
                  <a:lnTo>
                    <a:pt x="749" y="109"/>
                  </a:lnTo>
                  <a:lnTo>
                    <a:pt x="743" y="107"/>
                  </a:lnTo>
                  <a:lnTo>
                    <a:pt x="744" y="112"/>
                  </a:lnTo>
                  <a:lnTo>
                    <a:pt x="746" y="117"/>
                  </a:lnTo>
                  <a:lnTo>
                    <a:pt x="744" y="122"/>
                  </a:lnTo>
                  <a:lnTo>
                    <a:pt x="751" y="129"/>
                  </a:lnTo>
                  <a:lnTo>
                    <a:pt x="754" y="132"/>
                  </a:lnTo>
                  <a:lnTo>
                    <a:pt x="758" y="130"/>
                  </a:lnTo>
                  <a:lnTo>
                    <a:pt x="756" y="125"/>
                  </a:lnTo>
                  <a:lnTo>
                    <a:pt x="766" y="125"/>
                  </a:lnTo>
                  <a:lnTo>
                    <a:pt x="772" y="127"/>
                  </a:lnTo>
                  <a:lnTo>
                    <a:pt x="779" y="127"/>
                  </a:lnTo>
                  <a:lnTo>
                    <a:pt x="787" y="127"/>
                  </a:lnTo>
                  <a:lnTo>
                    <a:pt x="790" y="127"/>
                  </a:lnTo>
                  <a:lnTo>
                    <a:pt x="787" y="132"/>
                  </a:lnTo>
                  <a:lnTo>
                    <a:pt x="782" y="132"/>
                  </a:lnTo>
                  <a:lnTo>
                    <a:pt x="780" y="135"/>
                  </a:lnTo>
                  <a:lnTo>
                    <a:pt x="777" y="134"/>
                  </a:lnTo>
                  <a:lnTo>
                    <a:pt x="774" y="140"/>
                  </a:lnTo>
                  <a:lnTo>
                    <a:pt x="769" y="140"/>
                  </a:lnTo>
                  <a:lnTo>
                    <a:pt x="771" y="147"/>
                  </a:lnTo>
                  <a:lnTo>
                    <a:pt x="766" y="147"/>
                  </a:lnTo>
                  <a:lnTo>
                    <a:pt x="767" y="151"/>
                  </a:lnTo>
                  <a:lnTo>
                    <a:pt x="769" y="153"/>
                  </a:lnTo>
                  <a:lnTo>
                    <a:pt x="766" y="160"/>
                  </a:lnTo>
                  <a:lnTo>
                    <a:pt x="769" y="160"/>
                  </a:lnTo>
                  <a:lnTo>
                    <a:pt x="777" y="158"/>
                  </a:lnTo>
                  <a:lnTo>
                    <a:pt x="779" y="160"/>
                  </a:lnTo>
                  <a:lnTo>
                    <a:pt x="784" y="158"/>
                  </a:lnTo>
                  <a:lnTo>
                    <a:pt x="787" y="160"/>
                  </a:lnTo>
                  <a:lnTo>
                    <a:pt x="789" y="160"/>
                  </a:lnTo>
                  <a:lnTo>
                    <a:pt x="789" y="163"/>
                  </a:lnTo>
                  <a:lnTo>
                    <a:pt x="784" y="168"/>
                  </a:lnTo>
                  <a:lnTo>
                    <a:pt x="779" y="168"/>
                  </a:lnTo>
                  <a:lnTo>
                    <a:pt x="775" y="169"/>
                  </a:lnTo>
                  <a:lnTo>
                    <a:pt x="774" y="171"/>
                  </a:lnTo>
                  <a:lnTo>
                    <a:pt x="779" y="171"/>
                  </a:lnTo>
                  <a:lnTo>
                    <a:pt x="784" y="173"/>
                  </a:lnTo>
                  <a:lnTo>
                    <a:pt x="784" y="174"/>
                  </a:lnTo>
                  <a:lnTo>
                    <a:pt x="784" y="176"/>
                  </a:lnTo>
                  <a:lnTo>
                    <a:pt x="777" y="178"/>
                  </a:lnTo>
                  <a:lnTo>
                    <a:pt x="774" y="178"/>
                  </a:lnTo>
                  <a:lnTo>
                    <a:pt x="777" y="181"/>
                  </a:lnTo>
                  <a:lnTo>
                    <a:pt x="782" y="181"/>
                  </a:lnTo>
                  <a:lnTo>
                    <a:pt x="785" y="182"/>
                  </a:lnTo>
                  <a:lnTo>
                    <a:pt x="792" y="181"/>
                  </a:lnTo>
                  <a:lnTo>
                    <a:pt x="797" y="182"/>
                  </a:lnTo>
                  <a:lnTo>
                    <a:pt x="797" y="186"/>
                  </a:lnTo>
                  <a:lnTo>
                    <a:pt x="803" y="186"/>
                  </a:lnTo>
                  <a:lnTo>
                    <a:pt x="811" y="186"/>
                  </a:lnTo>
                  <a:lnTo>
                    <a:pt x="818" y="187"/>
                  </a:lnTo>
                  <a:lnTo>
                    <a:pt x="821" y="191"/>
                  </a:lnTo>
                  <a:lnTo>
                    <a:pt x="816" y="192"/>
                  </a:lnTo>
                  <a:lnTo>
                    <a:pt x="811" y="192"/>
                  </a:lnTo>
                  <a:lnTo>
                    <a:pt x="806" y="194"/>
                  </a:lnTo>
                  <a:lnTo>
                    <a:pt x="803" y="199"/>
                  </a:lnTo>
                  <a:lnTo>
                    <a:pt x="797" y="199"/>
                  </a:lnTo>
                  <a:lnTo>
                    <a:pt x="795" y="204"/>
                  </a:lnTo>
                  <a:lnTo>
                    <a:pt x="790" y="204"/>
                  </a:lnTo>
                  <a:lnTo>
                    <a:pt x="792" y="209"/>
                  </a:lnTo>
                  <a:lnTo>
                    <a:pt x="797" y="209"/>
                  </a:lnTo>
                  <a:lnTo>
                    <a:pt x="802" y="209"/>
                  </a:lnTo>
                  <a:lnTo>
                    <a:pt x="806" y="213"/>
                  </a:lnTo>
                  <a:lnTo>
                    <a:pt x="806" y="215"/>
                  </a:lnTo>
                  <a:lnTo>
                    <a:pt x="798" y="227"/>
                  </a:lnTo>
                  <a:lnTo>
                    <a:pt x="793" y="227"/>
                  </a:lnTo>
                  <a:lnTo>
                    <a:pt x="789" y="227"/>
                  </a:lnTo>
                  <a:lnTo>
                    <a:pt x="782" y="227"/>
                  </a:lnTo>
                  <a:lnTo>
                    <a:pt x="775" y="230"/>
                  </a:lnTo>
                  <a:lnTo>
                    <a:pt x="769" y="233"/>
                  </a:lnTo>
                  <a:lnTo>
                    <a:pt x="766" y="235"/>
                  </a:lnTo>
                  <a:lnTo>
                    <a:pt x="759" y="240"/>
                  </a:lnTo>
                  <a:lnTo>
                    <a:pt x="754" y="243"/>
                  </a:lnTo>
                  <a:lnTo>
                    <a:pt x="748" y="248"/>
                  </a:lnTo>
                  <a:lnTo>
                    <a:pt x="738" y="251"/>
                  </a:lnTo>
                  <a:lnTo>
                    <a:pt x="728" y="254"/>
                  </a:lnTo>
                  <a:lnTo>
                    <a:pt x="718" y="258"/>
                  </a:lnTo>
                  <a:lnTo>
                    <a:pt x="704" y="264"/>
                  </a:lnTo>
                  <a:lnTo>
                    <a:pt x="696" y="269"/>
                  </a:lnTo>
                  <a:lnTo>
                    <a:pt x="684" y="274"/>
                  </a:lnTo>
                  <a:lnTo>
                    <a:pt x="673" y="280"/>
                  </a:lnTo>
                  <a:lnTo>
                    <a:pt x="663" y="285"/>
                  </a:lnTo>
                  <a:lnTo>
                    <a:pt x="653" y="292"/>
                  </a:lnTo>
                  <a:lnTo>
                    <a:pt x="648" y="295"/>
                  </a:lnTo>
                  <a:lnTo>
                    <a:pt x="645" y="298"/>
                  </a:lnTo>
                  <a:lnTo>
                    <a:pt x="640" y="302"/>
                  </a:lnTo>
                  <a:lnTo>
                    <a:pt x="633" y="305"/>
                  </a:lnTo>
                  <a:lnTo>
                    <a:pt x="629" y="307"/>
                  </a:lnTo>
                  <a:lnTo>
                    <a:pt x="614" y="305"/>
                  </a:lnTo>
                  <a:lnTo>
                    <a:pt x="599" y="302"/>
                  </a:lnTo>
                  <a:lnTo>
                    <a:pt x="589" y="295"/>
                  </a:lnTo>
                  <a:lnTo>
                    <a:pt x="586" y="290"/>
                  </a:lnTo>
                  <a:lnTo>
                    <a:pt x="585" y="285"/>
                  </a:lnTo>
                  <a:lnTo>
                    <a:pt x="583" y="280"/>
                  </a:lnTo>
                  <a:lnTo>
                    <a:pt x="578" y="277"/>
                  </a:lnTo>
                  <a:lnTo>
                    <a:pt x="573" y="276"/>
                  </a:lnTo>
                  <a:lnTo>
                    <a:pt x="565" y="274"/>
                  </a:lnTo>
                  <a:lnTo>
                    <a:pt x="558" y="274"/>
                  </a:lnTo>
                  <a:lnTo>
                    <a:pt x="550" y="274"/>
                  </a:lnTo>
                  <a:lnTo>
                    <a:pt x="544" y="277"/>
                  </a:lnTo>
                  <a:lnTo>
                    <a:pt x="537" y="279"/>
                  </a:lnTo>
                  <a:lnTo>
                    <a:pt x="531" y="282"/>
                  </a:lnTo>
                  <a:lnTo>
                    <a:pt x="527" y="287"/>
                  </a:lnTo>
                  <a:lnTo>
                    <a:pt x="523" y="290"/>
                  </a:lnTo>
                  <a:lnTo>
                    <a:pt x="516" y="293"/>
                  </a:lnTo>
                  <a:lnTo>
                    <a:pt x="508" y="293"/>
                  </a:lnTo>
                  <a:lnTo>
                    <a:pt x="493" y="290"/>
                  </a:lnTo>
                  <a:lnTo>
                    <a:pt x="487" y="287"/>
                  </a:lnTo>
                  <a:lnTo>
                    <a:pt x="475" y="284"/>
                  </a:lnTo>
                  <a:lnTo>
                    <a:pt x="465" y="282"/>
                  </a:lnTo>
                  <a:lnTo>
                    <a:pt x="447" y="280"/>
                  </a:lnTo>
                  <a:lnTo>
                    <a:pt x="431" y="280"/>
                  </a:lnTo>
                  <a:lnTo>
                    <a:pt x="421" y="282"/>
                  </a:lnTo>
                  <a:lnTo>
                    <a:pt x="408" y="287"/>
                  </a:lnTo>
                  <a:lnTo>
                    <a:pt x="382" y="295"/>
                  </a:lnTo>
                  <a:lnTo>
                    <a:pt x="367" y="293"/>
                  </a:lnTo>
                  <a:lnTo>
                    <a:pt x="356" y="289"/>
                  </a:lnTo>
                  <a:lnTo>
                    <a:pt x="351" y="285"/>
                  </a:lnTo>
                  <a:lnTo>
                    <a:pt x="350" y="279"/>
                  </a:lnTo>
                  <a:lnTo>
                    <a:pt x="341" y="279"/>
                  </a:lnTo>
                  <a:lnTo>
                    <a:pt x="319" y="297"/>
                  </a:lnTo>
                  <a:lnTo>
                    <a:pt x="305" y="302"/>
                  </a:lnTo>
                  <a:lnTo>
                    <a:pt x="297" y="300"/>
                  </a:lnTo>
                  <a:lnTo>
                    <a:pt x="294" y="295"/>
                  </a:lnTo>
                  <a:lnTo>
                    <a:pt x="294" y="289"/>
                  </a:lnTo>
                  <a:lnTo>
                    <a:pt x="278" y="295"/>
                  </a:lnTo>
                  <a:lnTo>
                    <a:pt x="273" y="293"/>
                  </a:lnTo>
                  <a:lnTo>
                    <a:pt x="261" y="289"/>
                  </a:lnTo>
                  <a:lnTo>
                    <a:pt x="237" y="298"/>
                  </a:lnTo>
                  <a:lnTo>
                    <a:pt x="217" y="300"/>
                  </a:lnTo>
                  <a:lnTo>
                    <a:pt x="230" y="315"/>
                  </a:lnTo>
                  <a:lnTo>
                    <a:pt x="219" y="320"/>
                  </a:lnTo>
                  <a:lnTo>
                    <a:pt x="172" y="320"/>
                  </a:lnTo>
                  <a:lnTo>
                    <a:pt x="150" y="321"/>
                  </a:lnTo>
                  <a:lnTo>
                    <a:pt x="147" y="316"/>
                  </a:lnTo>
                  <a:lnTo>
                    <a:pt x="139" y="315"/>
                  </a:lnTo>
                  <a:lnTo>
                    <a:pt x="131" y="307"/>
                  </a:lnTo>
                  <a:lnTo>
                    <a:pt x="129" y="303"/>
                  </a:lnTo>
                  <a:lnTo>
                    <a:pt x="131" y="300"/>
                  </a:lnTo>
                  <a:lnTo>
                    <a:pt x="131" y="298"/>
                  </a:lnTo>
                  <a:lnTo>
                    <a:pt x="124" y="297"/>
                  </a:lnTo>
                  <a:lnTo>
                    <a:pt x="113" y="287"/>
                  </a:lnTo>
                  <a:lnTo>
                    <a:pt x="108" y="282"/>
                  </a:lnTo>
                  <a:lnTo>
                    <a:pt x="105" y="277"/>
                  </a:lnTo>
                  <a:lnTo>
                    <a:pt x="95" y="276"/>
                  </a:lnTo>
                  <a:lnTo>
                    <a:pt x="97" y="269"/>
                  </a:lnTo>
                  <a:lnTo>
                    <a:pt x="90" y="266"/>
                  </a:lnTo>
                  <a:lnTo>
                    <a:pt x="85" y="262"/>
                  </a:lnTo>
                  <a:lnTo>
                    <a:pt x="82" y="259"/>
                  </a:lnTo>
                  <a:lnTo>
                    <a:pt x="82" y="258"/>
                  </a:lnTo>
                  <a:lnTo>
                    <a:pt x="77" y="256"/>
                  </a:lnTo>
                  <a:lnTo>
                    <a:pt x="72" y="254"/>
                  </a:lnTo>
                  <a:lnTo>
                    <a:pt x="79" y="251"/>
                  </a:lnTo>
                  <a:lnTo>
                    <a:pt x="80" y="249"/>
                  </a:lnTo>
                  <a:lnTo>
                    <a:pt x="82" y="246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101" y="241"/>
                  </a:lnTo>
                  <a:lnTo>
                    <a:pt x="111" y="240"/>
                  </a:lnTo>
                  <a:lnTo>
                    <a:pt x="119" y="238"/>
                  </a:lnTo>
                  <a:lnTo>
                    <a:pt x="124" y="235"/>
                  </a:lnTo>
                  <a:lnTo>
                    <a:pt x="126" y="228"/>
                  </a:lnTo>
                  <a:lnTo>
                    <a:pt x="111" y="223"/>
                  </a:lnTo>
                  <a:lnTo>
                    <a:pt x="111" y="220"/>
                  </a:lnTo>
                  <a:lnTo>
                    <a:pt x="108" y="217"/>
                  </a:lnTo>
                  <a:lnTo>
                    <a:pt x="101" y="213"/>
                  </a:lnTo>
                  <a:lnTo>
                    <a:pt x="105" y="209"/>
                  </a:lnTo>
                  <a:lnTo>
                    <a:pt x="97" y="204"/>
                  </a:lnTo>
                  <a:lnTo>
                    <a:pt x="100" y="200"/>
                  </a:lnTo>
                  <a:lnTo>
                    <a:pt x="106" y="199"/>
                  </a:lnTo>
                  <a:lnTo>
                    <a:pt x="110" y="192"/>
                  </a:lnTo>
                  <a:lnTo>
                    <a:pt x="111" y="189"/>
                  </a:lnTo>
                  <a:lnTo>
                    <a:pt x="103" y="189"/>
                  </a:lnTo>
                  <a:lnTo>
                    <a:pt x="103" y="186"/>
                  </a:lnTo>
                  <a:lnTo>
                    <a:pt x="98" y="184"/>
                  </a:lnTo>
                  <a:lnTo>
                    <a:pt x="97" y="178"/>
                  </a:lnTo>
                  <a:lnTo>
                    <a:pt x="87" y="178"/>
                  </a:lnTo>
                  <a:lnTo>
                    <a:pt x="83" y="173"/>
                  </a:lnTo>
                  <a:lnTo>
                    <a:pt x="79" y="171"/>
                  </a:lnTo>
                  <a:lnTo>
                    <a:pt x="72" y="169"/>
                  </a:lnTo>
                  <a:lnTo>
                    <a:pt x="69" y="165"/>
                  </a:lnTo>
                  <a:lnTo>
                    <a:pt x="54" y="156"/>
                  </a:lnTo>
                  <a:lnTo>
                    <a:pt x="48" y="151"/>
                  </a:lnTo>
                  <a:lnTo>
                    <a:pt x="46" y="148"/>
                  </a:lnTo>
                  <a:lnTo>
                    <a:pt x="35" y="148"/>
                  </a:lnTo>
                  <a:lnTo>
                    <a:pt x="0" y="132"/>
                  </a:lnTo>
                  <a:lnTo>
                    <a:pt x="8" y="125"/>
                  </a:lnTo>
                  <a:lnTo>
                    <a:pt x="13" y="127"/>
                  </a:lnTo>
                  <a:lnTo>
                    <a:pt x="20" y="127"/>
                  </a:lnTo>
                  <a:lnTo>
                    <a:pt x="26" y="124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5" y="116"/>
                  </a:lnTo>
                  <a:lnTo>
                    <a:pt x="51" y="122"/>
                  </a:lnTo>
                  <a:lnTo>
                    <a:pt x="56" y="122"/>
                  </a:lnTo>
                  <a:lnTo>
                    <a:pt x="66" y="127"/>
                  </a:lnTo>
                  <a:lnTo>
                    <a:pt x="69" y="130"/>
                  </a:lnTo>
                  <a:lnTo>
                    <a:pt x="64" y="134"/>
                  </a:lnTo>
                  <a:lnTo>
                    <a:pt x="61" y="134"/>
                  </a:lnTo>
                  <a:lnTo>
                    <a:pt x="64" y="135"/>
                  </a:lnTo>
                  <a:lnTo>
                    <a:pt x="72" y="137"/>
                  </a:lnTo>
                  <a:lnTo>
                    <a:pt x="75" y="134"/>
                  </a:lnTo>
                  <a:lnTo>
                    <a:pt x="80" y="132"/>
                  </a:lnTo>
                  <a:lnTo>
                    <a:pt x="87" y="129"/>
                  </a:lnTo>
                  <a:lnTo>
                    <a:pt x="93" y="129"/>
                  </a:lnTo>
                  <a:lnTo>
                    <a:pt x="98" y="130"/>
                  </a:lnTo>
                  <a:lnTo>
                    <a:pt x="101" y="129"/>
                  </a:lnTo>
                  <a:lnTo>
                    <a:pt x="106" y="122"/>
                  </a:lnTo>
                  <a:lnTo>
                    <a:pt x="114" y="117"/>
                  </a:lnTo>
                  <a:lnTo>
                    <a:pt x="116" y="117"/>
                  </a:lnTo>
                  <a:lnTo>
                    <a:pt x="119" y="117"/>
                  </a:lnTo>
                  <a:lnTo>
                    <a:pt x="119" y="114"/>
                  </a:lnTo>
                  <a:lnTo>
                    <a:pt x="119" y="107"/>
                  </a:lnTo>
                  <a:lnTo>
                    <a:pt x="146" y="101"/>
                  </a:lnTo>
                  <a:lnTo>
                    <a:pt x="152" y="103"/>
                  </a:lnTo>
                  <a:lnTo>
                    <a:pt x="159" y="104"/>
                  </a:lnTo>
                  <a:lnTo>
                    <a:pt x="165" y="107"/>
                  </a:lnTo>
                  <a:lnTo>
                    <a:pt x="178" y="103"/>
                  </a:lnTo>
                  <a:lnTo>
                    <a:pt x="193" y="111"/>
                  </a:lnTo>
                  <a:lnTo>
                    <a:pt x="201" y="116"/>
                  </a:lnTo>
                  <a:lnTo>
                    <a:pt x="209" y="117"/>
                  </a:lnTo>
                  <a:lnTo>
                    <a:pt x="230" y="114"/>
                  </a:lnTo>
                  <a:lnTo>
                    <a:pt x="230" y="122"/>
                  </a:lnTo>
                  <a:lnTo>
                    <a:pt x="247" y="120"/>
                  </a:lnTo>
                  <a:lnTo>
                    <a:pt x="245" y="117"/>
                  </a:lnTo>
                  <a:lnTo>
                    <a:pt x="248" y="111"/>
                  </a:lnTo>
                  <a:lnTo>
                    <a:pt x="261" y="114"/>
                  </a:lnTo>
                  <a:lnTo>
                    <a:pt x="260" y="89"/>
                  </a:lnTo>
                  <a:lnTo>
                    <a:pt x="252" y="88"/>
                  </a:lnTo>
                  <a:lnTo>
                    <a:pt x="250" y="86"/>
                  </a:lnTo>
                  <a:lnTo>
                    <a:pt x="252" y="81"/>
                  </a:lnTo>
                  <a:lnTo>
                    <a:pt x="258" y="80"/>
                  </a:lnTo>
                  <a:lnTo>
                    <a:pt x="266" y="78"/>
                  </a:lnTo>
                  <a:lnTo>
                    <a:pt x="274" y="76"/>
                  </a:lnTo>
                  <a:lnTo>
                    <a:pt x="283" y="78"/>
                  </a:lnTo>
                  <a:lnTo>
                    <a:pt x="292" y="78"/>
                  </a:lnTo>
                  <a:lnTo>
                    <a:pt x="297" y="78"/>
                  </a:lnTo>
                  <a:lnTo>
                    <a:pt x="302" y="80"/>
                  </a:lnTo>
                  <a:lnTo>
                    <a:pt x="302" y="76"/>
                  </a:lnTo>
                  <a:lnTo>
                    <a:pt x="302" y="72"/>
                  </a:lnTo>
                  <a:lnTo>
                    <a:pt x="299" y="68"/>
                  </a:lnTo>
                  <a:lnTo>
                    <a:pt x="292" y="67"/>
                  </a:lnTo>
                  <a:lnTo>
                    <a:pt x="283" y="67"/>
                  </a:lnTo>
                  <a:lnTo>
                    <a:pt x="281" y="63"/>
                  </a:lnTo>
                  <a:lnTo>
                    <a:pt x="283" y="62"/>
                  </a:lnTo>
                  <a:lnTo>
                    <a:pt x="314" y="63"/>
                  </a:lnTo>
                  <a:lnTo>
                    <a:pt x="315" y="72"/>
                  </a:lnTo>
                  <a:lnTo>
                    <a:pt x="320" y="76"/>
                  </a:lnTo>
                  <a:lnTo>
                    <a:pt x="320" y="78"/>
                  </a:lnTo>
                  <a:lnTo>
                    <a:pt x="319" y="81"/>
                  </a:lnTo>
                  <a:lnTo>
                    <a:pt x="317" y="85"/>
                  </a:lnTo>
                  <a:lnTo>
                    <a:pt x="323" y="86"/>
                  </a:lnTo>
                  <a:lnTo>
                    <a:pt x="328" y="89"/>
                  </a:lnTo>
                  <a:lnTo>
                    <a:pt x="328" y="94"/>
                  </a:lnTo>
                  <a:lnTo>
                    <a:pt x="328" y="98"/>
                  </a:lnTo>
                  <a:lnTo>
                    <a:pt x="322" y="98"/>
                  </a:lnTo>
                  <a:lnTo>
                    <a:pt x="317" y="96"/>
                  </a:lnTo>
                  <a:lnTo>
                    <a:pt x="304" y="101"/>
                  </a:lnTo>
                  <a:lnTo>
                    <a:pt x="305" y="104"/>
                  </a:lnTo>
                  <a:lnTo>
                    <a:pt x="310" y="104"/>
                  </a:lnTo>
                  <a:lnTo>
                    <a:pt x="312" y="109"/>
                  </a:lnTo>
                  <a:lnTo>
                    <a:pt x="315" y="111"/>
                  </a:lnTo>
                  <a:lnTo>
                    <a:pt x="322" y="111"/>
                  </a:lnTo>
                  <a:lnTo>
                    <a:pt x="317" y="106"/>
                  </a:lnTo>
                  <a:lnTo>
                    <a:pt x="322" y="104"/>
                  </a:lnTo>
                  <a:lnTo>
                    <a:pt x="335" y="106"/>
                  </a:lnTo>
                  <a:lnTo>
                    <a:pt x="336" y="111"/>
                  </a:lnTo>
                  <a:lnTo>
                    <a:pt x="336" y="116"/>
                  </a:lnTo>
                  <a:lnTo>
                    <a:pt x="336" y="119"/>
                  </a:lnTo>
                  <a:lnTo>
                    <a:pt x="336" y="124"/>
                  </a:lnTo>
                  <a:lnTo>
                    <a:pt x="335" y="129"/>
                  </a:lnTo>
                  <a:lnTo>
                    <a:pt x="336" y="134"/>
                  </a:lnTo>
                  <a:lnTo>
                    <a:pt x="338" y="138"/>
                  </a:lnTo>
                  <a:lnTo>
                    <a:pt x="343" y="140"/>
                  </a:lnTo>
                  <a:lnTo>
                    <a:pt x="345" y="140"/>
                  </a:lnTo>
                  <a:lnTo>
                    <a:pt x="346" y="135"/>
                  </a:lnTo>
                  <a:lnTo>
                    <a:pt x="350" y="134"/>
                  </a:lnTo>
                  <a:lnTo>
                    <a:pt x="354" y="134"/>
                  </a:lnTo>
                  <a:lnTo>
                    <a:pt x="356" y="130"/>
                  </a:lnTo>
                  <a:lnTo>
                    <a:pt x="350" y="129"/>
                  </a:lnTo>
                  <a:lnTo>
                    <a:pt x="346" y="129"/>
                  </a:lnTo>
                  <a:lnTo>
                    <a:pt x="345" y="120"/>
                  </a:lnTo>
                  <a:lnTo>
                    <a:pt x="343" y="111"/>
                  </a:lnTo>
                  <a:lnTo>
                    <a:pt x="346" y="107"/>
                  </a:lnTo>
                  <a:lnTo>
                    <a:pt x="350" y="106"/>
                  </a:lnTo>
                  <a:lnTo>
                    <a:pt x="356" y="104"/>
                  </a:lnTo>
                  <a:lnTo>
                    <a:pt x="364" y="103"/>
                  </a:lnTo>
                  <a:lnTo>
                    <a:pt x="369" y="104"/>
                  </a:lnTo>
                  <a:lnTo>
                    <a:pt x="376" y="106"/>
                  </a:lnTo>
                  <a:lnTo>
                    <a:pt x="377" y="111"/>
                  </a:lnTo>
                  <a:lnTo>
                    <a:pt x="381" y="116"/>
                  </a:lnTo>
                  <a:lnTo>
                    <a:pt x="390" y="116"/>
                  </a:lnTo>
                  <a:lnTo>
                    <a:pt x="394" y="107"/>
                  </a:lnTo>
                  <a:lnTo>
                    <a:pt x="397" y="106"/>
                  </a:lnTo>
                  <a:lnTo>
                    <a:pt x="385" y="104"/>
                  </a:lnTo>
                  <a:lnTo>
                    <a:pt x="389" y="101"/>
                  </a:lnTo>
                  <a:lnTo>
                    <a:pt x="397" y="103"/>
                  </a:lnTo>
                  <a:lnTo>
                    <a:pt x="402" y="98"/>
                  </a:lnTo>
                  <a:lnTo>
                    <a:pt x="407" y="98"/>
                  </a:lnTo>
                  <a:lnTo>
                    <a:pt x="413" y="89"/>
                  </a:lnTo>
                  <a:lnTo>
                    <a:pt x="420" y="89"/>
                  </a:lnTo>
                  <a:lnTo>
                    <a:pt x="428" y="81"/>
                  </a:lnTo>
                  <a:lnTo>
                    <a:pt x="433" y="85"/>
                  </a:lnTo>
                  <a:lnTo>
                    <a:pt x="441" y="83"/>
                  </a:lnTo>
                  <a:lnTo>
                    <a:pt x="439" y="80"/>
                  </a:lnTo>
                  <a:lnTo>
                    <a:pt x="446" y="76"/>
                  </a:lnTo>
                  <a:lnTo>
                    <a:pt x="449" y="80"/>
                  </a:lnTo>
                  <a:lnTo>
                    <a:pt x="454" y="81"/>
                  </a:lnTo>
                  <a:lnTo>
                    <a:pt x="457" y="80"/>
                  </a:lnTo>
                  <a:lnTo>
                    <a:pt x="459" y="73"/>
                  </a:lnTo>
                  <a:lnTo>
                    <a:pt x="469" y="70"/>
                  </a:lnTo>
                  <a:lnTo>
                    <a:pt x="475" y="67"/>
                  </a:lnTo>
                  <a:lnTo>
                    <a:pt x="483" y="68"/>
                  </a:lnTo>
                  <a:lnTo>
                    <a:pt x="495" y="62"/>
                  </a:lnTo>
                  <a:lnTo>
                    <a:pt x="500" y="58"/>
                  </a:lnTo>
                  <a:lnTo>
                    <a:pt x="500" y="55"/>
                  </a:lnTo>
                  <a:lnTo>
                    <a:pt x="518" y="52"/>
                  </a:lnTo>
                  <a:lnTo>
                    <a:pt x="539" y="47"/>
                  </a:lnTo>
                  <a:lnTo>
                    <a:pt x="540" y="50"/>
                  </a:lnTo>
                  <a:lnTo>
                    <a:pt x="544" y="54"/>
                  </a:lnTo>
                  <a:lnTo>
                    <a:pt x="549" y="50"/>
                  </a:lnTo>
                  <a:lnTo>
                    <a:pt x="555" y="49"/>
                  </a:lnTo>
                  <a:lnTo>
                    <a:pt x="554" y="45"/>
                  </a:lnTo>
                  <a:lnTo>
                    <a:pt x="555" y="44"/>
                  </a:lnTo>
                  <a:lnTo>
                    <a:pt x="593" y="37"/>
                  </a:lnTo>
                  <a:lnTo>
                    <a:pt x="526" y="18"/>
                  </a:lnTo>
                  <a:lnTo>
                    <a:pt x="524" y="18"/>
                  </a:lnTo>
                  <a:lnTo>
                    <a:pt x="523" y="14"/>
                  </a:lnTo>
                  <a:lnTo>
                    <a:pt x="527" y="11"/>
                  </a:lnTo>
                  <a:lnTo>
                    <a:pt x="532" y="9"/>
                  </a:lnTo>
                  <a:lnTo>
                    <a:pt x="539" y="8"/>
                  </a:lnTo>
                  <a:lnTo>
                    <a:pt x="544" y="6"/>
                  </a:lnTo>
                  <a:lnTo>
                    <a:pt x="544" y="3"/>
                  </a:lnTo>
                  <a:lnTo>
                    <a:pt x="547" y="0"/>
                  </a:lnTo>
                  <a:lnTo>
                    <a:pt x="558" y="0"/>
                  </a:lnTo>
                  <a:lnTo>
                    <a:pt x="554" y="6"/>
                  </a:lnTo>
                  <a:lnTo>
                    <a:pt x="562" y="11"/>
                  </a:lnTo>
                  <a:lnTo>
                    <a:pt x="568" y="6"/>
                  </a:lnTo>
                  <a:lnTo>
                    <a:pt x="575" y="8"/>
                  </a:lnTo>
                  <a:lnTo>
                    <a:pt x="580" y="11"/>
                  </a:lnTo>
                  <a:lnTo>
                    <a:pt x="583" y="14"/>
                  </a:lnTo>
                  <a:lnTo>
                    <a:pt x="578" y="16"/>
                  </a:lnTo>
                  <a:lnTo>
                    <a:pt x="586" y="23"/>
                  </a:lnTo>
                  <a:lnTo>
                    <a:pt x="602" y="21"/>
                  </a:lnTo>
                  <a:lnTo>
                    <a:pt x="612" y="26"/>
                  </a:lnTo>
                  <a:lnTo>
                    <a:pt x="616" y="24"/>
                  </a:lnTo>
                  <a:lnTo>
                    <a:pt x="612" y="19"/>
                  </a:lnTo>
                  <a:lnTo>
                    <a:pt x="625" y="19"/>
                  </a:lnTo>
                  <a:close/>
                  <a:moveTo>
                    <a:pt x="727" y="68"/>
                  </a:moveTo>
                  <a:lnTo>
                    <a:pt x="731" y="65"/>
                  </a:lnTo>
                  <a:lnTo>
                    <a:pt x="720" y="58"/>
                  </a:lnTo>
                  <a:lnTo>
                    <a:pt x="712" y="65"/>
                  </a:lnTo>
                  <a:lnTo>
                    <a:pt x="727" y="68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69" name="Freeform 33"/>
            <p:cNvSpPr>
              <a:spLocks/>
            </p:cNvSpPr>
            <p:nvPr/>
          </p:nvSpPr>
          <p:spPr bwMode="auto">
            <a:xfrm>
              <a:off x="1590" y="1896"/>
              <a:ext cx="670" cy="373"/>
            </a:xfrm>
            <a:custGeom>
              <a:avLst/>
              <a:gdLst>
                <a:gd name="T0" fmla="*/ 40 w 670"/>
                <a:gd name="T1" fmla="*/ 40 h 373"/>
                <a:gd name="T2" fmla="*/ 98 w 670"/>
                <a:gd name="T3" fmla="*/ 31 h 373"/>
                <a:gd name="T4" fmla="*/ 122 w 670"/>
                <a:gd name="T5" fmla="*/ 31 h 373"/>
                <a:gd name="T6" fmla="*/ 140 w 670"/>
                <a:gd name="T7" fmla="*/ 16 h 373"/>
                <a:gd name="T8" fmla="*/ 148 w 670"/>
                <a:gd name="T9" fmla="*/ 8 h 373"/>
                <a:gd name="T10" fmla="*/ 156 w 670"/>
                <a:gd name="T11" fmla="*/ 0 h 373"/>
                <a:gd name="T12" fmla="*/ 166 w 670"/>
                <a:gd name="T13" fmla="*/ 1 h 373"/>
                <a:gd name="T14" fmla="*/ 197 w 670"/>
                <a:gd name="T15" fmla="*/ 1 h 373"/>
                <a:gd name="T16" fmla="*/ 233 w 670"/>
                <a:gd name="T17" fmla="*/ 11 h 373"/>
                <a:gd name="T18" fmla="*/ 243 w 670"/>
                <a:gd name="T19" fmla="*/ 19 h 373"/>
                <a:gd name="T20" fmla="*/ 274 w 670"/>
                <a:gd name="T21" fmla="*/ 37 h 373"/>
                <a:gd name="T22" fmla="*/ 298 w 670"/>
                <a:gd name="T23" fmla="*/ 47 h 373"/>
                <a:gd name="T24" fmla="*/ 320 w 670"/>
                <a:gd name="T25" fmla="*/ 63 h 373"/>
                <a:gd name="T26" fmla="*/ 380 w 670"/>
                <a:gd name="T27" fmla="*/ 70 h 373"/>
                <a:gd name="T28" fmla="*/ 390 w 670"/>
                <a:gd name="T29" fmla="*/ 76 h 373"/>
                <a:gd name="T30" fmla="*/ 404 w 670"/>
                <a:gd name="T31" fmla="*/ 91 h 373"/>
                <a:gd name="T32" fmla="*/ 442 w 670"/>
                <a:gd name="T33" fmla="*/ 86 h 373"/>
                <a:gd name="T34" fmla="*/ 481 w 670"/>
                <a:gd name="T35" fmla="*/ 83 h 373"/>
                <a:gd name="T36" fmla="*/ 510 w 670"/>
                <a:gd name="T37" fmla="*/ 86 h 373"/>
                <a:gd name="T38" fmla="*/ 566 w 670"/>
                <a:gd name="T39" fmla="*/ 94 h 373"/>
                <a:gd name="T40" fmla="*/ 589 w 670"/>
                <a:gd name="T41" fmla="*/ 111 h 373"/>
                <a:gd name="T42" fmla="*/ 603 w 670"/>
                <a:gd name="T43" fmla="*/ 119 h 373"/>
                <a:gd name="T44" fmla="*/ 618 w 670"/>
                <a:gd name="T45" fmla="*/ 130 h 373"/>
                <a:gd name="T46" fmla="*/ 631 w 670"/>
                <a:gd name="T47" fmla="*/ 135 h 373"/>
                <a:gd name="T48" fmla="*/ 620 w 670"/>
                <a:gd name="T49" fmla="*/ 146 h 373"/>
                <a:gd name="T50" fmla="*/ 621 w 670"/>
                <a:gd name="T51" fmla="*/ 159 h 373"/>
                <a:gd name="T52" fmla="*/ 631 w 670"/>
                <a:gd name="T53" fmla="*/ 169 h 373"/>
                <a:gd name="T54" fmla="*/ 639 w 670"/>
                <a:gd name="T55" fmla="*/ 184 h 373"/>
                <a:gd name="T56" fmla="*/ 607 w 670"/>
                <a:gd name="T57" fmla="*/ 186 h 373"/>
                <a:gd name="T58" fmla="*/ 600 w 670"/>
                <a:gd name="T59" fmla="*/ 195 h 373"/>
                <a:gd name="T60" fmla="*/ 597 w 670"/>
                <a:gd name="T61" fmla="*/ 202 h 373"/>
                <a:gd name="T62" fmla="*/ 605 w 670"/>
                <a:gd name="T63" fmla="*/ 208 h 373"/>
                <a:gd name="T64" fmla="*/ 615 w 670"/>
                <a:gd name="T65" fmla="*/ 222 h 373"/>
                <a:gd name="T66" fmla="*/ 633 w 670"/>
                <a:gd name="T67" fmla="*/ 233 h 373"/>
                <a:gd name="T68" fmla="*/ 651 w 670"/>
                <a:gd name="T69" fmla="*/ 246 h 373"/>
                <a:gd name="T70" fmla="*/ 659 w 670"/>
                <a:gd name="T71" fmla="*/ 261 h 373"/>
                <a:gd name="T72" fmla="*/ 664 w 670"/>
                <a:gd name="T73" fmla="*/ 272 h 373"/>
                <a:gd name="T74" fmla="*/ 582 w 670"/>
                <a:gd name="T75" fmla="*/ 279 h 373"/>
                <a:gd name="T76" fmla="*/ 553 w 670"/>
                <a:gd name="T77" fmla="*/ 266 h 373"/>
                <a:gd name="T78" fmla="*/ 519 w 670"/>
                <a:gd name="T79" fmla="*/ 295 h 373"/>
                <a:gd name="T80" fmla="*/ 471 w 670"/>
                <a:gd name="T81" fmla="*/ 297 h 373"/>
                <a:gd name="T82" fmla="*/ 473 w 670"/>
                <a:gd name="T83" fmla="*/ 346 h 373"/>
                <a:gd name="T84" fmla="*/ 398 w 670"/>
                <a:gd name="T85" fmla="*/ 365 h 373"/>
                <a:gd name="T86" fmla="*/ 341 w 670"/>
                <a:gd name="T87" fmla="*/ 352 h 373"/>
                <a:gd name="T88" fmla="*/ 308 w 670"/>
                <a:gd name="T89" fmla="*/ 354 h 373"/>
                <a:gd name="T90" fmla="*/ 243 w 670"/>
                <a:gd name="T91" fmla="*/ 368 h 373"/>
                <a:gd name="T92" fmla="*/ 207 w 670"/>
                <a:gd name="T93" fmla="*/ 346 h 373"/>
                <a:gd name="T94" fmla="*/ 137 w 670"/>
                <a:gd name="T95" fmla="*/ 293 h 373"/>
                <a:gd name="T96" fmla="*/ 102 w 670"/>
                <a:gd name="T97" fmla="*/ 244 h 373"/>
                <a:gd name="T98" fmla="*/ 91 w 670"/>
                <a:gd name="T99" fmla="*/ 231 h 373"/>
                <a:gd name="T100" fmla="*/ 57 w 670"/>
                <a:gd name="T101" fmla="*/ 226 h 373"/>
                <a:gd name="T102" fmla="*/ 58 w 670"/>
                <a:gd name="T103" fmla="*/ 190 h 373"/>
                <a:gd name="T104" fmla="*/ 49 w 670"/>
                <a:gd name="T105" fmla="*/ 163 h 373"/>
                <a:gd name="T106" fmla="*/ 24 w 670"/>
                <a:gd name="T107" fmla="*/ 135 h 373"/>
                <a:gd name="T108" fmla="*/ 1 w 670"/>
                <a:gd name="T109" fmla="*/ 91 h 373"/>
                <a:gd name="T110" fmla="*/ 3 w 670"/>
                <a:gd name="T111" fmla="*/ 49 h 373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0"/>
                <a:gd name="T169" fmla="*/ 0 h 373"/>
                <a:gd name="T170" fmla="*/ 670 w 670"/>
                <a:gd name="T171" fmla="*/ 373 h 373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0" h="373">
                  <a:moveTo>
                    <a:pt x="8" y="34"/>
                  </a:moveTo>
                  <a:lnTo>
                    <a:pt x="27" y="39"/>
                  </a:lnTo>
                  <a:lnTo>
                    <a:pt x="40" y="40"/>
                  </a:lnTo>
                  <a:lnTo>
                    <a:pt x="57" y="39"/>
                  </a:lnTo>
                  <a:lnTo>
                    <a:pt x="78" y="35"/>
                  </a:lnTo>
                  <a:lnTo>
                    <a:pt x="98" y="31"/>
                  </a:lnTo>
                  <a:lnTo>
                    <a:pt x="99" y="34"/>
                  </a:lnTo>
                  <a:lnTo>
                    <a:pt x="114" y="35"/>
                  </a:lnTo>
                  <a:lnTo>
                    <a:pt x="122" y="31"/>
                  </a:lnTo>
                  <a:lnTo>
                    <a:pt x="130" y="26"/>
                  </a:lnTo>
                  <a:lnTo>
                    <a:pt x="142" y="22"/>
                  </a:lnTo>
                  <a:lnTo>
                    <a:pt x="140" y="16"/>
                  </a:lnTo>
                  <a:lnTo>
                    <a:pt x="145" y="14"/>
                  </a:lnTo>
                  <a:lnTo>
                    <a:pt x="147" y="13"/>
                  </a:lnTo>
                  <a:lnTo>
                    <a:pt x="148" y="8"/>
                  </a:lnTo>
                  <a:lnTo>
                    <a:pt x="151" y="3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1"/>
                  </a:lnTo>
                  <a:lnTo>
                    <a:pt x="164" y="3"/>
                  </a:lnTo>
                  <a:lnTo>
                    <a:pt x="166" y="1"/>
                  </a:lnTo>
                  <a:lnTo>
                    <a:pt x="174" y="1"/>
                  </a:lnTo>
                  <a:lnTo>
                    <a:pt x="192" y="0"/>
                  </a:lnTo>
                  <a:lnTo>
                    <a:pt x="197" y="1"/>
                  </a:lnTo>
                  <a:lnTo>
                    <a:pt x="205" y="3"/>
                  </a:lnTo>
                  <a:lnTo>
                    <a:pt x="210" y="0"/>
                  </a:lnTo>
                  <a:lnTo>
                    <a:pt x="233" y="11"/>
                  </a:lnTo>
                  <a:lnTo>
                    <a:pt x="228" y="16"/>
                  </a:lnTo>
                  <a:lnTo>
                    <a:pt x="241" y="18"/>
                  </a:lnTo>
                  <a:lnTo>
                    <a:pt x="243" y="19"/>
                  </a:lnTo>
                  <a:lnTo>
                    <a:pt x="241" y="24"/>
                  </a:lnTo>
                  <a:lnTo>
                    <a:pt x="259" y="29"/>
                  </a:lnTo>
                  <a:lnTo>
                    <a:pt x="274" y="37"/>
                  </a:lnTo>
                  <a:lnTo>
                    <a:pt x="280" y="40"/>
                  </a:lnTo>
                  <a:lnTo>
                    <a:pt x="292" y="49"/>
                  </a:lnTo>
                  <a:lnTo>
                    <a:pt x="298" y="47"/>
                  </a:lnTo>
                  <a:lnTo>
                    <a:pt x="313" y="55"/>
                  </a:lnTo>
                  <a:lnTo>
                    <a:pt x="316" y="60"/>
                  </a:lnTo>
                  <a:lnTo>
                    <a:pt x="320" y="63"/>
                  </a:lnTo>
                  <a:lnTo>
                    <a:pt x="352" y="68"/>
                  </a:lnTo>
                  <a:lnTo>
                    <a:pt x="360" y="65"/>
                  </a:lnTo>
                  <a:lnTo>
                    <a:pt x="380" y="70"/>
                  </a:lnTo>
                  <a:lnTo>
                    <a:pt x="380" y="71"/>
                  </a:lnTo>
                  <a:lnTo>
                    <a:pt x="388" y="73"/>
                  </a:lnTo>
                  <a:lnTo>
                    <a:pt x="390" y="76"/>
                  </a:lnTo>
                  <a:lnTo>
                    <a:pt x="390" y="83"/>
                  </a:lnTo>
                  <a:lnTo>
                    <a:pt x="390" y="88"/>
                  </a:lnTo>
                  <a:lnTo>
                    <a:pt x="404" y="91"/>
                  </a:lnTo>
                  <a:lnTo>
                    <a:pt x="421" y="86"/>
                  </a:lnTo>
                  <a:lnTo>
                    <a:pt x="430" y="91"/>
                  </a:lnTo>
                  <a:lnTo>
                    <a:pt x="442" y="86"/>
                  </a:lnTo>
                  <a:lnTo>
                    <a:pt x="452" y="91"/>
                  </a:lnTo>
                  <a:lnTo>
                    <a:pt x="470" y="86"/>
                  </a:lnTo>
                  <a:lnTo>
                    <a:pt x="481" y="83"/>
                  </a:lnTo>
                  <a:lnTo>
                    <a:pt x="491" y="84"/>
                  </a:lnTo>
                  <a:lnTo>
                    <a:pt x="501" y="86"/>
                  </a:lnTo>
                  <a:lnTo>
                    <a:pt x="510" y="86"/>
                  </a:lnTo>
                  <a:lnTo>
                    <a:pt x="520" y="78"/>
                  </a:lnTo>
                  <a:lnTo>
                    <a:pt x="555" y="94"/>
                  </a:lnTo>
                  <a:lnTo>
                    <a:pt x="566" y="94"/>
                  </a:lnTo>
                  <a:lnTo>
                    <a:pt x="568" y="97"/>
                  </a:lnTo>
                  <a:lnTo>
                    <a:pt x="574" y="102"/>
                  </a:lnTo>
                  <a:lnTo>
                    <a:pt x="589" y="111"/>
                  </a:lnTo>
                  <a:lnTo>
                    <a:pt x="592" y="115"/>
                  </a:lnTo>
                  <a:lnTo>
                    <a:pt x="599" y="117"/>
                  </a:lnTo>
                  <a:lnTo>
                    <a:pt x="603" y="119"/>
                  </a:lnTo>
                  <a:lnTo>
                    <a:pt x="607" y="124"/>
                  </a:lnTo>
                  <a:lnTo>
                    <a:pt x="617" y="124"/>
                  </a:lnTo>
                  <a:lnTo>
                    <a:pt x="618" y="130"/>
                  </a:lnTo>
                  <a:lnTo>
                    <a:pt x="623" y="132"/>
                  </a:lnTo>
                  <a:lnTo>
                    <a:pt x="623" y="135"/>
                  </a:lnTo>
                  <a:lnTo>
                    <a:pt x="631" y="135"/>
                  </a:lnTo>
                  <a:lnTo>
                    <a:pt x="630" y="138"/>
                  </a:lnTo>
                  <a:lnTo>
                    <a:pt x="626" y="145"/>
                  </a:lnTo>
                  <a:lnTo>
                    <a:pt x="620" y="146"/>
                  </a:lnTo>
                  <a:lnTo>
                    <a:pt x="617" y="150"/>
                  </a:lnTo>
                  <a:lnTo>
                    <a:pt x="625" y="155"/>
                  </a:lnTo>
                  <a:lnTo>
                    <a:pt x="621" y="159"/>
                  </a:lnTo>
                  <a:lnTo>
                    <a:pt x="628" y="163"/>
                  </a:lnTo>
                  <a:lnTo>
                    <a:pt x="631" y="166"/>
                  </a:lnTo>
                  <a:lnTo>
                    <a:pt x="631" y="169"/>
                  </a:lnTo>
                  <a:lnTo>
                    <a:pt x="646" y="174"/>
                  </a:lnTo>
                  <a:lnTo>
                    <a:pt x="644" y="181"/>
                  </a:lnTo>
                  <a:lnTo>
                    <a:pt x="639" y="184"/>
                  </a:lnTo>
                  <a:lnTo>
                    <a:pt x="631" y="186"/>
                  </a:lnTo>
                  <a:lnTo>
                    <a:pt x="621" y="187"/>
                  </a:lnTo>
                  <a:lnTo>
                    <a:pt x="607" y="186"/>
                  </a:lnTo>
                  <a:lnTo>
                    <a:pt x="603" y="189"/>
                  </a:lnTo>
                  <a:lnTo>
                    <a:pt x="602" y="192"/>
                  </a:lnTo>
                  <a:lnTo>
                    <a:pt x="600" y="195"/>
                  </a:lnTo>
                  <a:lnTo>
                    <a:pt x="599" y="197"/>
                  </a:lnTo>
                  <a:lnTo>
                    <a:pt x="592" y="200"/>
                  </a:lnTo>
                  <a:lnTo>
                    <a:pt x="597" y="202"/>
                  </a:lnTo>
                  <a:lnTo>
                    <a:pt x="602" y="204"/>
                  </a:lnTo>
                  <a:lnTo>
                    <a:pt x="602" y="205"/>
                  </a:lnTo>
                  <a:lnTo>
                    <a:pt x="605" y="208"/>
                  </a:lnTo>
                  <a:lnTo>
                    <a:pt x="610" y="212"/>
                  </a:lnTo>
                  <a:lnTo>
                    <a:pt x="617" y="215"/>
                  </a:lnTo>
                  <a:lnTo>
                    <a:pt x="615" y="222"/>
                  </a:lnTo>
                  <a:lnTo>
                    <a:pt x="625" y="223"/>
                  </a:lnTo>
                  <a:lnTo>
                    <a:pt x="628" y="228"/>
                  </a:lnTo>
                  <a:lnTo>
                    <a:pt x="633" y="233"/>
                  </a:lnTo>
                  <a:lnTo>
                    <a:pt x="644" y="243"/>
                  </a:lnTo>
                  <a:lnTo>
                    <a:pt x="651" y="244"/>
                  </a:lnTo>
                  <a:lnTo>
                    <a:pt x="651" y="246"/>
                  </a:lnTo>
                  <a:lnTo>
                    <a:pt x="649" y="249"/>
                  </a:lnTo>
                  <a:lnTo>
                    <a:pt x="651" y="253"/>
                  </a:lnTo>
                  <a:lnTo>
                    <a:pt x="659" y="261"/>
                  </a:lnTo>
                  <a:lnTo>
                    <a:pt x="667" y="262"/>
                  </a:lnTo>
                  <a:lnTo>
                    <a:pt x="670" y="267"/>
                  </a:lnTo>
                  <a:lnTo>
                    <a:pt x="664" y="272"/>
                  </a:lnTo>
                  <a:lnTo>
                    <a:pt x="631" y="280"/>
                  </a:lnTo>
                  <a:lnTo>
                    <a:pt x="594" y="272"/>
                  </a:lnTo>
                  <a:lnTo>
                    <a:pt x="582" y="279"/>
                  </a:lnTo>
                  <a:lnTo>
                    <a:pt x="566" y="275"/>
                  </a:lnTo>
                  <a:lnTo>
                    <a:pt x="568" y="269"/>
                  </a:lnTo>
                  <a:lnTo>
                    <a:pt x="553" y="266"/>
                  </a:lnTo>
                  <a:lnTo>
                    <a:pt x="540" y="267"/>
                  </a:lnTo>
                  <a:lnTo>
                    <a:pt x="528" y="277"/>
                  </a:lnTo>
                  <a:lnTo>
                    <a:pt x="519" y="295"/>
                  </a:lnTo>
                  <a:lnTo>
                    <a:pt x="504" y="297"/>
                  </a:lnTo>
                  <a:lnTo>
                    <a:pt x="501" y="292"/>
                  </a:lnTo>
                  <a:lnTo>
                    <a:pt x="471" y="297"/>
                  </a:lnTo>
                  <a:lnTo>
                    <a:pt x="466" y="321"/>
                  </a:lnTo>
                  <a:lnTo>
                    <a:pt x="476" y="334"/>
                  </a:lnTo>
                  <a:lnTo>
                    <a:pt x="473" y="346"/>
                  </a:lnTo>
                  <a:lnTo>
                    <a:pt x="452" y="350"/>
                  </a:lnTo>
                  <a:lnTo>
                    <a:pt x="411" y="352"/>
                  </a:lnTo>
                  <a:lnTo>
                    <a:pt x="398" y="365"/>
                  </a:lnTo>
                  <a:lnTo>
                    <a:pt x="390" y="368"/>
                  </a:lnTo>
                  <a:lnTo>
                    <a:pt x="359" y="367"/>
                  </a:lnTo>
                  <a:lnTo>
                    <a:pt x="341" y="352"/>
                  </a:lnTo>
                  <a:lnTo>
                    <a:pt x="331" y="347"/>
                  </a:lnTo>
                  <a:lnTo>
                    <a:pt x="321" y="347"/>
                  </a:lnTo>
                  <a:lnTo>
                    <a:pt x="308" y="354"/>
                  </a:lnTo>
                  <a:lnTo>
                    <a:pt x="275" y="373"/>
                  </a:lnTo>
                  <a:lnTo>
                    <a:pt x="254" y="370"/>
                  </a:lnTo>
                  <a:lnTo>
                    <a:pt x="243" y="368"/>
                  </a:lnTo>
                  <a:lnTo>
                    <a:pt x="235" y="360"/>
                  </a:lnTo>
                  <a:lnTo>
                    <a:pt x="215" y="355"/>
                  </a:lnTo>
                  <a:lnTo>
                    <a:pt x="207" y="346"/>
                  </a:lnTo>
                  <a:lnTo>
                    <a:pt x="184" y="329"/>
                  </a:lnTo>
                  <a:lnTo>
                    <a:pt x="161" y="315"/>
                  </a:lnTo>
                  <a:lnTo>
                    <a:pt x="137" y="293"/>
                  </a:lnTo>
                  <a:lnTo>
                    <a:pt x="114" y="274"/>
                  </a:lnTo>
                  <a:lnTo>
                    <a:pt x="99" y="256"/>
                  </a:lnTo>
                  <a:lnTo>
                    <a:pt x="102" y="244"/>
                  </a:lnTo>
                  <a:lnTo>
                    <a:pt x="102" y="239"/>
                  </a:lnTo>
                  <a:lnTo>
                    <a:pt x="99" y="235"/>
                  </a:lnTo>
                  <a:lnTo>
                    <a:pt x="91" y="231"/>
                  </a:lnTo>
                  <a:lnTo>
                    <a:pt x="70" y="233"/>
                  </a:lnTo>
                  <a:lnTo>
                    <a:pt x="62" y="231"/>
                  </a:lnTo>
                  <a:lnTo>
                    <a:pt x="57" y="226"/>
                  </a:lnTo>
                  <a:lnTo>
                    <a:pt x="52" y="212"/>
                  </a:lnTo>
                  <a:lnTo>
                    <a:pt x="58" y="204"/>
                  </a:lnTo>
                  <a:lnTo>
                    <a:pt x="58" y="190"/>
                  </a:lnTo>
                  <a:lnTo>
                    <a:pt x="53" y="173"/>
                  </a:lnTo>
                  <a:lnTo>
                    <a:pt x="50" y="164"/>
                  </a:lnTo>
                  <a:lnTo>
                    <a:pt x="49" y="163"/>
                  </a:lnTo>
                  <a:lnTo>
                    <a:pt x="40" y="151"/>
                  </a:lnTo>
                  <a:lnTo>
                    <a:pt x="31" y="142"/>
                  </a:lnTo>
                  <a:lnTo>
                    <a:pt x="24" y="135"/>
                  </a:lnTo>
                  <a:lnTo>
                    <a:pt x="16" y="125"/>
                  </a:lnTo>
                  <a:lnTo>
                    <a:pt x="9" y="114"/>
                  </a:lnTo>
                  <a:lnTo>
                    <a:pt x="1" y="91"/>
                  </a:lnTo>
                  <a:lnTo>
                    <a:pt x="0" y="71"/>
                  </a:lnTo>
                  <a:lnTo>
                    <a:pt x="1" y="57"/>
                  </a:lnTo>
                  <a:lnTo>
                    <a:pt x="3" y="49"/>
                  </a:lnTo>
                  <a:lnTo>
                    <a:pt x="6" y="42"/>
                  </a:lnTo>
                  <a:lnTo>
                    <a:pt x="8" y="3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0" name="Freeform 34"/>
            <p:cNvSpPr>
              <a:spLocks/>
            </p:cNvSpPr>
            <p:nvPr/>
          </p:nvSpPr>
          <p:spPr bwMode="auto">
            <a:xfrm>
              <a:off x="2897" y="2224"/>
              <a:ext cx="540" cy="297"/>
            </a:xfrm>
            <a:custGeom>
              <a:avLst/>
              <a:gdLst>
                <a:gd name="T0" fmla="*/ 186 w 540"/>
                <a:gd name="T1" fmla="*/ 9 h 297"/>
                <a:gd name="T2" fmla="*/ 217 w 540"/>
                <a:gd name="T3" fmla="*/ 26 h 297"/>
                <a:gd name="T4" fmla="*/ 264 w 540"/>
                <a:gd name="T5" fmla="*/ 18 h 297"/>
                <a:gd name="T6" fmla="*/ 274 w 540"/>
                <a:gd name="T7" fmla="*/ 13 h 297"/>
                <a:gd name="T8" fmla="*/ 295 w 540"/>
                <a:gd name="T9" fmla="*/ 18 h 297"/>
                <a:gd name="T10" fmla="*/ 312 w 540"/>
                <a:gd name="T11" fmla="*/ 9 h 297"/>
                <a:gd name="T12" fmla="*/ 349 w 540"/>
                <a:gd name="T13" fmla="*/ 1 h 297"/>
                <a:gd name="T14" fmla="*/ 467 w 540"/>
                <a:gd name="T15" fmla="*/ 6 h 297"/>
                <a:gd name="T16" fmla="*/ 509 w 540"/>
                <a:gd name="T17" fmla="*/ 8 h 297"/>
                <a:gd name="T18" fmla="*/ 512 w 540"/>
                <a:gd name="T19" fmla="*/ 16 h 297"/>
                <a:gd name="T20" fmla="*/ 527 w 540"/>
                <a:gd name="T21" fmla="*/ 31 h 297"/>
                <a:gd name="T22" fmla="*/ 516 w 540"/>
                <a:gd name="T23" fmla="*/ 49 h 297"/>
                <a:gd name="T24" fmla="*/ 485 w 540"/>
                <a:gd name="T25" fmla="*/ 65 h 297"/>
                <a:gd name="T26" fmla="*/ 437 w 540"/>
                <a:gd name="T27" fmla="*/ 91 h 297"/>
                <a:gd name="T28" fmla="*/ 454 w 540"/>
                <a:gd name="T29" fmla="*/ 96 h 297"/>
                <a:gd name="T30" fmla="*/ 472 w 540"/>
                <a:gd name="T31" fmla="*/ 127 h 297"/>
                <a:gd name="T32" fmla="*/ 473 w 540"/>
                <a:gd name="T33" fmla="*/ 155 h 297"/>
                <a:gd name="T34" fmla="*/ 444 w 540"/>
                <a:gd name="T35" fmla="*/ 173 h 297"/>
                <a:gd name="T36" fmla="*/ 445 w 540"/>
                <a:gd name="T37" fmla="*/ 204 h 297"/>
                <a:gd name="T38" fmla="*/ 490 w 540"/>
                <a:gd name="T39" fmla="*/ 212 h 297"/>
                <a:gd name="T40" fmla="*/ 485 w 540"/>
                <a:gd name="T41" fmla="*/ 228 h 297"/>
                <a:gd name="T42" fmla="*/ 449 w 540"/>
                <a:gd name="T43" fmla="*/ 226 h 297"/>
                <a:gd name="T44" fmla="*/ 421 w 540"/>
                <a:gd name="T45" fmla="*/ 228 h 297"/>
                <a:gd name="T46" fmla="*/ 392 w 540"/>
                <a:gd name="T47" fmla="*/ 231 h 297"/>
                <a:gd name="T48" fmla="*/ 370 w 540"/>
                <a:gd name="T49" fmla="*/ 243 h 297"/>
                <a:gd name="T50" fmla="*/ 341 w 540"/>
                <a:gd name="T51" fmla="*/ 266 h 297"/>
                <a:gd name="T52" fmla="*/ 328 w 540"/>
                <a:gd name="T53" fmla="*/ 271 h 297"/>
                <a:gd name="T54" fmla="*/ 320 w 540"/>
                <a:gd name="T55" fmla="*/ 284 h 297"/>
                <a:gd name="T56" fmla="*/ 308 w 540"/>
                <a:gd name="T57" fmla="*/ 292 h 297"/>
                <a:gd name="T58" fmla="*/ 292 w 540"/>
                <a:gd name="T59" fmla="*/ 297 h 297"/>
                <a:gd name="T60" fmla="*/ 295 w 540"/>
                <a:gd name="T61" fmla="*/ 290 h 297"/>
                <a:gd name="T62" fmla="*/ 303 w 540"/>
                <a:gd name="T63" fmla="*/ 275 h 297"/>
                <a:gd name="T64" fmla="*/ 284 w 540"/>
                <a:gd name="T65" fmla="*/ 264 h 297"/>
                <a:gd name="T66" fmla="*/ 237 w 540"/>
                <a:gd name="T67" fmla="*/ 264 h 297"/>
                <a:gd name="T68" fmla="*/ 199 w 540"/>
                <a:gd name="T69" fmla="*/ 267 h 297"/>
                <a:gd name="T70" fmla="*/ 171 w 540"/>
                <a:gd name="T71" fmla="*/ 254 h 297"/>
                <a:gd name="T72" fmla="*/ 165 w 540"/>
                <a:gd name="T73" fmla="*/ 231 h 297"/>
                <a:gd name="T74" fmla="*/ 155 w 540"/>
                <a:gd name="T75" fmla="*/ 223 h 297"/>
                <a:gd name="T76" fmla="*/ 121 w 540"/>
                <a:gd name="T77" fmla="*/ 215 h 297"/>
                <a:gd name="T78" fmla="*/ 93 w 540"/>
                <a:gd name="T79" fmla="*/ 207 h 297"/>
                <a:gd name="T80" fmla="*/ 80 w 540"/>
                <a:gd name="T81" fmla="*/ 192 h 297"/>
                <a:gd name="T82" fmla="*/ 75 w 540"/>
                <a:gd name="T83" fmla="*/ 184 h 297"/>
                <a:gd name="T84" fmla="*/ 75 w 540"/>
                <a:gd name="T85" fmla="*/ 171 h 297"/>
                <a:gd name="T86" fmla="*/ 42 w 540"/>
                <a:gd name="T87" fmla="*/ 163 h 297"/>
                <a:gd name="T88" fmla="*/ 0 w 540"/>
                <a:gd name="T89" fmla="*/ 151 h 297"/>
                <a:gd name="T90" fmla="*/ 44 w 540"/>
                <a:gd name="T91" fmla="*/ 120 h 297"/>
                <a:gd name="T92" fmla="*/ 85 w 540"/>
                <a:gd name="T93" fmla="*/ 83 h 297"/>
                <a:gd name="T94" fmla="*/ 147 w 540"/>
                <a:gd name="T95" fmla="*/ 14 h 2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40"/>
                <a:gd name="T145" fmla="*/ 0 h 297"/>
                <a:gd name="T146" fmla="*/ 540 w 540"/>
                <a:gd name="T147" fmla="*/ 297 h 29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40" h="297">
                  <a:moveTo>
                    <a:pt x="147" y="14"/>
                  </a:moveTo>
                  <a:lnTo>
                    <a:pt x="171" y="14"/>
                  </a:lnTo>
                  <a:lnTo>
                    <a:pt x="175" y="9"/>
                  </a:lnTo>
                  <a:lnTo>
                    <a:pt x="186" y="9"/>
                  </a:lnTo>
                  <a:lnTo>
                    <a:pt x="183" y="16"/>
                  </a:lnTo>
                  <a:lnTo>
                    <a:pt x="197" y="19"/>
                  </a:lnTo>
                  <a:lnTo>
                    <a:pt x="209" y="22"/>
                  </a:lnTo>
                  <a:lnTo>
                    <a:pt x="217" y="26"/>
                  </a:lnTo>
                  <a:lnTo>
                    <a:pt x="230" y="31"/>
                  </a:lnTo>
                  <a:lnTo>
                    <a:pt x="233" y="29"/>
                  </a:lnTo>
                  <a:lnTo>
                    <a:pt x="255" y="18"/>
                  </a:lnTo>
                  <a:lnTo>
                    <a:pt x="264" y="18"/>
                  </a:lnTo>
                  <a:lnTo>
                    <a:pt x="263" y="16"/>
                  </a:lnTo>
                  <a:lnTo>
                    <a:pt x="268" y="11"/>
                  </a:lnTo>
                  <a:lnTo>
                    <a:pt x="271" y="11"/>
                  </a:lnTo>
                  <a:lnTo>
                    <a:pt x="274" y="13"/>
                  </a:lnTo>
                  <a:lnTo>
                    <a:pt x="279" y="13"/>
                  </a:lnTo>
                  <a:lnTo>
                    <a:pt x="282" y="18"/>
                  </a:lnTo>
                  <a:lnTo>
                    <a:pt x="290" y="18"/>
                  </a:lnTo>
                  <a:lnTo>
                    <a:pt x="295" y="18"/>
                  </a:lnTo>
                  <a:lnTo>
                    <a:pt x="299" y="14"/>
                  </a:lnTo>
                  <a:lnTo>
                    <a:pt x="302" y="11"/>
                  </a:lnTo>
                  <a:lnTo>
                    <a:pt x="307" y="9"/>
                  </a:lnTo>
                  <a:lnTo>
                    <a:pt x="312" y="9"/>
                  </a:lnTo>
                  <a:lnTo>
                    <a:pt x="330" y="11"/>
                  </a:lnTo>
                  <a:lnTo>
                    <a:pt x="339" y="8"/>
                  </a:lnTo>
                  <a:lnTo>
                    <a:pt x="339" y="0"/>
                  </a:lnTo>
                  <a:lnTo>
                    <a:pt x="349" y="1"/>
                  </a:lnTo>
                  <a:lnTo>
                    <a:pt x="375" y="6"/>
                  </a:lnTo>
                  <a:lnTo>
                    <a:pt x="401" y="3"/>
                  </a:lnTo>
                  <a:lnTo>
                    <a:pt x="428" y="1"/>
                  </a:lnTo>
                  <a:lnTo>
                    <a:pt x="467" y="6"/>
                  </a:lnTo>
                  <a:lnTo>
                    <a:pt x="493" y="9"/>
                  </a:lnTo>
                  <a:lnTo>
                    <a:pt x="494" y="13"/>
                  </a:lnTo>
                  <a:lnTo>
                    <a:pt x="504" y="11"/>
                  </a:lnTo>
                  <a:lnTo>
                    <a:pt x="509" y="8"/>
                  </a:lnTo>
                  <a:lnTo>
                    <a:pt x="521" y="8"/>
                  </a:lnTo>
                  <a:lnTo>
                    <a:pt x="521" y="9"/>
                  </a:lnTo>
                  <a:lnTo>
                    <a:pt x="516" y="11"/>
                  </a:lnTo>
                  <a:lnTo>
                    <a:pt x="512" y="16"/>
                  </a:lnTo>
                  <a:lnTo>
                    <a:pt x="540" y="21"/>
                  </a:lnTo>
                  <a:lnTo>
                    <a:pt x="537" y="24"/>
                  </a:lnTo>
                  <a:lnTo>
                    <a:pt x="532" y="27"/>
                  </a:lnTo>
                  <a:lnTo>
                    <a:pt x="527" y="31"/>
                  </a:lnTo>
                  <a:lnTo>
                    <a:pt x="521" y="34"/>
                  </a:lnTo>
                  <a:lnTo>
                    <a:pt x="511" y="37"/>
                  </a:lnTo>
                  <a:lnTo>
                    <a:pt x="512" y="42"/>
                  </a:lnTo>
                  <a:lnTo>
                    <a:pt x="516" y="49"/>
                  </a:lnTo>
                  <a:lnTo>
                    <a:pt x="506" y="52"/>
                  </a:lnTo>
                  <a:lnTo>
                    <a:pt x="501" y="55"/>
                  </a:lnTo>
                  <a:lnTo>
                    <a:pt x="493" y="60"/>
                  </a:lnTo>
                  <a:lnTo>
                    <a:pt x="485" y="65"/>
                  </a:lnTo>
                  <a:lnTo>
                    <a:pt x="480" y="65"/>
                  </a:lnTo>
                  <a:lnTo>
                    <a:pt x="472" y="65"/>
                  </a:lnTo>
                  <a:lnTo>
                    <a:pt x="463" y="67"/>
                  </a:lnTo>
                  <a:lnTo>
                    <a:pt x="437" y="91"/>
                  </a:lnTo>
                  <a:lnTo>
                    <a:pt x="432" y="96"/>
                  </a:lnTo>
                  <a:lnTo>
                    <a:pt x="434" y="99"/>
                  </a:lnTo>
                  <a:lnTo>
                    <a:pt x="442" y="102"/>
                  </a:lnTo>
                  <a:lnTo>
                    <a:pt x="454" y="96"/>
                  </a:lnTo>
                  <a:lnTo>
                    <a:pt x="468" y="99"/>
                  </a:lnTo>
                  <a:lnTo>
                    <a:pt x="478" y="104"/>
                  </a:lnTo>
                  <a:lnTo>
                    <a:pt x="463" y="125"/>
                  </a:lnTo>
                  <a:lnTo>
                    <a:pt x="472" y="127"/>
                  </a:lnTo>
                  <a:lnTo>
                    <a:pt x="475" y="135"/>
                  </a:lnTo>
                  <a:lnTo>
                    <a:pt x="473" y="142"/>
                  </a:lnTo>
                  <a:lnTo>
                    <a:pt x="478" y="150"/>
                  </a:lnTo>
                  <a:lnTo>
                    <a:pt x="473" y="155"/>
                  </a:lnTo>
                  <a:lnTo>
                    <a:pt x="462" y="155"/>
                  </a:lnTo>
                  <a:lnTo>
                    <a:pt x="452" y="156"/>
                  </a:lnTo>
                  <a:lnTo>
                    <a:pt x="442" y="164"/>
                  </a:lnTo>
                  <a:lnTo>
                    <a:pt x="444" y="173"/>
                  </a:lnTo>
                  <a:lnTo>
                    <a:pt x="450" y="181"/>
                  </a:lnTo>
                  <a:lnTo>
                    <a:pt x="460" y="191"/>
                  </a:lnTo>
                  <a:lnTo>
                    <a:pt x="444" y="200"/>
                  </a:lnTo>
                  <a:lnTo>
                    <a:pt x="445" y="204"/>
                  </a:lnTo>
                  <a:lnTo>
                    <a:pt x="457" y="204"/>
                  </a:lnTo>
                  <a:lnTo>
                    <a:pt x="473" y="200"/>
                  </a:lnTo>
                  <a:lnTo>
                    <a:pt x="480" y="204"/>
                  </a:lnTo>
                  <a:lnTo>
                    <a:pt x="490" y="212"/>
                  </a:lnTo>
                  <a:lnTo>
                    <a:pt x="493" y="220"/>
                  </a:lnTo>
                  <a:lnTo>
                    <a:pt x="499" y="230"/>
                  </a:lnTo>
                  <a:lnTo>
                    <a:pt x="491" y="228"/>
                  </a:lnTo>
                  <a:lnTo>
                    <a:pt x="485" y="228"/>
                  </a:lnTo>
                  <a:lnTo>
                    <a:pt x="475" y="228"/>
                  </a:lnTo>
                  <a:lnTo>
                    <a:pt x="467" y="228"/>
                  </a:lnTo>
                  <a:lnTo>
                    <a:pt x="459" y="228"/>
                  </a:lnTo>
                  <a:lnTo>
                    <a:pt x="449" y="226"/>
                  </a:lnTo>
                  <a:lnTo>
                    <a:pt x="437" y="226"/>
                  </a:lnTo>
                  <a:lnTo>
                    <a:pt x="429" y="226"/>
                  </a:lnTo>
                  <a:lnTo>
                    <a:pt x="424" y="228"/>
                  </a:lnTo>
                  <a:lnTo>
                    <a:pt x="421" y="228"/>
                  </a:lnTo>
                  <a:lnTo>
                    <a:pt x="414" y="231"/>
                  </a:lnTo>
                  <a:lnTo>
                    <a:pt x="406" y="231"/>
                  </a:lnTo>
                  <a:lnTo>
                    <a:pt x="395" y="231"/>
                  </a:lnTo>
                  <a:lnTo>
                    <a:pt x="392" y="231"/>
                  </a:lnTo>
                  <a:lnTo>
                    <a:pt x="380" y="230"/>
                  </a:lnTo>
                  <a:lnTo>
                    <a:pt x="375" y="233"/>
                  </a:lnTo>
                  <a:lnTo>
                    <a:pt x="372" y="238"/>
                  </a:lnTo>
                  <a:lnTo>
                    <a:pt x="370" y="243"/>
                  </a:lnTo>
                  <a:lnTo>
                    <a:pt x="365" y="248"/>
                  </a:lnTo>
                  <a:lnTo>
                    <a:pt x="359" y="253"/>
                  </a:lnTo>
                  <a:lnTo>
                    <a:pt x="346" y="267"/>
                  </a:lnTo>
                  <a:lnTo>
                    <a:pt x="341" y="266"/>
                  </a:lnTo>
                  <a:lnTo>
                    <a:pt x="336" y="266"/>
                  </a:lnTo>
                  <a:lnTo>
                    <a:pt x="333" y="266"/>
                  </a:lnTo>
                  <a:lnTo>
                    <a:pt x="331" y="267"/>
                  </a:lnTo>
                  <a:lnTo>
                    <a:pt x="328" y="271"/>
                  </a:lnTo>
                  <a:lnTo>
                    <a:pt x="323" y="272"/>
                  </a:lnTo>
                  <a:lnTo>
                    <a:pt x="318" y="275"/>
                  </a:lnTo>
                  <a:lnTo>
                    <a:pt x="318" y="279"/>
                  </a:lnTo>
                  <a:lnTo>
                    <a:pt x="320" y="284"/>
                  </a:lnTo>
                  <a:lnTo>
                    <a:pt x="318" y="287"/>
                  </a:lnTo>
                  <a:lnTo>
                    <a:pt x="315" y="288"/>
                  </a:lnTo>
                  <a:lnTo>
                    <a:pt x="310" y="290"/>
                  </a:lnTo>
                  <a:lnTo>
                    <a:pt x="308" y="292"/>
                  </a:lnTo>
                  <a:lnTo>
                    <a:pt x="307" y="295"/>
                  </a:lnTo>
                  <a:lnTo>
                    <a:pt x="302" y="295"/>
                  </a:lnTo>
                  <a:lnTo>
                    <a:pt x="299" y="297"/>
                  </a:lnTo>
                  <a:lnTo>
                    <a:pt x="292" y="297"/>
                  </a:lnTo>
                  <a:lnTo>
                    <a:pt x="290" y="293"/>
                  </a:lnTo>
                  <a:lnTo>
                    <a:pt x="292" y="292"/>
                  </a:lnTo>
                  <a:lnTo>
                    <a:pt x="295" y="292"/>
                  </a:lnTo>
                  <a:lnTo>
                    <a:pt x="295" y="290"/>
                  </a:lnTo>
                  <a:lnTo>
                    <a:pt x="289" y="287"/>
                  </a:lnTo>
                  <a:lnTo>
                    <a:pt x="292" y="280"/>
                  </a:lnTo>
                  <a:lnTo>
                    <a:pt x="297" y="279"/>
                  </a:lnTo>
                  <a:lnTo>
                    <a:pt x="303" y="275"/>
                  </a:lnTo>
                  <a:lnTo>
                    <a:pt x="299" y="269"/>
                  </a:lnTo>
                  <a:lnTo>
                    <a:pt x="295" y="266"/>
                  </a:lnTo>
                  <a:lnTo>
                    <a:pt x="292" y="264"/>
                  </a:lnTo>
                  <a:lnTo>
                    <a:pt x="284" y="264"/>
                  </a:lnTo>
                  <a:lnTo>
                    <a:pt x="276" y="266"/>
                  </a:lnTo>
                  <a:lnTo>
                    <a:pt x="259" y="266"/>
                  </a:lnTo>
                  <a:lnTo>
                    <a:pt x="246" y="267"/>
                  </a:lnTo>
                  <a:lnTo>
                    <a:pt x="237" y="264"/>
                  </a:lnTo>
                  <a:lnTo>
                    <a:pt x="225" y="262"/>
                  </a:lnTo>
                  <a:lnTo>
                    <a:pt x="215" y="266"/>
                  </a:lnTo>
                  <a:lnTo>
                    <a:pt x="210" y="267"/>
                  </a:lnTo>
                  <a:lnTo>
                    <a:pt x="199" y="267"/>
                  </a:lnTo>
                  <a:lnTo>
                    <a:pt x="189" y="264"/>
                  </a:lnTo>
                  <a:lnTo>
                    <a:pt x="183" y="261"/>
                  </a:lnTo>
                  <a:lnTo>
                    <a:pt x="181" y="256"/>
                  </a:lnTo>
                  <a:lnTo>
                    <a:pt x="171" y="254"/>
                  </a:lnTo>
                  <a:lnTo>
                    <a:pt x="166" y="244"/>
                  </a:lnTo>
                  <a:lnTo>
                    <a:pt x="152" y="243"/>
                  </a:lnTo>
                  <a:lnTo>
                    <a:pt x="150" y="236"/>
                  </a:lnTo>
                  <a:lnTo>
                    <a:pt x="165" y="231"/>
                  </a:lnTo>
                  <a:lnTo>
                    <a:pt x="171" y="230"/>
                  </a:lnTo>
                  <a:lnTo>
                    <a:pt x="175" y="226"/>
                  </a:lnTo>
                  <a:lnTo>
                    <a:pt x="168" y="225"/>
                  </a:lnTo>
                  <a:lnTo>
                    <a:pt x="155" y="223"/>
                  </a:lnTo>
                  <a:lnTo>
                    <a:pt x="155" y="222"/>
                  </a:lnTo>
                  <a:lnTo>
                    <a:pt x="157" y="220"/>
                  </a:lnTo>
                  <a:lnTo>
                    <a:pt x="157" y="218"/>
                  </a:lnTo>
                  <a:lnTo>
                    <a:pt x="121" y="215"/>
                  </a:lnTo>
                  <a:lnTo>
                    <a:pt x="117" y="212"/>
                  </a:lnTo>
                  <a:lnTo>
                    <a:pt x="103" y="210"/>
                  </a:lnTo>
                  <a:lnTo>
                    <a:pt x="101" y="212"/>
                  </a:lnTo>
                  <a:lnTo>
                    <a:pt x="93" y="207"/>
                  </a:lnTo>
                  <a:lnTo>
                    <a:pt x="96" y="205"/>
                  </a:lnTo>
                  <a:lnTo>
                    <a:pt x="91" y="199"/>
                  </a:lnTo>
                  <a:lnTo>
                    <a:pt x="85" y="197"/>
                  </a:lnTo>
                  <a:lnTo>
                    <a:pt x="80" y="192"/>
                  </a:lnTo>
                  <a:lnTo>
                    <a:pt x="82" y="189"/>
                  </a:lnTo>
                  <a:lnTo>
                    <a:pt x="83" y="187"/>
                  </a:lnTo>
                  <a:lnTo>
                    <a:pt x="77" y="187"/>
                  </a:lnTo>
                  <a:lnTo>
                    <a:pt x="75" y="184"/>
                  </a:lnTo>
                  <a:lnTo>
                    <a:pt x="80" y="181"/>
                  </a:lnTo>
                  <a:lnTo>
                    <a:pt x="77" y="179"/>
                  </a:lnTo>
                  <a:lnTo>
                    <a:pt x="82" y="173"/>
                  </a:lnTo>
                  <a:lnTo>
                    <a:pt x="75" y="171"/>
                  </a:lnTo>
                  <a:lnTo>
                    <a:pt x="68" y="173"/>
                  </a:lnTo>
                  <a:lnTo>
                    <a:pt x="59" y="169"/>
                  </a:lnTo>
                  <a:lnTo>
                    <a:pt x="52" y="168"/>
                  </a:lnTo>
                  <a:lnTo>
                    <a:pt x="42" y="163"/>
                  </a:lnTo>
                  <a:lnTo>
                    <a:pt x="33" y="163"/>
                  </a:lnTo>
                  <a:lnTo>
                    <a:pt x="31" y="161"/>
                  </a:lnTo>
                  <a:lnTo>
                    <a:pt x="3" y="161"/>
                  </a:lnTo>
                  <a:lnTo>
                    <a:pt x="0" y="151"/>
                  </a:lnTo>
                  <a:lnTo>
                    <a:pt x="10" y="140"/>
                  </a:lnTo>
                  <a:lnTo>
                    <a:pt x="3" y="133"/>
                  </a:lnTo>
                  <a:lnTo>
                    <a:pt x="5" y="120"/>
                  </a:lnTo>
                  <a:lnTo>
                    <a:pt x="44" y="120"/>
                  </a:lnTo>
                  <a:lnTo>
                    <a:pt x="46" y="112"/>
                  </a:lnTo>
                  <a:lnTo>
                    <a:pt x="80" y="102"/>
                  </a:lnTo>
                  <a:lnTo>
                    <a:pt x="90" y="101"/>
                  </a:lnTo>
                  <a:lnTo>
                    <a:pt x="85" y="83"/>
                  </a:lnTo>
                  <a:lnTo>
                    <a:pt x="88" y="73"/>
                  </a:lnTo>
                  <a:lnTo>
                    <a:pt x="106" y="52"/>
                  </a:lnTo>
                  <a:lnTo>
                    <a:pt x="145" y="50"/>
                  </a:lnTo>
                  <a:lnTo>
                    <a:pt x="147" y="14"/>
                  </a:lnTo>
                  <a:close/>
                </a:path>
              </a:pathLst>
            </a:custGeom>
            <a:solidFill>
              <a:srgbClr val="FF00FF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1" name="Freeform 35"/>
            <p:cNvSpPr>
              <a:spLocks/>
            </p:cNvSpPr>
            <p:nvPr/>
          </p:nvSpPr>
          <p:spPr bwMode="auto">
            <a:xfrm>
              <a:off x="1501" y="2242"/>
              <a:ext cx="696" cy="486"/>
            </a:xfrm>
            <a:custGeom>
              <a:avLst/>
              <a:gdLst>
                <a:gd name="T0" fmla="*/ 616 w 696"/>
                <a:gd name="T1" fmla="*/ 88 h 486"/>
                <a:gd name="T2" fmla="*/ 663 w 696"/>
                <a:gd name="T3" fmla="*/ 132 h 486"/>
                <a:gd name="T4" fmla="*/ 652 w 696"/>
                <a:gd name="T5" fmla="*/ 151 h 486"/>
                <a:gd name="T6" fmla="*/ 645 w 696"/>
                <a:gd name="T7" fmla="*/ 176 h 486"/>
                <a:gd name="T8" fmla="*/ 609 w 696"/>
                <a:gd name="T9" fmla="*/ 194 h 486"/>
                <a:gd name="T10" fmla="*/ 593 w 696"/>
                <a:gd name="T11" fmla="*/ 207 h 486"/>
                <a:gd name="T12" fmla="*/ 564 w 696"/>
                <a:gd name="T13" fmla="*/ 218 h 486"/>
                <a:gd name="T14" fmla="*/ 550 w 696"/>
                <a:gd name="T15" fmla="*/ 225 h 486"/>
                <a:gd name="T16" fmla="*/ 523 w 696"/>
                <a:gd name="T17" fmla="*/ 235 h 486"/>
                <a:gd name="T18" fmla="*/ 523 w 696"/>
                <a:gd name="T19" fmla="*/ 244 h 486"/>
                <a:gd name="T20" fmla="*/ 528 w 696"/>
                <a:gd name="T21" fmla="*/ 262 h 486"/>
                <a:gd name="T22" fmla="*/ 533 w 696"/>
                <a:gd name="T23" fmla="*/ 279 h 486"/>
                <a:gd name="T24" fmla="*/ 519 w 696"/>
                <a:gd name="T25" fmla="*/ 295 h 486"/>
                <a:gd name="T26" fmla="*/ 513 w 696"/>
                <a:gd name="T27" fmla="*/ 318 h 486"/>
                <a:gd name="T28" fmla="*/ 513 w 696"/>
                <a:gd name="T29" fmla="*/ 334 h 486"/>
                <a:gd name="T30" fmla="*/ 542 w 696"/>
                <a:gd name="T31" fmla="*/ 334 h 486"/>
                <a:gd name="T32" fmla="*/ 541 w 696"/>
                <a:gd name="T33" fmla="*/ 350 h 486"/>
                <a:gd name="T34" fmla="*/ 568 w 696"/>
                <a:gd name="T35" fmla="*/ 370 h 486"/>
                <a:gd name="T36" fmla="*/ 570 w 696"/>
                <a:gd name="T37" fmla="*/ 399 h 486"/>
                <a:gd name="T38" fmla="*/ 591 w 696"/>
                <a:gd name="T39" fmla="*/ 412 h 486"/>
                <a:gd name="T40" fmla="*/ 627 w 696"/>
                <a:gd name="T41" fmla="*/ 419 h 486"/>
                <a:gd name="T42" fmla="*/ 648 w 696"/>
                <a:gd name="T43" fmla="*/ 425 h 486"/>
                <a:gd name="T44" fmla="*/ 660 w 696"/>
                <a:gd name="T45" fmla="*/ 437 h 486"/>
                <a:gd name="T46" fmla="*/ 678 w 696"/>
                <a:gd name="T47" fmla="*/ 429 h 486"/>
                <a:gd name="T48" fmla="*/ 688 w 696"/>
                <a:gd name="T49" fmla="*/ 440 h 486"/>
                <a:gd name="T50" fmla="*/ 696 w 696"/>
                <a:gd name="T51" fmla="*/ 458 h 486"/>
                <a:gd name="T52" fmla="*/ 673 w 696"/>
                <a:gd name="T53" fmla="*/ 466 h 486"/>
                <a:gd name="T54" fmla="*/ 655 w 696"/>
                <a:gd name="T55" fmla="*/ 476 h 486"/>
                <a:gd name="T56" fmla="*/ 570 w 696"/>
                <a:gd name="T57" fmla="*/ 478 h 486"/>
                <a:gd name="T58" fmla="*/ 511 w 696"/>
                <a:gd name="T59" fmla="*/ 461 h 486"/>
                <a:gd name="T60" fmla="*/ 479 w 696"/>
                <a:gd name="T61" fmla="*/ 427 h 486"/>
                <a:gd name="T62" fmla="*/ 480 w 696"/>
                <a:gd name="T63" fmla="*/ 401 h 486"/>
                <a:gd name="T64" fmla="*/ 448 w 696"/>
                <a:gd name="T65" fmla="*/ 385 h 486"/>
                <a:gd name="T66" fmla="*/ 441 w 696"/>
                <a:gd name="T67" fmla="*/ 341 h 486"/>
                <a:gd name="T68" fmla="*/ 386 w 696"/>
                <a:gd name="T69" fmla="*/ 305 h 486"/>
                <a:gd name="T70" fmla="*/ 382 w 696"/>
                <a:gd name="T71" fmla="*/ 290 h 486"/>
                <a:gd name="T72" fmla="*/ 311 w 696"/>
                <a:gd name="T73" fmla="*/ 251 h 486"/>
                <a:gd name="T74" fmla="*/ 286 w 696"/>
                <a:gd name="T75" fmla="*/ 269 h 486"/>
                <a:gd name="T76" fmla="*/ 252 w 696"/>
                <a:gd name="T77" fmla="*/ 284 h 486"/>
                <a:gd name="T78" fmla="*/ 203 w 696"/>
                <a:gd name="T79" fmla="*/ 292 h 486"/>
                <a:gd name="T80" fmla="*/ 159 w 696"/>
                <a:gd name="T81" fmla="*/ 318 h 486"/>
                <a:gd name="T82" fmla="*/ 115 w 696"/>
                <a:gd name="T83" fmla="*/ 308 h 486"/>
                <a:gd name="T84" fmla="*/ 22 w 696"/>
                <a:gd name="T85" fmla="*/ 321 h 486"/>
                <a:gd name="T86" fmla="*/ 25 w 696"/>
                <a:gd name="T87" fmla="*/ 257 h 486"/>
                <a:gd name="T88" fmla="*/ 0 w 696"/>
                <a:gd name="T89" fmla="*/ 199 h 486"/>
                <a:gd name="T90" fmla="*/ 32 w 696"/>
                <a:gd name="T91" fmla="*/ 161 h 486"/>
                <a:gd name="T92" fmla="*/ 180 w 696"/>
                <a:gd name="T93" fmla="*/ 143 h 486"/>
                <a:gd name="T94" fmla="*/ 278 w 696"/>
                <a:gd name="T95" fmla="*/ 104 h 486"/>
                <a:gd name="T96" fmla="*/ 346 w 696"/>
                <a:gd name="T97" fmla="*/ 80 h 486"/>
                <a:gd name="T98" fmla="*/ 376 w 696"/>
                <a:gd name="T99" fmla="*/ 49 h 486"/>
                <a:gd name="T100" fmla="*/ 410 w 696"/>
                <a:gd name="T101" fmla="*/ 1 h 486"/>
                <a:gd name="T102" fmla="*/ 487 w 696"/>
                <a:gd name="T103" fmla="*/ 19 h 48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96"/>
                <a:gd name="T157" fmla="*/ 0 h 486"/>
                <a:gd name="T158" fmla="*/ 696 w 696"/>
                <a:gd name="T159" fmla="*/ 486 h 48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96" h="486">
                  <a:moveTo>
                    <a:pt x="562" y="0"/>
                  </a:moveTo>
                  <a:lnTo>
                    <a:pt x="578" y="49"/>
                  </a:lnTo>
                  <a:lnTo>
                    <a:pt x="598" y="65"/>
                  </a:lnTo>
                  <a:lnTo>
                    <a:pt x="611" y="76"/>
                  </a:lnTo>
                  <a:lnTo>
                    <a:pt x="616" y="88"/>
                  </a:lnTo>
                  <a:lnTo>
                    <a:pt x="622" y="96"/>
                  </a:lnTo>
                  <a:lnTo>
                    <a:pt x="613" y="138"/>
                  </a:lnTo>
                  <a:lnTo>
                    <a:pt x="626" y="145"/>
                  </a:lnTo>
                  <a:lnTo>
                    <a:pt x="645" y="143"/>
                  </a:lnTo>
                  <a:lnTo>
                    <a:pt x="663" y="132"/>
                  </a:lnTo>
                  <a:lnTo>
                    <a:pt x="683" y="140"/>
                  </a:lnTo>
                  <a:lnTo>
                    <a:pt x="665" y="153"/>
                  </a:lnTo>
                  <a:lnTo>
                    <a:pt x="658" y="151"/>
                  </a:lnTo>
                  <a:lnTo>
                    <a:pt x="655" y="153"/>
                  </a:lnTo>
                  <a:lnTo>
                    <a:pt x="652" y="151"/>
                  </a:lnTo>
                  <a:lnTo>
                    <a:pt x="647" y="153"/>
                  </a:lnTo>
                  <a:lnTo>
                    <a:pt x="650" y="158"/>
                  </a:lnTo>
                  <a:lnTo>
                    <a:pt x="640" y="164"/>
                  </a:lnTo>
                  <a:lnTo>
                    <a:pt x="648" y="171"/>
                  </a:lnTo>
                  <a:lnTo>
                    <a:pt x="645" y="176"/>
                  </a:lnTo>
                  <a:lnTo>
                    <a:pt x="642" y="179"/>
                  </a:lnTo>
                  <a:lnTo>
                    <a:pt x="639" y="186"/>
                  </a:lnTo>
                  <a:lnTo>
                    <a:pt x="629" y="189"/>
                  </a:lnTo>
                  <a:lnTo>
                    <a:pt x="616" y="192"/>
                  </a:lnTo>
                  <a:lnTo>
                    <a:pt x="609" y="194"/>
                  </a:lnTo>
                  <a:lnTo>
                    <a:pt x="611" y="199"/>
                  </a:lnTo>
                  <a:lnTo>
                    <a:pt x="611" y="200"/>
                  </a:lnTo>
                  <a:lnTo>
                    <a:pt x="606" y="202"/>
                  </a:lnTo>
                  <a:lnTo>
                    <a:pt x="598" y="204"/>
                  </a:lnTo>
                  <a:lnTo>
                    <a:pt x="593" y="207"/>
                  </a:lnTo>
                  <a:lnTo>
                    <a:pt x="585" y="205"/>
                  </a:lnTo>
                  <a:lnTo>
                    <a:pt x="578" y="208"/>
                  </a:lnTo>
                  <a:lnTo>
                    <a:pt x="570" y="212"/>
                  </a:lnTo>
                  <a:lnTo>
                    <a:pt x="564" y="215"/>
                  </a:lnTo>
                  <a:lnTo>
                    <a:pt x="564" y="218"/>
                  </a:lnTo>
                  <a:lnTo>
                    <a:pt x="567" y="220"/>
                  </a:lnTo>
                  <a:lnTo>
                    <a:pt x="565" y="221"/>
                  </a:lnTo>
                  <a:lnTo>
                    <a:pt x="559" y="221"/>
                  </a:lnTo>
                  <a:lnTo>
                    <a:pt x="554" y="223"/>
                  </a:lnTo>
                  <a:lnTo>
                    <a:pt x="550" y="225"/>
                  </a:lnTo>
                  <a:lnTo>
                    <a:pt x="544" y="225"/>
                  </a:lnTo>
                  <a:lnTo>
                    <a:pt x="537" y="228"/>
                  </a:lnTo>
                  <a:lnTo>
                    <a:pt x="529" y="228"/>
                  </a:lnTo>
                  <a:lnTo>
                    <a:pt x="524" y="230"/>
                  </a:lnTo>
                  <a:lnTo>
                    <a:pt x="523" y="235"/>
                  </a:lnTo>
                  <a:lnTo>
                    <a:pt x="519" y="236"/>
                  </a:lnTo>
                  <a:lnTo>
                    <a:pt x="513" y="238"/>
                  </a:lnTo>
                  <a:lnTo>
                    <a:pt x="513" y="241"/>
                  </a:lnTo>
                  <a:lnTo>
                    <a:pt x="515" y="244"/>
                  </a:lnTo>
                  <a:lnTo>
                    <a:pt x="523" y="244"/>
                  </a:lnTo>
                  <a:lnTo>
                    <a:pt x="529" y="246"/>
                  </a:lnTo>
                  <a:lnTo>
                    <a:pt x="534" y="249"/>
                  </a:lnTo>
                  <a:lnTo>
                    <a:pt x="534" y="251"/>
                  </a:lnTo>
                  <a:lnTo>
                    <a:pt x="528" y="259"/>
                  </a:lnTo>
                  <a:lnTo>
                    <a:pt x="528" y="262"/>
                  </a:lnTo>
                  <a:lnTo>
                    <a:pt x="533" y="264"/>
                  </a:lnTo>
                  <a:lnTo>
                    <a:pt x="542" y="267"/>
                  </a:lnTo>
                  <a:lnTo>
                    <a:pt x="542" y="272"/>
                  </a:lnTo>
                  <a:lnTo>
                    <a:pt x="537" y="275"/>
                  </a:lnTo>
                  <a:lnTo>
                    <a:pt x="533" y="279"/>
                  </a:lnTo>
                  <a:lnTo>
                    <a:pt x="529" y="284"/>
                  </a:lnTo>
                  <a:lnTo>
                    <a:pt x="528" y="287"/>
                  </a:lnTo>
                  <a:lnTo>
                    <a:pt x="524" y="287"/>
                  </a:lnTo>
                  <a:lnTo>
                    <a:pt x="523" y="292"/>
                  </a:lnTo>
                  <a:lnTo>
                    <a:pt x="519" y="295"/>
                  </a:lnTo>
                  <a:lnTo>
                    <a:pt x="516" y="298"/>
                  </a:lnTo>
                  <a:lnTo>
                    <a:pt x="513" y="305"/>
                  </a:lnTo>
                  <a:lnTo>
                    <a:pt x="511" y="310"/>
                  </a:lnTo>
                  <a:lnTo>
                    <a:pt x="511" y="315"/>
                  </a:lnTo>
                  <a:lnTo>
                    <a:pt x="513" y="318"/>
                  </a:lnTo>
                  <a:lnTo>
                    <a:pt x="516" y="321"/>
                  </a:lnTo>
                  <a:lnTo>
                    <a:pt x="518" y="324"/>
                  </a:lnTo>
                  <a:lnTo>
                    <a:pt x="515" y="328"/>
                  </a:lnTo>
                  <a:lnTo>
                    <a:pt x="515" y="329"/>
                  </a:lnTo>
                  <a:lnTo>
                    <a:pt x="513" y="334"/>
                  </a:lnTo>
                  <a:lnTo>
                    <a:pt x="516" y="336"/>
                  </a:lnTo>
                  <a:lnTo>
                    <a:pt x="519" y="337"/>
                  </a:lnTo>
                  <a:lnTo>
                    <a:pt x="528" y="336"/>
                  </a:lnTo>
                  <a:lnTo>
                    <a:pt x="534" y="334"/>
                  </a:lnTo>
                  <a:lnTo>
                    <a:pt x="542" y="334"/>
                  </a:lnTo>
                  <a:lnTo>
                    <a:pt x="547" y="336"/>
                  </a:lnTo>
                  <a:lnTo>
                    <a:pt x="546" y="339"/>
                  </a:lnTo>
                  <a:lnTo>
                    <a:pt x="546" y="344"/>
                  </a:lnTo>
                  <a:lnTo>
                    <a:pt x="542" y="346"/>
                  </a:lnTo>
                  <a:lnTo>
                    <a:pt x="541" y="350"/>
                  </a:lnTo>
                  <a:lnTo>
                    <a:pt x="546" y="352"/>
                  </a:lnTo>
                  <a:lnTo>
                    <a:pt x="564" y="354"/>
                  </a:lnTo>
                  <a:lnTo>
                    <a:pt x="575" y="360"/>
                  </a:lnTo>
                  <a:lnTo>
                    <a:pt x="567" y="365"/>
                  </a:lnTo>
                  <a:lnTo>
                    <a:pt x="568" y="370"/>
                  </a:lnTo>
                  <a:lnTo>
                    <a:pt x="570" y="375"/>
                  </a:lnTo>
                  <a:lnTo>
                    <a:pt x="572" y="380"/>
                  </a:lnTo>
                  <a:lnTo>
                    <a:pt x="573" y="388"/>
                  </a:lnTo>
                  <a:lnTo>
                    <a:pt x="572" y="394"/>
                  </a:lnTo>
                  <a:lnTo>
                    <a:pt x="570" y="399"/>
                  </a:lnTo>
                  <a:lnTo>
                    <a:pt x="577" y="403"/>
                  </a:lnTo>
                  <a:lnTo>
                    <a:pt x="578" y="406"/>
                  </a:lnTo>
                  <a:lnTo>
                    <a:pt x="573" y="411"/>
                  </a:lnTo>
                  <a:lnTo>
                    <a:pt x="583" y="416"/>
                  </a:lnTo>
                  <a:lnTo>
                    <a:pt x="591" y="412"/>
                  </a:lnTo>
                  <a:lnTo>
                    <a:pt x="596" y="414"/>
                  </a:lnTo>
                  <a:lnTo>
                    <a:pt x="596" y="416"/>
                  </a:lnTo>
                  <a:lnTo>
                    <a:pt x="611" y="422"/>
                  </a:lnTo>
                  <a:lnTo>
                    <a:pt x="619" y="419"/>
                  </a:lnTo>
                  <a:lnTo>
                    <a:pt x="627" y="419"/>
                  </a:lnTo>
                  <a:lnTo>
                    <a:pt x="639" y="419"/>
                  </a:lnTo>
                  <a:lnTo>
                    <a:pt x="647" y="417"/>
                  </a:lnTo>
                  <a:lnTo>
                    <a:pt x="650" y="419"/>
                  </a:lnTo>
                  <a:lnTo>
                    <a:pt x="650" y="422"/>
                  </a:lnTo>
                  <a:lnTo>
                    <a:pt x="648" y="425"/>
                  </a:lnTo>
                  <a:lnTo>
                    <a:pt x="652" y="429"/>
                  </a:lnTo>
                  <a:lnTo>
                    <a:pt x="652" y="432"/>
                  </a:lnTo>
                  <a:lnTo>
                    <a:pt x="648" y="435"/>
                  </a:lnTo>
                  <a:lnTo>
                    <a:pt x="655" y="437"/>
                  </a:lnTo>
                  <a:lnTo>
                    <a:pt x="660" y="437"/>
                  </a:lnTo>
                  <a:lnTo>
                    <a:pt x="663" y="435"/>
                  </a:lnTo>
                  <a:lnTo>
                    <a:pt x="665" y="434"/>
                  </a:lnTo>
                  <a:lnTo>
                    <a:pt x="665" y="429"/>
                  </a:lnTo>
                  <a:lnTo>
                    <a:pt x="666" y="429"/>
                  </a:lnTo>
                  <a:lnTo>
                    <a:pt x="678" y="429"/>
                  </a:lnTo>
                  <a:lnTo>
                    <a:pt x="681" y="430"/>
                  </a:lnTo>
                  <a:lnTo>
                    <a:pt x="686" y="432"/>
                  </a:lnTo>
                  <a:lnTo>
                    <a:pt x="688" y="434"/>
                  </a:lnTo>
                  <a:lnTo>
                    <a:pt x="689" y="437"/>
                  </a:lnTo>
                  <a:lnTo>
                    <a:pt x="688" y="440"/>
                  </a:lnTo>
                  <a:lnTo>
                    <a:pt x="689" y="443"/>
                  </a:lnTo>
                  <a:lnTo>
                    <a:pt x="691" y="447"/>
                  </a:lnTo>
                  <a:lnTo>
                    <a:pt x="692" y="450"/>
                  </a:lnTo>
                  <a:lnTo>
                    <a:pt x="694" y="455"/>
                  </a:lnTo>
                  <a:lnTo>
                    <a:pt x="696" y="458"/>
                  </a:lnTo>
                  <a:lnTo>
                    <a:pt x="694" y="463"/>
                  </a:lnTo>
                  <a:lnTo>
                    <a:pt x="689" y="463"/>
                  </a:lnTo>
                  <a:lnTo>
                    <a:pt x="683" y="463"/>
                  </a:lnTo>
                  <a:lnTo>
                    <a:pt x="676" y="465"/>
                  </a:lnTo>
                  <a:lnTo>
                    <a:pt x="673" y="466"/>
                  </a:lnTo>
                  <a:lnTo>
                    <a:pt x="671" y="468"/>
                  </a:lnTo>
                  <a:lnTo>
                    <a:pt x="670" y="473"/>
                  </a:lnTo>
                  <a:lnTo>
                    <a:pt x="666" y="474"/>
                  </a:lnTo>
                  <a:lnTo>
                    <a:pt x="661" y="476"/>
                  </a:lnTo>
                  <a:lnTo>
                    <a:pt x="655" y="476"/>
                  </a:lnTo>
                  <a:lnTo>
                    <a:pt x="648" y="481"/>
                  </a:lnTo>
                  <a:lnTo>
                    <a:pt x="645" y="479"/>
                  </a:lnTo>
                  <a:lnTo>
                    <a:pt x="614" y="479"/>
                  </a:lnTo>
                  <a:lnTo>
                    <a:pt x="588" y="479"/>
                  </a:lnTo>
                  <a:lnTo>
                    <a:pt x="570" y="478"/>
                  </a:lnTo>
                  <a:lnTo>
                    <a:pt x="546" y="486"/>
                  </a:lnTo>
                  <a:lnTo>
                    <a:pt x="506" y="486"/>
                  </a:lnTo>
                  <a:lnTo>
                    <a:pt x="493" y="486"/>
                  </a:lnTo>
                  <a:lnTo>
                    <a:pt x="500" y="473"/>
                  </a:lnTo>
                  <a:lnTo>
                    <a:pt x="511" y="461"/>
                  </a:lnTo>
                  <a:lnTo>
                    <a:pt x="510" y="452"/>
                  </a:lnTo>
                  <a:lnTo>
                    <a:pt x="508" y="447"/>
                  </a:lnTo>
                  <a:lnTo>
                    <a:pt x="482" y="442"/>
                  </a:lnTo>
                  <a:lnTo>
                    <a:pt x="479" y="437"/>
                  </a:lnTo>
                  <a:lnTo>
                    <a:pt x="479" y="427"/>
                  </a:lnTo>
                  <a:lnTo>
                    <a:pt x="487" y="417"/>
                  </a:lnTo>
                  <a:lnTo>
                    <a:pt x="493" y="414"/>
                  </a:lnTo>
                  <a:lnTo>
                    <a:pt x="492" y="411"/>
                  </a:lnTo>
                  <a:lnTo>
                    <a:pt x="482" y="406"/>
                  </a:lnTo>
                  <a:lnTo>
                    <a:pt x="480" y="401"/>
                  </a:lnTo>
                  <a:lnTo>
                    <a:pt x="482" y="396"/>
                  </a:lnTo>
                  <a:lnTo>
                    <a:pt x="477" y="393"/>
                  </a:lnTo>
                  <a:lnTo>
                    <a:pt x="453" y="394"/>
                  </a:lnTo>
                  <a:lnTo>
                    <a:pt x="446" y="394"/>
                  </a:lnTo>
                  <a:lnTo>
                    <a:pt x="448" y="385"/>
                  </a:lnTo>
                  <a:lnTo>
                    <a:pt x="474" y="375"/>
                  </a:lnTo>
                  <a:lnTo>
                    <a:pt x="471" y="372"/>
                  </a:lnTo>
                  <a:lnTo>
                    <a:pt x="451" y="363"/>
                  </a:lnTo>
                  <a:lnTo>
                    <a:pt x="451" y="354"/>
                  </a:lnTo>
                  <a:lnTo>
                    <a:pt x="441" y="341"/>
                  </a:lnTo>
                  <a:lnTo>
                    <a:pt x="436" y="329"/>
                  </a:lnTo>
                  <a:lnTo>
                    <a:pt x="431" y="326"/>
                  </a:lnTo>
                  <a:lnTo>
                    <a:pt x="404" y="310"/>
                  </a:lnTo>
                  <a:lnTo>
                    <a:pt x="386" y="305"/>
                  </a:lnTo>
                  <a:lnTo>
                    <a:pt x="376" y="298"/>
                  </a:lnTo>
                  <a:lnTo>
                    <a:pt x="376" y="297"/>
                  </a:lnTo>
                  <a:lnTo>
                    <a:pt x="394" y="297"/>
                  </a:lnTo>
                  <a:lnTo>
                    <a:pt x="392" y="292"/>
                  </a:lnTo>
                  <a:lnTo>
                    <a:pt x="382" y="290"/>
                  </a:lnTo>
                  <a:lnTo>
                    <a:pt x="361" y="288"/>
                  </a:lnTo>
                  <a:lnTo>
                    <a:pt x="346" y="275"/>
                  </a:lnTo>
                  <a:lnTo>
                    <a:pt x="330" y="269"/>
                  </a:lnTo>
                  <a:lnTo>
                    <a:pt x="320" y="261"/>
                  </a:lnTo>
                  <a:lnTo>
                    <a:pt x="311" y="251"/>
                  </a:lnTo>
                  <a:lnTo>
                    <a:pt x="304" y="251"/>
                  </a:lnTo>
                  <a:lnTo>
                    <a:pt x="278" y="256"/>
                  </a:lnTo>
                  <a:lnTo>
                    <a:pt x="271" y="259"/>
                  </a:lnTo>
                  <a:lnTo>
                    <a:pt x="278" y="264"/>
                  </a:lnTo>
                  <a:lnTo>
                    <a:pt x="286" y="269"/>
                  </a:lnTo>
                  <a:lnTo>
                    <a:pt x="294" y="274"/>
                  </a:lnTo>
                  <a:lnTo>
                    <a:pt x="288" y="277"/>
                  </a:lnTo>
                  <a:lnTo>
                    <a:pt x="276" y="284"/>
                  </a:lnTo>
                  <a:lnTo>
                    <a:pt x="265" y="287"/>
                  </a:lnTo>
                  <a:lnTo>
                    <a:pt x="252" y="284"/>
                  </a:lnTo>
                  <a:lnTo>
                    <a:pt x="240" y="279"/>
                  </a:lnTo>
                  <a:lnTo>
                    <a:pt x="226" y="279"/>
                  </a:lnTo>
                  <a:lnTo>
                    <a:pt x="219" y="282"/>
                  </a:lnTo>
                  <a:lnTo>
                    <a:pt x="208" y="287"/>
                  </a:lnTo>
                  <a:lnTo>
                    <a:pt x="203" y="292"/>
                  </a:lnTo>
                  <a:lnTo>
                    <a:pt x="195" y="306"/>
                  </a:lnTo>
                  <a:lnTo>
                    <a:pt x="191" y="318"/>
                  </a:lnTo>
                  <a:lnTo>
                    <a:pt x="172" y="323"/>
                  </a:lnTo>
                  <a:lnTo>
                    <a:pt x="164" y="324"/>
                  </a:lnTo>
                  <a:lnTo>
                    <a:pt x="159" y="318"/>
                  </a:lnTo>
                  <a:lnTo>
                    <a:pt x="156" y="318"/>
                  </a:lnTo>
                  <a:lnTo>
                    <a:pt x="146" y="321"/>
                  </a:lnTo>
                  <a:lnTo>
                    <a:pt x="138" y="313"/>
                  </a:lnTo>
                  <a:lnTo>
                    <a:pt x="129" y="308"/>
                  </a:lnTo>
                  <a:lnTo>
                    <a:pt x="115" y="308"/>
                  </a:lnTo>
                  <a:lnTo>
                    <a:pt x="116" y="315"/>
                  </a:lnTo>
                  <a:lnTo>
                    <a:pt x="118" y="323"/>
                  </a:lnTo>
                  <a:lnTo>
                    <a:pt x="102" y="319"/>
                  </a:lnTo>
                  <a:lnTo>
                    <a:pt x="77" y="318"/>
                  </a:lnTo>
                  <a:lnTo>
                    <a:pt x="22" y="321"/>
                  </a:lnTo>
                  <a:lnTo>
                    <a:pt x="30" y="301"/>
                  </a:lnTo>
                  <a:lnTo>
                    <a:pt x="33" y="293"/>
                  </a:lnTo>
                  <a:lnTo>
                    <a:pt x="35" y="277"/>
                  </a:lnTo>
                  <a:lnTo>
                    <a:pt x="32" y="267"/>
                  </a:lnTo>
                  <a:lnTo>
                    <a:pt x="25" y="257"/>
                  </a:lnTo>
                  <a:lnTo>
                    <a:pt x="17" y="244"/>
                  </a:lnTo>
                  <a:lnTo>
                    <a:pt x="10" y="238"/>
                  </a:lnTo>
                  <a:lnTo>
                    <a:pt x="2" y="228"/>
                  </a:lnTo>
                  <a:lnTo>
                    <a:pt x="0" y="215"/>
                  </a:lnTo>
                  <a:lnTo>
                    <a:pt x="0" y="199"/>
                  </a:lnTo>
                  <a:lnTo>
                    <a:pt x="2" y="184"/>
                  </a:lnTo>
                  <a:lnTo>
                    <a:pt x="7" y="177"/>
                  </a:lnTo>
                  <a:lnTo>
                    <a:pt x="14" y="171"/>
                  </a:lnTo>
                  <a:lnTo>
                    <a:pt x="22" y="166"/>
                  </a:lnTo>
                  <a:lnTo>
                    <a:pt x="32" y="161"/>
                  </a:lnTo>
                  <a:lnTo>
                    <a:pt x="46" y="156"/>
                  </a:lnTo>
                  <a:lnTo>
                    <a:pt x="82" y="143"/>
                  </a:lnTo>
                  <a:lnTo>
                    <a:pt x="120" y="135"/>
                  </a:lnTo>
                  <a:lnTo>
                    <a:pt x="144" y="132"/>
                  </a:lnTo>
                  <a:lnTo>
                    <a:pt x="180" y="143"/>
                  </a:lnTo>
                  <a:lnTo>
                    <a:pt x="191" y="140"/>
                  </a:lnTo>
                  <a:lnTo>
                    <a:pt x="219" y="122"/>
                  </a:lnTo>
                  <a:lnTo>
                    <a:pt x="244" y="117"/>
                  </a:lnTo>
                  <a:lnTo>
                    <a:pt x="247" y="114"/>
                  </a:lnTo>
                  <a:lnTo>
                    <a:pt x="278" y="104"/>
                  </a:lnTo>
                  <a:lnTo>
                    <a:pt x="299" y="107"/>
                  </a:lnTo>
                  <a:lnTo>
                    <a:pt x="322" y="97"/>
                  </a:lnTo>
                  <a:lnTo>
                    <a:pt x="332" y="94"/>
                  </a:lnTo>
                  <a:lnTo>
                    <a:pt x="337" y="84"/>
                  </a:lnTo>
                  <a:lnTo>
                    <a:pt x="346" y="80"/>
                  </a:lnTo>
                  <a:lnTo>
                    <a:pt x="371" y="78"/>
                  </a:lnTo>
                  <a:lnTo>
                    <a:pt x="384" y="80"/>
                  </a:lnTo>
                  <a:lnTo>
                    <a:pt x="399" y="62"/>
                  </a:lnTo>
                  <a:lnTo>
                    <a:pt x="395" y="60"/>
                  </a:lnTo>
                  <a:lnTo>
                    <a:pt x="376" y="49"/>
                  </a:lnTo>
                  <a:lnTo>
                    <a:pt x="371" y="39"/>
                  </a:lnTo>
                  <a:lnTo>
                    <a:pt x="366" y="34"/>
                  </a:lnTo>
                  <a:lnTo>
                    <a:pt x="364" y="27"/>
                  </a:lnTo>
                  <a:lnTo>
                    <a:pt x="397" y="8"/>
                  </a:lnTo>
                  <a:lnTo>
                    <a:pt x="410" y="1"/>
                  </a:lnTo>
                  <a:lnTo>
                    <a:pt x="420" y="1"/>
                  </a:lnTo>
                  <a:lnTo>
                    <a:pt x="430" y="6"/>
                  </a:lnTo>
                  <a:lnTo>
                    <a:pt x="448" y="21"/>
                  </a:lnTo>
                  <a:lnTo>
                    <a:pt x="479" y="22"/>
                  </a:lnTo>
                  <a:lnTo>
                    <a:pt x="487" y="19"/>
                  </a:lnTo>
                  <a:lnTo>
                    <a:pt x="500" y="6"/>
                  </a:lnTo>
                  <a:lnTo>
                    <a:pt x="541" y="4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2" name="Freeform 36"/>
            <p:cNvSpPr>
              <a:spLocks noEditPoints="1"/>
            </p:cNvSpPr>
            <p:nvPr/>
          </p:nvSpPr>
          <p:spPr bwMode="auto">
            <a:xfrm>
              <a:off x="718" y="2255"/>
              <a:ext cx="594" cy="359"/>
            </a:xfrm>
            <a:custGeom>
              <a:avLst/>
              <a:gdLst>
                <a:gd name="T0" fmla="*/ 251 w 594"/>
                <a:gd name="T1" fmla="*/ 31 h 359"/>
                <a:gd name="T2" fmla="*/ 274 w 594"/>
                <a:gd name="T3" fmla="*/ 49 h 359"/>
                <a:gd name="T4" fmla="*/ 312 w 594"/>
                <a:gd name="T5" fmla="*/ 40 h 359"/>
                <a:gd name="T6" fmla="*/ 343 w 594"/>
                <a:gd name="T7" fmla="*/ 55 h 359"/>
                <a:gd name="T8" fmla="*/ 374 w 594"/>
                <a:gd name="T9" fmla="*/ 76 h 359"/>
                <a:gd name="T10" fmla="*/ 400 w 594"/>
                <a:gd name="T11" fmla="*/ 67 h 359"/>
                <a:gd name="T12" fmla="*/ 421 w 594"/>
                <a:gd name="T13" fmla="*/ 60 h 359"/>
                <a:gd name="T14" fmla="*/ 447 w 594"/>
                <a:gd name="T15" fmla="*/ 39 h 359"/>
                <a:gd name="T16" fmla="*/ 455 w 594"/>
                <a:gd name="T17" fmla="*/ 73 h 359"/>
                <a:gd name="T18" fmla="*/ 493 w 594"/>
                <a:gd name="T19" fmla="*/ 86 h 359"/>
                <a:gd name="T20" fmla="*/ 509 w 594"/>
                <a:gd name="T21" fmla="*/ 109 h 359"/>
                <a:gd name="T22" fmla="*/ 531 w 594"/>
                <a:gd name="T23" fmla="*/ 129 h 359"/>
                <a:gd name="T24" fmla="*/ 519 w 594"/>
                <a:gd name="T25" fmla="*/ 143 h 359"/>
                <a:gd name="T26" fmla="*/ 495 w 594"/>
                <a:gd name="T27" fmla="*/ 160 h 359"/>
                <a:gd name="T28" fmla="*/ 451 w 594"/>
                <a:gd name="T29" fmla="*/ 184 h 359"/>
                <a:gd name="T30" fmla="*/ 469 w 594"/>
                <a:gd name="T31" fmla="*/ 199 h 359"/>
                <a:gd name="T32" fmla="*/ 485 w 594"/>
                <a:gd name="T33" fmla="*/ 220 h 359"/>
                <a:gd name="T34" fmla="*/ 516 w 594"/>
                <a:gd name="T35" fmla="*/ 210 h 359"/>
                <a:gd name="T36" fmla="*/ 545 w 594"/>
                <a:gd name="T37" fmla="*/ 189 h 359"/>
                <a:gd name="T38" fmla="*/ 565 w 594"/>
                <a:gd name="T39" fmla="*/ 202 h 359"/>
                <a:gd name="T40" fmla="*/ 578 w 594"/>
                <a:gd name="T41" fmla="*/ 213 h 359"/>
                <a:gd name="T42" fmla="*/ 593 w 594"/>
                <a:gd name="T43" fmla="*/ 215 h 359"/>
                <a:gd name="T44" fmla="*/ 589 w 594"/>
                <a:gd name="T45" fmla="*/ 228 h 359"/>
                <a:gd name="T46" fmla="*/ 586 w 594"/>
                <a:gd name="T47" fmla="*/ 241 h 359"/>
                <a:gd name="T48" fmla="*/ 544 w 594"/>
                <a:gd name="T49" fmla="*/ 261 h 359"/>
                <a:gd name="T50" fmla="*/ 514 w 594"/>
                <a:gd name="T51" fmla="*/ 279 h 359"/>
                <a:gd name="T52" fmla="*/ 485 w 594"/>
                <a:gd name="T53" fmla="*/ 282 h 359"/>
                <a:gd name="T54" fmla="*/ 449 w 594"/>
                <a:gd name="T55" fmla="*/ 313 h 359"/>
                <a:gd name="T56" fmla="*/ 428 w 594"/>
                <a:gd name="T57" fmla="*/ 334 h 359"/>
                <a:gd name="T58" fmla="*/ 392 w 594"/>
                <a:gd name="T59" fmla="*/ 354 h 359"/>
                <a:gd name="T60" fmla="*/ 356 w 594"/>
                <a:gd name="T61" fmla="*/ 354 h 359"/>
                <a:gd name="T62" fmla="*/ 296 w 594"/>
                <a:gd name="T63" fmla="*/ 357 h 359"/>
                <a:gd name="T64" fmla="*/ 248 w 594"/>
                <a:gd name="T65" fmla="*/ 333 h 359"/>
                <a:gd name="T66" fmla="*/ 196 w 594"/>
                <a:gd name="T67" fmla="*/ 303 h 359"/>
                <a:gd name="T68" fmla="*/ 134 w 594"/>
                <a:gd name="T69" fmla="*/ 313 h 359"/>
                <a:gd name="T70" fmla="*/ 49 w 594"/>
                <a:gd name="T71" fmla="*/ 293 h 359"/>
                <a:gd name="T72" fmla="*/ 3 w 594"/>
                <a:gd name="T73" fmla="*/ 223 h 359"/>
                <a:gd name="T74" fmla="*/ 12 w 594"/>
                <a:gd name="T75" fmla="*/ 197 h 359"/>
                <a:gd name="T76" fmla="*/ 36 w 594"/>
                <a:gd name="T77" fmla="*/ 191 h 359"/>
                <a:gd name="T78" fmla="*/ 65 w 594"/>
                <a:gd name="T79" fmla="*/ 189 h 359"/>
                <a:gd name="T80" fmla="*/ 98 w 594"/>
                <a:gd name="T81" fmla="*/ 202 h 359"/>
                <a:gd name="T82" fmla="*/ 123 w 594"/>
                <a:gd name="T83" fmla="*/ 199 h 359"/>
                <a:gd name="T84" fmla="*/ 170 w 594"/>
                <a:gd name="T85" fmla="*/ 194 h 359"/>
                <a:gd name="T86" fmla="*/ 191 w 594"/>
                <a:gd name="T87" fmla="*/ 129 h 359"/>
                <a:gd name="T88" fmla="*/ 147 w 594"/>
                <a:gd name="T89" fmla="*/ 127 h 359"/>
                <a:gd name="T90" fmla="*/ 121 w 594"/>
                <a:gd name="T91" fmla="*/ 145 h 359"/>
                <a:gd name="T92" fmla="*/ 121 w 594"/>
                <a:gd name="T93" fmla="*/ 104 h 359"/>
                <a:gd name="T94" fmla="*/ 185 w 594"/>
                <a:gd name="T95" fmla="*/ 89 h 359"/>
                <a:gd name="T96" fmla="*/ 235 w 594"/>
                <a:gd name="T97" fmla="*/ 96 h 359"/>
                <a:gd name="T98" fmla="*/ 238 w 594"/>
                <a:gd name="T99" fmla="*/ 47 h 359"/>
                <a:gd name="T100" fmla="*/ 222 w 594"/>
                <a:gd name="T101" fmla="*/ 169 h 359"/>
                <a:gd name="T102" fmla="*/ 264 w 594"/>
                <a:gd name="T103" fmla="*/ 146 h 359"/>
                <a:gd name="T104" fmla="*/ 206 w 594"/>
                <a:gd name="T105" fmla="*/ 168 h 359"/>
                <a:gd name="T106" fmla="*/ 335 w 594"/>
                <a:gd name="T107" fmla="*/ 333 h 35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94"/>
                <a:gd name="T163" fmla="*/ 0 h 359"/>
                <a:gd name="T164" fmla="*/ 594 w 594"/>
                <a:gd name="T165" fmla="*/ 359 h 35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94" h="359">
                  <a:moveTo>
                    <a:pt x="217" y="0"/>
                  </a:moveTo>
                  <a:lnTo>
                    <a:pt x="251" y="1"/>
                  </a:lnTo>
                  <a:lnTo>
                    <a:pt x="251" y="14"/>
                  </a:lnTo>
                  <a:lnTo>
                    <a:pt x="250" y="22"/>
                  </a:lnTo>
                  <a:lnTo>
                    <a:pt x="250" y="27"/>
                  </a:lnTo>
                  <a:lnTo>
                    <a:pt x="251" y="31"/>
                  </a:lnTo>
                  <a:lnTo>
                    <a:pt x="258" y="39"/>
                  </a:lnTo>
                  <a:lnTo>
                    <a:pt x="261" y="45"/>
                  </a:lnTo>
                  <a:lnTo>
                    <a:pt x="264" y="49"/>
                  </a:lnTo>
                  <a:lnTo>
                    <a:pt x="266" y="50"/>
                  </a:lnTo>
                  <a:lnTo>
                    <a:pt x="269" y="49"/>
                  </a:lnTo>
                  <a:lnTo>
                    <a:pt x="274" y="49"/>
                  </a:lnTo>
                  <a:lnTo>
                    <a:pt x="279" y="52"/>
                  </a:lnTo>
                  <a:lnTo>
                    <a:pt x="287" y="52"/>
                  </a:lnTo>
                  <a:lnTo>
                    <a:pt x="291" y="50"/>
                  </a:lnTo>
                  <a:lnTo>
                    <a:pt x="294" y="44"/>
                  </a:lnTo>
                  <a:lnTo>
                    <a:pt x="300" y="42"/>
                  </a:lnTo>
                  <a:lnTo>
                    <a:pt x="312" y="40"/>
                  </a:lnTo>
                  <a:lnTo>
                    <a:pt x="315" y="45"/>
                  </a:lnTo>
                  <a:lnTo>
                    <a:pt x="323" y="45"/>
                  </a:lnTo>
                  <a:lnTo>
                    <a:pt x="330" y="45"/>
                  </a:lnTo>
                  <a:lnTo>
                    <a:pt x="335" y="45"/>
                  </a:lnTo>
                  <a:lnTo>
                    <a:pt x="341" y="49"/>
                  </a:lnTo>
                  <a:lnTo>
                    <a:pt x="343" y="55"/>
                  </a:lnTo>
                  <a:lnTo>
                    <a:pt x="343" y="60"/>
                  </a:lnTo>
                  <a:lnTo>
                    <a:pt x="343" y="68"/>
                  </a:lnTo>
                  <a:lnTo>
                    <a:pt x="353" y="70"/>
                  </a:lnTo>
                  <a:lnTo>
                    <a:pt x="359" y="71"/>
                  </a:lnTo>
                  <a:lnTo>
                    <a:pt x="369" y="76"/>
                  </a:lnTo>
                  <a:lnTo>
                    <a:pt x="374" y="76"/>
                  </a:lnTo>
                  <a:lnTo>
                    <a:pt x="382" y="73"/>
                  </a:lnTo>
                  <a:lnTo>
                    <a:pt x="385" y="70"/>
                  </a:lnTo>
                  <a:lnTo>
                    <a:pt x="390" y="62"/>
                  </a:lnTo>
                  <a:lnTo>
                    <a:pt x="395" y="60"/>
                  </a:lnTo>
                  <a:lnTo>
                    <a:pt x="398" y="62"/>
                  </a:lnTo>
                  <a:lnTo>
                    <a:pt x="400" y="67"/>
                  </a:lnTo>
                  <a:lnTo>
                    <a:pt x="402" y="68"/>
                  </a:lnTo>
                  <a:lnTo>
                    <a:pt x="405" y="67"/>
                  </a:lnTo>
                  <a:lnTo>
                    <a:pt x="406" y="65"/>
                  </a:lnTo>
                  <a:lnTo>
                    <a:pt x="411" y="62"/>
                  </a:lnTo>
                  <a:lnTo>
                    <a:pt x="416" y="62"/>
                  </a:lnTo>
                  <a:lnTo>
                    <a:pt x="421" y="60"/>
                  </a:lnTo>
                  <a:lnTo>
                    <a:pt x="426" y="58"/>
                  </a:lnTo>
                  <a:lnTo>
                    <a:pt x="431" y="55"/>
                  </a:lnTo>
                  <a:lnTo>
                    <a:pt x="433" y="50"/>
                  </a:lnTo>
                  <a:lnTo>
                    <a:pt x="433" y="36"/>
                  </a:lnTo>
                  <a:lnTo>
                    <a:pt x="442" y="37"/>
                  </a:lnTo>
                  <a:lnTo>
                    <a:pt x="447" y="39"/>
                  </a:lnTo>
                  <a:lnTo>
                    <a:pt x="446" y="44"/>
                  </a:lnTo>
                  <a:lnTo>
                    <a:pt x="444" y="49"/>
                  </a:lnTo>
                  <a:lnTo>
                    <a:pt x="444" y="53"/>
                  </a:lnTo>
                  <a:lnTo>
                    <a:pt x="444" y="60"/>
                  </a:lnTo>
                  <a:lnTo>
                    <a:pt x="451" y="62"/>
                  </a:lnTo>
                  <a:lnTo>
                    <a:pt x="455" y="73"/>
                  </a:lnTo>
                  <a:lnTo>
                    <a:pt x="460" y="78"/>
                  </a:lnTo>
                  <a:lnTo>
                    <a:pt x="462" y="83"/>
                  </a:lnTo>
                  <a:lnTo>
                    <a:pt x="465" y="84"/>
                  </a:lnTo>
                  <a:lnTo>
                    <a:pt x="473" y="83"/>
                  </a:lnTo>
                  <a:lnTo>
                    <a:pt x="483" y="86"/>
                  </a:lnTo>
                  <a:lnTo>
                    <a:pt x="493" y="86"/>
                  </a:lnTo>
                  <a:lnTo>
                    <a:pt x="500" y="86"/>
                  </a:lnTo>
                  <a:lnTo>
                    <a:pt x="500" y="93"/>
                  </a:lnTo>
                  <a:lnTo>
                    <a:pt x="498" y="96"/>
                  </a:lnTo>
                  <a:lnTo>
                    <a:pt x="501" y="99"/>
                  </a:lnTo>
                  <a:lnTo>
                    <a:pt x="506" y="104"/>
                  </a:lnTo>
                  <a:lnTo>
                    <a:pt x="509" y="109"/>
                  </a:lnTo>
                  <a:lnTo>
                    <a:pt x="511" y="114"/>
                  </a:lnTo>
                  <a:lnTo>
                    <a:pt x="521" y="114"/>
                  </a:lnTo>
                  <a:lnTo>
                    <a:pt x="527" y="114"/>
                  </a:lnTo>
                  <a:lnTo>
                    <a:pt x="532" y="117"/>
                  </a:lnTo>
                  <a:lnTo>
                    <a:pt x="534" y="119"/>
                  </a:lnTo>
                  <a:lnTo>
                    <a:pt x="531" y="129"/>
                  </a:lnTo>
                  <a:lnTo>
                    <a:pt x="524" y="130"/>
                  </a:lnTo>
                  <a:lnTo>
                    <a:pt x="524" y="133"/>
                  </a:lnTo>
                  <a:lnTo>
                    <a:pt x="527" y="137"/>
                  </a:lnTo>
                  <a:lnTo>
                    <a:pt x="532" y="142"/>
                  </a:lnTo>
                  <a:lnTo>
                    <a:pt x="524" y="145"/>
                  </a:lnTo>
                  <a:lnTo>
                    <a:pt x="519" y="143"/>
                  </a:lnTo>
                  <a:lnTo>
                    <a:pt x="513" y="145"/>
                  </a:lnTo>
                  <a:lnTo>
                    <a:pt x="508" y="145"/>
                  </a:lnTo>
                  <a:lnTo>
                    <a:pt x="506" y="148"/>
                  </a:lnTo>
                  <a:lnTo>
                    <a:pt x="504" y="156"/>
                  </a:lnTo>
                  <a:lnTo>
                    <a:pt x="501" y="160"/>
                  </a:lnTo>
                  <a:lnTo>
                    <a:pt x="495" y="160"/>
                  </a:lnTo>
                  <a:lnTo>
                    <a:pt x="486" y="173"/>
                  </a:lnTo>
                  <a:lnTo>
                    <a:pt x="475" y="181"/>
                  </a:lnTo>
                  <a:lnTo>
                    <a:pt x="469" y="184"/>
                  </a:lnTo>
                  <a:lnTo>
                    <a:pt x="464" y="182"/>
                  </a:lnTo>
                  <a:lnTo>
                    <a:pt x="454" y="181"/>
                  </a:lnTo>
                  <a:lnTo>
                    <a:pt x="451" y="184"/>
                  </a:lnTo>
                  <a:lnTo>
                    <a:pt x="449" y="184"/>
                  </a:lnTo>
                  <a:lnTo>
                    <a:pt x="449" y="187"/>
                  </a:lnTo>
                  <a:lnTo>
                    <a:pt x="451" y="189"/>
                  </a:lnTo>
                  <a:lnTo>
                    <a:pt x="455" y="191"/>
                  </a:lnTo>
                  <a:lnTo>
                    <a:pt x="462" y="195"/>
                  </a:lnTo>
                  <a:lnTo>
                    <a:pt x="469" y="199"/>
                  </a:lnTo>
                  <a:lnTo>
                    <a:pt x="472" y="202"/>
                  </a:lnTo>
                  <a:lnTo>
                    <a:pt x="478" y="204"/>
                  </a:lnTo>
                  <a:lnTo>
                    <a:pt x="478" y="207"/>
                  </a:lnTo>
                  <a:lnTo>
                    <a:pt x="482" y="212"/>
                  </a:lnTo>
                  <a:lnTo>
                    <a:pt x="485" y="218"/>
                  </a:lnTo>
                  <a:lnTo>
                    <a:pt x="485" y="220"/>
                  </a:lnTo>
                  <a:lnTo>
                    <a:pt x="493" y="223"/>
                  </a:lnTo>
                  <a:lnTo>
                    <a:pt x="496" y="218"/>
                  </a:lnTo>
                  <a:lnTo>
                    <a:pt x="501" y="217"/>
                  </a:lnTo>
                  <a:lnTo>
                    <a:pt x="506" y="215"/>
                  </a:lnTo>
                  <a:lnTo>
                    <a:pt x="511" y="212"/>
                  </a:lnTo>
                  <a:lnTo>
                    <a:pt x="516" y="210"/>
                  </a:lnTo>
                  <a:lnTo>
                    <a:pt x="517" y="207"/>
                  </a:lnTo>
                  <a:lnTo>
                    <a:pt x="519" y="205"/>
                  </a:lnTo>
                  <a:lnTo>
                    <a:pt x="521" y="202"/>
                  </a:lnTo>
                  <a:lnTo>
                    <a:pt x="522" y="200"/>
                  </a:lnTo>
                  <a:lnTo>
                    <a:pt x="537" y="192"/>
                  </a:lnTo>
                  <a:lnTo>
                    <a:pt x="545" y="189"/>
                  </a:lnTo>
                  <a:lnTo>
                    <a:pt x="548" y="192"/>
                  </a:lnTo>
                  <a:lnTo>
                    <a:pt x="552" y="195"/>
                  </a:lnTo>
                  <a:lnTo>
                    <a:pt x="560" y="197"/>
                  </a:lnTo>
                  <a:lnTo>
                    <a:pt x="566" y="199"/>
                  </a:lnTo>
                  <a:lnTo>
                    <a:pt x="568" y="200"/>
                  </a:lnTo>
                  <a:lnTo>
                    <a:pt x="565" y="202"/>
                  </a:lnTo>
                  <a:lnTo>
                    <a:pt x="560" y="204"/>
                  </a:lnTo>
                  <a:lnTo>
                    <a:pt x="558" y="207"/>
                  </a:lnTo>
                  <a:lnTo>
                    <a:pt x="560" y="208"/>
                  </a:lnTo>
                  <a:lnTo>
                    <a:pt x="565" y="212"/>
                  </a:lnTo>
                  <a:lnTo>
                    <a:pt x="571" y="213"/>
                  </a:lnTo>
                  <a:lnTo>
                    <a:pt x="578" y="213"/>
                  </a:lnTo>
                  <a:lnTo>
                    <a:pt x="579" y="212"/>
                  </a:lnTo>
                  <a:lnTo>
                    <a:pt x="584" y="210"/>
                  </a:lnTo>
                  <a:lnTo>
                    <a:pt x="589" y="208"/>
                  </a:lnTo>
                  <a:lnTo>
                    <a:pt x="593" y="210"/>
                  </a:lnTo>
                  <a:lnTo>
                    <a:pt x="594" y="213"/>
                  </a:lnTo>
                  <a:lnTo>
                    <a:pt x="593" y="215"/>
                  </a:lnTo>
                  <a:lnTo>
                    <a:pt x="593" y="217"/>
                  </a:lnTo>
                  <a:lnTo>
                    <a:pt x="593" y="218"/>
                  </a:lnTo>
                  <a:lnTo>
                    <a:pt x="588" y="222"/>
                  </a:lnTo>
                  <a:lnTo>
                    <a:pt x="584" y="223"/>
                  </a:lnTo>
                  <a:lnTo>
                    <a:pt x="584" y="226"/>
                  </a:lnTo>
                  <a:lnTo>
                    <a:pt x="589" y="228"/>
                  </a:lnTo>
                  <a:lnTo>
                    <a:pt x="593" y="230"/>
                  </a:lnTo>
                  <a:lnTo>
                    <a:pt x="593" y="233"/>
                  </a:lnTo>
                  <a:lnTo>
                    <a:pt x="589" y="235"/>
                  </a:lnTo>
                  <a:lnTo>
                    <a:pt x="588" y="236"/>
                  </a:lnTo>
                  <a:lnTo>
                    <a:pt x="588" y="241"/>
                  </a:lnTo>
                  <a:lnTo>
                    <a:pt x="586" y="241"/>
                  </a:lnTo>
                  <a:lnTo>
                    <a:pt x="579" y="241"/>
                  </a:lnTo>
                  <a:lnTo>
                    <a:pt x="576" y="243"/>
                  </a:lnTo>
                  <a:lnTo>
                    <a:pt x="573" y="244"/>
                  </a:lnTo>
                  <a:lnTo>
                    <a:pt x="563" y="249"/>
                  </a:lnTo>
                  <a:lnTo>
                    <a:pt x="553" y="257"/>
                  </a:lnTo>
                  <a:lnTo>
                    <a:pt x="544" y="261"/>
                  </a:lnTo>
                  <a:lnTo>
                    <a:pt x="537" y="262"/>
                  </a:lnTo>
                  <a:lnTo>
                    <a:pt x="531" y="262"/>
                  </a:lnTo>
                  <a:lnTo>
                    <a:pt x="540" y="274"/>
                  </a:lnTo>
                  <a:lnTo>
                    <a:pt x="524" y="277"/>
                  </a:lnTo>
                  <a:lnTo>
                    <a:pt x="519" y="277"/>
                  </a:lnTo>
                  <a:lnTo>
                    <a:pt x="514" y="279"/>
                  </a:lnTo>
                  <a:lnTo>
                    <a:pt x="511" y="280"/>
                  </a:lnTo>
                  <a:lnTo>
                    <a:pt x="504" y="282"/>
                  </a:lnTo>
                  <a:lnTo>
                    <a:pt x="496" y="285"/>
                  </a:lnTo>
                  <a:lnTo>
                    <a:pt x="490" y="282"/>
                  </a:lnTo>
                  <a:lnTo>
                    <a:pt x="486" y="282"/>
                  </a:lnTo>
                  <a:lnTo>
                    <a:pt x="485" y="282"/>
                  </a:lnTo>
                  <a:lnTo>
                    <a:pt x="483" y="285"/>
                  </a:lnTo>
                  <a:lnTo>
                    <a:pt x="477" y="288"/>
                  </a:lnTo>
                  <a:lnTo>
                    <a:pt x="467" y="295"/>
                  </a:lnTo>
                  <a:lnTo>
                    <a:pt x="457" y="310"/>
                  </a:lnTo>
                  <a:lnTo>
                    <a:pt x="451" y="313"/>
                  </a:lnTo>
                  <a:lnTo>
                    <a:pt x="449" y="313"/>
                  </a:lnTo>
                  <a:lnTo>
                    <a:pt x="447" y="315"/>
                  </a:lnTo>
                  <a:lnTo>
                    <a:pt x="444" y="319"/>
                  </a:lnTo>
                  <a:lnTo>
                    <a:pt x="444" y="326"/>
                  </a:lnTo>
                  <a:lnTo>
                    <a:pt x="444" y="331"/>
                  </a:lnTo>
                  <a:lnTo>
                    <a:pt x="441" y="333"/>
                  </a:lnTo>
                  <a:lnTo>
                    <a:pt x="428" y="334"/>
                  </a:lnTo>
                  <a:lnTo>
                    <a:pt x="420" y="337"/>
                  </a:lnTo>
                  <a:lnTo>
                    <a:pt x="416" y="341"/>
                  </a:lnTo>
                  <a:lnTo>
                    <a:pt x="410" y="346"/>
                  </a:lnTo>
                  <a:lnTo>
                    <a:pt x="405" y="347"/>
                  </a:lnTo>
                  <a:lnTo>
                    <a:pt x="397" y="352"/>
                  </a:lnTo>
                  <a:lnTo>
                    <a:pt x="392" y="354"/>
                  </a:lnTo>
                  <a:lnTo>
                    <a:pt x="385" y="354"/>
                  </a:lnTo>
                  <a:lnTo>
                    <a:pt x="377" y="352"/>
                  </a:lnTo>
                  <a:lnTo>
                    <a:pt x="375" y="352"/>
                  </a:lnTo>
                  <a:lnTo>
                    <a:pt x="371" y="352"/>
                  </a:lnTo>
                  <a:lnTo>
                    <a:pt x="364" y="354"/>
                  </a:lnTo>
                  <a:lnTo>
                    <a:pt x="356" y="354"/>
                  </a:lnTo>
                  <a:lnTo>
                    <a:pt x="346" y="359"/>
                  </a:lnTo>
                  <a:lnTo>
                    <a:pt x="327" y="357"/>
                  </a:lnTo>
                  <a:lnTo>
                    <a:pt x="322" y="352"/>
                  </a:lnTo>
                  <a:lnTo>
                    <a:pt x="313" y="350"/>
                  </a:lnTo>
                  <a:lnTo>
                    <a:pt x="309" y="354"/>
                  </a:lnTo>
                  <a:lnTo>
                    <a:pt x="296" y="357"/>
                  </a:lnTo>
                  <a:lnTo>
                    <a:pt x="274" y="355"/>
                  </a:lnTo>
                  <a:lnTo>
                    <a:pt x="258" y="350"/>
                  </a:lnTo>
                  <a:lnTo>
                    <a:pt x="258" y="349"/>
                  </a:lnTo>
                  <a:lnTo>
                    <a:pt x="251" y="349"/>
                  </a:lnTo>
                  <a:lnTo>
                    <a:pt x="245" y="344"/>
                  </a:lnTo>
                  <a:lnTo>
                    <a:pt x="248" y="333"/>
                  </a:lnTo>
                  <a:lnTo>
                    <a:pt x="250" y="329"/>
                  </a:lnTo>
                  <a:lnTo>
                    <a:pt x="247" y="329"/>
                  </a:lnTo>
                  <a:lnTo>
                    <a:pt x="251" y="319"/>
                  </a:lnTo>
                  <a:lnTo>
                    <a:pt x="227" y="315"/>
                  </a:lnTo>
                  <a:lnTo>
                    <a:pt x="224" y="297"/>
                  </a:lnTo>
                  <a:lnTo>
                    <a:pt x="196" y="303"/>
                  </a:lnTo>
                  <a:lnTo>
                    <a:pt x="189" y="302"/>
                  </a:lnTo>
                  <a:lnTo>
                    <a:pt x="180" y="303"/>
                  </a:lnTo>
                  <a:lnTo>
                    <a:pt x="167" y="303"/>
                  </a:lnTo>
                  <a:lnTo>
                    <a:pt x="157" y="305"/>
                  </a:lnTo>
                  <a:lnTo>
                    <a:pt x="147" y="308"/>
                  </a:lnTo>
                  <a:lnTo>
                    <a:pt x="134" y="313"/>
                  </a:lnTo>
                  <a:lnTo>
                    <a:pt x="127" y="300"/>
                  </a:lnTo>
                  <a:lnTo>
                    <a:pt x="108" y="298"/>
                  </a:lnTo>
                  <a:lnTo>
                    <a:pt x="101" y="297"/>
                  </a:lnTo>
                  <a:lnTo>
                    <a:pt x="83" y="292"/>
                  </a:lnTo>
                  <a:lnTo>
                    <a:pt x="60" y="293"/>
                  </a:lnTo>
                  <a:lnTo>
                    <a:pt x="49" y="293"/>
                  </a:lnTo>
                  <a:lnTo>
                    <a:pt x="21" y="279"/>
                  </a:lnTo>
                  <a:lnTo>
                    <a:pt x="23" y="279"/>
                  </a:lnTo>
                  <a:lnTo>
                    <a:pt x="20" y="272"/>
                  </a:lnTo>
                  <a:lnTo>
                    <a:pt x="15" y="257"/>
                  </a:lnTo>
                  <a:lnTo>
                    <a:pt x="12" y="251"/>
                  </a:lnTo>
                  <a:lnTo>
                    <a:pt x="3" y="223"/>
                  </a:lnTo>
                  <a:lnTo>
                    <a:pt x="3" y="220"/>
                  </a:lnTo>
                  <a:lnTo>
                    <a:pt x="3" y="212"/>
                  </a:lnTo>
                  <a:lnTo>
                    <a:pt x="3" y="205"/>
                  </a:lnTo>
                  <a:lnTo>
                    <a:pt x="0" y="200"/>
                  </a:lnTo>
                  <a:lnTo>
                    <a:pt x="5" y="197"/>
                  </a:lnTo>
                  <a:lnTo>
                    <a:pt x="12" y="197"/>
                  </a:lnTo>
                  <a:lnTo>
                    <a:pt x="13" y="197"/>
                  </a:lnTo>
                  <a:lnTo>
                    <a:pt x="21" y="195"/>
                  </a:lnTo>
                  <a:lnTo>
                    <a:pt x="29" y="194"/>
                  </a:lnTo>
                  <a:lnTo>
                    <a:pt x="26" y="192"/>
                  </a:lnTo>
                  <a:lnTo>
                    <a:pt x="29" y="191"/>
                  </a:lnTo>
                  <a:lnTo>
                    <a:pt x="36" y="191"/>
                  </a:lnTo>
                  <a:lnTo>
                    <a:pt x="44" y="194"/>
                  </a:lnTo>
                  <a:lnTo>
                    <a:pt x="49" y="194"/>
                  </a:lnTo>
                  <a:lnTo>
                    <a:pt x="49" y="191"/>
                  </a:lnTo>
                  <a:lnTo>
                    <a:pt x="52" y="189"/>
                  </a:lnTo>
                  <a:lnTo>
                    <a:pt x="59" y="189"/>
                  </a:lnTo>
                  <a:lnTo>
                    <a:pt x="65" y="189"/>
                  </a:lnTo>
                  <a:lnTo>
                    <a:pt x="70" y="191"/>
                  </a:lnTo>
                  <a:lnTo>
                    <a:pt x="75" y="192"/>
                  </a:lnTo>
                  <a:lnTo>
                    <a:pt x="82" y="195"/>
                  </a:lnTo>
                  <a:lnTo>
                    <a:pt x="87" y="200"/>
                  </a:lnTo>
                  <a:lnTo>
                    <a:pt x="92" y="200"/>
                  </a:lnTo>
                  <a:lnTo>
                    <a:pt x="98" y="202"/>
                  </a:lnTo>
                  <a:lnTo>
                    <a:pt x="105" y="200"/>
                  </a:lnTo>
                  <a:lnTo>
                    <a:pt x="111" y="197"/>
                  </a:lnTo>
                  <a:lnTo>
                    <a:pt x="113" y="189"/>
                  </a:lnTo>
                  <a:lnTo>
                    <a:pt x="119" y="189"/>
                  </a:lnTo>
                  <a:lnTo>
                    <a:pt x="123" y="192"/>
                  </a:lnTo>
                  <a:lnTo>
                    <a:pt x="123" y="199"/>
                  </a:lnTo>
                  <a:lnTo>
                    <a:pt x="129" y="199"/>
                  </a:lnTo>
                  <a:lnTo>
                    <a:pt x="142" y="197"/>
                  </a:lnTo>
                  <a:lnTo>
                    <a:pt x="145" y="192"/>
                  </a:lnTo>
                  <a:lnTo>
                    <a:pt x="155" y="194"/>
                  </a:lnTo>
                  <a:lnTo>
                    <a:pt x="162" y="194"/>
                  </a:lnTo>
                  <a:lnTo>
                    <a:pt x="170" y="194"/>
                  </a:lnTo>
                  <a:lnTo>
                    <a:pt x="176" y="187"/>
                  </a:lnTo>
                  <a:lnTo>
                    <a:pt x="183" y="177"/>
                  </a:lnTo>
                  <a:lnTo>
                    <a:pt x="185" y="163"/>
                  </a:lnTo>
                  <a:lnTo>
                    <a:pt x="193" y="138"/>
                  </a:lnTo>
                  <a:lnTo>
                    <a:pt x="196" y="132"/>
                  </a:lnTo>
                  <a:lnTo>
                    <a:pt x="191" y="129"/>
                  </a:lnTo>
                  <a:lnTo>
                    <a:pt x="185" y="132"/>
                  </a:lnTo>
                  <a:lnTo>
                    <a:pt x="180" y="127"/>
                  </a:lnTo>
                  <a:lnTo>
                    <a:pt x="170" y="122"/>
                  </a:lnTo>
                  <a:lnTo>
                    <a:pt x="162" y="127"/>
                  </a:lnTo>
                  <a:lnTo>
                    <a:pt x="154" y="132"/>
                  </a:lnTo>
                  <a:lnTo>
                    <a:pt x="147" y="127"/>
                  </a:lnTo>
                  <a:lnTo>
                    <a:pt x="150" y="117"/>
                  </a:lnTo>
                  <a:lnTo>
                    <a:pt x="134" y="117"/>
                  </a:lnTo>
                  <a:lnTo>
                    <a:pt x="126" y="120"/>
                  </a:lnTo>
                  <a:lnTo>
                    <a:pt x="123" y="125"/>
                  </a:lnTo>
                  <a:lnTo>
                    <a:pt x="129" y="137"/>
                  </a:lnTo>
                  <a:lnTo>
                    <a:pt x="121" y="145"/>
                  </a:lnTo>
                  <a:lnTo>
                    <a:pt x="118" y="148"/>
                  </a:lnTo>
                  <a:lnTo>
                    <a:pt x="114" y="135"/>
                  </a:lnTo>
                  <a:lnTo>
                    <a:pt x="98" y="125"/>
                  </a:lnTo>
                  <a:lnTo>
                    <a:pt x="98" y="111"/>
                  </a:lnTo>
                  <a:lnTo>
                    <a:pt x="98" y="102"/>
                  </a:lnTo>
                  <a:lnTo>
                    <a:pt x="121" y="104"/>
                  </a:lnTo>
                  <a:lnTo>
                    <a:pt x="131" y="101"/>
                  </a:lnTo>
                  <a:lnTo>
                    <a:pt x="142" y="98"/>
                  </a:lnTo>
                  <a:lnTo>
                    <a:pt x="157" y="98"/>
                  </a:lnTo>
                  <a:lnTo>
                    <a:pt x="170" y="96"/>
                  </a:lnTo>
                  <a:lnTo>
                    <a:pt x="176" y="96"/>
                  </a:lnTo>
                  <a:lnTo>
                    <a:pt x="185" y="89"/>
                  </a:lnTo>
                  <a:lnTo>
                    <a:pt x="191" y="86"/>
                  </a:lnTo>
                  <a:lnTo>
                    <a:pt x="202" y="80"/>
                  </a:lnTo>
                  <a:lnTo>
                    <a:pt x="209" y="86"/>
                  </a:lnTo>
                  <a:lnTo>
                    <a:pt x="219" y="104"/>
                  </a:lnTo>
                  <a:lnTo>
                    <a:pt x="227" y="101"/>
                  </a:lnTo>
                  <a:lnTo>
                    <a:pt x="235" y="96"/>
                  </a:lnTo>
                  <a:lnTo>
                    <a:pt x="237" y="91"/>
                  </a:lnTo>
                  <a:lnTo>
                    <a:pt x="219" y="68"/>
                  </a:lnTo>
                  <a:lnTo>
                    <a:pt x="229" y="67"/>
                  </a:lnTo>
                  <a:lnTo>
                    <a:pt x="243" y="63"/>
                  </a:lnTo>
                  <a:lnTo>
                    <a:pt x="250" y="57"/>
                  </a:lnTo>
                  <a:lnTo>
                    <a:pt x="238" y="47"/>
                  </a:lnTo>
                  <a:lnTo>
                    <a:pt x="233" y="40"/>
                  </a:lnTo>
                  <a:lnTo>
                    <a:pt x="232" y="29"/>
                  </a:lnTo>
                  <a:lnTo>
                    <a:pt x="224" y="18"/>
                  </a:lnTo>
                  <a:lnTo>
                    <a:pt x="220" y="1"/>
                  </a:lnTo>
                  <a:lnTo>
                    <a:pt x="217" y="0"/>
                  </a:lnTo>
                  <a:close/>
                  <a:moveTo>
                    <a:pt x="222" y="169"/>
                  </a:moveTo>
                  <a:lnTo>
                    <a:pt x="243" y="166"/>
                  </a:lnTo>
                  <a:lnTo>
                    <a:pt x="243" y="164"/>
                  </a:lnTo>
                  <a:lnTo>
                    <a:pt x="253" y="160"/>
                  </a:lnTo>
                  <a:lnTo>
                    <a:pt x="264" y="151"/>
                  </a:lnTo>
                  <a:lnTo>
                    <a:pt x="268" y="148"/>
                  </a:lnTo>
                  <a:lnTo>
                    <a:pt x="264" y="146"/>
                  </a:lnTo>
                  <a:lnTo>
                    <a:pt x="261" y="145"/>
                  </a:lnTo>
                  <a:lnTo>
                    <a:pt x="253" y="145"/>
                  </a:lnTo>
                  <a:lnTo>
                    <a:pt x="243" y="145"/>
                  </a:lnTo>
                  <a:lnTo>
                    <a:pt x="220" y="151"/>
                  </a:lnTo>
                  <a:lnTo>
                    <a:pt x="207" y="164"/>
                  </a:lnTo>
                  <a:lnTo>
                    <a:pt x="206" y="168"/>
                  </a:lnTo>
                  <a:lnTo>
                    <a:pt x="222" y="169"/>
                  </a:lnTo>
                  <a:close/>
                  <a:moveTo>
                    <a:pt x="335" y="333"/>
                  </a:moveTo>
                  <a:lnTo>
                    <a:pt x="346" y="318"/>
                  </a:lnTo>
                  <a:lnTo>
                    <a:pt x="328" y="315"/>
                  </a:lnTo>
                  <a:lnTo>
                    <a:pt x="318" y="328"/>
                  </a:lnTo>
                  <a:lnTo>
                    <a:pt x="335" y="333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3" name="Freeform 37"/>
            <p:cNvSpPr>
              <a:spLocks/>
            </p:cNvSpPr>
            <p:nvPr/>
          </p:nvSpPr>
          <p:spPr bwMode="auto">
            <a:xfrm>
              <a:off x="3339" y="2261"/>
              <a:ext cx="945" cy="385"/>
            </a:xfrm>
            <a:custGeom>
              <a:avLst/>
              <a:gdLst>
                <a:gd name="T0" fmla="*/ 93 w 945"/>
                <a:gd name="T1" fmla="*/ 69 h 385"/>
                <a:gd name="T2" fmla="*/ 131 w 945"/>
                <a:gd name="T3" fmla="*/ 36 h 385"/>
                <a:gd name="T4" fmla="*/ 170 w 945"/>
                <a:gd name="T5" fmla="*/ 0 h 385"/>
                <a:gd name="T6" fmla="*/ 180 w 945"/>
                <a:gd name="T7" fmla="*/ 56 h 385"/>
                <a:gd name="T8" fmla="*/ 201 w 945"/>
                <a:gd name="T9" fmla="*/ 96 h 385"/>
                <a:gd name="T10" fmla="*/ 263 w 945"/>
                <a:gd name="T11" fmla="*/ 119 h 385"/>
                <a:gd name="T12" fmla="*/ 297 w 945"/>
                <a:gd name="T13" fmla="*/ 109 h 385"/>
                <a:gd name="T14" fmla="*/ 361 w 945"/>
                <a:gd name="T15" fmla="*/ 118 h 385"/>
                <a:gd name="T16" fmla="*/ 413 w 945"/>
                <a:gd name="T17" fmla="*/ 127 h 385"/>
                <a:gd name="T18" fmla="*/ 483 w 945"/>
                <a:gd name="T19" fmla="*/ 96 h 385"/>
                <a:gd name="T20" fmla="*/ 524 w 945"/>
                <a:gd name="T21" fmla="*/ 82 h 385"/>
                <a:gd name="T22" fmla="*/ 560 w 945"/>
                <a:gd name="T23" fmla="*/ 119 h 385"/>
                <a:gd name="T24" fmla="*/ 650 w 945"/>
                <a:gd name="T25" fmla="*/ 96 h 385"/>
                <a:gd name="T26" fmla="*/ 753 w 945"/>
                <a:gd name="T27" fmla="*/ 108 h 385"/>
                <a:gd name="T28" fmla="*/ 872 w 945"/>
                <a:gd name="T29" fmla="*/ 149 h 385"/>
                <a:gd name="T30" fmla="*/ 926 w 945"/>
                <a:gd name="T31" fmla="*/ 145 h 385"/>
                <a:gd name="T32" fmla="*/ 908 w 945"/>
                <a:gd name="T33" fmla="*/ 160 h 385"/>
                <a:gd name="T34" fmla="*/ 930 w 945"/>
                <a:gd name="T35" fmla="*/ 173 h 385"/>
                <a:gd name="T36" fmla="*/ 942 w 945"/>
                <a:gd name="T37" fmla="*/ 194 h 385"/>
                <a:gd name="T38" fmla="*/ 911 w 945"/>
                <a:gd name="T39" fmla="*/ 204 h 385"/>
                <a:gd name="T40" fmla="*/ 904 w 945"/>
                <a:gd name="T41" fmla="*/ 219 h 385"/>
                <a:gd name="T42" fmla="*/ 890 w 945"/>
                <a:gd name="T43" fmla="*/ 212 h 385"/>
                <a:gd name="T44" fmla="*/ 893 w 945"/>
                <a:gd name="T45" fmla="*/ 234 h 385"/>
                <a:gd name="T46" fmla="*/ 917 w 945"/>
                <a:gd name="T47" fmla="*/ 250 h 385"/>
                <a:gd name="T48" fmla="*/ 929 w 945"/>
                <a:gd name="T49" fmla="*/ 274 h 385"/>
                <a:gd name="T50" fmla="*/ 922 w 945"/>
                <a:gd name="T51" fmla="*/ 284 h 385"/>
                <a:gd name="T52" fmla="*/ 893 w 945"/>
                <a:gd name="T53" fmla="*/ 297 h 385"/>
                <a:gd name="T54" fmla="*/ 911 w 945"/>
                <a:gd name="T55" fmla="*/ 312 h 385"/>
                <a:gd name="T56" fmla="*/ 883 w 945"/>
                <a:gd name="T57" fmla="*/ 312 h 385"/>
                <a:gd name="T58" fmla="*/ 867 w 945"/>
                <a:gd name="T59" fmla="*/ 315 h 385"/>
                <a:gd name="T60" fmla="*/ 868 w 945"/>
                <a:gd name="T61" fmla="*/ 296 h 385"/>
                <a:gd name="T62" fmla="*/ 823 w 945"/>
                <a:gd name="T63" fmla="*/ 305 h 385"/>
                <a:gd name="T64" fmla="*/ 800 w 945"/>
                <a:gd name="T65" fmla="*/ 323 h 385"/>
                <a:gd name="T66" fmla="*/ 790 w 945"/>
                <a:gd name="T67" fmla="*/ 331 h 385"/>
                <a:gd name="T68" fmla="*/ 749 w 945"/>
                <a:gd name="T69" fmla="*/ 348 h 385"/>
                <a:gd name="T70" fmla="*/ 740 w 945"/>
                <a:gd name="T71" fmla="*/ 366 h 385"/>
                <a:gd name="T72" fmla="*/ 710 w 945"/>
                <a:gd name="T73" fmla="*/ 354 h 385"/>
                <a:gd name="T74" fmla="*/ 682 w 945"/>
                <a:gd name="T75" fmla="*/ 348 h 385"/>
                <a:gd name="T76" fmla="*/ 655 w 945"/>
                <a:gd name="T77" fmla="*/ 346 h 385"/>
                <a:gd name="T78" fmla="*/ 632 w 945"/>
                <a:gd name="T79" fmla="*/ 338 h 385"/>
                <a:gd name="T80" fmla="*/ 580 w 945"/>
                <a:gd name="T81" fmla="*/ 366 h 385"/>
                <a:gd name="T82" fmla="*/ 562 w 945"/>
                <a:gd name="T83" fmla="*/ 380 h 385"/>
                <a:gd name="T84" fmla="*/ 545 w 945"/>
                <a:gd name="T85" fmla="*/ 371 h 385"/>
                <a:gd name="T86" fmla="*/ 527 w 945"/>
                <a:gd name="T87" fmla="*/ 338 h 385"/>
                <a:gd name="T88" fmla="*/ 509 w 945"/>
                <a:gd name="T89" fmla="*/ 336 h 385"/>
                <a:gd name="T90" fmla="*/ 490 w 945"/>
                <a:gd name="T91" fmla="*/ 325 h 385"/>
                <a:gd name="T92" fmla="*/ 462 w 945"/>
                <a:gd name="T93" fmla="*/ 323 h 385"/>
                <a:gd name="T94" fmla="*/ 441 w 945"/>
                <a:gd name="T95" fmla="*/ 327 h 385"/>
                <a:gd name="T96" fmla="*/ 425 w 945"/>
                <a:gd name="T97" fmla="*/ 315 h 385"/>
                <a:gd name="T98" fmla="*/ 423 w 945"/>
                <a:gd name="T99" fmla="*/ 297 h 385"/>
                <a:gd name="T100" fmla="*/ 400 w 945"/>
                <a:gd name="T101" fmla="*/ 307 h 385"/>
                <a:gd name="T102" fmla="*/ 382 w 945"/>
                <a:gd name="T103" fmla="*/ 296 h 385"/>
                <a:gd name="T104" fmla="*/ 420 w 945"/>
                <a:gd name="T105" fmla="*/ 281 h 385"/>
                <a:gd name="T106" fmla="*/ 387 w 945"/>
                <a:gd name="T107" fmla="*/ 274 h 385"/>
                <a:gd name="T108" fmla="*/ 336 w 945"/>
                <a:gd name="T109" fmla="*/ 282 h 385"/>
                <a:gd name="T110" fmla="*/ 212 w 945"/>
                <a:gd name="T111" fmla="*/ 268 h 385"/>
                <a:gd name="T112" fmla="*/ 105 w 945"/>
                <a:gd name="T113" fmla="*/ 258 h 385"/>
                <a:gd name="T114" fmla="*/ 49 w 945"/>
                <a:gd name="T115" fmla="*/ 199 h 385"/>
                <a:gd name="T116" fmla="*/ 15 w 945"/>
                <a:gd name="T117" fmla="*/ 167 h 385"/>
                <a:gd name="T118" fmla="*/ 0 w 945"/>
                <a:gd name="T119" fmla="*/ 127 h 385"/>
                <a:gd name="T120" fmla="*/ 33 w 945"/>
                <a:gd name="T121" fmla="*/ 98 h 38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45"/>
                <a:gd name="T184" fmla="*/ 0 h 385"/>
                <a:gd name="T185" fmla="*/ 945 w 945"/>
                <a:gd name="T186" fmla="*/ 385 h 38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45" h="385">
                  <a:moveTo>
                    <a:pt x="36" y="67"/>
                  </a:moveTo>
                  <a:lnTo>
                    <a:pt x="48" y="65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8" y="69"/>
                  </a:lnTo>
                  <a:lnTo>
                    <a:pt x="93" y="69"/>
                  </a:lnTo>
                  <a:lnTo>
                    <a:pt x="96" y="70"/>
                  </a:lnTo>
                  <a:lnTo>
                    <a:pt x="105" y="62"/>
                  </a:lnTo>
                  <a:lnTo>
                    <a:pt x="110" y="59"/>
                  </a:lnTo>
                  <a:lnTo>
                    <a:pt x="113" y="52"/>
                  </a:lnTo>
                  <a:lnTo>
                    <a:pt x="121" y="47"/>
                  </a:lnTo>
                  <a:lnTo>
                    <a:pt x="131" y="36"/>
                  </a:lnTo>
                  <a:lnTo>
                    <a:pt x="127" y="30"/>
                  </a:lnTo>
                  <a:lnTo>
                    <a:pt x="131" y="25"/>
                  </a:lnTo>
                  <a:lnTo>
                    <a:pt x="137" y="18"/>
                  </a:lnTo>
                  <a:lnTo>
                    <a:pt x="154" y="12"/>
                  </a:lnTo>
                  <a:lnTo>
                    <a:pt x="159" y="12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8" y="0"/>
                  </a:lnTo>
                  <a:lnTo>
                    <a:pt x="190" y="28"/>
                  </a:lnTo>
                  <a:lnTo>
                    <a:pt x="165" y="28"/>
                  </a:lnTo>
                  <a:lnTo>
                    <a:pt x="163" y="49"/>
                  </a:lnTo>
                  <a:lnTo>
                    <a:pt x="180" y="56"/>
                  </a:lnTo>
                  <a:lnTo>
                    <a:pt x="194" y="65"/>
                  </a:lnTo>
                  <a:lnTo>
                    <a:pt x="194" y="70"/>
                  </a:lnTo>
                  <a:lnTo>
                    <a:pt x="183" y="72"/>
                  </a:lnTo>
                  <a:lnTo>
                    <a:pt x="178" y="85"/>
                  </a:lnTo>
                  <a:lnTo>
                    <a:pt x="194" y="90"/>
                  </a:lnTo>
                  <a:lnTo>
                    <a:pt x="201" y="96"/>
                  </a:lnTo>
                  <a:lnTo>
                    <a:pt x="203" y="105"/>
                  </a:lnTo>
                  <a:lnTo>
                    <a:pt x="216" y="108"/>
                  </a:lnTo>
                  <a:lnTo>
                    <a:pt x="222" y="106"/>
                  </a:lnTo>
                  <a:lnTo>
                    <a:pt x="247" y="105"/>
                  </a:lnTo>
                  <a:lnTo>
                    <a:pt x="250" y="114"/>
                  </a:lnTo>
                  <a:lnTo>
                    <a:pt x="263" y="119"/>
                  </a:lnTo>
                  <a:lnTo>
                    <a:pt x="278" y="106"/>
                  </a:lnTo>
                  <a:lnTo>
                    <a:pt x="287" y="106"/>
                  </a:lnTo>
                  <a:lnTo>
                    <a:pt x="304" y="101"/>
                  </a:lnTo>
                  <a:lnTo>
                    <a:pt x="314" y="103"/>
                  </a:lnTo>
                  <a:lnTo>
                    <a:pt x="314" y="108"/>
                  </a:lnTo>
                  <a:lnTo>
                    <a:pt x="297" y="109"/>
                  </a:lnTo>
                  <a:lnTo>
                    <a:pt x="297" y="114"/>
                  </a:lnTo>
                  <a:lnTo>
                    <a:pt x="315" y="113"/>
                  </a:lnTo>
                  <a:lnTo>
                    <a:pt x="317" y="123"/>
                  </a:lnTo>
                  <a:lnTo>
                    <a:pt x="335" y="123"/>
                  </a:lnTo>
                  <a:lnTo>
                    <a:pt x="351" y="116"/>
                  </a:lnTo>
                  <a:lnTo>
                    <a:pt x="361" y="118"/>
                  </a:lnTo>
                  <a:lnTo>
                    <a:pt x="374" y="118"/>
                  </a:lnTo>
                  <a:lnTo>
                    <a:pt x="387" y="118"/>
                  </a:lnTo>
                  <a:lnTo>
                    <a:pt x="398" y="113"/>
                  </a:lnTo>
                  <a:lnTo>
                    <a:pt x="411" y="113"/>
                  </a:lnTo>
                  <a:lnTo>
                    <a:pt x="403" y="126"/>
                  </a:lnTo>
                  <a:lnTo>
                    <a:pt x="413" y="127"/>
                  </a:lnTo>
                  <a:lnTo>
                    <a:pt x="433" y="119"/>
                  </a:lnTo>
                  <a:lnTo>
                    <a:pt x="441" y="116"/>
                  </a:lnTo>
                  <a:lnTo>
                    <a:pt x="447" y="113"/>
                  </a:lnTo>
                  <a:lnTo>
                    <a:pt x="460" y="103"/>
                  </a:lnTo>
                  <a:lnTo>
                    <a:pt x="473" y="103"/>
                  </a:lnTo>
                  <a:lnTo>
                    <a:pt x="483" y="96"/>
                  </a:lnTo>
                  <a:lnTo>
                    <a:pt x="490" y="92"/>
                  </a:lnTo>
                  <a:lnTo>
                    <a:pt x="482" y="82"/>
                  </a:lnTo>
                  <a:lnTo>
                    <a:pt x="488" y="75"/>
                  </a:lnTo>
                  <a:lnTo>
                    <a:pt x="500" y="75"/>
                  </a:lnTo>
                  <a:lnTo>
                    <a:pt x="511" y="75"/>
                  </a:lnTo>
                  <a:lnTo>
                    <a:pt x="524" y="82"/>
                  </a:lnTo>
                  <a:lnTo>
                    <a:pt x="522" y="90"/>
                  </a:lnTo>
                  <a:lnTo>
                    <a:pt x="527" y="95"/>
                  </a:lnTo>
                  <a:lnTo>
                    <a:pt x="522" y="101"/>
                  </a:lnTo>
                  <a:lnTo>
                    <a:pt x="524" y="108"/>
                  </a:lnTo>
                  <a:lnTo>
                    <a:pt x="534" y="116"/>
                  </a:lnTo>
                  <a:lnTo>
                    <a:pt x="560" y="119"/>
                  </a:lnTo>
                  <a:lnTo>
                    <a:pt x="565" y="124"/>
                  </a:lnTo>
                  <a:lnTo>
                    <a:pt x="578" y="124"/>
                  </a:lnTo>
                  <a:lnTo>
                    <a:pt x="591" y="108"/>
                  </a:lnTo>
                  <a:lnTo>
                    <a:pt x="617" y="100"/>
                  </a:lnTo>
                  <a:lnTo>
                    <a:pt x="629" y="96"/>
                  </a:lnTo>
                  <a:lnTo>
                    <a:pt x="650" y="96"/>
                  </a:lnTo>
                  <a:lnTo>
                    <a:pt x="660" y="98"/>
                  </a:lnTo>
                  <a:lnTo>
                    <a:pt x="669" y="87"/>
                  </a:lnTo>
                  <a:lnTo>
                    <a:pt x="686" y="85"/>
                  </a:lnTo>
                  <a:lnTo>
                    <a:pt x="728" y="105"/>
                  </a:lnTo>
                  <a:lnTo>
                    <a:pt x="741" y="101"/>
                  </a:lnTo>
                  <a:lnTo>
                    <a:pt x="753" y="108"/>
                  </a:lnTo>
                  <a:lnTo>
                    <a:pt x="785" y="98"/>
                  </a:lnTo>
                  <a:lnTo>
                    <a:pt x="790" y="106"/>
                  </a:lnTo>
                  <a:lnTo>
                    <a:pt x="805" y="106"/>
                  </a:lnTo>
                  <a:lnTo>
                    <a:pt x="839" y="131"/>
                  </a:lnTo>
                  <a:lnTo>
                    <a:pt x="855" y="127"/>
                  </a:lnTo>
                  <a:lnTo>
                    <a:pt x="872" y="149"/>
                  </a:lnTo>
                  <a:lnTo>
                    <a:pt x="886" y="147"/>
                  </a:lnTo>
                  <a:lnTo>
                    <a:pt x="899" y="152"/>
                  </a:lnTo>
                  <a:lnTo>
                    <a:pt x="914" y="150"/>
                  </a:lnTo>
                  <a:lnTo>
                    <a:pt x="930" y="139"/>
                  </a:lnTo>
                  <a:lnTo>
                    <a:pt x="929" y="142"/>
                  </a:lnTo>
                  <a:lnTo>
                    <a:pt x="926" y="145"/>
                  </a:lnTo>
                  <a:lnTo>
                    <a:pt x="926" y="150"/>
                  </a:lnTo>
                  <a:lnTo>
                    <a:pt x="922" y="154"/>
                  </a:lnTo>
                  <a:lnTo>
                    <a:pt x="926" y="155"/>
                  </a:lnTo>
                  <a:lnTo>
                    <a:pt x="922" y="158"/>
                  </a:lnTo>
                  <a:lnTo>
                    <a:pt x="917" y="155"/>
                  </a:lnTo>
                  <a:lnTo>
                    <a:pt x="908" y="160"/>
                  </a:lnTo>
                  <a:lnTo>
                    <a:pt x="911" y="163"/>
                  </a:lnTo>
                  <a:lnTo>
                    <a:pt x="914" y="167"/>
                  </a:lnTo>
                  <a:lnTo>
                    <a:pt x="914" y="171"/>
                  </a:lnTo>
                  <a:lnTo>
                    <a:pt x="922" y="175"/>
                  </a:lnTo>
                  <a:lnTo>
                    <a:pt x="926" y="173"/>
                  </a:lnTo>
                  <a:lnTo>
                    <a:pt x="930" y="173"/>
                  </a:lnTo>
                  <a:lnTo>
                    <a:pt x="929" y="178"/>
                  </a:lnTo>
                  <a:lnTo>
                    <a:pt x="932" y="181"/>
                  </a:lnTo>
                  <a:lnTo>
                    <a:pt x="940" y="186"/>
                  </a:lnTo>
                  <a:lnTo>
                    <a:pt x="945" y="188"/>
                  </a:lnTo>
                  <a:lnTo>
                    <a:pt x="945" y="191"/>
                  </a:lnTo>
                  <a:lnTo>
                    <a:pt x="942" y="194"/>
                  </a:lnTo>
                  <a:lnTo>
                    <a:pt x="940" y="201"/>
                  </a:lnTo>
                  <a:lnTo>
                    <a:pt x="930" y="199"/>
                  </a:lnTo>
                  <a:lnTo>
                    <a:pt x="922" y="199"/>
                  </a:lnTo>
                  <a:lnTo>
                    <a:pt x="914" y="198"/>
                  </a:lnTo>
                  <a:lnTo>
                    <a:pt x="913" y="201"/>
                  </a:lnTo>
                  <a:lnTo>
                    <a:pt x="911" y="204"/>
                  </a:lnTo>
                  <a:lnTo>
                    <a:pt x="917" y="207"/>
                  </a:lnTo>
                  <a:lnTo>
                    <a:pt x="926" y="204"/>
                  </a:lnTo>
                  <a:lnTo>
                    <a:pt x="927" y="209"/>
                  </a:lnTo>
                  <a:lnTo>
                    <a:pt x="908" y="216"/>
                  </a:lnTo>
                  <a:lnTo>
                    <a:pt x="909" y="219"/>
                  </a:lnTo>
                  <a:lnTo>
                    <a:pt x="904" y="219"/>
                  </a:lnTo>
                  <a:lnTo>
                    <a:pt x="903" y="220"/>
                  </a:lnTo>
                  <a:lnTo>
                    <a:pt x="899" y="216"/>
                  </a:lnTo>
                  <a:lnTo>
                    <a:pt x="898" y="214"/>
                  </a:lnTo>
                  <a:lnTo>
                    <a:pt x="904" y="211"/>
                  </a:lnTo>
                  <a:lnTo>
                    <a:pt x="904" y="209"/>
                  </a:lnTo>
                  <a:lnTo>
                    <a:pt x="890" y="212"/>
                  </a:lnTo>
                  <a:lnTo>
                    <a:pt x="893" y="222"/>
                  </a:lnTo>
                  <a:lnTo>
                    <a:pt x="891" y="224"/>
                  </a:lnTo>
                  <a:lnTo>
                    <a:pt x="885" y="224"/>
                  </a:lnTo>
                  <a:lnTo>
                    <a:pt x="888" y="230"/>
                  </a:lnTo>
                  <a:lnTo>
                    <a:pt x="893" y="230"/>
                  </a:lnTo>
                  <a:lnTo>
                    <a:pt x="893" y="234"/>
                  </a:lnTo>
                  <a:lnTo>
                    <a:pt x="893" y="237"/>
                  </a:lnTo>
                  <a:lnTo>
                    <a:pt x="896" y="242"/>
                  </a:lnTo>
                  <a:lnTo>
                    <a:pt x="899" y="243"/>
                  </a:lnTo>
                  <a:lnTo>
                    <a:pt x="908" y="240"/>
                  </a:lnTo>
                  <a:lnTo>
                    <a:pt x="919" y="243"/>
                  </a:lnTo>
                  <a:lnTo>
                    <a:pt x="917" y="250"/>
                  </a:lnTo>
                  <a:lnTo>
                    <a:pt x="913" y="253"/>
                  </a:lnTo>
                  <a:lnTo>
                    <a:pt x="913" y="256"/>
                  </a:lnTo>
                  <a:lnTo>
                    <a:pt x="916" y="258"/>
                  </a:lnTo>
                  <a:lnTo>
                    <a:pt x="939" y="263"/>
                  </a:lnTo>
                  <a:lnTo>
                    <a:pt x="934" y="269"/>
                  </a:lnTo>
                  <a:lnTo>
                    <a:pt x="929" y="274"/>
                  </a:lnTo>
                  <a:lnTo>
                    <a:pt x="922" y="276"/>
                  </a:lnTo>
                  <a:lnTo>
                    <a:pt x="916" y="276"/>
                  </a:lnTo>
                  <a:lnTo>
                    <a:pt x="914" y="278"/>
                  </a:lnTo>
                  <a:lnTo>
                    <a:pt x="916" y="279"/>
                  </a:lnTo>
                  <a:lnTo>
                    <a:pt x="921" y="282"/>
                  </a:lnTo>
                  <a:lnTo>
                    <a:pt x="922" y="284"/>
                  </a:lnTo>
                  <a:lnTo>
                    <a:pt x="914" y="289"/>
                  </a:lnTo>
                  <a:lnTo>
                    <a:pt x="909" y="286"/>
                  </a:lnTo>
                  <a:lnTo>
                    <a:pt x="903" y="286"/>
                  </a:lnTo>
                  <a:lnTo>
                    <a:pt x="898" y="287"/>
                  </a:lnTo>
                  <a:lnTo>
                    <a:pt x="895" y="292"/>
                  </a:lnTo>
                  <a:lnTo>
                    <a:pt x="893" y="297"/>
                  </a:lnTo>
                  <a:lnTo>
                    <a:pt x="891" y="300"/>
                  </a:lnTo>
                  <a:lnTo>
                    <a:pt x="890" y="305"/>
                  </a:lnTo>
                  <a:lnTo>
                    <a:pt x="901" y="307"/>
                  </a:lnTo>
                  <a:lnTo>
                    <a:pt x="903" y="310"/>
                  </a:lnTo>
                  <a:lnTo>
                    <a:pt x="908" y="312"/>
                  </a:lnTo>
                  <a:lnTo>
                    <a:pt x="911" y="312"/>
                  </a:lnTo>
                  <a:lnTo>
                    <a:pt x="909" y="320"/>
                  </a:lnTo>
                  <a:lnTo>
                    <a:pt x="899" y="313"/>
                  </a:lnTo>
                  <a:lnTo>
                    <a:pt x="893" y="312"/>
                  </a:lnTo>
                  <a:lnTo>
                    <a:pt x="891" y="315"/>
                  </a:lnTo>
                  <a:lnTo>
                    <a:pt x="886" y="315"/>
                  </a:lnTo>
                  <a:lnTo>
                    <a:pt x="883" y="312"/>
                  </a:lnTo>
                  <a:lnTo>
                    <a:pt x="878" y="307"/>
                  </a:lnTo>
                  <a:lnTo>
                    <a:pt x="873" y="307"/>
                  </a:lnTo>
                  <a:lnTo>
                    <a:pt x="875" y="310"/>
                  </a:lnTo>
                  <a:lnTo>
                    <a:pt x="875" y="313"/>
                  </a:lnTo>
                  <a:lnTo>
                    <a:pt x="872" y="315"/>
                  </a:lnTo>
                  <a:lnTo>
                    <a:pt x="867" y="315"/>
                  </a:lnTo>
                  <a:lnTo>
                    <a:pt x="865" y="312"/>
                  </a:lnTo>
                  <a:lnTo>
                    <a:pt x="865" y="309"/>
                  </a:lnTo>
                  <a:lnTo>
                    <a:pt x="867" y="305"/>
                  </a:lnTo>
                  <a:lnTo>
                    <a:pt x="872" y="300"/>
                  </a:lnTo>
                  <a:lnTo>
                    <a:pt x="872" y="297"/>
                  </a:lnTo>
                  <a:lnTo>
                    <a:pt x="868" y="296"/>
                  </a:lnTo>
                  <a:lnTo>
                    <a:pt x="855" y="297"/>
                  </a:lnTo>
                  <a:lnTo>
                    <a:pt x="846" y="299"/>
                  </a:lnTo>
                  <a:lnTo>
                    <a:pt x="837" y="300"/>
                  </a:lnTo>
                  <a:lnTo>
                    <a:pt x="836" y="299"/>
                  </a:lnTo>
                  <a:lnTo>
                    <a:pt x="823" y="300"/>
                  </a:lnTo>
                  <a:lnTo>
                    <a:pt x="823" y="305"/>
                  </a:lnTo>
                  <a:lnTo>
                    <a:pt x="816" y="307"/>
                  </a:lnTo>
                  <a:lnTo>
                    <a:pt x="813" y="304"/>
                  </a:lnTo>
                  <a:lnTo>
                    <a:pt x="808" y="304"/>
                  </a:lnTo>
                  <a:lnTo>
                    <a:pt x="808" y="307"/>
                  </a:lnTo>
                  <a:lnTo>
                    <a:pt x="803" y="315"/>
                  </a:lnTo>
                  <a:lnTo>
                    <a:pt x="800" y="323"/>
                  </a:lnTo>
                  <a:lnTo>
                    <a:pt x="800" y="327"/>
                  </a:lnTo>
                  <a:lnTo>
                    <a:pt x="800" y="330"/>
                  </a:lnTo>
                  <a:lnTo>
                    <a:pt x="802" y="333"/>
                  </a:lnTo>
                  <a:lnTo>
                    <a:pt x="795" y="336"/>
                  </a:lnTo>
                  <a:lnTo>
                    <a:pt x="792" y="333"/>
                  </a:lnTo>
                  <a:lnTo>
                    <a:pt x="790" y="331"/>
                  </a:lnTo>
                  <a:lnTo>
                    <a:pt x="785" y="331"/>
                  </a:lnTo>
                  <a:lnTo>
                    <a:pt x="777" y="333"/>
                  </a:lnTo>
                  <a:lnTo>
                    <a:pt x="769" y="338"/>
                  </a:lnTo>
                  <a:lnTo>
                    <a:pt x="762" y="341"/>
                  </a:lnTo>
                  <a:lnTo>
                    <a:pt x="754" y="344"/>
                  </a:lnTo>
                  <a:lnTo>
                    <a:pt x="749" y="348"/>
                  </a:lnTo>
                  <a:lnTo>
                    <a:pt x="748" y="351"/>
                  </a:lnTo>
                  <a:lnTo>
                    <a:pt x="748" y="354"/>
                  </a:lnTo>
                  <a:lnTo>
                    <a:pt x="748" y="358"/>
                  </a:lnTo>
                  <a:lnTo>
                    <a:pt x="746" y="361"/>
                  </a:lnTo>
                  <a:lnTo>
                    <a:pt x="744" y="367"/>
                  </a:lnTo>
                  <a:lnTo>
                    <a:pt x="740" y="366"/>
                  </a:lnTo>
                  <a:lnTo>
                    <a:pt x="731" y="366"/>
                  </a:lnTo>
                  <a:lnTo>
                    <a:pt x="728" y="364"/>
                  </a:lnTo>
                  <a:lnTo>
                    <a:pt x="726" y="361"/>
                  </a:lnTo>
                  <a:lnTo>
                    <a:pt x="720" y="356"/>
                  </a:lnTo>
                  <a:lnTo>
                    <a:pt x="715" y="354"/>
                  </a:lnTo>
                  <a:lnTo>
                    <a:pt x="710" y="354"/>
                  </a:lnTo>
                  <a:lnTo>
                    <a:pt x="707" y="356"/>
                  </a:lnTo>
                  <a:lnTo>
                    <a:pt x="704" y="358"/>
                  </a:lnTo>
                  <a:lnTo>
                    <a:pt x="695" y="358"/>
                  </a:lnTo>
                  <a:lnTo>
                    <a:pt x="691" y="356"/>
                  </a:lnTo>
                  <a:lnTo>
                    <a:pt x="687" y="351"/>
                  </a:lnTo>
                  <a:lnTo>
                    <a:pt x="682" y="348"/>
                  </a:lnTo>
                  <a:lnTo>
                    <a:pt x="679" y="343"/>
                  </a:lnTo>
                  <a:lnTo>
                    <a:pt x="676" y="343"/>
                  </a:lnTo>
                  <a:lnTo>
                    <a:pt x="673" y="346"/>
                  </a:lnTo>
                  <a:lnTo>
                    <a:pt x="668" y="348"/>
                  </a:lnTo>
                  <a:lnTo>
                    <a:pt x="658" y="353"/>
                  </a:lnTo>
                  <a:lnTo>
                    <a:pt x="655" y="346"/>
                  </a:lnTo>
                  <a:lnTo>
                    <a:pt x="653" y="341"/>
                  </a:lnTo>
                  <a:lnTo>
                    <a:pt x="650" y="336"/>
                  </a:lnTo>
                  <a:lnTo>
                    <a:pt x="645" y="336"/>
                  </a:lnTo>
                  <a:lnTo>
                    <a:pt x="643" y="335"/>
                  </a:lnTo>
                  <a:lnTo>
                    <a:pt x="632" y="333"/>
                  </a:lnTo>
                  <a:lnTo>
                    <a:pt x="632" y="338"/>
                  </a:lnTo>
                  <a:lnTo>
                    <a:pt x="609" y="338"/>
                  </a:lnTo>
                  <a:lnTo>
                    <a:pt x="606" y="341"/>
                  </a:lnTo>
                  <a:lnTo>
                    <a:pt x="619" y="359"/>
                  </a:lnTo>
                  <a:lnTo>
                    <a:pt x="611" y="361"/>
                  </a:lnTo>
                  <a:lnTo>
                    <a:pt x="607" y="358"/>
                  </a:lnTo>
                  <a:lnTo>
                    <a:pt x="580" y="366"/>
                  </a:lnTo>
                  <a:lnTo>
                    <a:pt x="578" y="362"/>
                  </a:lnTo>
                  <a:lnTo>
                    <a:pt x="573" y="362"/>
                  </a:lnTo>
                  <a:lnTo>
                    <a:pt x="571" y="377"/>
                  </a:lnTo>
                  <a:lnTo>
                    <a:pt x="570" y="384"/>
                  </a:lnTo>
                  <a:lnTo>
                    <a:pt x="563" y="385"/>
                  </a:lnTo>
                  <a:lnTo>
                    <a:pt x="562" y="380"/>
                  </a:lnTo>
                  <a:lnTo>
                    <a:pt x="555" y="382"/>
                  </a:lnTo>
                  <a:lnTo>
                    <a:pt x="552" y="380"/>
                  </a:lnTo>
                  <a:lnTo>
                    <a:pt x="545" y="380"/>
                  </a:lnTo>
                  <a:lnTo>
                    <a:pt x="531" y="380"/>
                  </a:lnTo>
                  <a:lnTo>
                    <a:pt x="529" y="375"/>
                  </a:lnTo>
                  <a:lnTo>
                    <a:pt x="545" y="371"/>
                  </a:lnTo>
                  <a:lnTo>
                    <a:pt x="547" y="346"/>
                  </a:lnTo>
                  <a:lnTo>
                    <a:pt x="542" y="343"/>
                  </a:lnTo>
                  <a:lnTo>
                    <a:pt x="544" y="331"/>
                  </a:lnTo>
                  <a:lnTo>
                    <a:pt x="537" y="330"/>
                  </a:lnTo>
                  <a:lnTo>
                    <a:pt x="534" y="336"/>
                  </a:lnTo>
                  <a:lnTo>
                    <a:pt x="527" y="338"/>
                  </a:lnTo>
                  <a:lnTo>
                    <a:pt x="527" y="330"/>
                  </a:lnTo>
                  <a:lnTo>
                    <a:pt x="521" y="330"/>
                  </a:lnTo>
                  <a:lnTo>
                    <a:pt x="519" y="336"/>
                  </a:lnTo>
                  <a:lnTo>
                    <a:pt x="516" y="336"/>
                  </a:lnTo>
                  <a:lnTo>
                    <a:pt x="513" y="335"/>
                  </a:lnTo>
                  <a:lnTo>
                    <a:pt x="509" y="336"/>
                  </a:lnTo>
                  <a:lnTo>
                    <a:pt x="504" y="338"/>
                  </a:lnTo>
                  <a:lnTo>
                    <a:pt x="501" y="330"/>
                  </a:lnTo>
                  <a:lnTo>
                    <a:pt x="500" y="327"/>
                  </a:lnTo>
                  <a:lnTo>
                    <a:pt x="498" y="323"/>
                  </a:lnTo>
                  <a:lnTo>
                    <a:pt x="493" y="323"/>
                  </a:lnTo>
                  <a:lnTo>
                    <a:pt x="490" y="325"/>
                  </a:lnTo>
                  <a:lnTo>
                    <a:pt x="487" y="327"/>
                  </a:lnTo>
                  <a:lnTo>
                    <a:pt x="485" y="322"/>
                  </a:lnTo>
                  <a:lnTo>
                    <a:pt x="475" y="322"/>
                  </a:lnTo>
                  <a:lnTo>
                    <a:pt x="470" y="322"/>
                  </a:lnTo>
                  <a:lnTo>
                    <a:pt x="469" y="323"/>
                  </a:lnTo>
                  <a:lnTo>
                    <a:pt x="462" y="323"/>
                  </a:lnTo>
                  <a:lnTo>
                    <a:pt x="460" y="322"/>
                  </a:lnTo>
                  <a:lnTo>
                    <a:pt x="464" y="320"/>
                  </a:lnTo>
                  <a:lnTo>
                    <a:pt x="465" y="317"/>
                  </a:lnTo>
                  <a:lnTo>
                    <a:pt x="449" y="318"/>
                  </a:lnTo>
                  <a:lnTo>
                    <a:pt x="446" y="322"/>
                  </a:lnTo>
                  <a:lnTo>
                    <a:pt x="441" y="327"/>
                  </a:lnTo>
                  <a:lnTo>
                    <a:pt x="425" y="335"/>
                  </a:lnTo>
                  <a:lnTo>
                    <a:pt x="416" y="331"/>
                  </a:lnTo>
                  <a:lnTo>
                    <a:pt x="431" y="323"/>
                  </a:lnTo>
                  <a:lnTo>
                    <a:pt x="433" y="320"/>
                  </a:lnTo>
                  <a:lnTo>
                    <a:pt x="431" y="318"/>
                  </a:lnTo>
                  <a:lnTo>
                    <a:pt x="425" y="315"/>
                  </a:lnTo>
                  <a:lnTo>
                    <a:pt x="425" y="312"/>
                  </a:lnTo>
                  <a:lnTo>
                    <a:pt x="428" y="310"/>
                  </a:lnTo>
                  <a:lnTo>
                    <a:pt x="433" y="309"/>
                  </a:lnTo>
                  <a:lnTo>
                    <a:pt x="434" y="296"/>
                  </a:lnTo>
                  <a:lnTo>
                    <a:pt x="429" y="296"/>
                  </a:lnTo>
                  <a:lnTo>
                    <a:pt x="423" y="297"/>
                  </a:lnTo>
                  <a:lnTo>
                    <a:pt x="420" y="300"/>
                  </a:lnTo>
                  <a:lnTo>
                    <a:pt x="416" y="304"/>
                  </a:lnTo>
                  <a:lnTo>
                    <a:pt x="415" y="305"/>
                  </a:lnTo>
                  <a:lnTo>
                    <a:pt x="408" y="307"/>
                  </a:lnTo>
                  <a:lnTo>
                    <a:pt x="403" y="307"/>
                  </a:lnTo>
                  <a:lnTo>
                    <a:pt x="400" y="307"/>
                  </a:lnTo>
                  <a:lnTo>
                    <a:pt x="395" y="304"/>
                  </a:lnTo>
                  <a:lnTo>
                    <a:pt x="397" y="300"/>
                  </a:lnTo>
                  <a:lnTo>
                    <a:pt x="387" y="299"/>
                  </a:lnTo>
                  <a:lnTo>
                    <a:pt x="380" y="302"/>
                  </a:lnTo>
                  <a:lnTo>
                    <a:pt x="377" y="300"/>
                  </a:lnTo>
                  <a:lnTo>
                    <a:pt x="382" y="296"/>
                  </a:lnTo>
                  <a:lnTo>
                    <a:pt x="389" y="296"/>
                  </a:lnTo>
                  <a:lnTo>
                    <a:pt x="398" y="294"/>
                  </a:lnTo>
                  <a:lnTo>
                    <a:pt x="408" y="291"/>
                  </a:lnTo>
                  <a:lnTo>
                    <a:pt x="413" y="289"/>
                  </a:lnTo>
                  <a:lnTo>
                    <a:pt x="416" y="286"/>
                  </a:lnTo>
                  <a:lnTo>
                    <a:pt x="420" y="281"/>
                  </a:lnTo>
                  <a:lnTo>
                    <a:pt x="410" y="278"/>
                  </a:lnTo>
                  <a:lnTo>
                    <a:pt x="407" y="281"/>
                  </a:lnTo>
                  <a:lnTo>
                    <a:pt x="400" y="284"/>
                  </a:lnTo>
                  <a:lnTo>
                    <a:pt x="385" y="281"/>
                  </a:lnTo>
                  <a:lnTo>
                    <a:pt x="384" y="278"/>
                  </a:lnTo>
                  <a:lnTo>
                    <a:pt x="387" y="274"/>
                  </a:lnTo>
                  <a:lnTo>
                    <a:pt x="377" y="271"/>
                  </a:lnTo>
                  <a:lnTo>
                    <a:pt x="379" y="266"/>
                  </a:lnTo>
                  <a:lnTo>
                    <a:pt x="372" y="265"/>
                  </a:lnTo>
                  <a:lnTo>
                    <a:pt x="364" y="269"/>
                  </a:lnTo>
                  <a:lnTo>
                    <a:pt x="354" y="274"/>
                  </a:lnTo>
                  <a:lnTo>
                    <a:pt x="336" y="282"/>
                  </a:lnTo>
                  <a:lnTo>
                    <a:pt x="335" y="274"/>
                  </a:lnTo>
                  <a:lnTo>
                    <a:pt x="304" y="281"/>
                  </a:lnTo>
                  <a:lnTo>
                    <a:pt x="287" y="281"/>
                  </a:lnTo>
                  <a:lnTo>
                    <a:pt x="268" y="274"/>
                  </a:lnTo>
                  <a:lnTo>
                    <a:pt x="247" y="273"/>
                  </a:lnTo>
                  <a:lnTo>
                    <a:pt x="212" y="268"/>
                  </a:lnTo>
                  <a:lnTo>
                    <a:pt x="193" y="261"/>
                  </a:lnTo>
                  <a:lnTo>
                    <a:pt x="165" y="251"/>
                  </a:lnTo>
                  <a:lnTo>
                    <a:pt x="134" y="271"/>
                  </a:lnTo>
                  <a:lnTo>
                    <a:pt x="124" y="266"/>
                  </a:lnTo>
                  <a:lnTo>
                    <a:pt x="124" y="258"/>
                  </a:lnTo>
                  <a:lnTo>
                    <a:pt x="105" y="258"/>
                  </a:lnTo>
                  <a:lnTo>
                    <a:pt x="83" y="263"/>
                  </a:lnTo>
                  <a:lnTo>
                    <a:pt x="62" y="258"/>
                  </a:lnTo>
                  <a:lnTo>
                    <a:pt x="48" y="235"/>
                  </a:lnTo>
                  <a:lnTo>
                    <a:pt x="62" y="224"/>
                  </a:lnTo>
                  <a:lnTo>
                    <a:pt x="51" y="209"/>
                  </a:lnTo>
                  <a:lnTo>
                    <a:pt x="49" y="199"/>
                  </a:lnTo>
                  <a:lnTo>
                    <a:pt x="57" y="193"/>
                  </a:lnTo>
                  <a:lnTo>
                    <a:pt x="51" y="183"/>
                  </a:lnTo>
                  <a:lnTo>
                    <a:pt x="48" y="175"/>
                  </a:lnTo>
                  <a:lnTo>
                    <a:pt x="38" y="167"/>
                  </a:lnTo>
                  <a:lnTo>
                    <a:pt x="31" y="163"/>
                  </a:lnTo>
                  <a:lnTo>
                    <a:pt x="15" y="167"/>
                  </a:lnTo>
                  <a:lnTo>
                    <a:pt x="3" y="167"/>
                  </a:lnTo>
                  <a:lnTo>
                    <a:pt x="2" y="163"/>
                  </a:lnTo>
                  <a:lnTo>
                    <a:pt x="18" y="154"/>
                  </a:lnTo>
                  <a:lnTo>
                    <a:pt x="8" y="144"/>
                  </a:lnTo>
                  <a:lnTo>
                    <a:pt x="2" y="136"/>
                  </a:lnTo>
                  <a:lnTo>
                    <a:pt x="0" y="127"/>
                  </a:lnTo>
                  <a:lnTo>
                    <a:pt x="10" y="119"/>
                  </a:lnTo>
                  <a:lnTo>
                    <a:pt x="20" y="118"/>
                  </a:lnTo>
                  <a:lnTo>
                    <a:pt x="31" y="118"/>
                  </a:lnTo>
                  <a:lnTo>
                    <a:pt x="36" y="113"/>
                  </a:lnTo>
                  <a:lnTo>
                    <a:pt x="31" y="105"/>
                  </a:lnTo>
                  <a:lnTo>
                    <a:pt x="33" y="98"/>
                  </a:lnTo>
                  <a:lnTo>
                    <a:pt x="30" y="90"/>
                  </a:lnTo>
                  <a:lnTo>
                    <a:pt x="21" y="88"/>
                  </a:lnTo>
                  <a:lnTo>
                    <a:pt x="36" y="67"/>
                  </a:lnTo>
                  <a:close/>
                </a:path>
              </a:pathLst>
            </a:custGeom>
            <a:solidFill>
              <a:srgbClr val="92D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4" name="Freeform 38"/>
            <p:cNvSpPr>
              <a:spLocks/>
            </p:cNvSpPr>
            <p:nvPr/>
          </p:nvSpPr>
          <p:spPr bwMode="auto">
            <a:xfrm>
              <a:off x="4224" y="2281"/>
              <a:ext cx="679" cy="385"/>
            </a:xfrm>
            <a:custGeom>
              <a:avLst/>
              <a:gdLst>
                <a:gd name="T0" fmla="*/ 212 w 679"/>
                <a:gd name="T1" fmla="*/ 8 h 385"/>
                <a:gd name="T2" fmla="*/ 298 w 679"/>
                <a:gd name="T3" fmla="*/ 41 h 385"/>
                <a:gd name="T4" fmla="*/ 414 w 679"/>
                <a:gd name="T5" fmla="*/ 60 h 385"/>
                <a:gd name="T6" fmla="*/ 422 w 679"/>
                <a:gd name="T7" fmla="*/ 96 h 385"/>
                <a:gd name="T8" fmla="*/ 445 w 679"/>
                <a:gd name="T9" fmla="*/ 109 h 385"/>
                <a:gd name="T10" fmla="*/ 471 w 679"/>
                <a:gd name="T11" fmla="*/ 119 h 385"/>
                <a:gd name="T12" fmla="*/ 493 w 679"/>
                <a:gd name="T13" fmla="*/ 127 h 385"/>
                <a:gd name="T14" fmla="*/ 506 w 679"/>
                <a:gd name="T15" fmla="*/ 125 h 385"/>
                <a:gd name="T16" fmla="*/ 519 w 679"/>
                <a:gd name="T17" fmla="*/ 135 h 385"/>
                <a:gd name="T18" fmla="*/ 532 w 679"/>
                <a:gd name="T19" fmla="*/ 142 h 385"/>
                <a:gd name="T20" fmla="*/ 568 w 679"/>
                <a:gd name="T21" fmla="*/ 160 h 385"/>
                <a:gd name="T22" fmla="*/ 558 w 679"/>
                <a:gd name="T23" fmla="*/ 163 h 385"/>
                <a:gd name="T24" fmla="*/ 558 w 679"/>
                <a:gd name="T25" fmla="*/ 171 h 385"/>
                <a:gd name="T26" fmla="*/ 581 w 679"/>
                <a:gd name="T27" fmla="*/ 182 h 385"/>
                <a:gd name="T28" fmla="*/ 582 w 679"/>
                <a:gd name="T29" fmla="*/ 194 h 385"/>
                <a:gd name="T30" fmla="*/ 605 w 679"/>
                <a:gd name="T31" fmla="*/ 209 h 385"/>
                <a:gd name="T32" fmla="*/ 657 w 679"/>
                <a:gd name="T33" fmla="*/ 204 h 385"/>
                <a:gd name="T34" fmla="*/ 664 w 679"/>
                <a:gd name="T35" fmla="*/ 227 h 385"/>
                <a:gd name="T36" fmla="*/ 578 w 679"/>
                <a:gd name="T37" fmla="*/ 287 h 385"/>
                <a:gd name="T38" fmla="*/ 514 w 679"/>
                <a:gd name="T39" fmla="*/ 290 h 385"/>
                <a:gd name="T40" fmla="*/ 431 w 679"/>
                <a:gd name="T41" fmla="*/ 324 h 385"/>
                <a:gd name="T42" fmla="*/ 313 w 679"/>
                <a:gd name="T43" fmla="*/ 320 h 385"/>
                <a:gd name="T44" fmla="*/ 279 w 679"/>
                <a:gd name="T45" fmla="*/ 321 h 385"/>
                <a:gd name="T46" fmla="*/ 230 w 679"/>
                <a:gd name="T47" fmla="*/ 339 h 385"/>
                <a:gd name="T48" fmla="*/ 202 w 679"/>
                <a:gd name="T49" fmla="*/ 347 h 385"/>
                <a:gd name="T50" fmla="*/ 179 w 679"/>
                <a:gd name="T51" fmla="*/ 336 h 385"/>
                <a:gd name="T52" fmla="*/ 170 w 679"/>
                <a:gd name="T53" fmla="*/ 326 h 385"/>
                <a:gd name="T54" fmla="*/ 142 w 679"/>
                <a:gd name="T55" fmla="*/ 346 h 385"/>
                <a:gd name="T56" fmla="*/ 127 w 679"/>
                <a:gd name="T57" fmla="*/ 355 h 385"/>
                <a:gd name="T58" fmla="*/ 73 w 679"/>
                <a:gd name="T59" fmla="*/ 385 h 385"/>
                <a:gd name="T60" fmla="*/ 32 w 679"/>
                <a:gd name="T61" fmla="*/ 382 h 385"/>
                <a:gd name="T62" fmla="*/ 32 w 679"/>
                <a:gd name="T63" fmla="*/ 352 h 385"/>
                <a:gd name="T64" fmla="*/ 14 w 679"/>
                <a:gd name="T65" fmla="*/ 341 h 385"/>
                <a:gd name="T66" fmla="*/ 11 w 679"/>
                <a:gd name="T67" fmla="*/ 318 h 385"/>
                <a:gd name="T68" fmla="*/ 19 w 679"/>
                <a:gd name="T69" fmla="*/ 308 h 385"/>
                <a:gd name="T70" fmla="*/ 8 w 679"/>
                <a:gd name="T71" fmla="*/ 292 h 385"/>
                <a:gd name="T72" fmla="*/ 18 w 679"/>
                <a:gd name="T73" fmla="*/ 290 h 385"/>
                <a:gd name="T74" fmla="*/ 10 w 679"/>
                <a:gd name="T75" fmla="*/ 272 h 385"/>
                <a:gd name="T76" fmla="*/ 37 w 679"/>
                <a:gd name="T77" fmla="*/ 264 h 385"/>
                <a:gd name="T78" fmla="*/ 37 w 679"/>
                <a:gd name="T79" fmla="*/ 256 h 385"/>
                <a:gd name="T80" fmla="*/ 28 w 679"/>
                <a:gd name="T81" fmla="*/ 236 h 385"/>
                <a:gd name="T82" fmla="*/ 14 w 679"/>
                <a:gd name="T83" fmla="*/ 223 h 385"/>
                <a:gd name="T84" fmla="*/ 3 w 679"/>
                <a:gd name="T85" fmla="*/ 210 h 385"/>
                <a:gd name="T86" fmla="*/ 19 w 679"/>
                <a:gd name="T87" fmla="*/ 189 h 385"/>
                <a:gd name="T88" fmla="*/ 19 w 679"/>
                <a:gd name="T89" fmla="*/ 199 h 385"/>
                <a:gd name="T90" fmla="*/ 32 w 679"/>
                <a:gd name="T91" fmla="*/ 187 h 385"/>
                <a:gd name="T92" fmla="*/ 45 w 679"/>
                <a:gd name="T93" fmla="*/ 179 h 385"/>
                <a:gd name="T94" fmla="*/ 55 w 679"/>
                <a:gd name="T95" fmla="*/ 166 h 385"/>
                <a:gd name="T96" fmla="*/ 37 w 679"/>
                <a:gd name="T97" fmla="*/ 155 h 385"/>
                <a:gd name="T98" fmla="*/ 32 w 679"/>
                <a:gd name="T99" fmla="*/ 135 h 385"/>
                <a:gd name="T100" fmla="*/ 41 w 679"/>
                <a:gd name="T101" fmla="*/ 125 h 385"/>
                <a:gd name="T102" fmla="*/ 112 w 679"/>
                <a:gd name="T103" fmla="*/ 103 h 385"/>
                <a:gd name="T104" fmla="*/ 63 w 679"/>
                <a:gd name="T105" fmla="*/ 98 h 385"/>
                <a:gd name="T106" fmla="*/ 80 w 679"/>
                <a:gd name="T107" fmla="*/ 80 h 385"/>
                <a:gd name="T108" fmla="*/ 101 w 679"/>
                <a:gd name="T109" fmla="*/ 50 h 385"/>
                <a:gd name="T110" fmla="*/ 170 w 679"/>
                <a:gd name="T111" fmla="*/ 32 h 38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79"/>
                <a:gd name="T169" fmla="*/ 0 h 385"/>
                <a:gd name="T170" fmla="*/ 679 w 679"/>
                <a:gd name="T171" fmla="*/ 385 h 38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79" h="385">
                  <a:moveTo>
                    <a:pt x="168" y="24"/>
                  </a:moveTo>
                  <a:lnTo>
                    <a:pt x="176" y="23"/>
                  </a:lnTo>
                  <a:lnTo>
                    <a:pt x="171" y="10"/>
                  </a:lnTo>
                  <a:lnTo>
                    <a:pt x="192" y="0"/>
                  </a:lnTo>
                  <a:lnTo>
                    <a:pt x="212" y="8"/>
                  </a:lnTo>
                  <a:lnTo>
                    <a:pt x="218" y="8"/>
                  </a:lnTo>
                  <a:lnTo>
                    <a:pt x="238" y="18"/>
                  </a:lnTo>
                  <a:lnTo>
                    <a:pt x="259" y="14"/>
                  </a:lnTo>
                  <a:lnTo>
                    <a:pt x="276" y="26"/>
                  </a:lnTo>
                  <a:lnTo>
                    <a:pt x="298" y="41"/>
                  </a:lnTo>
                  <a:lnTo>
                    <a:pt x="336" y="49"/>
                  </a:lnTo>
                  <a:lnTo>
                    <a:pt x="336" y="50"/>
                  </a:lnTo>
                  <a:lnTo>
                    <a:pt x="346" y="58"/>
                  </a:lnTo>
                  <a:lnTo>
                    <a:pt x="388" y="58"/>
                  </a:lnTo>
                  <a:lnTo>
                    <a:pt x="414" y="60"/>
                  </a:lnTo>
                  <a:lnTo>
                    <a:pt x="414" y="65"/>
                  </a:lnTo>
                  <a:lnTo>
                    <a:pt x="413" y="81"/>
                  </a:lnTo>
                  <a:lnTo>
                    <a:pt x="427" y="88"/>
                  </a:lnTo>
                  <a:lnTo>
                    <a:pt x="427" y="91"/>
                  </a:lnTo>
                  <a:lnTo>
                    <a:pt x="422" y="96"/>
                  </a:lnTo>
                  <a:lnTo>
                    <a:pt x="416" y="99"/>
                  </a:lnTo>
                  <a:lnTo>
                    <a:pt x="422" y="104"/>
                  </a:lnTo>
                  <a:lnTo>
                    <a:pt x="436" y="103"/>
                  </a:lnTo>
                  <a:lnTo>
                    <a:pt x="442" y="107"/>
                  </a:lnTo>
                  <a:lnTo>
                    <a:pt x="445" y="109"/>
                  </a:lnTo>
                  <a:lnTo>
                    <a:pt x="440" y="114"/>
                  </a:lnTo>
                  <a:lnTo>
                    <a:pt x="440" y="119"/>
                  </a:lnTo>
                  <a:lnTo>
                    <a:pt x="449" y="125"/>
                  </a:lnTo>
                  <a:lnTo>
                    <a:pt x="457" y="124"/>
                  </a:lnTo>
                  <a:lnTo>
                    <a:pt x="471" y="119"/>
                  </a:lnTo>
                  <a:lnTo>
                    <a:pt x="483" y="119"/>
                  </a:lnTo>
                  <a:lnTo>
                    <a:pt x="489" y="119"/>
                  </a:lnTo>
                  <a:lnTo>
                    <a:pt x="493" y="122"/>
                  </a:lnTo>
                  <a:lnTo>
                    <a:pt x="493" y="125"/>
                  </a:lnTo>
                  <a:lnTo>
                    <a:pt x="493" y="127"/>
                  </a:lnTo>
                  <a:lnTo>
                    <a:pt x="494" y="127"/>
                  </a:lnTo>
                  <a:lnTo>
                    <a:pt x="498" y="127"/>
                  </a:lnTo>
                  <a:lnTo>
                    <a:pt x="499" y="125"/>
                  </a:lnTo>
                  <a:lnTo>
                    <a:pt x="502" y="125"/>
                  </a:lnTo>
                  <a:lnTo>
                    <a:pt x="506" y="125"/>
                  </a:lnTo>
                  <a:lnTo>
                    <a:pt x="507" y="127"/>
                  </a:lnTo>
                  <a:lnTo>
                    <a:pt x="509" y="129"/>
                  </a:lnTo>
                  <a:lnTo>
                    <a:pt x="507" y="132"/>
                  </a:lnTo>
                  <a:lnTo>
                    <a:pt x="512" y="134"/>
                  </a:lnTo>
                  <a:lnTo>
                    <a:pt x="519" y="135"/>
                  </a:lnTo>
                  <a:lnTo>
                    <a:pt x="525" y="137"/>
                  </a:lnTo>
                  <a:lnTo>
                    <a:pt x="527" y="138"/>
                  </a:lnTo>
                  <a:lnTo>
                    <a:pt x="527" y="140"/>
                  </a:lnTo>
                  <a:lnTo>
                    <a:pt x="530" y="142"/>
                  </a:lnTo>
                  <a:lnTo>
                    <a:pt x="532" y="142"/>
                  </a:lnTo>
                  <a:lnTo>
                    <a:pt x="537" y="140"/>
                  </a:lnTo>
                  <a:lnTo>
                    <a:pt x="540" y="142"/>
                  </a:lnTo>
                  <a:lnTo>
                    <a:pt x="556" y="151"/>
                  </a:lnTo>
                  <a:lnTo>
                    <a:pt x="558" y="155"/>
                  </a:lnTo>
                  <a:lnTo>
                    <a:pt x="568" y="160"/>
                  </a:lnTo>
                  <a:lnTo>
                    <a:pt x="568" y="161"/>
                  </a:lnTo>
                  <a:lnTo>
                    <a:pt x="566" y="163"/>
                  </a:lnTo>
                  <a:lnTo>
                    <a:pt x="564" y="163"/>
                  </a:lnTo>
                  <a:lnTo>
                    <a:pt x="561" y="163"/>
                  </a:lnTo>
                  <a:lnTo>
                    <a:pt x="558" y="163"/>
                  </a:lnTo>
                  <a:lnTo>
                    <a:pt x="555" y="163"/>
                  </a:lnTo>
                  <a:lnTo>
                    <a:pt x="553" y="166"/>
                  </a:lnTo>
                  <a:lnTo>
                    <a:pt x="555" y="169"/>
                  </a:lnTo>
                  <a:lnTo>
                    <a:pt x="556" y="171"/>
                  </a:lnTo>
                  <a:lnTo>
                    <a:pt x="558" y="171"/>
                  </a:lnTo>
                  <a:lnTo>
                    <a:pt x="566" y="171"/>
                  </a:lnTo>
                  <a:lnTo>
                    <a:pt x="568" y="174"/>
                  </a:lnTo>
                  <a:lnTo>
                    <a:pt x="569" y="176"/>
                  </a:lnTo>
                  <a:lnTo>
                    <a:pt x="576" y="179"/>
                  </a:lnTo>
                  <a:lnTo>
                    <a:pt x="581" y="182"/>
                  </a:lnTo>
                  <a:lnTo>
                    <a:pt x="589" y="186"/>
                  </a:lnTo>
                  <a:lnTo>
                    <a:pt x="591" y="187"/>
                  </a:lnTo>
                  <a:lnTo>
                    <a:pt x="589" y="189"/>
                  </a:lnTo>
                  <a:lnTo>
                    <a:pt x="584" y="192"/>
                  </a:lnTo>
                  <a:lnTo>
                    <a:pt x="582" y="194"/>
                  </a:lnTo>
                  <a:lnTo>
                    <a:pt x="586" y="200"/>
                  </a:lnTo>
                  <a:lnTo>
                    <a:pt x="589" y="200"/>
                  </a:lnTo>
                  <a:lnTo>
                    <a:pt x="597" y="202"/>
                  </a:lnTo>
                  <a:lnTo>
                    <a:pt x="600" y="204"/>
                  </a:lnTo>
                  <a:lnTo>
                    <a:pt x="605" y="209"/>
                  </a:lnTo>
                  <a:lnTo>
                    <a:pt x="618" y="215"/>
                  </a:lnTo>
                  <a:lnTo>
                    <a:pt x="623" y="218"/>
                  </a:lnTo>
                  <a:lnTo>
                    <a:pt x="630" y="218"/>
                  </a:lnTo>
                  <a:lnTo>
                    <a:pt x="640" y="215"/>
                  </a:lnTo>
                  <a:lnTo>
                    <a:pt x="657" y="204"/>
                  </a:lnTo>
                  <a:lnTo>
                    <a:pt x="672" y="200"/>
                  </a:lnTo>
                  <a:lnTo>
                    <a:pt x="679" y="202"/>
                  </a:lnTo>
                  <a:lnTo>
                    <a:pt x="679" y="212"/>
                  </a:lnTo>
                  <a:lnTo>
                    <a:pt x="674" y="220"/>
                  </a:lnTo>
                  <a:lnTo>
                    <a:pt x="664" y="227"/>
                  </a:lnTo>
                  <a:lnTo>
                    <a:pt x="654" y="248"/>
                  </a:lnTo>
                  <a:lnTo>
                    <a:pt x="649" y="262"/>
                  </a:lnTo>
                  <a:lnTo>
                    <a:pt x="641" y="266"/>
                  </a:lnTo>
                  <a:lnTo>
                    <a:pt x="643" y="269"/>
                  </a:lnTo>
                  <a:lnTo>
                    <a:pt x="578" y="287"/>
                  </a:lnTo>
                  <a:lnTo>
                    <a:pt x="574" y="295"/>
                  </a:lnTo>
                  <a:lnTo>
                    <a:pt x="545" y="292"/>
                  </a:lnTo>
                  <a:lnTo>
                    <a:pt x="538" y="287"/>
                  </a:lnTo>
                  <a:lnTo>
                    <a:pt x="519" y="287"/>
                  </a:lnTo>
                  <a:lnTo>
                    <a:pt x="514" y="290"/>
                  </a:lnTo>
                  <a:lnTo>
                    <a:pt x="525" y="298"/>
                  </a:lnTo>
                  <a:lnTo>
                    <a:pt x="524" y="303"/>
                  </a:lnTo>
                  <a:lnTo>
                    <a:pt x="514" y="308"/>
                  </a:lnTo>
                  <a:lnTo>
                    <a:pt x="468" y="311"/>
                  </a:lnTo>
                  <a:lnTo>
                    <a:pt x="431" y="324"/>
                  </a:lnTo>
                  <a:lnTo>
                    <a:pt x="422" y="331"/>
                  </a:lnTo>
                  <a:lnTo>
                    <a:pt x="385" y="334"/>
                  </a:lnTo>
                  <a:lnTo>
                    <a:pt x="370" y="326"/>
                  </a:lnTo>
                  <a:lnTo>
                    <a:pt x="323" y="326"/>
                  </a:lnTo>
                  <a:lnTo>
                    <a:pt x="313" y="320"/>
                  </a:lnTo>
                  <a:lnTo>
                    <a:pt x="307" y="316"/>
                  </a:lnTo>
                  <a:lnTo>
                    <a:pt x="298" y="316"/>
                  </a:lnTo>
                  <a:lnTo>
                    <a:pt x="290" y="316"/>
                  </a:lnTo>
                  <a:lnTo>
                    <a:pt x="284" y="318"/>
                  </a:lnTo>
                  <a:lnTo>
                    <a:pt x="279" y="321"/>
                  </a:lnTo>
                  <a:lnTo>
                    <a:pt x="271" y="326"/>
                  </a:lnTo>
                  <a:lnTo>
                    <a:pt x="263" y="331"/>
                  </a:lnTo>
                  <a:lnTo>
                    <a:pt x="253" y="336"/>
                  </a:lnTo>
                  <a:lnTo>
                    <a:pt x="243" y="339"/>
                  </a:lnTo>
                  <a:lnTo>
                    <a:pt x="230" y="339"/>
                  </a:lnTo>
                  <a:lnTo>
                    <a:pt x="220" y="339"/>
                  </a:lnTo>
                  <a:lnTo>
                    <a:pt x="209" y="339"/>
                  </a:lnTo>
                  <a:lnTo>
                    <a:pt x="205" y="341"/>
                  </a:lnTo>
                  <a:lnTo>
                    <a:pt x="204" y="344"/>
                  </a:lnTo>
                  <a:lnTo>
                    <a:pt x="202" y="347"/>
                  </a:lnTo>
                  <a:lnTo>
                    <a:pt x="187" y="341"/>
                  </a:lnTo>
                  <a:lnTo>
                    <a:pt x="187" y="336"/>
                  </a:lnTo>
                  <a:lnTo>
                    <a:pt x="184" y="336"/>
                  </a:lnTo>
                  <a:lnTo>
                    <a:pt x="181" y="338"/>
                  </a:lnTo>
                  <a:lnTo>
                    <a:pt x="179" y="336"/>
                  </a:lnTo>
                  <a:lnTo>
                    <a:pt x="178" y="328"/>
                  </a:lnTo>
                  <a:lnTo>
                    <a:pt x="181" y="326"/>
                  </a:lnTo>
                  <a:lnTo>
                    <a:pt x="181" y="324"/>
                  </a:lnTo>
                  <a:lnTo>
                    <a:pt x="174" y="324"/>
                  </a:lnTo>
                  <a:lnTo>
                    <a:pt x="170" y="326"/>
                  </a:lnTo>
                  <a:lnTo>
                    <a:pt x="163" y="328"/>
                  </a:lnTo>
                  <a:lnTo>
                    <a:pt x="156" y="333"/>
                  </a:lnTo>
                  <a:lnTo>
                    <a:pt x="150" y="336"/>
                  </a:lnTo>
                  <a:lnTo>
                    <a:pt x="147" y="344"/>
                  </a:lnTo>
                  <a:lnTo>
                    <a:pt x="142" y="346"/>
                  </a:lnTo>
                  <a:lnTo>
                    <a:pt x="138" y="344"/>
                  </a:lnTo>
                  <a:lnTo>
                    <a:pt x="129" y="351"/>
                  </a:lnTo>
                  <a:lnTo>
                    <a:pt x="134" y="354"/>
                  </a:lnTo>
                  <a:lnTo>
                    <a:pt x="132" y="357"/>
                  </a:lnTo>
                  <a:lnTo>
                    <a:pt x="127" y="355"/>
                  </a:lnTo>
                  <a:lnTo>
                    <a:pt x="121" y="357"/>
                  </a:lnTo>
                  <a:lnTo>
                    <a:pt x="111" y="372"/>
                  </a:lnTo>
                  <a:lnTo>
                    <a:pt x="103" y="377"/>
                  </a:lnTo>
                  <a:lnTo>
                    <a:pt x="88" y="383"/>
                  </a:lnTo>
                  <a:lnTo>
                    <a:pt x="73" y="385"/>
                  </a:lnTo>
                  <a:lnTo>
                    <a:pt x="72" y="378"/>
                  </a:lnTo>
                  <a:lnTo>
                    <a:pt x="65" y="378"/>
                  </a:lnTo>
                  <a:lnTo>
                    <a:pt x="57" y="382"/>
                  </a:lnTo>
                  <a:lnTo>
                    <a:pt x="41" y="380"/>
                  </a:lnTo>
                  <a:lnTo>
                    <a:pt x="32" y="382"/>
                  </a:lnTo>
                  <a:lnTo>
                    <a:pt x="16" y="382"/>
                  </a:lnTo>
                  <a:lnTo>
                    <a:pt x="24" y="370"/>
                  </a:lnTo>
                  <a:lnTo>
                    <a:pt x="29" y="364"/>
                  </a:lnTo>
                  <a:lnTo>
                    <a:pt x="31" y="357"/>
                  </a:lnTo>
                  <a:lnTo>
                    <a:pt x="32" y="352"/>
                  </a:lnTo>
                  <a:lnTo>
                    <a:pt x="34" y="347"/>
                  </a:lnTo>
                  <a:lnTo>
                    <a:pt x="36" y="342"/>
                  </a:lnTo>
                  <a:lnTo>
                    <a:pt x="28" y="342"/>
                  </a:lnTo>
                  <a:lnTo>
                    <a:pt x="19" y="342"/>
                  </a:lnTo>
                  <a:lnTo>
                    <a:pt x="14" y="341"/>
                  </a:lnTo>
                  <a:lnTo>
                    <a:pt x="13" y="339"/>
                  </a:lnTo>
                  <a:lnTo>
                    <a:pt x="11" y="334"/>
                  </a:lnTo>
                  <a:lnTo>
                    <a:pt x="10" y="328"/>
                  </a:lnTo>
                  <a:lnTo>
                    <a:pt x="10" y="323"/>
                  </a:lnTo>
                  <a:lnTo>
                    <a:pt x="11" y="318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1" y="311"/>
                  </a:lnTo>
                  <a:lnTo>
                    <a:pt x="24" y="310"/>
                  </a:lnTo>
                  <a:lnTo>
                    <a:pt x="19" y="308"/>
                  </a:lnTo>
                  <a:lnTo>
                    <a:pt x="16" y="305"/>
                  </a:lnTo>
                  <a:lnTo>
                    <a:pt x="13" y="302"/>
                  </a:lnTo>
                  <a:lnTo>
                    <a:pt x="11" y="300"/>
                  </a:lnTo>
                  <a:lnTo>
                    <a:pt x="6" y="295"/>
                  </a:lnTo>
                  <a:lnTo>
                    <a:pt x="8" y="292"/>
                  </a:lnTo>
                  <a:lnTo>
                    <a:pt x="14" y="293"/>
                  </a:lnTo>
                  <a:lnTo>
                    <a:pt x="24" y="300"/>
                  </a:lnTo>
                  <a:lnTo>
                    <a:pt x="26" y="292"/>
                  </a:lnTo>
                  <a:lnTo>
                    <a:pt x="23" y="292"/>
                  </a:lnTo>
                  <a:lnTo>
                    <a:pt x="18" y="290"/>
                  </a:lnTo>
                  <a:lnTo>
                    <a:pt x="16" y="287"/>
                  </a:lnTo>
                  <a:lnTo>
                    <a:pt x="5" y="285"/>
                  </a:lnTo>
                  <a:lnTo>
                    <a:pt x="6" y="280"/>
                  </a:lnTo>
                  <a:lnTo>
                    <a:pt x="8" y="277"/>
                  </a:lnTo>
                  <a:lnTo>
                    <a:pt x="10" y="272"/>
                  </a:lnTo>
                  <a:lnTo>
                    <a:pt x="13" y="267"/>
                  </a:lnTo>
                  <a:lnTo>
                    <a:pt x="18" y="266"/>
                  </a:lnTo>
                  <a:lnTo>
                    <a:pt x="24" y="266"/>
                  </a:lnTo>
                  <a:lnTo>
                    <a:pt x="29" y="269"/>
                  </a:lnTo>
                  <a:lnTo>
                    <a:pt x="37" y="264"/>
                  </a:lnTo>
                  <a:lnTo>
                    <a:pt x="36" y="262"/>
                  </a:lnTo>
                  <a:lnTo>
                    <a:pt x="31" y="259"/>
                  </a:lnTo>
                  <a:lnTo>
                    <a:pt x="29" y="258"/>
                  </a:lnTo>
                  <a:lnTo>
                    <a:pt x="31" y="256"/>
                  </a:lnTo>
                  <a:lnTo>
                    <a:pt x="37" y="256"/>
                  </a:lnTo>
                  <a:lnTo>
                    <a:pt x="44" y="254"/>
                  </a:lnTo>
                  <a:lnTo>
                    <a:pt x="49" y="249"/>
                  </a:lnTo>
                  <a:lnTo>
                    <a:pt x="54" y="243"/>
                  </a:lnTo>
                  <a:lnTo>
                    <a:pt x="31" y="238"/>
                  </a:lnTo>
                  <a:lnTo>
                    <a:pt x="28" y="236"/>
                  </a:lnTo>
                  <a:lnTo>
                    <a:pt x="28" y="233"/>
                  </a:lnTo>
                  <a:lnTo>
                    <a:pt x="32" y="230"/>
                  </a:lnTo>
                  <a:lnTo>
                    <a:pt x="34" y="223"/>
                  </a:lnTo>
                  <a:lnTo>
                    <a:pt x="23" y="220"/>
                  </a:lnTo>
                  <a:lnTo>
                    <a:pt x="14" y="223"/>
                  </a:lnTo>
                  <a:lnTo>
                    <a:pt x="11" y="222"/>
                  </a:lnTo>
                  <a:lnTo>
                    <a:pt x="8" y="217"/>
                  </a:lnTo>
                  <a:lnTo>
                    <a:pt x="8" y="214"/>
                  </a:lnTo>
                  <a:lnTo>
                    <a:pt x="8" y="210"/>
                  </a:lnTo>
                  <a:lnTo>
                    <a:pt x="3" y="210"/>
                  </a:lnTo>
                  <a:lnTo>
                    <a:pt x="0" y="204"/>
                  </a:lnTo>
                  <a:lnTo>
                    <a:pt x="6" y="204"/>
                  </a:lnTo>
                  <a:lnTo>
                    <a:pt x="8" y="202"/>
                  </a:lnTo>
                  <a:lnTo>
                    <a:pt x="5" y="192"/>
                  </a:lnTo>
                  <a:lnTo>
                    <a:pt x="19" y="189"/>
                  </a:lnTo>
                  <a:lnTo>
                    <a:pt x="19" y="191"/>
                  </a:lnTo>
                  <a:lnTo>
                    <a:pt x="13" y="194"/>
                  </a:lnTo>
                  <a:lnTo>
                    <a:pt x="14" y="196"/>
                  </a:lnTo>
                  <a:lnTo>
                    <a:pt x="18" y="200"/>
                  </a:lnTo>
                  <a:lnTo>
                    <a:pt x="19" y="199"/>
                  </a:lnTo>
                  <a:lnTo>
                    <a:pt x="24" y="199"/>
                  </a:lnTo>
                  <a:lnTo>
                    <a:pt x="23" y="196"/>
                  </a:lnTo>
                  <a:lnTo>
                    <a:pt x="42" y="189"/>
                  </a:lnTo>
                  <a:lnTo>
                    <a:pt x="41" y="184"/>
                  </a:lnTo>
                  <a:lnTo>
                    <a:pt x="32" y="187"/>
                  </a:lnTo>
                  <a:lnTo>
                    <a:pt x="26" y="184"/>
                  </a:lnTo>
                  <a:lnTo>
                    <a:pt x="28" y="181"/>
                  </a:lnTo>
                  <a:lnTo>
                    <a:pt x="29" y="178"/>
                  </a:lnTo>
                  <a:lnTo>
                    <a:pt x="37" y="179"/>
                  </a:lnTo>
                  <a:lnTo>
                    <a:pt x="45" y="179"/>
                  </a:lnTo>
                  <a:lnTo>
                    <a:pt x="55" y="181"/>
                  </a:lnTo>
                  <a:lnTo>
                    <a:pt x="57" y="174"/>
                  </a:lnTo>
                  <a:lnTo>
                    <a:pt x="60" y="171"/>
                  </a:lnTo>
                  <a:lnTo>
                    <a:pt x="60" y="168"/>
                  </a:lnTo>
                  <a:lnTo>
                    <a:pt x="55" y="166"/>
                  </a:lnTo>
                  <a:lnTo>
                    <a:pt x="47" y="161"/>
                  </a:lnTo>
                  <a:lnTo>
                    <a:pt x="44" y="158"/>
                  </a:lnTo>
                  <a:lnTo>
                    <a:pt x="45" y="153"/>
                  </a:lnTo>
                  <a:lnTo>
                    <a:pt x="41" y="153"/>
                  </a:lnTo>
                  <a:lnTo>
                    <a:pt x="37" y="155"/>
                  </a:lnTo>
                  <a:lnTo>
                    <a:pt x="29" y="151"/>
                  </a:lnTo>
                  <a:lnTo>
                    <a:pt x="29" y="147"/>
                  </a:lnTo>
                  <a:lnTo>
                    <a:pt x="26" y="143"/>
                  </a:lnTo>
                  <a:lnTo>
                    <a:pt x="23" y="140"/>
                  </a:lnTo>
                  <a:lnTo>
                    <a:pt x="32" y="135"/>
                  </a:lnTo>
                  <a:lnTo>
                    <a:pt x="37" y="138"/>
                  </a:lnTo>
                  <a:lnTo>
                    <a:pt x="41" y="135"/>
                  </a:lnTo>
                  <a:lnTo>
                    <a:pt x="37" y="134"/>
                  </a:lnTo>
                  <a:lnTo>
                    <a:pt x="41" y="130"/>
                  </a:lnTo>
                  <a:lnTo>
                    <a:pt x="41" y="125"/>
                  </a:lnTo>
                  <a:lnTo>
                    <a:pt x="44" y="122"/>
                  </a:lnTo>
                  <a:lnTo>
                    <a:pt x="45" y="119"/>
                  </a:lnTo>
                  <a:lnTo>
                    <a:pt x="49" y="112"/>
                  </a:lnTo>
                  <a:lnTo>
                    <a:pt x="112" y="104"/>
                  </a:lnTo>
                  <a:lnTo>
                    <a:pt x="112" y="103"/>
                  </a:lnTo>
                  <a:lnTo>
                    <a:pt x="106" y="98"/>
                  </a:lnTo>
                  <a:lnTo>
                    <a:pt x="78" y="103"/>
                  </a:lnTo>
                  <a:lnTo>
                    <a:pt x="70" y="103"/>
                  </a:lnTo>
                  <a:lnTo>
                    <a:pt x="67" y="99"/>
                  </a:lnTo>
                  <a:lnTo>
                    <a:pt x="63" y="98"/>
                  </a:lnTo>
                  <a:lnTo>
                    <a:pt x="73" y="96"/>
                  </a:lnTo>
                  <a:lnTo>
                    <a:pt x="80" y="91"/>
                  </a:lnTo>
                  <a:lnTo>
                    <a:pt x="80" y="88"/>
                  </a:lnTo>
                  <a:lnTo>
                    <a:pt x="78" y="85"/>
                  </a:lnTo>
                  <a:lnTo>
                    <a:pt x="80" y="80"/>
                  </a:lnTo>
                  <a:lnTo>
                    <a:pt x="78" y="75"/>
                  </a:lnTo>
                  <a:lnTo>
                    <a:pt x="73" y="70"/>
                  </a:lnTo>
                  <a:lnTo>
                    <a:pt x="67" y="60"/>
                  </a:lnTo>
                  <a:lnTo>
                    <a:pt x="85" y="58"/>
                  </a:lnTo>
                  <a:lnTo>
                    <a:pt x="101" y="50"/>
                  </a:lnTo>
                  <a:lnTo>
                    <a:pt x="114" y="44"/>
                  </a:lnTo>
                  <a:lnTo>
                    <a:pt x="129" y="44"/>
                  </a:lnTo>
                  <a:lnTo>
                    <a:pt x="132" y="45"/>
                  </a:lnTo>
                  <a:lnTo>
                    <a:pt x="160" y="36"/>
                  </a:lnTo>
                  <a:lnTo>
                    <a:pt x="170" y="32"/>
                  </a:lnTo>
                  <a:lnTo>
                    <a:pt x="168" y="2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5" name="Freeform 39"/>
            <p:cNvSpPr>
              <a:spLocks/>
            </p:cNvSpPr>
            <p:nvPr/>
          </p:nvSpPr>
          <p:spPr bwMode="auto">
            <a:xfrm>
              <a:off x="1051" y="2302"/>
              <a:ext cx="532" cy="383"/>
            </a:xfrm>
            <a:custGeom>
              <a:avLst/>
              <a:gdLst>
                <a:gd name="T0" fmla="*/ 212 w 532"/>
                <a:gd name="T1" fmla="*/ 37 h 383"/>
                <a:gd name="T2" fmla="*/ 310 w 532"/>
                <a:gd name="T3" fmla="*/ 13 h 383"/>
                <a:gd name="T4" fmla="*/ 384 w 532"/>
                <a:gd name="T5" fmla="*/ 2 h 383"/>
                <a:gd name="T6" fmla="*/ 426 w 532"/>
                <a:gd name="T7" fmla="*/ 11 h 383"/>
                <a:gd name="T8" fmla="*/ 436 w 532"/>
                <a:gd name="T9" fmla="*/ 18 h 383"/>
                <a:gd name="T10" fmla="*/ 483 w 532"/>
                <a:gd name="T11" fmla="*/ 33 h 383"/>
                <a:gd name="T12" fmla="*/ 491 w 532"/>
                <a:gd name="T13" fmla="*/ 47 h 383"/>
                <a:gd name="T14" fmla="*/ 468 w 532"/>
                <a:gd name="T15" fmla="*/ 54 h 383"/>
                <a:gd name="T16" fmla="*/ 475 w 532"/>
                <a:gd name="T17" fmla="*/ 65 h 383"/>
                <a:gd name="T18" fmla="*/ 506 w 532"/>
                <a:gd name="T19" fmla="*/ 67 h 383"/>
                <a:gd name="T20" fmla="*/ 532 w 532"/>
                <a:gd name="T21" fmla="*/ 83 h 383"/>
                <a:gd name="T22" fmla="*/ 464 w 532"/>
                <a:gd name="T23" fmla="*/ 111 h 383"/>
                <a:gd name="T24" fmla="*/ 450 w 532"/>
                <a:gd name="T25" fmla="*/ 155 h 383"/>
                <a:gd name="T26" fmla="*/ 475 w 532"/>
                <a:gd name="T27" fmla="*/ 197 h 383"/>
                <a:gd name="T28" fmla="*/ 480 w 532"/>
                <a:gd name="T29" fmla="*/ 241 h 383"/>
                <a:gd name="T30" fmla="*/ 263 w 532"/>
                <a:gd name="T31" fmla="*/ 382 h 383"/>
                <a:gd name="T32" fmla="*/ 144 w 532"/>
                <a:gd name="T33" fmla="*/ 362 h 383"/>
                <a:gd name="T34" fmla="*/ 100 w 532"/>
                <a:gd name="T35" fmla="*/ 334 h 383"/>
                <a:gd name="T36" fmla="*/ 51 w 532"/>
                <a:gd name="T37" fmla="*/ 348 h 383"/>
                <a:gd name="T38" fmla="*/ 8 w 532"/>
                <a:gd name="T39" fmla="*/ 333 h 383"/>
                <a:gd name="T40" fmla="*/ 0 w 532"/>
                <a:gd name="T41" fmla="*/ 321 h 383"/>
                <a:gd name="T42" fmla="*/ 41 w 532"/>
                <a:gd name="T43" fmla="*/ 308 h 383"/>
                <a:gd name="T44" fmla="*/ 59 w 532"/>
                <a:gd name="T45" fmla="*/ 307 h 383"/>
                <a:gd name="T46" fmla="*/ 83 w 532"/>
                <a:gd name="T47" fmla="*/ 294 h 383"/>
                <a:gd name="T48" fmla="*/ 111 w 532"/>
                <a:gd name="T49" fmla="*/ 284 h 383"/>
                <a:gd name="T50" fmla="*/ 116 w 532"/>
                <a:gd name="T51" fmla="*/ 266 h 383"/>
                <a:gd name="T52" fmla="*/ 144 w 532"/>
                <a:gd name="T53" fmla="*/ 241 h 383"/>
                <a:gd name="T54" fmla="*/ 157 w 532"/>
                <a:gd name="T55" fmla="*/ 235 h 383"/>
                <a:gd name="T56" fmla="*/ 181 w 532"/>
                <a:gd name="T57" fmla="*/ 232 h 383"/>
                <a:gd name="T58" fmla="*/ 198 w 532"/>
                <a:gd name="T59" fmla="*/ 215 h 383"/>
                <a:gd name="T60" fmla="*/ 230 w 532"/>
                <a:gd name="T61" fmla="*/ 202 h 383"/>
                <a:gd name="T62" fmla="*/ 253 w 532"/>
                <a:gd name="T63" fmla="*/ 194 h 383"/>
                <a:gd name="T64" fmla="*/ 260 w 532"/>
                <a:gd name="T65" fmla="*/ 186 h 383"/>
                <a:gd name="T66" fmla="*/ 251 w 532"/>
                <a:gd name="T67" fmla="*/ 176 h 383"/>
                <a:gd name="T68" fmla="*/ 260 w 532"/>
                <a:gd name="T69" fmla="*/ 168 h 383"/>
                <a:gd name="T70" fmla="*/ 251 w 532"/>
                <a:gd name="T71" fmla="*/ 163 h 383"/>
                <a:gd name="T72" fmla="*/ 232 w 532"/>
                <a:gd name="T73" fmla="*/ 165 h 383"/>
                <a:gd name="T74" fmla="*/ 232 w 532"/>
                <a:gd name="T75" fmla="*/ 155 h 383"/>
                <a:gd name="T76" fmla="*/ 219 w 532"/>
                <a:gd name="T77" fmla="*/ 148 h 383"/>
                <a:gd name="T78" fmla="*/ 189 w 532"/>
                <a:gd name="T79" fmla="*/ 153 h 383"/>
                <a:gd name="T80" fmla="*/ 183 w 532"/>
                <a:gd name="T81" fmla="*/ 163 h 383"/>
                <a:gd name="T82" fmla="*/ 163 w 532"/>
                <a:gd name="T83" fmla="*/ 171 h 383"/>
                <a:gd name="T84" fmla="*/ 149 w 532"/>
                <a:gd name="T85" fmla="*/ 165 h 383"/>
                <a:gd name="T86" fmla="*/ 136 w 532"/>
                <a:gd name="T87" fmla="*/ 152 h 383"/>
                <a:gd name="T88" fmla="*/ 116 w 532"/>
                <a:gd name="T89" fmla="*/ 140 h 383"/>
                <a:gd name="T90" fmla="*/ 131 w 532"/>
                <a:gd name="T91" fmla="*/ 135 h 383"/>
                <a:gd name="T92" fmla="*/ 162 w 532"/>
                <a:gd name="T93" fmla="*/ 113 h 383"/>
                <a:gd name="T94" fmla="*/ 175 w 532"/>
                <a:gd name="T95" fmla="*/ 98 h 383"/>
                <a:gd name="T96" fmla="*/ 199 w 532"/>
                <a:gd name="T97" fmla="*/ 95 h 383"/>
                <a:gd name="T98" fmla="*/ 198 w 532"/>
                <a:gd name="T99" fmla="*/ 82 h 383"/>
                <a:gd name="T100" fmla="*/ 188 w 532"/>
                <a:gd name="T101" fmla="*/ 67 h 383"/>
                <a:gd name="T102" fmla="*/ 168 w 532"/>
                <a:gd name="T103" fmla="*/ 52 h 3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32"/>
                <a:gd name="T157" fmla="*/ 0 h 383"/>
                <a:gd name="T158" fmla="*/ 532 w 532"/>
                <a:gd name="T159" fmla="*/ 383 h 3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32" h="383">
                  <a:moveTo>
                    <a:pt x="167" y="39"/>
                  </a:moveTo>
                  <a:lnTo>
                    <a:pt x="188" y="36"/>
                  </a:lnTo>
                  <a:lnTo>
                    <a:pt x="194" y="37"/>
                  </a:lnTo>
                  <a:lnTo>
                    <a:pt x="212" y="37"/>
                  </a:lnTo>
                  <a:lnTo>
                    <a:pt x="220" y="42"/>
                  </a:lnTo>
                  <a:lnTo>
                    <a:pt x="268" y="31"/>
                  </a:lnTo>
                  <a:lnTo>
                    <a:pt x="304" y="20"/>
                  </a:lnTo>
                  <a:lnTo>
                    <a:pt x="310" y="13"/>
                  </a:lnTo>
                  <a:lnTo>
                    <a:pt x="320" y="8"/>
                  </a:lnTo>
                  <a:lnTo>
                    <a:pt x="346" y="3"/>
                  </a:lnTo>
                  <a:lnTo>
                    <a:pt x="364" y="0"/>
                  </a:lnTo>
                  <a:lnTo>
                    <a:pt x="384" y="2"/>
                  </a:lnTo>
                  <a:lnTo>
                    <a:pt x="385" y="8"/>
                  </a:lnTo>
                  <a:lnTo>
                    <a:pt x="418" y="2"/>
                  </a:lnTo>
                  <a:lnTo>
                    <a:pt x="428" y="2"/>
                  </a:lnTo>
                  <a:lnTo>
                    <a:pt x="426" y="11"/>
                  </a:lnTo>
                  <a:lnTo>
                    <a:pt x="416" y="16"/>
                  </a:lnTo>
                  <a:lnTo>
                    <a:pt x="418" y="23"/>
                  </a:lnTo>
                  <a:lnTo>
                    <a:pt x="426" y="24"/>
                  </a:lnTo>
                  <a:lnTo>
                    <a:pt x="436" y="18"/>
                  </a:lnTo>
                  <a:lnTo>
                    <a:pt x="459" y="21"/>
                  </a:lnTo>
                  <a:lnTo>
                    <a:pt x="477" y="24"/>
                  </a:lnTo>
                  <a:lnTo>
                    <a:pt x="480" y="29"/>
                  </a:lnTo>
                  <a:lnTo>
                    <a:pt x="483" y="33"/>
                  </a:lnTo>
                  <a:lnTo>
                    <a:pt x="486" y="34"/>
                  </a:lnTo>
                  <a:lnTo>
                    <a:pt x="496" y="37"/>
                  </a:lnTo>
                  <a:lnTo>
                    <a:pt x="498" y="41"/>
                  </a:lnTo>
                  <a:lnTo>
                    <a:pt x="491" y="47"/>
                  </a:lnTo>
                  <a:lnTo>
                    <a:pt x="483" y="46"/>
                  </a:lnTo>
                  <a:lnTo>
                    <a:pt x="480" y="51"/>
                  </a:lnTo>
                  <a:lnTo>
                    <a:pt x="470" y="51"/>
                  </a:lnTo>
                  <a:lnTo>
                    <a:pt x="468" y="54"/>
                  </a:lnTo>
                  <a:lnTo>
                    <a:pt x="470" y="57"/>
                  </a:lnTo>
                  <a:lnTo>
                    <a:pt x="473" y="60"/>
                  </a:lnTo>
                  <a:lnTo>
                    <a:pt x="473" y="62"/>
                  </a:lnTo>
                  <a:lnTo>
                    <a:pt x="475" y="65"/>
                  </a:lnTo>
                  <a:lnTo>
                    <a:pt x="480" y="65"/>
                  </a:lnTo>
                  <a:lnTo>
                    <a:pt x="482" y="68"/>
                  </a:lnTo>
                  <a:lnTo>
                    <a:pt x="498" y="70"/>
                  </a:lnTo>
                  <a:lnTo>
                    <a:pt x="506" y="67"/>
                  </a:lnTo>
                  <a:lnTo>
                    <a:pt x="513" y="70"/>
                  </a:lnTo>
                  <a:lnTo>
                    <a:pt x="514" y="73"/>
                  </a:lnTo>
                  <a:lnTo>
                    <a:pt x="519" y="78"/>
                  </a:lnTo>
                  <a:lnTo>
                    <a:pt x="532" y="83"/>
                  </a:lnTo>
                  <a:lnTo>
                    <a:pt x="496" y="96"/>
                  </a:lnTo>
                  <a:lnTo>
                    <a:pt x="482" y="101"/>
                  </a:lnTo>
                  <a:lnTo>
                    <a:pt x="472" y="106"/>
                  </a:lnTo>
                  <a:lnTo>
                    <a:pt x="464" y="111"/>
                  </a:lnTo>
                  <a:lnTo>
                    <a:pt x="457" y="117"/>
                  </a:lnTo>
                  <a:lnTo>
                    <a:pt x="452" y="124"/>
                  </a:lnTo>
                  <a:lnTo>
                    <a:pt x="450" y="139"/>
                  </a:lnTo>
                  <a:lnTo>
                    <a:pt x="450" y="155"/>
                  </a:lnTo>
                  <a:lnTo>
                    <a:pt x="452" y="168"/>
                  </a:lnTo>
                  <a:lnTo>
                    <a:pt x="460" y="178"/>
                  </a:lnTo>
                  <a:lnTo>
                    <a:pt x="467" y="184"/>
                  </a:lnTo>
                  <a:lnTo>
                    <a:pt x="475" y="197"/>
                  </a:lnTo>
                  <a:lnTo>
                    <a:pt x="482" y="207"/>
                  </a:lnTo>
                  <a:lnTo>
                    <a:pt x="485" y="217"/>
                  </a:lnTo>
                  <a:lnTo>
                    <a:pt x="483" y="233"/>
                  </a:lnTo>
                  <a:lnTo>
                    <a:pt x="480" y="241"/>
                  </a:lnTo>
                  <a:lnTo>
                    <a:pt x="472" y="261"/>
                  </a:lnTo>
                  <a:lnTo>
                    <a:pt x="468" y="261"/>
                  </a:lnTo>
                  <a:lnTo>
                    <a:pt x="470" y="380"/>
                  </a:lnTo>
                  <a:lnTo>
                    <a:pt x="263" y="382"/>
                  </a:lnTo>
                  <a:lnTo>
                    <a:pt x="176" y="383"/>
                  </a:lnTo>
                  <a:lnTo>
                    <a:pt x="165" y="375"/>
                  </a:lnTo>
                  <a:lnTo>
                    <a:pt x="153" y="369"/>
                  </a:lnTo>
                  <a:lnTo>
                    <a:pt x="144" y="362"/>
                  </a:lnTo>
                  <a:lnTo>
                    <a:pt x="121" y="352"/>
                  </a:lnTo>
                  <a:lnTo>
                    <a:pt x="96" y="351"/>
                  </a:lnTo>
                  <a:lnTo>
                    <a:pt x="91" y="348"/>
                  </a:lnTo>
                  <a:lnTo>
                    <a:pt x="100" y="334"/>
                  </a:lnTo>
                  <a:lnTo>
                    <a:pt x="77" y="326"/>
                  </a:lnTo>
                  <a:lnTo>
                    <a:pt x="70" y="328"/>
                  </a:lnTo>
                  <a:lnTo>
                    <a:pt x="60" y="338"/>
                  </a:lnTo>
                  <a:lnTo>
                    <a:pt x="51" y="348"/>
                  </a:lnTo>
                  <a:lnTo>
                    <a:pt x="42" y="354"/>
                  </a:lnTo>
                  <a:lnTo>
                    <a:pt x="34" y="349"/>
                  </a:lnTo>
                  <a:lnTo>
                    <a:pt x="23" y="343"/>
                  </a:lnTo>
                  <a:lnTo>
                    <a:pt x="8" y="333"/>
                  </a:lnTo>
                  <a:lnTo>
                    <a:pt x="7" y="330"/>
                  </a:lnTo>
                  <a:lnTo>
                    <a:pt x="5" y="326"/>
                  </a:lnTo>
                  <a:lnTo>
                    <a:pt x="3" y="325"/>
                  </a:lnTo>
                  <a:lnTo>
                    <a:pt x="0" y="321"/>
                  </a:lnTo>
                  <a:lnTo>
                    <a:pt x="8" y="321"/>
                  </a:lnTo>
                  <a:lnTo>
                    <a:pt x="16" y="323"/>
                  </a:lnTo>
                  <a:lnTo>
                    <a:pt x="28" y="312"/>
                  </a:lnTo>
                  <a:lnTo>
                    <a:pt x="41" y="308"/>
                  </a:lnTo>
                  <a:lnTo>
                    <a:pt x="42" y="305"/>
                  </a:lnTo>
                  <a:lnTo>
                    <a:pt x="44" y="305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64" y="305"/>
                  </a:lnTo>
                  <a:lnTo>
                    <a:pt x="72" y="300"/>
                  </a:lnTo>
                  <a:lnTo>
                    <a:pt x="77" y="299"/>
                  </a:lnTo>
                  <a:lnTo>
                    <a:pt x="83" y="294"/>
                  </a:lnTo>
                  <a:lnTo>
                    <a:pt x="87" y="290"/>
                  </a:lnTo>
                  <a:lnTo>
                    <a:pt x="95" y="287"/>
                  </a:lnTo>
                  <a:lnTo>
                    <a:pt x="108" y="286"/>
                  </a:lnTo>
                  <a:lnTo>
                    <a:pt x="111" y="284"/>
                  </a:lnTo>
                  <a:lnTo>
                    <a:pt x="111" y="279"/>
                  </a:lnTo>
                  <a:lnTo>
                    <a:pt x="111" y="272"/>
                  </a:lnTo>
                  <a:lnTo>
                    <a:pt x="114" y="268"/>
                  </a:lnTo>
                  <a:lnTo>
                    <a:pt x="116" y="266"/>
                  </a:lnTo>
                  <a:lnTo>
                    <a:pt x="118" y="266"/>
                  </a:lnTo>
                  <a:lnTo>
                    <a:pt x="124" y="263"/>
                  </a:lnTo>
                  <a:lnTo>
                    <a:pt x="134" y="248"/>
                  </a:lnTo>
                  <a:lnTo>
                    <a:pt x="144" y="241"/>
                  </a:lnTo>
                  <a:lnTo>
                    <a:pt x="150" y="238"/>
                  </a:lnTo>
                  <a:lnTo>
                    <a:pt x="152" y="235"/>
                  </a:lnTo>
                  <a:lnTo>
                    <a:pt x="153" y="235"/>
                  </a:lnTo>
                  <a:lnTo>
                    <a:pt x="157" y="235"/>
                  </a:lnTo>
                  <a:lnTo>
                    <a:pt x="163" y="238"/>
                  </a:lnTo>
                  <a:lnTo>
                    <a:pt x="171" y="235"/>
                  </a:lnTo>
                  <a:lnTo>
                    <a:pt x="178" y="233"/>
                  </a:lnTo>
                  <a:lnTo>
                    <a:pt x="181" y="232"/>
                  </a:lnTo>
                  <a:lnTo>
                    <a:pt x="186" y="230"/>
                  </a:lnTo>
                  <a:lnTo>
                    <a:pt x="191" y="230"/>
                  </a:lnTo>
                  <a:lnTo>
                    <a:pt x="207" y="227"/>
                  </a:lnTo>
                  <a:lnTo>
                    <a:pt x="198" y="215"/>
                  </a:lnTo>
                  <a:lnTo>
                    <a:pt x="204" y="215"/>
                  </a:lnTo>
                  <a:lnTo>
                    <a:pt x="211" y="214"/>
                  </a:lnTo>
                  <a:lnTo>
                    <a:pt x="220" y="210"/>
                  </a:lnTo>
                  <a:lnTo>
                    <a:pt x="230" y="202"/>
                  </a:lnTo>
                  <a:lnTo>
                    <a:pt x="240" y="197"/>
                  </a:lnTo>
                  <a:lnTo>
                    <a:pt x="243" y="196"/>
                  </a:lnTo>
                  <a:lnTo>
                    <a:pt x="246" y="194"/>
                  </a:lnTo>
                  <a:lnTo>
                    <a:pt x="253" y="194"/>
                  </a:lnTo>
                  <a:lnTo>
                    <a:pt x="255" y="194"/>
                  </a:lnTo>
                  <a:lnTo>
                    <a:pt x="255" y="189"/>
                  </a:lnTo>
                  <a:lnTo>
                    <a:pt x="256" y="188"/>
                  </a:lnTo>
                  <a:lnTo>
                    <a:pt x="260" y="186"/>
                  </a:lnTo>
                  <a:lnTo>
                    <a:pt x="260" y="183"/>
                  </a:lnTo>
                  <a:lnTo>
                    <a:pt x="256" y="181"/>
                  </a:lnTo>
                  <a:lnTo>
                    <a:pt x="251" y="179"/>
                  </a:lnTo>
                  <a:lnTo>
                    <a:pt x="251" y="176"/>
                  </a:lnTo>
                  <a:lnTo>
                    <a:pt x="255" y="175"/>
                  </a:lnTo>
                  <a:lnTo>
                    <a:pt x="260" y="171"/>
                  </a:lnTo>
                  <a:lnTo>
                    <a:pt x="260" y="170"/>
                  </a:lnTo>
                  <a:lnTo>
                    <a:pt x="260" y="168"/>
                  </a:lnTo>
                  <a:lnTo>
                    <a:pt x="261" y="166"/>
                  </a:lnTo>
                  <a:lnTo>
                    <a:pt x="260" y="163"/>
                  </a:lnTo>
                  <a:lnTo>
                    <a:pt x="256" y="161"/>
                  </a:lnTo>
                  <a:lnTo>
                    <a:pt x="251" y="163"/>
                  </a:lnTo>
                  <a:lnTo>
                    <a:pt x="246" y="165"/>
                  </a:lnTo>
                  <a:lnTo>
                    <a:pt x="245" y="166"/>
                  </a:lnTo>
                  <a:lnTo>
                    <a:pt x="238" y="166"/>
                  </a:lnTo>
                  <a:lnTo>
                    <a:pt x="232" y="165"/>
                  </a:lnTo>
                  <a:lnTo>
                    <a:pt x="227" y="161"/>
                  </a:lnTo>
                  <a:lnTo>
                    <a:pt x="225" y="160"/>
                  </a:lnTo>
                  <a:lnTo>
                    <a:pt x="227" y="157"/>
                  </a:lnTo>
                  <a:lnTo>
                    <a:pt x="232" y="155"/>
                  </a:lnTo>
                  <a:lnTo>
                    <a:pt x="235" y="153"/>
                  </a:lnTo>
                  <a:lnTo>
                    <a:pt x="233" y="152"/>
                  </a:lnTo>
                  <a:lnTo>
                    <a:pt x="227" y="150"/>
                  </a:lnTo>
                  <a:lnTo>
                    <a:pt x="219" y="148"/>
                  </a:lnTo>
                  <a:lnTo>
                    <a:pt x="215" y="145"/>
                  </a:lnTo>
                  <a:lnTo>
                    <a:pt x="212" y="142"/>
                  </a:lnTo>
                  <a:lnTo>
                    <a:pt x="204" y="145"/>
                  </a:lnTo>
                  <a:lnTo>
                    <a:pt x="189" y="153"/>
                  </a:lnTo>
                  <a:lnTo>
                    <a:pt x="188" y="155"/>
                  </a:lnTo>
                  <a:lnTo>
                    <a:pt x="186" y="158"/>
                  </a:lnTo>
                  <a:lnTo>
                    <a:pt x="184" y="160"/>
                  </a:lnTo>
                  <a:lnTo>
                    <a:pt x="183" y="163"/>
                  </a:lnTo>
                  <a:lnTo>
                    <a:pt x="178" y="165"/>
                  </a:lnTo>
                  <a:lnTo>
                    <a:pt x="173" y="168"/>
                  </a:lnTo>
                  <a:lnTo>
                    <a:pt x="168" y="170"/>
                  </a:lnTo>
                  <a:lnTo>
                    <a:pt x="163" y="171"/>
                  </a:lnTo>
                  <a:lnTo>
                    <a:pt x="160" y="176"/>
                  </a:lnTo>
                  <a:lnTo>
                    <a:pt x="152" y="173"/>
                  </a:lnTo>
                  <a:lnTo>
                    <a:pt x="152" y="171"/>
                  </a:lnTo>
                  <a:lnTo>
                    <a:pt x="149" y="165"/>
                  </a:lnTo>
                  <a:lnTo>
                    <a:pt x="145" y="160"/>
                  </a:lnTo>
                  <a:lnTo>
                    <a:pt x="145" y="157"/>
                  </a:lnTo>
                  <a:lnTo>
                    <a:pt x="139" y="155"/>
                  </a:lnTo>
                  <a:lnTo>
                    <a:pt x="136" y="152"/>
                  </a:lnTo>
                  <a:lnTo>
                    <a:pt x="129" y="148"/>
                  </a:lnTo>
                  <a:lnTo>
                    <a:pt x="122" y="144"/>
                  </a:lnTo>
                  <a:lnTo>
                    <a:pt x="118" y="142"/>
                  </a:lnTo>
                  <a:lnTo>
                    <a:pt x="116" y="140"/>
                  </a:lnTo>
                  <a:lnTo>
                    <a:pt x="116" y="137"/>
                  </a:lnTo>
                  <a:lnTo>
                    <a:pt x="118" y="137"/>
                  </a:lnTo>
                  <a:lnTo>
                    <a:pt x="121" y="134"/>
                  </a:lnTo>
                  <a:lnTo>
                    <a:pt x="131" y="135"/>
                  </a:lnTo>
                  <a:lnTo>
                    <a:pt x="136" y="137"/>
                  </a:lnTo>
                  <a:lnTo>
                    <a:pt x="142" y="134"/>
                  </a:lnTo>
                  <a:lnTo>
                    <a:pt x="153" y="126"/>
                  </a:lnTo>
                  <a:lnTo>
                    <a:pt x="162" y="113"/>
                  </a:lnTo>
                  <a:lnTo>
                    <a:pt x="168" y="113"/>
                  </a:lnTo>
                  <a:lnTo>
                    <a:pt x="171" y="109"/>
                  </a:lnTo>
                  <a:lnTo>
                    <a:pt x="173" y="101"/>
                  </a:lnTo>
                  <a:lnTo>
                    <a:pt x="175" y="98"/>
                  </a:lnTo>
                  <a:lnTo>
                    <a:pt x="180" y="98"/>
                  </a:lnTo>
                  <a:lnTo>
                    <a:pt x="186" y="96"/>
                  </a:lnTo>
                  <a:lnTo>
                    <a:pt x="191" y="98"/>
                  </a:lnTo>
                  <a:lnTo>
                    <a:pt x="199" y="95"/>
                  </a:lnTo>
                  <a:lnTo>
                    <a:pt x="194" y="90"/>
                  </a:lnTo>
                  <a:lnTo>
                    <a:pt x="191" y="86"/>
                  </a:lnTo>
                  <a:lnTo>
                    <a:pt x="191" y="83"/>
                  </a:lnTo>
                  <a:lnTo>
                    <a:pt x="198" y="82"/>
                  </a:lnTo>
                  <a:lnTo>
                    <a:pt x="201" y="72"/>
                  </a:lnTo>
                  <a:lnTo>
                    <a:pt x="199" y="70"/>
                  </a:lnTo>
                  <a:lnTo>
                    <a:pt x="194" y="67"/>
                  </a:lnTo>
                  <a:lnTo>
                    <a:pt x="188" y="67"/>
                  </a:lnTo>
                  <a:lnTo>
                    <a:pt x="178" y="67"/>
                  </a:lnTo>
                  <a:lnTo>
                    <a:pt x="176" y="62"/>
                  </a:lnTo>
                  <a:lnTo>
                    <a:pt x="173" y="57"/>
                  </a:lnTo>
                  <a:lnTo>
                    <a:pt x="168" y="52"/>
                  </a:lnTo>
                  <a:lnTo>
                    <a:pt x="165" y="49"/>
                  </a:lnTo>
                  <a:lnTo>
                    <a:pt x="167" y="46"/>
                  </a:lnTo>
                  <a:lnTo>
                    <a:pt x="167" y="39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6" name="Freeform 40"/>
            <p:cNvSpPr>
              <a:spLocks/>
            </p:cNvSpPr>
            <p:nvPr/>
          </p:nvSpPr>
          <p:spPr bwMode="auto">
            <a:xfrm>
              <a:off x="2637" y="2369"/>
              <a:ext cx="563" cy="308"/>
            </a:xfrm>
            <a:custGeom>
              <a:avLst/>
              <a:gdLst>
                <a:gd name="T0" fmla="*/ 97 w 563"/>
                <a:gd name="T1" fmla="*/ 16 h 308"/>
                <a:gd name="T2" fmla="*/ 211 w 563"/>
                <a:gd name="T3" fmla="*/ 21 h 308"/>
                <a:gd name="T4" fmla="*/ 293 w 563"/>
                <a:gd name="T5" fmla="*/ 18 h 308"/>
                <a:gd name="T6" fmla="*/ 342 w 563"/>
                <a:gd name="T7" fmla="*/ 28 h 308"/>
                <a:gd name="T8" fmla="*/ 342 w 563"/>
                <a:gd name="T9" fmla="*/ 44 h 308"/>
                <a:gd name="T10" fmla="*/ 361 w 563"/>
                <a:gd name="T11" fmla="*/ 67 h 308"/>
                <a:gd name="T12" fmla="*/ 415 w 563"/>
                <a:gd name="T13" fmla="*/ 77 h 308"/>
                <a:gd name="T14" fmla="*/ 410 w 563"/>
                <a:gd name="T15" fmla="*/ 91 h 308"/>
                <a:gd name="T16" fmla="*/ 449 w 563"/>
                <a:gd name="T17" fmla="*/ 119 h 308"/>
                <a:gd name="T18" fmla="*/ 506 w 563"/>
                <a:gd name="T19" fmla="*/ 122 h 308"/>
                <a:gd name="T20" fmla="*/ 559 w 563"/>
                <a:gd name="T21" fmla="*/ 124 h 308"/>
                <a:gd name="T22" fmla="*/ 537 w 563"/>
                <a:gd name="T23" fmla="*/ 143 h 308"/>
                <a:gd name="T24" fmla="*/ 541 w 563"/>
                <a:gd name="T25" fmla="*/ 158 h 308"/>
                <a:gd name="T26" fmla="*/ 508 w 563"/>
                <a:gd name="T27" fmla="*/ 166 h 308"/>
                <a:gd name="T28" fmla="*/ 441 w 563"/>
                <a:gd name="T29" fmla="*/ 184 h 308"/>
                <a:gd name="T30" fmla="*/ 397 w 563"/>
                <a:gd name="T31" fmla="*/ 173 h 308"/>
                <a:gd name="T32" fmla="*/ 430 w 563"/>
                <a:gd name="T33" fmla="*/ 192 h 308"/>
                <a:gd name="T34" fmla="*/ 443 w 563"/>
                <a:gd name="T35" fmla="*/ 202 h 308"/>
                <a:gd name="T36" fmla="*/ 456 w 563"/>
                <a:gd name="T37" fmla="*/ 205 h 308"/>
                <a:gd name="T38" fmla="*/ 470 w 563"/>
                <a:gd name="T39" fmla="*/ 228 h 308"/>
                <a:gd name="T40" fmla="*/ 469 w 563"/>
                <a:gd name="T41" fmla="*/ 248 h 308"/>
                <a:gd name="T42" fmla="*/ 435 w 563"/>
                <a:gd name="T43" fmla="*/ 263 h 308"/>
                <a:gd name="T44" fmla="*/ 402 w 563"/>
                <a:gd name="T45" fmla="*/ 276 h 308"/>
                <a:gd name="T46" fmla="*/ 373 w 563"/>
                <a:gd name="T47" fmla="*/ 279 h 308"/>
                <a:gd name="T48" fmla="*/ 350 w 563"/>
                <a:gd name="T49" fmla="*/ 267 h 308"/>
                <a:gd name="T50" fmla="*/ 343 w 563"/>
                <a:gd name="T51" fmla="*/ 274 h 308"/>
                <a:gd name="T52" fmla="*/ 327 w 563"/>
                <a:gd name="T53" fmla="*/ 274 h 308"/>
                <a:gd name="T54" fmla="*/ 314 w 563"/>
                <a:gd name="T55" fmla="*/ 282 h 308"/>
                <a:gd name="T56" fmla="*/ 297 w 563"/>
                <a:gd name="T57" fmla="*/ 285 h 308"/>
                <a:gd name="T58" fmla="*/ 293 w 563"/>
                <a:gd name="T59" fmla="*/ 305 h 308"/>
                <a:gd name="T60" fmla="*/ 258 w 563"/>
                <a:gd name="T61" fmla="*/ 300 h 308"/>
                <a:gd name="T62" fmla="*/ 231 w 563"/>
                <a:gd name="T63" fmla="*/ 302 h 308"/>
                <a:gd name="T64" fmla="*/ 217 w 563"/>
                <a:gd name="T65" fmla="*/ 292 h 308"/>
                <a:gd name="T66" fmla="*/ 214 w 563"/>
                <a:gd name="T67" fmla="*/ 308 h 308"/>
                <a:gd name="T68" fmla="*/ 204 w 563"/>
                <a:gd name="T69" fmla="*/ 294 h 308"/>
                <a:gd name="T70" fmla="*/ 177 w 563"/>
                <a:gd name="T71" fmla="*/ 282 h 308"/>
                <a:gd name="T72" fmla="*/ 169 w 563"/>
                <a:gd name="T73" fmla="*/ 302 h 308"/>
                <a:gd name="T74" fmla="*/ 131 w 563"/>
                <a:gd name="T75" fmla="*/ 294 h 308"/>
                <a:gd name="T76" fmla="*/ 124 w 563"/>
                <a:gd name="T77" fmla="*/ 279 h 308"/>
                <a:gd name="T78" fmla="*/ 77 w 563"/>
                <a:gd name="T79" fmla="*/ 259 h 308"/>
                <a:gd name="T80" fmla="*/ 93 w 563"/>
                <a:gd name="T81" fmla="*/ 245 h 308"/>
                <a:gd name="T82" fmla="*/ 80 w 563"/>
                <a:gd name="T83" fmla="*/ 230 h 308"/>
                <a:gd name="T84" fmla="*/ 54 w 563"/>
                <a:gd name="T85" fmla="*/ 215 h 308"/>
                <a:gd name="T86" fmla="*/ 64 w 563"/>
                <a:gd name="T87" fmla="*/ 212 h 308"/>
                <a:gd name="T88" fmla="*/ 87 w 563"/>
                <a:gd name="T89" fmla="*/ 204 h 308"/>
                <a:gd name="T90" fmla="*/ 95 w 563"/>
                <a:gd name="T91" fmla="*/ 191 h 308"/>
                <a:gd name="T92" fmla="*/ 80 w 563"/>
                <a:gd name="T93" fmla="*/ 181 h 308"/>
                <a:gd name="T94" fmla="*/ 97 w 563"/>
                <a:gd name="T95" fmla="*/ 163 h 308"/>
                <a:gd name="T96" fmla="*/ 98 w 563"/>
                <a:gd name="T97" fmla="*/ 155 h 308"/>
                <a:gd name="T98" fmla="*/ 110 w 563"/>
                <a:gd name="T99" fmla="*/ 152 h 308"/>
                <a:gd name="T100" fmla="*/ 121 w 563"/>
                <a:gd name="T101" fmla="*/ 163 h 308"/>
                <a:gd name="T102" fmla="*/ 139 w 563"/>
                <a:gd name="T103" fmla="*/ 173 h 308"/>
                <a:gd name="T104" fmla="*/ 142 w 563"/>
                <a:gd name="T105" fmla="*/ 165 h 308"/>
                <a:gd name="T106" fmla="*/ 144 w 563"/>
                <a:gd name="T107" fmla="*/ 157 h 308"/>
                <a:gd name="T108" fmla="*/ 146 w 563"/>
                <a:gd name="T109" fmla="*/ 143 h 308"/>
                <a:gd name="T110" fmla="*/ 113 w 563"/>
                <a:gd name="T111" fmla="*/ 143 h 308"/>
                <a:gd name="T112" fmla="*/ 95 w 563"/>
                <a:gd name="T113" fmla="*/ 135 h 308"/>
                <a:gd name="T114" fmla="*/ 67 w 563"/>
                <a:gd name="T115" fmla="*/ 129 h 308"/>
                <a:gd name="T116" fmla="*/ 40 w 563"/>
                <a:gd name="T117" fmla="*/ 117 h 308"/>
                <a:gd name="T118" fmla="*/ 9 w 563"/>
                <a:gd name="T119" fmla="*/ 98 h 308"/>
                <a:gd name="T120" fmla="*/ 33 w 563"/>
                <a:gd name="T121" fmla="*/ 72 h 308"/>
                <a:gd name="T122" fmla="*/ 13 w 563"/>
                <a:gd name="T123" fmla="*/ 19 h 30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563"/>
                <a:gd name="T187" fmla="*/ 0 h 308"/>
                <a:gd name="T188" fmla="*/ 563 w 563"/>
                <a:gd name="T189" fmla="*/ 308 h 30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563" h="308">
                  <a:moveTo>
                    <a:pt x="72" y="8"/>
                  </a:moveTo>
                  <a:lnTo>
                    <a:pt x="77" y="10"/>
                  </a:lnTo>
                  <a:lnTo>
                    <a:pt x="85" y="15"/>
                  </a:lnTo>
                  <a:lnTo>
                    <a:pt x="93" y="16"/>
                  </a:lnTo>
                  <a:lnTo>
                    <a:pt x="97" y="16"/>
                  </a:lnTo>
                  <a:lnTo>
                    <a:pt x="128" y="3"/>
                  </a:lnTo>
                  <a:lnTo>
                    <a:pt x="131" y="1"/>
                  </a:lnTo>
                  <a:lnTo>
                    <a:pt x="136" y="1"/>
                  </a:lnTo>
                  <a:lnTo>
                    <a:pt x="178" y="0"/>
                  </a:lnTo>
                  <a:lnTo>
                    <a:pt x="198" y="23"/>
                  </a:lnTo>
                  <a:lnTo>
                    <a:pt x="211" y="21"/>
                  </a:lnTo>
                  <a:lnTo>
                    <a:pt x="214" y="16"/>
                  </a:lnTo>
                  <a:lnTo>
                    <a:pt x="235" y="11"/>
                  </a:lnTo>
                  <a:lnTo>
                    <a:pt x="242" y="16"/>
                  </a:lnTo>
                  <a:lnTo>
                    <a:pt x="263" y="16"/>
                  </a:lnTo>
                  <a:lnTo>
                    <a:pt x="291" y="16"/>
                  </a:lnTo>
                  <a:lnTo>
                    <a:pt x="293" y="18"/>
                  </a:lnTo>
                  <a:lnTo>
                    <a:pt x="302" y="18"/>
                  </a:lnTo>
                  <a:lnTo>
                    <a:pt x="312" y="23"/>
                  </a:lnTo>
                  <a:lnTo>
                    <a:pt x="319" y="24"/>
                  </a:lnTo>
                  <a:lnTo>
                    <a:pt x="328" y="28"/>
                  </a:lnTo>
                  <a:lnTo>
                    <a:pt x="335" y="26"/>
                  </a:lnTo>
                  <a:lnTo>
                    <a:pt x="342" y="28"/>
                  </a:lnTo>
                  <a:lnTo>
                    <a:pt x="337" y="34"/>
                  </a:lnTo>
                  <a:lnTo>
                    <a:pt x="340" y="36"/>
                  </a:lnTo>
                  <a:lnTo>
                    <a:pt x="335" y="39"/>
                  </a:lnTo>
                  <a:lnTo>
                    <a:pt x="337" y="42"/>
                  </a:lnTo>
                  <a:lnTo>
                    <a:pt x="343" y="42"/>
                  </a:lnTo>
                  <a:lnTo>
                    <a:pt x="342" y="44"/>
                  </a:lnTo>
                  <a:lnTo>
                    <a:pt x="340" y="47"/>
                  </a:lnTo>
                  <a:lnTo>
                    <a:pt x="345" y="52"/>
                  </a:lnTo>
                  <a:lnTo>
                    <a:pt x="351" y="54"/>
                  </a:lnTo>
                  <a:lnTo>
                    <a:pt x="356" y="60"/>
                  </a:lnTo>
                  <a:lnTo>
                    <a:pt x="353" y="62"/>
                  </a:lnTo>
                  <a:lnTo>
                    <a:pt x="361" y="67"/>
                  </a:lnTo>
                  <a:lnTo>
                    <a:pt x="363" y="65"/>
                  </a:lnTo>
                  <a:lnTo>
                    <a:pt x="377" y="67"/>
                  </a:lnTo>
                  <a:lnTo>
                    <a:pt x="381" y="70"/>
                  </a:lnTo>
                  <a:lnTo>
                    <a:pt x="417" y="73"/>
                  </a:lnTo>
                  <a:lnTo>
                    <a:pt x="417" y="75"/>
                  </a:lnTo>
                  <a:lnTo>
                    <a:pt x="415" y="77"/>
                  </a:lnTo>
                  <a:lnTo>
                    <a:pt x="415" y="78"/>
                  </a:lnTo>
                  <a:lnTo>
                    <a:pt x="428" y="80"/>
                  </a:lnTo>
                  <a:lnTo>
                    <a:pt x="435" y="81"/>
                  </a:lnTo>
                  <a:lnTo>
                    <a:pt x="431" y="85"/>
                  </a:lnTo>
                  <a:lnTo>
                    <a:pt x="425" y="86"/>
                  </a:lnTo>
                  <a:lnTo>
                    <a:pt x="410" y="91"/>
                  </a:lnTo>
                  <a:lnTo>
                    <a:pt x="412" y="98"/>
                  </a:lnTo>
                  <a:lnTo>
                    <a:pt x="426" y="99"/>
                  </a:lnTo>
                  <a:lnTo>
                    <a:pt x="431" y="109"/>
                  </a:lnTo>
                  <a:lnTo>
                    <a:pt x="441" y="111"/>
                  </a:lnTo>
                  <a:lnTo>
                    <a:pt x="443" y="116"/>
                  </a:lnTo>
                  <a:lnTo>
                    <a:pt x="449" y="119"/>
                  </a:lnTo>
                  <a:lnTo>
                    <a:pt x="459" y="122"/>
                  </a:lnTo>
                  <a:lnTo>
                    <a:pt x="470" y="122"/>
                  </a:lnTo>
                  <a:lnTo>
                    <a:pt x="475" y="121"/>
                  </a:lnTo>
                  <a:lnTo>
                    <a:pt x="485" y="117"/>
                  </a:lnTo>
                  <a:lnTo>
                    <a:pt x="497" y="119"/>
                  </a:lnTo>
                  <a:lnTo>
                    <a:pt x="506" y="122"/>
                  </a:lnTo>
                  <a:lnTo>
                    <a:pt x="519" y="121"/>
                  </a:lnTo>
                  <a:lnTo>
                    <a:pt x="536" y="121"/>
                  </a:lnTo>
                  <a:lnTo>
                    <a:pt x="544" y="119"/>
                  </a:lnTo>
                  <a:lnTo>
                    <a:pt x="552" y="119"/>
                  </a:lnTo>
                  <a:lnTo>
                    <a:pt x="555" y="121"/>
                  </a:lnTo>
                  <a:lnTo>
                    <a:pt x="559" y="124"/>
                  </a:lnTo>
                  <a:lnTo>
                    <a:pt x="563" y="130"/>
                  </a:lnTo>
                  <a:lnTo>
                    <a:pt x="557" y="134"/>
                  </a:lnTo>
                  <a:lnTo>
                    <a:pt x="552" y="135"/>
                  </a:lnTo>
                  <a:lnTo>
                    <a:pt x="549" y="142"/>
                  </a:lnTo>
                  <a:lnTo>
                    <a:pt x="544" y="143"/>
                  </a:lnTo>
                  <a:lnTo>
                    <a:pt x="537" y="143"/>
                  </a:lnTo>
                  <a:lnTo>
                    <a:pt x="534" y="147"/>
                  </a:lnTo>
                  <a:lnTo>
                    <a:pt x="534" y="148"/>
                  </a:lnTo>
                  <a:lnTo>
                    <a:pt x="537" y="152"/>
                  </a:lnTo>
                  <a:lnTo>
                    <a:pt x="542" y="153"/>
                  </a:lnTo>
                  <a:lnTo>
                    <a:pt x="544" y="155"/>
                  </a:lnTo>
                  <a:lnTo>
                    <a:pt x="541" y="158"/>
                  </a:lnTo>
                  <a:lnTo>
                    <a:pt x="537" y="161"/>
                  </a:lnTo>
                  <a:lnTo>
                    <a:pt x="529" y="163"/>
                  </a:lnTo>
                  <a:lnTo>
                    <a:pt x="523" y="165"/>
                  </a:lnTo>
                  <a:lnTo>
                    <a:pt x="518" y="166"/>
                  </a:lnTo>
                  <a:lnTo>
                    <a:pt x="511" y="170"/>
                  </a:lnTo>
                  <a:lnTo>
                    <a:pt x="508" y="166"/>
                  </a:lnTo>
                  <a:lnTo>
                    <a:pt x="482" y="173"/>
                  </a:lnTo>
                  <a:lnTo>
                    <a:pt x="470" y="166"/>
                  </a:lnTo>
                  <a:lnTo>
                    <a:pt x="464" y="168"/>
                  </a:lnTo>
                  <a:lnTo>
                    <a:pt x="469" y="174"/>
                  </a:lnTo>
                  <a:lnTo>
                    <a:pt x="459" y="183"/>
                  </a:lnTo>
                  <a:lnTo>
                    <a:pt x="441" y="184"/>
                  </a:lnTo>
                  <a:lnTo>
                    <a:pt x="443" y="179"/>
                  </a:lnTo>
                  <a:lnTo>
                    <a:pt x="441" y="176"/>
                  </a:lnTo>
                  <a:lnTo>
                    <a:pt x="431" y="176"/>
                  </a:lnTo>
                  <a:lnTo>
                    <a:pt x="405" y="176"/>
                  </a:lnTo>
                  <a:lnTo>
                    <a:pt x="400" y="176"/>
                  </a:lnTo>
                  <a:lnTo>
                    <a:pt x="397" y="173"/>
                  </a:lnTo>
                  <a:lnTo>
                    <a:pt x="394" y="174"/>
                  </a:lnTo>
                  <a:lnTo>
                    <a:pt x="394" y="179"/>
                  </a:lnTo>
                  <a:lnTo>
                    <a:pt x="407" y="181"/>
                  </a:lnTo>
                  <a:lnTo>
                    <a:pt x="420" y="186"/>
                  </a:lnTo>
                  <a:lnTo>
                    <a:pt x="435" y="189"/>
                  </a:lnTo>
                  <a:lnTo>
                    <a:pt x="430" y="192"/>
                  </a:lnTo>
                  <a:lnTo>
                    <a:pt x="425" y="196"/>
                  </a:lnTo>
                  <a:lnTo>
                    <a:pt x="423" y="197"/>
                  </a:lnTo>
                  <a:lnTo>
                    <a:pt x="433" y="199"/>
                  </a:lnTo>
                  <a:lnTo>
                    <a:pt x="441" y="197"/>
                  </a:lnTo>
                  <a:lnTo>
                    <a:pt x="443" y="201"/>
                  </a:lnTo>
                  <a:lnTo>
                    <a:pt x="443" y="202"/>
                  </a:lnTo>
                  <a:lnTo>
                    <a:pt x="441" y="205"/>
                  </a:lnTo>
                  <a:lnTo>
                    <a:pt x="439" y="209"/>
                  </a:lnTo>
                  <a:lnTo>
                    <a:pt x="443" y="209"/>
                  </a:lnTo>
                  <a:lnTo>
                    <a:pt x="449" y="207"/>
                  </a:lnTo>
                  <a:lnTo>
                    <a:pt x="452" y="205"/>
                  </a:lnTo>
                  <a:lnTo>
                    <a:pt x="456" y="205"/>
                  </a:lnTo>
                  <a:lnTo>
                    <a:pt x="459" y="207"/>
                  </a:lnTo>
                  <a:lnTo>
                    <a:pt x="462" y="212"/>
                  </a:lnTo>
                  <a:lnTo>
                    <a:pt x="462" y="217"/>
                  </a:lnTo>
                  <a:lnTo>
                    <a:pt x="462" y="222"/>
                  </a:lnTo>
                  <a:lnTo>
                    <a:pt x="462" y="225"/>
                  </a:lnTo>
                  <a:lnTo>
                    <a:pt x="470" y="228"/>
                  </a:lnTo>
                  <a:lnTo>
                    <a:pt x="475" y="230"/>
                  </a:lnTo>
                  <a:lnTo>
                    <a:pt x="482" y="235"/>
                  </a:lnTo>
                  <a:lnTo>
                    <a:pt x="485" y="240"/>
                  </a:lnTo>
                  <a:lnTo>
                    <a:pt x="480" y="243"/>
                  </a:lnTo>
                  <a:lnTo>
                    <a:pt x="474" y="246"/>
                  </a:lnTo>
                  <a:lnTo>
                    <a:pt x="469" y="248"/>
                  </a:lnTo>
                  <a:lnTo>
                    <a:pt x="462" y="250"/>
                  </a:lnTo>
                  <a:lnTo>
                    <a:pt x="456" y="251"/>
                  </a:lnTo>
                  <a:lnTo>
                    <a:pt x="449" y="253"/>
                  </a:lnTo>
                  <a:lnTo>
                    <a:pt x="444" y="256"/>
                  </a:lnTo>
                  <a:lnTo>
                    <a:pt x="438" y="259"/>
                  </a:lnTo>
                  <a:lnTo>
                    <a:pt x="435" y="263"/>
                  </a:lnTo>
                  <a:lnTo>
                    <a:pt x="428" y="269"/>
                  </a:lnTo>
                  <a:lnTo>
                    <a:pt x="426" y="272"/>
                  </a:lnTo>
                  <a:lnTo>
                    <a:pt x="420" y="271"/>
                  </a:lnTo>
                  <a:lnTo>
                    <a:pt x="413" y="271"/>
                  </a:lnTo>
                  <a:lnTo>
                    <a:pt x="407" y="272"/>
                  </a:lnTo>
                  <a:lnTo>
                    <a:pt x="402" y="276"/>
                  </a:lnTo>
                  <a:lnTo>
                    <a:pt x="399" y="277"/>
                  </a:lnTo>
                  <a:lnTo>
                    <a:pt x="390" y="279"/>
                  </a:lnTo>
                  <a:lnTo>
                    <a:pt x="384" y="277"/>
                  </a:lnTo>
                  <a:lnTo>
                    <a:pt x="379" y="277"/>
                  </a:lnTo>
                  <a:lnTo>
                    <a:pt x="374" y="277"/>
                  </a:lnTo>
                  <a:lnTo>
                    <a:pt x="373" y="279"/>
                  </a:lnTo>
                  <a:lnTo>
                    <a:pt x="363" y="279"/>
                  </a:lnTo>
                  <a:lnTo>
                    <a:pt x="368" y="269"/>
                  </a:lnTo>
                  <a:lnTo>
                    <a:pt x="361" y="271"/>
                  </a:lnTo>
                  <a:lnTo>
                    <a:pt x="358" y="266"/>
                  </a:lnTo>
                  <a:lnTo>
                    <a:pt x="355" y="266"/>
                  </a:lnTo>
                  <a:lnTo>
                    <a:pt x="350" y="267"/>
                  </a:lnTo>
                  <a:lnTo>
                    <a:pt x="348" y="269"/>
                  </a:lnTo>
                  <a:lnTo>
                    <a:pt x="350" y="271"/>
                  </a:lnTo>
                  <a:lnTo>
                    <a:pt x="350" y="274"/>
                  </a:lnTo>
                  <a:lnTo>
                    <a:pt x="348" y="277"/>
                  </a:lnTo>
                  <a:lnTo>
                    <a:pt x="345" y="277"/>
                  </a:lnTo>
                  <a:lnTo>
                    <a:pt x="343" y="274"/>
                  </a:lnTo>
                  <a:lnTo>
                    <a:pt x="342" y="272"/>
                  </a:lnTo>
                  <a:lnTo>
                    <a:pt x="338" y="272"/>
                  </a:lnTo>
                  <a:lnTo>
                    <a:pt x="337" y="276"/>
                  </a:lnTo>
                  <a:lnTo>
                    <a:pt x="333" y="277"/>
                  </a:lnTo>
                  <a:lnTo>
                    <a:pt x="328" y="276"/>
                  </a:lnTo>
                  <a:lnTo>
                    <a:pt x="327" y="274"/>
                  </a:lnTo>
                  <a:lnTo>
                    <a:pt x="322" y="272"/>
                  </a:lnTo>
                  <a:lnTo>
                    <a:pt x="320" y="274"/>
                  </a:lnTo>
                  <a:lnTo>
                    <a:pt x="320" y="276"/>
                  </a:lnTo>
                  <a:lnTo>
                    <a:pt x="319" y="277"/>
                  </a:lnTo>
                  <a:lnTo>
                    <a:pt x="317" y="281"/>
                  </a:lnTo>
                  <a:lnTo>
                    <a:pt x="314" y="282"/>
                  </a:lnTo>
                  <a:lnTo>
                    <a:pt x="315" y="285"/>
                  </a:lnTo>
                  <a:lnTo>
                    <a:pt x="315" y="289"/>
                  </a:lnTo>
                  <a:lnTo>
                    <a:pt x="315" y="292"/>
                  </a:lnTo>
                  <a:lnTo>
                    <a:pt x="312" y="292"/>
                  </a:lnTo>
                  <a:lnTo>
                    <a:pt x="309" y="289"/>
                  </a:lnTo>
                  <a:lnTo>
                    <a:pt x="297" y="285"/>
                  </a:lnTo>
                  <a:lnTo>
                    <a:pt x="291" y="292"/>
                  </a:lnTo>
                  <a:lnTo>
                    <a:pt x="289" y="294"/>
                  </a:lnTo>
                  <a:lnTo>
                    <a:pt x="294" y="297"/>
                  </a:lnTo>
                  <a:lnTo>
                    <a:pt x="296" y="298"/>
                  </a:lnTo>
                  <a:lnTo>
                    <a:pt x="296" y="302"/>
                  </a:lnTo>
                  <a:lnTo>
                    <a:pt x="293" y="305"/>
                  </a:lnTo>
                  <a:lnTo>
                    <a:pt x="291" y="307"/>
                  </a:lnTo>
                  <a:lnTo>
                    <a:pt x="286" y="307"/>
                  </a:lnTo>
                  <a:lnTo>
                    <a:pt x="283" y="305"/>
                  </a:lnTo>
                  <a:lnTo>
                    <a:pt x="278" y="298"/>
                  </a:lnTo>
                  <a:lnTo>
                    <a:pt x="266" y="300"/>
                  </a:lnTo>
                  <a:lnTo>
                    <a:pt x="258" y="300"/>
                  </a:lnTo>
                  <a:lnTo>
                    <a:pt x="245" y="305"/>
                  </a:lnTo>
                  <a:lnTo>
                    <a:pt x="242" y="303"/>
                  </a:lnTo>
                  <a:lnTo>
                    <a:pt x="239" y="303"/>
                  </a:lnTo>
                  <a:lnTo>
                    <a:pt x="234" y="307"/>
                  </a:lnTo>
                  <a:lnTo>
                    <a:pt x="231" y="307"/>
                  </a:lnTo>
                  <a:lnTo>
                    <a:pt x="231" y="302"/>
                  </a:lnTo>
                  <a:lnTo>
                    <a:pt x="232" y="298"/>
                  </a:lnTo>
                  <a:lnTo>
                    <a:pt x="235" y="294"/>
                  </a:lnTo>
                  <a:lnTo>
                    <a:pt x="231" y="292"/>
                  </a:lnTo>
                  <a:lnTo>
                    <a:pt x="224" y="290"/>
                  </a:lnTo>
                  <a:lnTo>
                    <a:pt x="221" y="290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6" y="298"/>
                  </a:lnTo>
                  <a:lnTo>
                    <a:pt x="217" y="302"/>
                  </a:lnTo>
                  <a:lnTo>
                    <a:pt x="217" y="303"/>
                  </a:lnTo>
                  <a:lnTo>
                    <a:pt x="217" y="307"/>
                  </a:lnTo>
                  <a:lnTo>
                    <a:pt x="214" y="308"/>
                  </a:lnTo>
                  <a:lnTo>
                    <a:pt x="209" y="308"/>
                  </a:lnTo>
                  <a:lnTo>
                    <a:pt x="206" y="307"/>
                  </a:lnTo>
                  <a:lnTo>
                    <a:pt x="203" y="305"/>
                  </a:lnTo>
                  <a:lnTo>
                    <a:pt x="201" y="302"/>
                  </a:lnTo>
                  <a:lnTo>
                    <a:pt x="201" y="298"/>
                  </a:lnTo>
                  <a:lnTo>
                    <a:pt x="204" y="294"/>
                  </a:lnTo>
                  <a:lnTo>
                    <a:pt x="193" y="292"/>
                  </a:lnTo>
                  <a:lnTo>
                    <a:pt x="195" y="287"/>
                  </a:lnTo>
                  <a:lnTo>
                    <a:pt x="190" y="284"/>
                  </a:lnTo>
                  <a:lnTo>
                    <a:pt x="185" y="282"/>
                  </a:lnTo>
                  <a:lnTo>
                    <a:pt x="180" y="282"/>
                  </a:lnTo>
                  <a:lnTo>
                    <a:pt x="177" y="282"/>
                  </a:lnTo>
                  <a:lnTo>
                    <a:pt x="173" y="284"/>
                  </a:lnTo>
                  <a:lnTo>
                    <a:pt x="172" y="287"/>
                  </a:lnTo>
                  <a:lnTo>
                    <a:pt x="172" y="290"/>
                  </a:lnTo>
                  <a:lnTo>
                    <a:pt x="178" y="302"/>
                  </a:lnTo>
                  <a:lnTo>
                    <a:pt x="175" y="302"/>
                  </a:lnTo>
                  <a:lnTo>
                    <a:pt x="169" y="302"/>
                  </a:lnTo>
                  <a:lnTo>
                    <a:pt x="155" y="303"/>
                  </a:lnTo>
                  <a:lnTo>
                    <a:pt x="151" y="303"/>
                  </a:lnTo>
                  <a:lnTo>
                    <a:pt x="144" y="300"/>
                  </a:lnTo>
                  <a:lnTo>
                    <a:pt x="136" y="298"/>
                  </a:lnTo>
                  <a:lnTo>
                    <a:pt x="133" y="297"/>
                  </a:lnTo>
                  <a:lnTo>
                    <a:pt x="131" y="294"/>
                  </a:lnTo>
                  <a:lnTo>
                    <a:pt x="131" y="290"/>
                  </a:lnTo>
                  <a:lnTo>
                    <a:pt x="131" y="289"/>
                  </a:lnTo>
                  <a:lnTo>
                    <a:pt x="128" y="285"/>
                  </a:lnTo>
                  <a:lnTo>
                    <a:pt x="126" y="284"/>
                  </a:lnTo>
                  <a:lnTo>
                    <a:pt x="128" y="281"/>
                  </a:lnTo>
                  <a:lnTo>
                    <a:pt x="124" y="279"/>
                  </a:lnTo>
                  <a:lnTo>
                    <a:pt x="89" y="269"/>
                  </a:lnTo>
                  <a:lnTo>
                    <a:pt x="85" y="267"/>
                  </a:lnTo>
                  <a:lnTo>
                    <a:pt x="85" y="264"/>
                  </a:lnTo>
                  <a:lnTo>
                    <a:pt x="82" y="263"/>
                  </a:lnTo>
                  <a:lnTo>
                    <a:pt x="77" y="261"/>
                  </a:lnTo>
                  <a:lnTo>
                    <a:pt x="77" y="259"/>
                  </a:lnTo>
                  <a:lnTo>
                    <a:pt x="79" y="256"/>
                  </a:lnTo>
                  <a:lnTo>
                    <a:pt x="80" y="253"/>
                  </a:lnTo>
                  <a:lnTo>
                    <a:pt x="82" y="250"/>
                  </a:lnTo>
                  <a:lnTo>
                    <a:pt x="84" y="248"/>
                  </a:lnTo>
                  <a:lnTo>
                    <a:pt x="90" y="246"/>
                  </a:lnTo>
                  <a:lnTo>
                    <a:pt x="93" y="245"/>
                  </a:lnTo>
                  <a:lnTo>
                    <a:pt x="93" y="240"/>
                  </a:lnTo>
                  <a:lnTo>
                    <a:pt x="89" y="240"/>
                  </a:lnTo>
                  <a:lnTo>
                    <a:pt x="82" y="238"/>
                  </a:lnTo>
                  <a:lnTo>
                    <a:pt x="85" y="236"/>
                  </a:lnTo>
                  <a:lnTo>
                    <a:pt x="84" y="233"/>
                  </a:lnTo>
                  <a:lnTo>
                    <a:pt x="80" y="230"/>
                  </a:lnTo>
                  <a:lnTo>
                    <a:pt x="75" y="228"/>
                  </a:lnTo>
                  <a:lnTo>
                    <a:pt x="69" y="227"/>
                  </a:lnTo>
                  <a:lnTo>
                    <a:pt x="67" y="222"/>
                  </a:lnTo>
                  <a:lnTo>
                    <a:pt x="66" y="219"/>
                  </a:lnTo>
                  <a:lnTo>
                    <a:pt x="61" y="217"/>
                  </a:lnTo>
                  <a:lnTo>
                    <a:pt x="54" y="215"/>
                  </a:lnTo>
                  <a:lnTo>
                    <a:pt x="49" y="214"/>
                  </a:lnTo>
                  <a:lnTo>
                    <a:pt x="43" y="215"/>
                  </a:lnTo>
                  <a:lnTo>
                    <a:pt x="38" y="214"/>
                  </a:lnTo>
                  <a:lnTo>
                    <a:pt x="43" y="209"/>
                  </a:lnTo>
                  <a:lnTo>
                    <a:pt x="53" y="210"/>
                  </a:lnTo>
                  <a:lnTo>
                    <a:pt x="64" y="212"/>
                  </a:lnTo>
                  <a:lnTo>
                    <a:pt x="69" y="214"/>
                  </a:lnTo>
                  <a:lnTo>
                    <a:pt x="74" y="210"/>
                  </a:lnTo>
                  <a:lnTo>
                    <a:pt x="84" y="212"/>
                  </a:lnTo>
                  <a:lnTo>
                    <a:pt x="92" y="210"/>
                  </a:lnTo>
                  <a:lnTo>
                    <a:pt x="95" y="207"/>
                  </a:lnTo>
                  <a:lnTo>
                    <a:pt x="87" y="204"/>
                  </a:lnTo>
                  <a:lnTo>
                    <a:pt x="84" y="205"/>
                  </a:lnTo>
                  <a:lnTo>
                    <a:pt x="72" y="202"/>
                  </a:lnTo>
                  <a:lnTo>
                    <a:pt x="75" y="194"/>
                  </a:lnTo>
                  <a:lnTo>
                    <a:pt x="87" y="192"/>
                  </a:lnTo>
                  <a:lnTo>
                    <a:pt x="90" y="192"/>
                  </a:lnTo>
                  <a:lnTo>
                    <a:pt x="95" y="191"/>
                  </a:lnTo>
                  <a:lnTo>
                    <a:pt x="102" y="188"/>
                  </a:lnTo>
                  <a:lnTo>
                    <a:pt x="103" y="183"/>
                  </a:lnTo>
                  <a:lnTo>
                    <a:pt x="95" y="179"/>
                  </a:lnTo>
                  <a:lnTo>
                    <a:pt x="92" y="179"/>
                  </a:lnTo>
                  <a:lnTo>
                    <a:pt x="89" y="183"/>
                  </a:lnTo>
                  <a:lnTo>
                    <a:pt x="80" y="181"/>
                  </a:lnTo>
                  <a:lnTo>
                    <a:pt x="75" y="179"/>
                  </a:lnTo>
                  <a:lnTo>
                    <a:pt x="80" y="176"/>
                  </a:lnTo>
                  <a:lnTo>
                    <a:pt x="87" y="171"/>
                  </a:lnTo>
                  <a:lnTo>
                    <a:pt x="90" y="168"/>
                  </a:lnTo>
                  <a:lnTo>
                    <a:pt x="93" y="166"/>
                  </a:lnTo>
                  <a:lnTo>
                    <a:pt x="97" y="163"/>
                  </a:lnTo>
                  <a:lnTo>
                    <a:pt x="92" y="161"/>
                  </a:lnTo>
                  <a:lnTo>
                    <a:pt x="87" y="160"/>
                  </a:lnTo>
                  <a:lnTo>
                    <a:pt x="87" y="157"/>
                  </a:lnTo>
                  <a:lnTo>
                    <a:pt x="90" y="155"/>
                  </a:lnTo>
                  <a:lnTo>
                    <a:pt x="95" y="157"/>
                  </a:lnTo>
                  <a:lnTo>
                    <a:pt x="98" y="155"/>
                  </a:lnTo>
                  <a:lnTo>
                    <a:pt x="98" y="150"/>
                  </a:lnTo>
                  <a:lnTo>
                    <a:pt x="103" y="147"/>
                  </a:lnTo>
                  <a:lnTo>
                    <a:pt x="106" y="147"/>
                  </a:lnTo>
                  <a:lnTo>
                    <a:pt x="110" y="147"/>
                  </a:lnTo>
                  <a:lnTo>
                    <a:pt x="111" y="148"/>
                  </a:lnTo>
                  <a:lnTo>
                    <a:pt x="110" y="152"/>
                  </a:lnTo>
                  <a:lnTo>
                    <a:pt x="113" y="153"/>
                  </a:lnTo>
                  <a:lnTo>
                    <a:pt x="116" y="152"/>
                  </a:lnTo>
                  <a:lnTo>
                    <a:pt x="121" y="153"/>
                  </a:lnTo>
                  <a:lnTo>
                    <a:pt x="121" y="157"/>
                  </a:lnTo>
                  <a:lnTo>
                    <a:pt x="123" y="160"/>
                  </a:lnTo>
                  <a:lnTo>
                    <a:pt x="121" y="163"/>
                  </a:lnTo>
                  <a:lnTo>
                    <a:pt x="120" y="165"/>
                  </a:lnTo>
                  <a:lnTo>
                    <a:pt x="120" y="168"/>
                  </a:lnTo>
                  <a:lnTo>
                    <a:pt x="124" y="170"/>
                  </a:lnTo>
                  <a:lnTo>
                    <a:pt x="129" y="170"/>
                  </a:lnTo>
                  <a:lnTo>
                    <a:pt x="136" y="171"/>
                  </a:lnTo>
                  <a:lnTo>
                    <a:pt x="139" y="173"/>
                  </a:lnTo>
                  <a:lnTo>
                    <a:pt x="146" y="171"/>
                  </a:lnTo>
                  <a:lnTo>
                    <a:pt x="149" y="170"/>
                  </a:lnTo>
                  <a:lnTo>
                    <a:pt x="149" y="166"/>
                  </a:lnTo>
                  <a:lnTo>
                    <a:pt x="149" y="165"/>
                  </a:lnTo>
                  <a:lnTo>
                    <a:pt x="144" y="165"/>
                  </a:lnTo>
                  <a:lnTo>
                    <a:pt x="142" y="165"/>
                  </a:lnTo>
                  <a:lnTo>
                    <a:pt x="138" y="165"/>
                  </a:lnTo>
                  <a:lnTo>
                    <a:pt x="138" y="161"/>
                  </a:lnTo>
                  <a:lnTo>
                    <a:pt x="138" y="158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4" y="157"/>
                  </a:lnTo>
                  <a:lnTo>
                    <a:pt x="147" y="157"/>
                  </a:lnTo>
                  <a:lnTo>
                    <a:pt x="157" y="153"/>
                  </a:lnTo>
                  <a:lnTo>
                    <a:pt x="157" y="148"/>
                  </a:lnTo>
                  <a:lnTo>
                    <a:pt x="155" y="147"/>
                  </a:lnTo>
                  <a:lnTo>
                    <a:pt x="151" y="145"/>
                  </a:lnTo>
                  <a:lnTo>
                    <a:pt x="146" y="143"/>
                  </a:lnTo>
                  <a:lnTo>
                    <a:pt x="142" y="145"/>
                  </a:lnTo>
                  <a:lnTo>
                    <a:pt x="138" y="145"/>
                  </a:lnTo>
                  <a:lnTo>
                    <a:pt x="129" y="145"/>
                  </a:lnTo>
                  <a:lnTo>
                    <a:pt x="123" y="147"/>
                  </a:lnTo>
                  <a:lnTo>
                    <a:pt x="121" y="145"/>
                  </a:lnTo>
                  <a:lnTo>
                    <a:pt x="113" y="143"/>
                  </a:lnTo>
                  <a:lnTo>
                    <a:pt x="110" y="140"/>
                  </a:lnTo>
                  <a:lnTo>
                    <a:pt x="110" y="139"/>
                  </a:lnTo>
                  <a:lnTo>
                    <a:pt x="111" y="137"/>
                  </a:lnTo>
                  <a:lnTo>
                    <a:pt x="108" y="135"/>
                  </a:lnTo>
                  <a:lnTo>
                    <a:pt x="103" y="135"/>
                  </a:lnTo>
                  <a:lnTo>
                    <a:pt x="95" y="135"/>
                  </a:lnTo>
                  <a:lnTo>
                    <a:pt x="89" y="135"/>
                  </a:lnTo>
                  <a:lnTo>
                    <a:pt x="84" y="134"/>
                  </a:lnTo>
                  <a:lnTo>
                    <a:pt x="80" y="132"/>
                  </a:lnTo>
                  <a:lnTo>
                    <a:pt x="75" y="130"/>
                  </a:lnTo>
                  <a:lnTo>
                    <a:pt x="72" y="129"/>
                  </a:lnTo>
                  <a:lnTo>
                    <a:pt x="67" y="129"/>
                  </a:lnTo>
                  <a:lnTo>
                    <a:pt x="62" y="127"/>
                  </a:lnTo>
                  <a:lnTo>
                    <a:pt x="59" y="127"/>
                  </a:lnTo>
                  <a:lnTo>
                    <a:pt x="53" y="129"/>
                  </a:lnTo>
                  <a:lnTo>
                    <a:pt x="41" y="130"/>
                  </a:lnTo>
                  <a:lnTo>
                    <a:pt x="36" y="127"/>
                  </a:lnTo>
                  <a:lnTo>
                    <a:pt x="40" y="117"/>
                  </a:lnTo>
                  <a:lnTo>
                    <a:pt x="48" y="108"/>
                  </a:lnTo>
                  <a:lnTo>
                    <a:pt x="40" y="103"/>
                  </a:lnTo>
                  <a:lnTo>
                    <a:pt x="41" y="91"/>
                  </a:lnTo>
                  <a:lnTo>
                    <a:pt x="33" y="93"/>
                  </a:lnTo>
                  <a:lnTo>
                    <a:pt x="22" y="96"/>
                  </a:lnTo>
                  <a:lnTo>
                    <a:pt x="9" y="98"/>
                  </a:lnTo>
                  <a:lnTo>
                    <a:pt x="2" y="94"/>
                  </a:lnTo>
                  <a:lnTo>
                    <a:pt x="0" y="88"/>
                  </a:lnTo>
                  <a:lnTo>
                    <a:pt x="4" y="85"/>
                  </a:lnTo>
                  <a:lnTo>
                    <a:pt x="15" y="86"/>
                  </a:lnTo>
                  <a:lnTo>
                    <a:pt x="22" y="78"/>
                  </a:lnTo>
                  <a:lnTo>
                    <a:pt x="33" y="72"/>
                  </a:lnTo>
                  <a:lnTo>
                    <a:pt x="46" y="67"/>
                  </a:lnTo>
                  <a:lnTo>
                    <a:pt x="35" y="57"/>
                  </a:lnTo>
                  <a:lnTo>
                    <a:pt x="22" y="44"/>
                  </a:lnTo>
                  <a:lnTo>
                    <a:pt x="10" y="31"/>
                  </a:lnTo>
                  <a:lnTo>
                    <a:pt x="7" y="24"/>
                  </a:lnTo>
                  <a:lnTo>
                    <a:pt x="13" y="19"/>
                  </a:lnTo>
                  <a:lnTo>
                    <a:pt x="23" y="23"/>
                  </a:lnTo>
                  <a:lnTo>
                    <a:pt x="35" y="24"/>
                  </a:lnTo>
                  <a:lnTo>
                    <a:pt x="51" y="18"/>
                  </a:lnTo>
                  <a:lnTo>
                    <a:pt x="56" y="13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7" name="Freeform 41"/>
            <p:cNvSpPr>
              <a:spLocks/>
            </p:cNvSpPr>
            <p:nvPr/>
          </p:nvSpPr>
          <p:spPr bwMode="auto">
            <a:xfrm>
              <a:off x="2012" y="2377"/>
              <a:ext cx="483" cy="398"/>
            </a:xfrm>
            <a:custGeom>
              <a:avLst/>
              <a:gdLst>
                <a:gd name="T0" fmla="*/ 477 w 483"/>
                <a:gd name="T1" fmla="*/ 163 h 398"/>
                <a:gd name="T2" fmla="*/ 474 w 483"/>
                <a:gd name="T3" fmla="*/ 189 h 398"/>
                <a:gd name="T4" fmla="*/ 467 w 483"/>
                <a:gd name="T5" fmla="*/ 199 h 398"/>
                <a:gd name="T6" fmla="*/ 483 w 483"/>
                <a:gd name="T7" fmla="*/ 235 h 398"/>
                <a:gd name="T8" fmla="*/ 403 w 483"/>
                <a:gd name="T9" fmla="*/ 273 h 398"/>
                <a:gd name="T10" fmla="*/ 351 w 483"/>
                <a:gd name="T11" fmla="*/ 305 h 398"/>
                <a:gd name="T12" fmla="*/ 325 w 483"/>
                <a:gd name="T13" fmla="*/ 317 h 398"/>
                <a:gd name="T14" fmla="*/ 341 w 483"/>
                <a:gd name="T15" fmla="*/ 322 h 398"/>
                <a:gd name="T16" fmla="*/ 310 w 483"/>
                <a:gd name="T17" fmla="*/ 313 h 398"/>
                <a:gd name="T18" fmla="*/ 296 w 483"/>
                <a:gd name="T19" fmla="*/ 330 h 398"/>
                <a:gd name="T20" fmla="*/ 315 w 483"/>
                <a:gd name="T21" fmla="*/ 348 h 398"/>
                <a:gd name="T22" fmla="*/ 291 w 483"/>
                <a:gd name="T23" fmla="*/ 366 h 398"/>
                <a:gd name="T24" fmla="*/ 327 w 483"/>
                <a:gd name="T25" fmla="*/ 380 h 398"/>
                <a:gd name="T26" fmla="*/ 345 w 483"/>
                <a:gd name="T27" fmla="*/ 384 h 398"/>
                <a:gd name="T28" fmla="*/ 271 w 483"/>
                <a:gd name="T29" fmla="*/ 395 h 398"/>
                <a:gd name="T30" fmla="*/ 168 w 483"/>
                <a:gd name="T31" fmla="*/ 351 h 398"/>
                <a:gd name="T32" fmla="*/ 155 w 483"/>
                <a:gd name="T33" fmla="*/ 339 h 398"/>
                <a:gd name="T34" fmla="*/ 178 w 483"/>
                <a:gd name="T35" fmla="*/ 328 h 398"/>
                <a:gd name="T36" fmla="*/ 178 w 483"/>
                <a:gd name="T37" fmla="*/ 308 h 398"/>
                <a:gd name="T38" fmla="*/ 167 w 483"/>
                <a:gd name="T39" fmla="*/ 294 h 398"/>
                <a:gd name="T40" fmla="*/ 144 w 483"/>
                <a:gd name="T41" fmla="*/ 302 h 398"/>
                <a:gd name="T42" fmla="*/ 139 w 483"/>
                <a:gd name="T43" fmla="*/ 284 h 398"/>
                <a:gd name="T44" fmla="*/ 85 w 483"/>
                <a:gd name="T45" fmla="*/ 281 h 398"/>
                <a:gd name="T46" fmla="*/ 66 w 483"/>
                <a:gd name="T47" fmla="*/ 268 h 398"/>
                <a:gd name="T48" fmla="*/ 57 w 483"/>
                <a:gd name="T49" fmla="*/ 235 h 398"/>
                <a:gd name="T50" fmla="*/ 31 w 483"/>
                <a:gd name="T51" fmla="*/ 211 h 398"/>
                <a:gd name="T52" fmla="*/ 17 w 483"/>
                <a:gd name="T53" fmla="*/ 201 h 398"/>
                <a:gd name="T54" fmla="*/ 7 w 483"/>
                <a:gd name="T55" fmla="*/ 189 h 398"/>
                <a:gd name="T56" fmla="*/ 5 w 483"/>
                <a:gd name="T57" fmla="*/ 163 h 398"/>
                <a:gd name="T58" fmla="*/ 22 w 483"/>
                <a:gd name="T59" fmla="*/ 144 h 398"/>
                <a:gd name="T60" fmla="*/ 17 w 483"/>
                <a:gd name="T61" fmla="*/ 124 h 398"/>
                <a:gd name="T62" fmla="*/ 2 w 483"/>
                <a:gd name="T63" fmla="*/ 106 h 398"/>
                <a:gd name="T64" fmla="*/ 26 w 483"/>
                <a:gd name="T65" fmla="*/ 93 h 398"/>
                <a:gd name="T66" fmla="*/ 56 w 483"/>
                <a:gd name="T67" fmla="*/ 85 h 398"/>
                <a:gd name="T68" fmla="*/ 82 w 483"/>
                <a:gd name="T69" fmla="*/ 72 h 398"/>
                <a:gd name="T70" fmla="*/ 105 w 483"/>
                <a:gd name="T71" fmla="*/ 57 h 398"/>
                <a:gd name="T72" fmla="*/ 129 w 483"/>
                <a:gd name="T73" fmla="*/ 29 h 398"/>
                <a:gd name="T74" fmla="*/ 154 w 483"/>
                <a:gd name="T75" fmla="*/ 18 h 398"/>
                <a:gd name="T76" fmla="*/ 191 w 483"/>
                <a:gd name="T77" fmla="*/ 8 h 398"/>
                <a:gd name="T78" fmla="*/ 206 w 483"/>
                <a:gd name="T79" fmla="*/ 10 h 398"/>
                <a:gd name="T80" fmla="*/ 240 w 483"/>
                <a:gd name="T81" fmla="*/ 26 h 398"/>
                <a:gd name="T82" fmla="*/ 276 w 483"/>
                <a:gd name="T83" fmla="*/ 20 h 398"/>
                <a:gd name="T84" fmla="*/ 332 w 483"/>
                <a:gd name="T85" fmla="*/ 24 h 398"/>
                <a:gd name="T86" fmla="*/ 356 w 483"/>
                <a:gd name="T87" fmla="*/ 36 h 398"/>
                <a:gd name="T88" fmla="*/ 371 w 483"/>
                <a:gd name="T89" fmla="*/ 41 h 398"/>
                <a:gd name="T90" fmla="*/ 395 w 483"/>
                <a:gd name="T91" fmla="*/ 41 h 398"/>
                <a:gd name="T92" fmla="*/ 387 w 483"/>
                <a:gd name="T93" fmla="*/ 52 h 398"/>
                <a:gd name="T94" fmla="*/ 385 w 483"/>
                <a:gd name="T95" fmla="*/ 64 h 398"/>
                <a:gd name="T96" fmla="*/ 381 w 483"/>
                <a:gd name="T97" fmla="*/ 78 h 398"/>
                <a:gd name="T98" fmla="*/ 376 w 483"/>
                <a:gd name="T99" fmla="*/ 93 h 398"/>
                <a:gd name="T100" fmla="*/ 402 w 483"/>
                <a:gd name="T101" fmla="*/ 95 h 398"/>
                <a:gd name="T102" fmla="*/ 444 w 483"/>
                <a:gd name="T103" fmla="*/ 111 h 398"/>
                <a:gd name="T104" fmla="*/ 446 w 483"/>
                <a:gd name="T105" fmla="*/ 127 h 39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3"/>
                <a:gd name="T160" fmla="*/ 0 h 398"/>
                <a:gd name="T161" fmla="*/ 483 w 483"/>
                <a:gd name="T162" fmla="*/ 398 h 39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3" h="398">
                  <a:moveTo>
                    <a:pt x="472" y="140"/>
                  </a:moveTo>
                  <a:lnTo>
                    <a:pt x="467" y="150"/>
                  </a:lnTo>
                  <a:lnTo>
                    <a:pt x="462" y="157"/>
                  </a:lnTo>
                  <a:lnTo>
                    <a:pt x="462" y="162"/>
                  </a:lnTo>
                  <a:lnTo>
                    <a:pt x="470" y="162"/>
                  </a:lnTo>
                  <a:lnTo>
                    <a:pt x="477" y="163"/>
                  </a:lnTo>
                  <a:lnTo>
                    <a:pt x="479" y="166"/>
                  </a:lnTo>
                  <a:lnTo>
                    <a:pt x="480" y="171"/>
                  </a:lnTo>
                  <a:lnTo>
                    <a:pt x="480" y="176"/>
                  </a:lnTo>
                  <a:lnTo>
                    <a:pt x="479" y="181"/>
                  </a:lnTo>
                  <a:lnTo>
                    <a:pt x="474" y="186"/>
                  </a:lnTo>
                  <a:lnTo>
                    <a:pt x="474" y="189"/>
                  </a:lnTo>
                  <a:lnTo>
                    <a:pt x="475" y="191"/>
                  </a:lnTo>
                  <a:lnTo>
                    <a:pt x="477" y="193"/>
                  </a:lnTo>
                  <a:lnTo>
                    <a:pt x="477" y="194"/>
                  </a:lnTo>
                  <a:lnTo>
                    <a:pt x="474" y="196"/>
                  </a:lnTo>
                  <a:lnTo>
                    <a:pt x="474" y="197"/>
                  </a:lnTo>
                  <a:lnTo>
                    <a:pt x="467" y="199"/>
                  </a:lnTo>
                  <a:lnTo>
                    <a:pt x="462" y="202"/>
                  </a:lnTo>
                  <a:lnTo>
                    <a:pt x="464" y="209"/>
                  </a:lnTo>
                  <a:lnTo>
                    <a:pt x="470" y="214"/>
                  </a:lnTo>
                  <a:lnTo>
                    <a:pt x="475" y="219"/>
                  </a:lnTo>
                  <a:lnTo>
                    <a:pt x="472" y="224"/>
                  </a:lnTo>
                  <a:lnTo>
                    <a:pt x="483" y="235"/>
                  </a:lnTo>
                  <a:lnTo>
                    <a:pt x="459" y="253"/>
                  </a:lnTo>
                  <a:lnTo>
                    <a:pt x="451" y="256"/>
                  </a:lnTo>
                  <a:lnTo>
                    <a:pt x="441" y="261"/>
                  </a:lnTo>
                  <a:lnTo>
                    <a:pt x="426" y="268"/>
                  </a:lnTo>
                  <a:lnTo>
                    <a:pt x="420" y="266"/>
                  </a:lnTo>
                  <a:lnTo>
                    <a:pt x="403" y="273"/>
                  </a:lnTo>
                  <a:lnTo>
                    <a:pt x="408" y="279"/>
                  </a:lnTo>
                  <a:lnTo>
                    <a:pt x="412" y="294"/>
                  </a:lnTo>
                  <a:lnTo>
                    <a:pt x="436" y="302"/>
                  </a:lnTo>
                  <a:lnTo>
                    <a:pt x="433" y="308"/>
                  </a:lnTo>
                  <a:lnTo>
                    <a:pt x="382" y="307"/>
                  </a:lnTo>
                  <a:lnTo>
                    <a:pt x="351" y="305"/>
                  </a:lnTo>
                  <a:lnTo>
                    <a:pt x="330" y="304"/>
                  </a:lnTo>
                  <a:lnTo>
                    <a:pt x="317" y="307"/>
                  </a:lnTo>
                  <a:lnTo>
                    <a:pt x="322" y="312"/>
                  </a:lnTo>
                  <a:lnTo>
                    <a:pt x="327" y="315"/>
                  </a:lnTo>
                  <a:lnTo>
                    <a:pt x="323" y="317"/>
                  </a:lnTo>
                  <a:lnTo>
                    <a:pt x="325" y="317"/>
                  </a:lnTo>
                  <a:lnTo>
                    <a:pt x="332" y="317"/>
                  </a:lnTo>
                  <a:lnTo>
                    <a:pt x="338" y="317"/>
                  </a:lnTo>
                  <a:lnTo>
                    <a:pt x="345" y="317"/>
                  </a:lnTo>
                  <a:lnTo>
                    <a:pt x="348" y="318"/>
                  </a:lnTo>
                  <a:lnTo>
                    <a:pt x="348" y="322"/>
                  </a:lnTo>
                  <a:lnTo>
                    <a:pt x="341" y="322"/>
                  </a:lnTo>
                  <a:lnTo>
                    <a:pt x="333" y="322"/>
                  </a:lnTo>
                  <a:lnTo>
                    <a:pt x="325" y="320"/>
                  </a:lnTo>
                  <a:lnTo>
                    <a:pt x="322" y="318"/>
                  </a:lnTo>
                  <a:lnTo>
                    <a:pt x="317" y="317"/>
                  </a:lnTo>
                  <a:lnTo>
                    <a:pt x="315" y="315"/>
                  </a:lnTo>
                  <a:lnTo>
                    <a:pt x="310" y="313"/>
                  </a:lnTo>
                  <a:lnTo>
                    <a:pt x="304" y="313"/>
                  </a:lnTo>
                  <a:lnTo>
                    <a:pt x="299" y="317"/>
                  </a:lnTo>
                  <a:lnTo>
                    <a:pt x="297" y="320"/>
                  </a:lnTo>
                  <a:lnTo>
                    <a:pt x="299" y="325"/>
                  </a:lnTo>
                  <a:lnTo>
                    <a:pt x="296" y="326"/>
                  </a:lnTo>
                  <a:lnTo>
                    <a:pt x="296" y="330"/>
                  </a:lnTo>
                  <a:lnTo>
                    <a:pt x="297" y="333"/>
                  </a:lnTo>
                  <a:lnTo>
                    <a:pt x="302" y="336"/>
                  </a:lnTo>
                  <a:lnTo>
                    <a:pt x="307" y="336"/>
                  </a:lnTo>
                  <a:lnTo>
                    <a:pt x="312" y="338"/>
                  </a:lnTo>
                  <a:lnTo>
                    <a:pt x="315" y="341"/>
                  </a:lnTo>
                  <a:lnTo>
                    <a:pt x="315" y="348"/>
                  </a:lnTo>
                  <a:lnTo>
                    <a:pt x="309" y="349"/>
                  </a:lnTo>
                  <a:lnTo>
                    <a:pt x="297" y="351"/>
                  </a:lnTo>
                  <a:lnTo>
                    <a:pt x="297" y="357"/>
                  </a:lnTo>
                  <a:lnTo>
                    <a:pt x="292" y="361"/>
                  </a:lnTo>
                  <a:lnTo>
                    <a:pt x="289" y="362"/>
                  </a:lnTo>
                  <a:lnTo>
                    <a:pt x="291" y="366"/>
                  </a:lnTo>
                  <a:lnTo>
                    <a:pt x="304" y="374"/>
                  </a:lnTo>
                  <a:lnTo>
                    <a:pt x="310" y="372"/>
                  </a:lnTo>
                  <a:lnTo>
                    <a:pt x="315" y="377"/>
                  </a:lnTo>
                  <a:lnTo>
                    <a:pt x="320" y="377"/>
                  </a:lnTo>
                  <a:lnTo>
                    <a:pt x="330" y="377"/>
                  </a:lnTo>
                  <a:lnTo>
                    <a:pt x="327" y="380"/>
                  </a:lnTo>
                  <a:lnTo>
                    <a:pt x="322" y="384"/>
                  </a:lnTo>
                  <a:lnTo>
                    <a:pt x="322" y="385"/>
                  </a:lnTo>
                  <a:lnTo>
                    <a:pt x="325" y="385"/>
                  </a:lnTo>
                  <a:lnTo>
                    <a:pt x="328" y="384"/>
                  </a:lnTo>
                  <a:lnTo>
                    <a:pt x="332" y="382"/>
                  </a:lnTo>
                  <a:lnTo>
                    <a:pt x="345" y="384"/>
                  </a:lnTo>
                  <a:lnTo>
                    <a:pt x="346" y="390"/>
                  </a:lnTo>
                  <a:lnTo>
                    <a:pt x="319" y="390"/>
                  </a:lnTo>
                  <a:lnTo>
                    <a:pt x="302" y="384"/>
                  </a:lnTo>
                  <a:lnTo>
                    <a:pt x="288" y="392"/>
                  </a:lnTo>
                  <a:lnTo>
                    <a:pt x="281" y="398"/>
                  </a:lnTo>
                  <a:lnTo>
                    <a:pt x="271" y="395"/>
                  </a:lnTo>
                  <a:lnTo>
                    <a:pt x="270" y="377"/>
                  </a:lnTo>
                  <a:lnTo>
                    <a:pt x="255" y="372"/>
                  </a:lnTo>
                  <a:lnTo>
                    <a:pt x="198" y="370"/>
                  </a:lnTo>
                  <a:lnTo>
                    <a:pt x="186" y="366"/>
                  </a:lnTo>
                  <a:lnTo>
                    <a:pt x="181" y="361"/>
                  </a:lnTo>
                  <a:lnTo>
                    <a:pt x="168" y="351"/>
                  </a:lnTo>
                  <a:lnTo>
                    <a:pt x="159" y="353"/>
                  </a:lnTo>
                  <a:lnTo>
                    <a:pt x="150" y="351"/>
                  </a:lnTo>
                  <a:lnTo>
                    <a:pt x="137" y="346"/>
                  </a:lnTo>
                  <a:lnTo>
                    <a:pt x="144" y="341"/>
                  </a:lnTo>
                  <a:lnTo>
                    <a:pt x="150" y="341"/>
                  </a:lnTo>
                  <a:lnTo>
                    <a:pt x="155" y="339"/>
                  </a:lnTo>
                  <a:lnTo>
                    <a:pt x="159" y="338"/>
                  </a:lnTo>
                  <a:lnTo>
                    <a:pt x="160" y="333"/>
                  </a:lnTo>
                  <a:lnTo>
                    <a:pt x="162" y="331"/>
                  </a:lnTo>
                  <a:lnTo>
                    <a:pt x="165" y="330"/>
                  </a:lnTo>
                  <a:lnTo>
                    <a:pt x="172" y="328"/>
                  </a:lnTo>
                  <a:lnTo>
                    <a:pt x="178" y="328"/>
                  </a:lnTo>
                  <a:lnTo>
                    <a:pt x="183" y="328"/>
                  </a:lnTo>
                  <a:lnTo>
                    <a:pt x="185" y="323"/>
                  </a:lnTo>
                  <a:lnTo>
                    <a:pt x="183" y="320"/>
                  </a:lnTo>
                  <a:lnTo>
                    <a:pt x="181" y="315"/>
                  </a:lnTo>
                  <a:lnTo>
                    <a:pt x="180" y="312"/>
                  </a:lnTo>
                  <a:lnTo>
                    <a:pt x="178" y="308"/>
                  </a:lnTo>
                  <a:lnTo>
                    <a:pt x="177" y="305"/>
                  </a:lnTo>
                  <a:lnTo>
                    <a:pt x="178" y="302"/>
                  </a:lnTo>
                  <a:lnTo>
                    <a:pt x="177" y="299"/>
                  </a:lnTo>
                  <a:lnTo>
                    <a:pt x="175" y="297"/>
                  </a:lnTo>
                  <a:lnTo>
                    <a:pt x="170" y="295"/>
                  </a:lnTo>
                  <a:lnTo>
                    <a:pt x="167" y="294"/>
                  </a:lnTo>
                  <a:lnTo>
                    <a:pt x="155" y="294"/>
                  </a:lnTo>
                  <a:lnTo>
                    <a:pt x="154" y="294"/>
                  </a:lnTo>
                  <a:lnTo>
                    <a:pt x="154" y="299"/>
                  </a:lnTo>
                  <a:lnTo>
                    <a:pt x="152" y="300"/>
                  </a:lnTo>
                  <a:lnTo>
                    <a:pt x="149" y="302"/>
                  </a:lnTo>
                  <a:lnTo>
                    <a:pt x="144" y="302"/>
                  </a:lnTo>
                  <a:lnTo>
                    <a:pt x="137" y="300"/>
                  </a:lnTo>
                  <a:lnTo>
                    <a:pt x="141" y="297"/>
                  </a:lnTo>
                  <a:lnTo>
                    <a:pt x="141" y="294"/>
                  </a:lnTo>
                  <a:lnTo>
                    <a:pt x="137" y="290"/>
                  </a:lnTo>
                  <a:lnTo>
                    <a:pt x="139" y="287"/>
                  </a:lnTo>
                  <a:lnTo>
                    <a:pt x="139" y="284"/>
                  </a:lnTo>
                  <a:lnTo>
                    <a:pt x="136" y="282"/>
                  </a:lnTo>
                  <a:lnTo>
                    <a:pt x="128" y="284"/>
                  </a:lnTo>
                  <a:lnTo>
                    <a:pt x="116" y="284"/>
                  </a:lnTo>
                  <a:lnTo>
                    <a:pt x="108" y="284"/>
                  </a:lnTo>
                  <a:lnTo>
                    <a:pt x="100" y="287"/>
                  </a:lnTo>
                  <a:lnTo>
                    <a:pt x="85" y="281"/>
                  </a:lnTo>
                  <a:lnTo>
                    <a:pt x="85" y="279"/>
                  </a:lnTo>
                  <a:lnTo>
                    <a:pt x="80" y="277"/>
                  </a:lnTo>
                  <a:lnTo>
                    <a:pt x="72" y="281"/>
                  </a:lnTo>
                  <a:lnTo>
                    <a:pt x="62" y="276"/>
                  </a:lnTo>
                  <a:lnTo>
                    <a:pt x="67" y="271"/>
                  </a:lnTo>
                  <a:lnTo>
                    <a:pt x="66" y="268"/>
                  </a:lnTo>
                  <a:lnTo>
                    <a:pt x="59" y="264"/>
                  </a:lnTo>
                  <a:lnTo>
                    <a:pt x="61" y="259"/>
                  </a:lnTo>
                  <a:lnTo>
                    <a:pt x="62" y="253"/>
                  </a:lnTo>
                  <a:lnTo>
                    <a:pt x="61" y="245"/>
                  </a:lnTo>
                  <a:lnTo>
                    <a:pt x="59" y="240"/>
                  </a:lnTo>
                  <a:lnTo>
                    <a:pt x="57" y="235"/>
                  </a:lnTo>
                  <a:lnTo>
                    <a:pt x="56" y="230"/>
                  </a:lnTo>
                  <a:lnTo>
                    <a:pt x="64" y="225"/>
                  </a:lnTo>
                  <a:lnTo>
                    <a:pt x="53" y="219"/>
                  </a:lnTo>
                  <a:lnTo>
                    <a:pt x="35" y="217"/>
                  </a:lnTo>
                  <a:lnTo>
                    <a:pt x="30" y="215"/>
                  </a:lnTo>
                  <a:lnTo>
                    <a:pt x="31" y="211"/>
                  </a:lnTo>
                  <a:lnTo>
                    <a:pt x="35" y="209"/>
                  </a:lnTo>
                  <a:lnTo>
                    <a:pt x="35" y="204"/>
                  </a:lnTo>
                  <a:lnTo>
                    <a:pt x="36" y="201"/>
                  </a:lnTo>
                  <a:lnTo>
                    <a:pt x="31" y="199"/>
                  </a:lnTo>
                  <a:lnTo>
                    <a:pt x="23" y="199"/>
                  </a:lnTo>
                  <a:lnTo>
                    <a:pt x="17" y="201"/>
                  </a:lnTo>
                  <a:lnTo>
                    <a:pt x="8" y="202"/>
                  </a:lnTo>
                  <a:lnTo>
                    <a:pt x="5" y="201"/>
                  </a:lnTo>
                  <a:lnTo>
                    <a:pt x="2" y="199"/>
                  </a:lnTo>
                  <a:lnTo>
                    <a:pt x="4" y="194"/>
                  </a:lnTo>
                  <a:lnTo>
                    <a:pt x="4" y="193"/>
                  </a:lnTo>
                  <a:lnTo>
                    <a:pt x="7" y="189"/>
                  </a:lnTo>
                  <a:lnTo>
                    <a:pt x="5" y="186"/>
                  </a:lnTo>
                  <a:lnTo>
                    <a:pt x="2" y="183"/>
                  </a:lnTo>
                  <a:lnTo>
                    <a:pt x="0" y="180"/>
                  </a:lnTo>
                  <a:lnTo>
                    <a:pt x="0" y="175"/>
                  </a:lnTo>
                  <a:lnTo>
                    <a:pt x="2" y="170"/>
                  </a:lnTo>
                  <a:lnTo>
                    <a:pt x="5" y="163"/>
                  </a:lnTo>
                  <a:lnTo>
                    <a:pt x="8" y="160"/>
                  </a:lnTo>
                  <a:lnTo>
                    <a:pt x="12" y="157"/>
                  </a:lnTo>
                  <a:lnTo>
                    <a:pt x="13" y="152"/>
                  </a:lnTo>
                  <a:lnTo>
                    <a:pt x="17" y="152"/>
                  </a:lnTo>
                  <a:lnTo>
                    <a:pt x="18" y="149"/>
                  </a:lnTo>
                  <a:lnTo>
                    <a:pt x="22" y="144"/>
                  </a:lnTo>
                  <a:lnTo>
                    <a:pt x="26" y="140"/>
                  </a:lnTo>
                  <a:lnTo>
                    <a:pt x="31" y="137"/>
                  </a:lnTo>
                  <a:lnTo>
                    <a:pt x="31" y="132"/>
                  </a:lnTo>
                  <a:lnTo>
                    <a:pt x="22" y="129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23" y="116"/>
                  </a:lnTo>
                  <a:lnTo>
                    <a:pt x="23" y="114"/>
                  </a:lnTo>
                  <a:lnTo>
                    <a:pt x="18" y="111"/>
                  </a:lnTo>
                  <a:lnTo>
                    <a:pt x="12" y="109"/>
                  </a:lnTo>
                  <a:lnTo>
                    <a:pt x="4" y="109"/>
                  </a:lnTo>
                  <a:lnTo>
                    <a:pt x="2" y="106"/>
                  </a:lnTo>
                  <a:lnTo>
                    <a:pt x="2" y="103"/>
                  </a:lnTo>
                  <a:lnTo>
                    <a:pt x="8" y="101"/>
                  </a:lnTo>
                  <a:lnTo>
                    <a:pt x="12" y="100"/>
                  </a:lnTo>
                  <a:lnTo>
                    <a:pt x="13" y="95"/>
                  </a:lnTo>
                  <a:lnTo>
                    <a:pt x="18" y="93"/>
                  </a:lnTo>
                  <a:lnTo>
                    <a:pt x="26" y="93"/>
                  </a:lnTo>
                  <a:lnTo>
                    <a:pt x="33" y="90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8" y="86"/>
                  </a:lnTo>
                  <a:lnTo>
                    <a:pt x="54" y="86"/>
                  </a:lnTo>
                  <a:lnTo>
                    <a:pt x="56" y="85"/>
                  </a:lnTo>
                  <a:lnTo>
                    <a:pt x="53" y="83"/>
                  </a:lnTo>
                  <a:lnTo>
                    <a:pt x="53" y="80"/>
                  </a:lnTo>
                  <a:lnTo>
                    <a:pt x="59" y="77"/>
                  </a:lnTo>
                  <a:lnTo>
                    <a:pt x="67" y="73"/>
                  </a:lnTo>
                  <a:lnTo>
                    <a:pt x="74" y="70"/>
                  </a:lnTo>
                  <a:lnTo>
                    <a:pt x="82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0" y="65"/>
                  </a:lnTo>
                  <a:lnTo>
                    <a:pt x="100" y="64"/>
                  </a:lnTo>
                  <a:lnTo>
                    <a:pt x="98" y="59"/>
                  </a:lnTo>
                  <a:lnTo>
                    <a:pt x="105" y="57"/>
                  </a:lnTo>
                  <a:lnTo>
                    <a:pt x="118" y="54"/>
                  </a:lnTo>
                  <a:lnTo>
                    <a:pt x="128" y="51"/>
                  </a:lnTo>
                  <a:lnTo>
                    <a:pt x="131" y="44"/>
                  </a:lnTo>
                  <a:lnTo>
                    <a:pt x="134" y="41"/>
                  </a:lnTo>
                  <a:lnTo>
                    <a:pt x="137" y="36"/>
                  </a:lnTo>
                  <a:lnTo>
                    <a:pt x="129" y="29"/>
                  </a:lnTo>
                  <a:lnTo>
                    <a:pt x="139" y="23"/>
                  </a:lnTo>
                  <a:lnTo>
                    <a:pt x="136" y="18"/>
                  </a:lnTo>
                  <a:lnTo>
                    <a:pt x="141" y="16"/>
                  </a:lnTo>
                  <a:lnTo>
                    <a:pt x="144" y="18"/>
                  </a:lnTo>
                  <a:lnTo>
                    <a:pt x="147" y="16"/>
                  </a:lnTo>
                  <a:lnTo>
                    <a:pt x="154" y="18"/>
                  </a:lnTo>
                  <a:lnTo>
                    <a:pt x="172" y="5"/>
                  </a:lnTo>
                  <a:lnTo>
                    <a:pt x="177" y="5"/>
                  </a:lnTo>
                  <a:lnTo>
                    <a:pt x="180" y="8"/>
                  </a:lnTo>
                  <a:lnTo>
                    <a:pt x="185" y="10"/>
                  </a:lnTo>
                  <a:lnTo>
                    <a:pt x="188" y="11"/>
                  </a:lnTo>
                  <a:lnTo>
                    <a:pt x="191" y="8"/>
                  </a:lnTo>
                  <a:lnTo>
                    <a:pt x="193" y="5"/>
                  </a:lnTo>
                  <a:lnTo>
                    <a:pt x="196" y="3"/>
                  </a:lnTo>
                  <a:lnTo>
                    <a:pt x="201" y="0"/>
                  </a:lnTo>
                  <a:lnTo>
                    <a:pt x="212" y="3"/>
                  </a:lnTo>
                  <a:lnTo>
                    <a:pt x="208" y="7"/>
                  </a:lnTo>
                  <a:lnTo>
                    <a:pt x="206" y="10"/>
                  </a:lnTo>
                  <a:lnTo>
                    <a:pt x="208" y="13"/>
                  </a:lnTo>
                  <a:lnTo>
                    <a:pt x="214" y="15"/>
                  </a:lnTo>
                  <a:lnTo>
                    <a:pt x="224" y="16"/>
                  </a:lnTo>
                  <a:lnTo>
                    <a:pt x="227" y="18"/>
                  </a:lnTo>
                  <a:lnTo>
                    <a:pt x="232" y="20"/>
                  </a:lnTo>
                  <a:lnTo>
                    <a:pt x="240" y="26"/>
                  </a:lnTo>
                  <a:lnTo>
                    <a:pt x="242" y="28"/>
                  </a:lnTo>
                  <a:lnTo>
                    <a:pt x="248" y="26"/>
                  </a:lnTo>
                  <a:lnTo>
                    <a:pt x="257" y="24"/>
                  </a:lnTo>
                  <a:lnTo>
                    <a:pt x="258" y="21"/>
                  </a:lnTo>
                  <a:lnTo>
                    <a:pt x="268" y="21"/>
                  </a:lnTo>
                  <a:lnTo>
                    <a:pt x="276" y="20"/>
                  </a:lnTo>
                  <a:lnTo>
                    <a:pt x="283" y="21"/>
                  </a:lnTo>
                  <a:lnTo>
                    <a:pt x="289" y="24"/>
                  </a:lnTo>
                  <a:lnTo>
                    <a:pt x="296" y="26"/>
                  </a:lnTo>
                  <a:lnTo>
                    <a:pt x="312" y="24"/>
                  </a:lnTo>
                  <a:lnTo>
                    <a:pt x="323" y="24"/>
                  </a:lnTo>
                  <a:lnTo>
                    <a:pt x="332" y="24"/>
                  </a:lnTo>
                  <a:lnTo>
                    <a:pt x="335" y="21"/>
                  </a:lnTo>
                  <a:lnTo>
                    <a:pt x="358" y="23"/>
                  </a:lnTo>
                  <a:lnTo>
                    <a:pt x="361" y="26"/>
                  </a:lnTo>
                  <a:lnTo>
                    <a:pt x="368" y="26"/>
                  </a:lnTo>
                  <a:lnTo>
                    <a:pt x="369" y="34"/>
                  </a:lnTo>
                  <a:lnTo>
                    <a:pt x="356" y="36"/>
                  </a:lnTo>
                  <a:lnTo>
                    <a:pt x="356" y="38"/>
                  </a:lnTo>
                  <a:lnTo>
                    <a:pt x="358" y="41"/>
                  </a:lnTo>
                  <a:lnTo>
                    <a:pt x="361" y="42"/>
                  </a:lnTo>
                  <a:lnTo>
                    <a:pt x="366" y="41"/>
                  </a:lnTo>
                  <a:lnTo>
                    <a:pt x="371" y="39"/>
                  </a:lnTo>
                  <a:lnTo>
                    <a:pt x="371" y="41"/>
                  </a:lnTo>
                  <a:lnTo>
                    <a:pt x="374" y="42"/>
                  </a:lnTo>
                  <a:lnTo>
                    <a:pt x="379" y="41"/>
                  </a:lnTo>
                  <a:lnTo>
                    <a:pt x="385" y="39"/>
                  </a:lnTo>
                  <a:lnTo>
                    <a:pt x="394" y="36"/>
                  </a:lnTo>
                  <a:lnTo>
                    <a:pt x="395" y="39"/>
                  </a:lnTo>
                  <a:lnTo>
                    <a:pt x="395" y="41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0" y="46"/>
                  </a:lnTo>
                  <a:lnTo>
                    <a:pt x="389" y="49"/>
                  </a:lnTo>
                  <a:lnTo>
                    <a:pt x="390" y="51"/>
                  </a:lnTo>
                  <a:lnTo>
                    <a:pt x="387" y="52"/>
                  </a:lnTo>
                  <a:lnTo>
                    <a:pt x="379" y="54"/>
                  </a:lnTo>
                  <a:lnTo>
                    <a:pt x="376" y="55"/>
                  </a:lnTo>
                  <a:lnTo>
                    <a:pt x="381" y="57"/>
                  </a:lnTo>
                  <a:lnTo>
                    <a:pt x="389" y="57"/>
                  </a:lnTo>
                  <a:lnTo>
                    <a:pt x="387" y="60"/>
                  </a:lnTo>
                  <a:lnTo>
                    <a:pt x="385" y="64"/>
                  </a:lnTo>
                  <a:lnTo>
                    <a:pt x="384" y="65"/>
                  </a:lnTo>
                  <a:lnTo>
                    <a:pt x="382" y="69"/>
                  </a:lnTo>
                  <a:lnTo>
                    <a:pt x="384" y="70"/>
                  </a:lnTo>
                  <a:lnTo>
                    <a:pt x="385" y="72"/>
                  </a:lnTo>
                  <a:lnTo>
                    <a:pt x="384" y="75"/>
                  </a:lnTo>
                  <a:lnTo>
                    <a:pt x="381" y="78"/>
                  </a:lnTo>
                  <a:lnTo>
                    <a:pt x="384" y="82"/>
                  </a:lnTo>
                  <a:lnTo>
                    <a:pt x="381" y="85"/>
                  </a:lnTo>
                  <a:lnTo>
                    <a:pt x="374" y="88"/>
                  </a:lnTo>
                  <a:lnTo>
                    <a:pt x="371" y="91"/>
                  </a:lnTo>
                  <a:lnTo>
                    <a:pt x="371" y="93"/>
                  </a:lnTo>
                  <a:lnTo>
                    <a:pt x="376" y="93"/>
                  </a:lnTo>
                  <a:lnTo>
                    <a:pt x="381" y="91"/>
                  </a:lnTo>
                  <a:lnTo>
                    <a:pt x="387" y="90"/>
                  </a:lnTo>
                  <a:lnTo>
                    <a:pt x="397" y="90"/>
                  </a:lnTo>
                  <a:lnTo>
                    <a:pt x="402" y="90"/>
                  </a:lnTo>
                  <a:lnTo>
                    <a:pt x="402" y="91"/>
                  </a:lnTo>
                  <a:lnTo>
                    <a:pt x="402" y="95"/>
                  </a:lnTo>
                  <a:lnTo>
                    <a:pt x="407" y="95"/>
                  </a:lnTo>
                  <a:lnTo>
                    <a:pt x="413" y="93"/>
                  </a:lnTo>
                  <a:lnTo>
                    <a:pt x="434" y="101"/>
                  </a:lnTo>
                  <a:lnTo>
                    <a:pt x="444" y="106"/>
                  </a:lnTo>
                  <a:lnTo>
                    <a:pt x="446" y="108"/>
                  </a:lnTo>
                  <a:lnTo>
                    <a:pt x="444" y="111"/>
                  </a:lnTo>
                  <a:lnTo>
                    <a:pt x="441" y="113"/>
                  </a:lnTo>
                  <a:lnTo>
                    <a:pt x="438" y="114"/>
                  </a:lnTo>
                  <a:lnTo>
                    <a:pt x="436" y="118"/>
                  </a:lnTo>
                  <a:lnTo>
                    <a:pt x="438" y="121"/>
                  </a:lnTo>
                  <a:lnTo>
                    <a:pt x="441" y="122"/>
                  </a:lnTo>
                  <a:lnTo>
                    <a:pt x="446" y="127"/>
                  </a:lnTo>
                  <a:lnTo>
                    <a:pt x="452" y="132"/>
                  </a:lnTo>
                  <a:lnTo>
                    <a:pt x="459" y="137"/>
                  </a:lnTo>
                  <a:lnTo>
                    <a:pt x="464" y="139"/>
                  </a:lnTo>
                  <a:lnTo>
                    <a:pt x="472" y="140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8" name="Freeform 42"/>
            <p:cNvSpPr>
              <a:spLocks/>
            </p:cNvSpPr>
            <p:nvPr/>
          </p:nvSpPr>
          <p:spPr bwMode="auto">
            <a:xfrm>
              <a:off x="3031" y="2450"/>
              <a:ext cx="644" cy="281"/>
            </a:xfrm>
            <a:custGeom>
              <a:avLst/>
              <a:gdLst>
                <a:gd name="T0" fmla="*/ 370 w 644"/>
                <a:gd name="T1" fmla="*/ 35 h 281"/>
                <a:gd name="T2" fmla="*/ 413 w 644"/>
                <a:gd name="T3" fmla="*/ 69 h 281"/>
                <a:gd name="T4" fmla="*/ 473 w 644"/>
                <a:gd name="T5" fmla="*/ 62 h 281"/>
                <a:gd name="T6" fmla="*/ 576 w 644"/>
                <a:gd name="T7" fmla="*/ 85 h 281"/>
                <a:gd name="T8" fmla="*/ 644 w 644"/>
                <a:gd name="T9" fmla="*/ 93 h 281"/>
                <a:gd name="T10" fmla="*/ 599 w 644"/>
                <a:gd name="T11" fmla="*/ 124 h 281"/>
                <a:gd name="T12" fmla="*/ 600 w 644"/>
                <a:gd name="T13" fmla="*/ 159 h 281"/>
                <a:gd name="T14" fmla="*/ 620 w 644"/>
                <a:gd name="T15" fmla="*/ 154 h 281"/>
                <a:gd name="T16" fmla="*/ 595 w 644"/>
                <a:gd name="T17" fmla="*/ 180 h 281"/>
                <a:gd name="T18" fmla="*/ 543 w 644"/>
                <a:gd name="T19" fmla="*/ 211 h 281"/>
                <a:gd name="T20" fmla="*/ 530 w 644"/>
                <a:gd name="T21" fmla="*/ 247 h 281"/>
                <a:gd name="T22" fmla="*/ 501 w 644"/>
                <a:gd name="T23" fmla="*/ 281 h 281"/>
                <a:gd name="T24" fmla="*/ 455 w 644"/>
                <a:gd name="T25" fmla="*/ 273 h 281"/>
                <a:gd name="T26" fmla="*/ 439 w 644"/>
                <a:gd name="T27" fmla="*/ 270 h 281"/>
                <a:gd name="T28" fmla="*/ 409 w 644"/>
                <a:gd name="T29" fmla="*/ 237 h 281"/>
                <a:gd name="T30" fmla="*/ 391 w 644"/>
                <a:gd name="T31" fmla="*/ 231 h 281"/>
                <a:gd name="T32" fmla="*/ 382 w 644"/>
                <a:gd name="T33" fmla="*/ 221 h 281"/>
                <a:gd name="T34" fmla="*/ 380 w 644"/>
                <a:gd name="T35" fmla="*/ 216 h 281"/>
                <a:gd name="T36" fmla="*/ 346 w 644"/>
                <a:gd name="T37" fmla="*/ 211 h 281"/>
                <a:gd name="T38" fmla="*/ 328 w 644"/>
                <a:gd name="T39" fmla="*/ 203 h 281"/>
                <a:gd name="T40" fmla="*/ 316 w 644"/>
                <a:gd name="T41" fmla="*/ 200 h 281"/>
                <a:gd name="T42" fmla="*/ 307 w 644"/>
                <a:gd name="T43" fmla="*/ 203 h 281"/>
                <a:gd name="T44" fmla="*/ 284 w 644"/>
                <a:gd name="T45" fmla="*/ 198 h 281"/>
                <a:gd name="T46" fmla="*/ 259 w 644"/>
                <a:gd name="T47" fmla="*/ 203 h 281"/>
                <a:gd name="T48" fmla="*/ 241 w 644"/>
                <a:gd name="T49" fmla="*/ 213 h 281"/>
                <a:gd name="T50" fmla="*/ 214 w 644"/>
                <a:gd name="T51" fmla="*/ 214 h 281"/>
                <a:gd name="T52" fmla="*/ 200 w 644"/>
                <a:gd name="T53" fmla="*/ 217 h 281"/>
                <a:gd name="T54" fmla="*/ 181 w 644"/>
                <a:gd name="T55" fmla="*/ 224 h 281"/>
                <a:gd name="T56" fmla="*/ 156 w 644"/>
                <a:gd name="T57" fmla="*/ 221 h 281"/>
                <a:gd name="T58" fmla="*/ 135 w 644"/>
                <a:gd name="T59" fmla="*/ 204 h 281"/>
                <a:gd name="T60" fmla="*/ 62 w 644"/>
                <a:gd name="T61" fmla="*/ 219 h 281"/>
                <a:gd name="T62" fmla="*/ 34 w 644"/>
                <a:gd name="T63" fmla="*/ 188 h 281"/>
                <a:gd name="T64" fmla="*/ 55 w 644"/>
                <a:gd name="T65" fmla="*/ 172 h 281"/>
                <a:gd name="T66" fmla="*/ 80 w 644"/>
                <a:gd name="T67" fmla="*/ 165 h 281"/>
                <a:gd name="T68" fmla="*/ 81 w 644"/>
                <a:gd name="T69" fmla="*/ 149 h 281"/>
                <a:gd name="T70" fmla="*/ 68 w 644"/>
                <a:gd name="T71" fmla="*/ 136 h 281"/>
                <a:gd name="T72" fmla="*/ 58 w 644"/>
                <a:gd name="T73" fmla="*/ 124 h 281"/>
                <a:gd name="T74" fmla="*/ 47 w 644"/>
                <a:gd name="T75" fmla="*/ 124 h 281"/>
                <a:gd name="T76" fmla="*/ 39 w 644"/>
                <a:gd name="T77" fmla="*/ 118 h 281"/>
                <a:gd name="T78" fmla="*/ 41 w 644"/>
                <a:gd name="T79" fmla="*/ 108 h 281"/>
                <a:gd name="T80" fmla="*/ 0 w 644"/>
                <a:gd name="T81" fmla="*/ 93 h 281"/>
                <a:gd name="T82" fmla="*/ 37 w 644"/>
                <a:gd name="T83" fmla="*/ 95 h 281"/>
                <a:gd name="T84" fmla="*/ 65 w 644"/>
                <a:gd name="T85" fmla="*/ 102 h 281"/>
                <a:gd name="T86" fmla="*/ 88 w 644"/>
                <a:gd name="T87" fmla="*/ 92 h 281"/>
                <a:gd name="T88" fmla="*/ 129 w 644"/>
                <a:gd name="T89" fmla="*/ 84 h 281"/>
                <a:gd name="T90" fmla="*/ 150 w 644"/>
                <a:gd name="T91" fmla="*/ 74 h 281"/>
                <a:gd name="T92" fmla="*/ 140 w 644"/>
                <a:gd name="T93" fmla="*/ 66 h 281"/>
                <a:gd name="T94" fmla="*/ 161 w 644"/>
                <a:gd name="T95" fmla="*/ 64 h 281"/>
                <a:gd name="T96" fmla="*/ 158 w 644"/>
                <a:gd name="T97" fmla="*/ 71 h 281"/>
                <a:gd name="T98" fmla="*/ 174 w 644"/>
                <a:gd name="T99" fmla="*/ 66 h 281"/>
                <a:gd name="T100" fmla="*/ 186 w 644"/>
                <a:gd name="T101" fmla="*/ 58 h 281"/>
                <a:gd name="T102" fmla="*/ 194 w 644"/>
                <a:gd name="T103" fmla="*/ 45 h 281"/>
                <a:gd name="T104" fmla="*/ 207 w 644"/>
                <a:gd name="T105" fmla="*/ 40 h 281"/>
                <a:gd name="T106" fmla="*/ 236 w 644"/>
                <a:gd name="T107" fmla="*/ 17 h 281"/>
                <a:gd name="T108" fmla="*/ 258 w 644"/>
                <a:gd name="T109" fmla="*/ 5 h 281"/>
                <a:gd name="T110" fmla="*/ 287 w 644"/>
                <a:gd name="T111" fmla="*/ 2 h 281"/>
                <a:gd name="T112" fmla="*/ 315 w 644"/>
                <a:gd name="T113" fmla="*/ 0 h 281"/>
                <a:gd name="T114" fmla="*/ 351 w 644"/>
                <a:gd name="T115" fmla="*/ 2 h 2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44"/>
                <a:gd name="T175" fmla="*/ 0 h 281"/>
                <a:gd name="T176" fmla="*/ 644 w 644"/>
                <a:gd name="T177" fmla="*/ 281 h 2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44" h="281">
                  <a:moveTo>
                    <a:pt x="365" y="4"/>
                  </a:moveTo>
                  <a:lnTo>
                    <a:pt x="357" y="10"/>
                  </a:lnTo>
                  <a:lnTo>
                    <a:pt x="359" y="20"/>
                  </a:lnTo>
                  <a:lnTo>
                    <a:pt x="370" y="35"/>
                  </a:lnTo>
                  <a:lnTo>
                    <a:pt x="356" y="46"/>
                  </a:lnTo>
                  <a:lnTo>
                    <a:pt x="370" y="69"/>
                  </a:lnTo>
                  <a:lnTo>
                    <a:pt x="391" y="74"/>
                  </a:lnTo>
                  <a:lnTo>
                    <a:pt x="413" y="69"/>
                  </a:lnTo>
                  <a:lnTo>
                    <a:pt x="432" y="69"/>
                  </a:lnTo>
                  <a:lnTo>
                    <a:pt x="432" y="77"/>
                  </a:lnTo>
                  <a:lnTo>
                    <a:pt x="442" y="82"/>
                  </a:lnTo>
                  <a:lnTo>
                    <a:pt x="473" y="62"/>
                  </a:lnTo>
                  <a:lnTo>
                    <a:pt x="501" y="72"/>
                  </a:lnTo>
                  <a:lnTo>
                    <a:pt x="520" y="79"/>
                  </a:lnTo>
                  <a:lnTo>
                    <a:pt x="555" y="84"/>
                  </a:lnTo>
                  <a:lnTo>
                    <a:pt x="576" y="85"/>
                  </a:lnTo>
                  <a:lnTo>
                    <a:pt x="595" y="92"/>
                  </a:lnTo>
                  <a:lnTo>
                    <a:pt x="612" y="92"/>
                  </a:lnTo>
                  <a:lnTo>
                    <a:pt x="643" y="85"/>
                  </a:lnTo>
                  <a:lnTo>
                    <a:pt x="644" y="93"/>
                  </a:lnTo>
                  <a:lnTo>
                    <a:pt x="628" y="100"/>
                  </a:lnTo>
                  <a:lnTo>
                    <a:pt x="620" y="105"/>
                  </a:lnTo>
                  <a:lnTo>
                    <a:pt x="612" y="110"/>
                  </a:lnTo>
                  <a:lnTo>
                    <a:pt x="599" y="124"/>
                  </a:lnTo>
                  <a:lnTo>
                    <a:pt x="610" y="129"/>
                  </a:lnTo>
                  <a:lnTo>
                    <a:pt x="584" y="157"/>
                  </a:lnTo>
                  <a:lnTo>
                    <a:pt x="595" y="165"/>
                  </a:lnTo>
                  <a:lnTo>
                    <a:pt x="600" y="159"/>
                  </a:lnTo>
                  <a:lnTo>
                    <a:pt x="605" y="155"/>
                  </a:lnTo>
                  <a:lnTo>
                    <a:pt x="613" y="155"/>
                  </a:lnTo>
                  <a:lnTo>
                    <a:pt x="620" y="151"/>
                  </a:lnTo>
                  <a:lnTo>
                    <a:pt x="620" y="154"/>
                  </a:lnTo>
                  <a:lnTo>
                    <a:pt x="613" y="162"/>
                  </a:lnTo>
                  <a:lnTo>
                    <a:pt x="610" y="169"/>
                  </a:lnTo>
                  <a:lnTo>
                    <a:pt x="597" y="173"/>
                  </a:lnTo>
                  <a:lnTo>
                    <a:pt x="595" y="180"/>
                  </a:lnTo>
                  <a:lnTo>
                    <a:pt x="577" y="188"/>
                  </a:lnTo>
                  <a:lnTo>
                    <a:pt x="560" y="196"/>
                  </a:lnTo>
                  <a:lnTo>
                    <a:pt x="553" y="200"/>
                  </a:lnTo>
                  <a:lnTo>
                    <a:pt x="543" y="211"/>
                  </a:lnTo>
                  <a:lnTo>
                    <a:pt x="555" y="222"/>
                  </a:lnTo>
                  <a:lnTo>
                    <a:pt x="535" y="227"/>
                  </a:lnTo>
                  <a:lnTo>
                    <a:pt x="537" y="239"/>
                  </a:lnTo>
                  <a:lnTo>
                    <a:pt x="530" y="247"/>
                  </a:lnTo>
                  <a:lnTo>
                    <a:pt x="520" y="258"/>
                  </a:lnTo>
                  <a:lnTo>
                    <a:pt x="514" y="262"/>
                  </a:lnTo>
                  <a:lnTo>
                    <a:pt x="502" y="266"/>
                  </a:lnTo>
                  <a:lnTo>
                    <a:pt x="501" y="281"/>
                  </a:lnTo>
                  <a:lnTo>
                    <a:pt x="481" y="278"/>
                  </a:lnTo>
                  <a:lnTo>
                    <a:pt x="476" y="275"/>
                  </a:lnTo>
                  <a:lnTo>
                    <a:pt x="465" y="271"/>
                  </a:lnTo>
                  <a:lnTo>
                    <a:pt x="455" y="273"/>
                  </a:lnTo>
                  <a:lnTo>
                    <a:pt x="444" y="276"/>
                  </a:lnTo>
                  <a:lnTo>
                    <a:pt x="444" y="275"/>
                  </a:lnTo>
                  <a:lnTo>
                    <a:pt x="444" y="273"/>
                  </a:lnTo>
                  <a:lnTo>
                    <a:pt x="439" y="270"/>
                  </a:lnTo>
                  <a:lnTo>
                    <a:pt x="427" y="262"/>
                  </a:lnTo>
                  <a:lnTo>
                    <a:pt x="411" y="249"/>
                  </a:lnTo>
                  <a:lnTo>
                    <a:pt x="411" y="245"/>
                  </a:lnTo>
                  <a:lnTo>
                    <a:pt x="409" y="237"/>
                  </a:lnTo>
                  <a:lnTo>
                    <a:pt x="404" y="232"/>
                  </a:lnTo>
                  <a:lnTo>
                    <a:pt x="395" y="232"/>
                  </a:lnTo>
                  <a:lnTo>
                    <a:pt x="393" y="231"/>
                  </a:lnTo>
                  <a:lnTo>
                    <a:pt x="391" y="231"/>
                  </a:lnTo>
                  <a:lnTo>
                    <a:pt x="391" y="226"/>
                  </a:lnTo>
                  <a:lnTo>
                    <a:pt x="390" y="222"/>
                  </a:lnTo>
                  <a:lnTo>
                    <a:pt x="388" y="222"/>
                  </a:lnTo>
                  <a:lnTo>
                    <a:pt x="382" y="221"/>
                  </a:lnTo>
                  <a:lnTo>
                    <a:pt x="378" y="221"/>
                  </a:lnTo>
                  <a:lnTo>
                    <a:pt x="378" y="219"/>
                  </a:lnTo>
                  <a:lnTo>
                    <a:pt x="378" y="217"/>
                  </a:lnTo>
                  <a:lnTo>
                    <a:pt x="380" y="216"/>
                  </a:lnTo>
                  <a:lnTo>
                    <a:pt x="380" y="214"/>
                  </a:lnTo>
                  <a:lnTo>
                    <a:pt x="375" y="213"/>
                  </a:lnTo>
                  <a:lnTo>
                    <a:pt x="360" y="213"/>
                  </a:lnTo>
                  <a:lnTo>
                    <a:pt x="346" y="211"/>
                  </a:lnTo>
                  <a:lnTo>
                    <a:pt x="341" y="209"/>
                  </a:lnTo>
                  <a:lnTo>
                    <a:pt x="334" y="206"/>
                  </a:lnTo>
                  <a:lnTo>
                    <a:pt x="329" y="204"/>
                  </a:lnTo>
                  <a:lnTo>
                    <a:pt x="328" y="203"/>
                  </a:lnTo>
                  <a:lnTo>
                    <a:pt x="328" y="201"/>
                  </a:lnTo>
                  <a:lnTo>
                    <a:pt x="325" y="198"/>
                  </a:lnTo>
                  <a:lnTo>
                    <a:pt x="318" y="198"/>
                  </a:lnTo>
                  <a:lnTo>
                    <a:pt x="316" y="200"/>
                  </a:lnTo>
                  <a:lnTo>
                    <a:pt x="316" y="203"/>
                  </a:lnTo>
                  <a:lnTo>
                    <a:pt x="313" y="204"/>
                  </a:lnTo>
                  <a:lnTo>
                    <a:pt x="307" y="203"/>
                  </a:lnTo>
                  <a:lnTo>
                    <a:pt x="302" y="203"/>
                  </a:lnTo>
                  <a:lnTo>
                    <a:pt x="297" y="203"/>
                  </a:lnTo>
                  <a:lnTo>
                    <a:pt x="290" y="198"/>
                  </a:lnTo>
                  <a:lnTo>
                    <a:pt x="284" y="198"/>
                  </a:lnTo>
                  <a:lnTo>
                    <a:pt x="276" y="198"/>
                  </a:lnTo>
                  <a:lnTo>
                    <a:pt x="272" y="196"/>
                  </a:lnTo>
                  <a:lnTo>
                    <a:pt x="266" y="198"/>
                  </a:lnTo>
                  <a:lnTo>
                    <a:pt x="259" y="203"/>
                  </a:lnTo>
                  <a:lnTo>
                    <a:pt x="254" y="206"/>
                  </a:lnTo>
                  <a:lnTo>
                    <a:pt x="251" y="209"/>
                  </a:lnTo>
                  <a:lnTo>
                    <a:pt x="248" y="211"/>
                  </a:lnTo>
                  <a:lnTo>
                    <a:pt x="241" y="213"/>
                  </a:lnTo>
                  <a:lnTo>
                    <a:pt x="235" y="211"/>
                  </a:lnTo>
                  <a:lnTo>
                    <a:pt x="228" y="213"/>
                  </a:lnTo>
                  <a:lnTo>
                    <a:pt x="217" y="214"/>
                  </a:lnTo>
                  <a:lnTo>
                    <a:pt x="214" y="214"/>
                  </a:lnTo>
                  <a:lnTo>
                    <a:pt x="210" y="213"/>
                  </a:lnTo>
                  <a:lnTo>
                    <a:pt x="207" y="213"/>
                  </a:lnTo>
                  <a:lnTo>
                    <a:pt x="200" y="214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197" y="221"/>
                  </a:lnTo>
                  <a:lnTo>
                    <a:pt x="194" y="222"/>
                  </a:lnTo>
                  <a:lnTo>
                    <a:pt x="181" y="224"/>
                  </a:lnTo>
                  <a:lnTo>
                    <a:pt x="176" y="224"/>
                  </a:lnTo>
                  <a:lnTo>
                    <a:pt x="161" y="229"/>
                  </a:lnTo>
                  <a:lnTo>
                    <a:pt x="156" y="224"/>
                  </a:lnTo>
                  <a:lnTo>
                    <a:pt x="156" y="221"/>
                  </a:lnTo>
                  <a:lnTo>
                    <a:pt x="150" y="217"/>
                  </a:lnTo>
                  <a:lnTo>
                    <a:pt x="143" y="214"/>
                  </a:lnTo>
                  <a:lnTo>
                    <a:pt x="130" y="213"/>
                  </a:lnTo>
                  <a:lnTo>
                    <a:pt x="135" y="204"/>
                  </a:lnTo>
                  <a:lnTo>
                    <a:pt x="119" y="209"/>
                  </a:lnTo>
                  <a:lnTo>
                    <a:pt x="106" y="216"/>
                  </a:lnTo>
                  <a:lnTo>
                    <a:pt x="96" y="222"/>
                  </a:lnTo>
                  <a:lnTo>
                    <a:pt x="62" y="219"/>
                  </a:lnTo>
                  <a:lnTo>
                    <a:pt x="55" y="214"/>
                  </a:lnTo>
                  <a:lnTo>
                    <a:pt x="52" y="203"/>
                  </a:lnTo>
                  <a:lnTo>
                    <a:pt x="49" y="195"/>
                  </a:lnTo>
                  <a:lnTo>
                    <a:pt x="34" y="188"/>
                  </a:lnTo>
                  <a:lnTo>
                    <a:pt x="41" y="182"/>
                  </a:lnTo>
                  <a:lnTo>
                    <a:pt x="44" y="178"/>
                  </a:lnTo>
                  <a:lnTo>
                    <a:pt x="50" y="175"/>
                  </a:lnTo>
                  <a:lnTo>
                    <a:pt x="55" y="172"/>
                  </a:lnTo>
                  <a:lnTo>
                    <a:pt x="62" y="170"/>
                  </a:lnTo>
                  <a:lnTo>
                    <a:pt x="68" y="169"/>
                  </a:lnTo>
                  <a:lnTo>
                    <a:pt x="75" y="167"/>
                  </a:lnTo>
                  <a:lnTo>
                    <a:pt x="80" y="165"/>
                  </a:lnTo>
                  <a:lnTo>
                    <a:pt x="86" y="162"/>
                  </a:lnTo>
                  <a:lnTo>
                    <a:pt x="91" y="159"/>
                  </a:lnTo>
                  <a:lnTo>
                    <a:pt x="88" y="154"/>
                  </a:lnTo>
                  <a:lnTo>
                    <a:pt x="81" y="149"/>
                  </a:lnTo>
                  <a:lnTo>
                    <a:pt x="76" y="147"/>
                  </a:lnTo>
                  <a:lnTo>
                    <a:pt x="68" y="144"/>
                  </a:lnTo>
                  <a:lnTo>
                    <a:pt x="68" y="141"/>
                  </a:lnTo>
                  <a:lnTo>
                    <a:pt x="68" y="136"/>
                  </a:lnTo>
                  <a:lnTo>
                    <a:pt x="68" y="131"/>
                  </a:lnTo>
                  <a:lnTo>
                    <a:pt x="65" y="126"/>
                  </a:lnTo>
                  <a:lnTo>
                    <a:pt x="62" y="124"/>
                  </a:lnTo>
                  <a:lnTo>
                    <a:pt x="58" y="124"/>
                  </a:lnTo>
                  <a:lnTo>
                    <a:pt x="55" y="126"/>
                  </a:lnTo>
                  <a:lnTo>
                    <a:pt x="49" y="128"/>
                  </a:lnTo>
                  <a:lnTo>
                    <a:pt x="45" y="128"/>
                  </a:lnTo>
                  <a:lnTo>
                    <a:pt x="47" y="124"/>
                  </a:lnTo>
                  <a:lnTo>
                    <a:pt x="49" y="121"/>
                  </a:lnTo>
                  <a:lnTo>
                    <a:pt x="49" y="120"/>
                  </a:lnTo>
                  <a:lnTo>
                    <a:pt x="47" y="116"/>
                  </a:lnTo>
                  <a:lnTo>
                    <a:pt x="39" y="118"/>
                  </a:lnTo>
                  <a:lnTo>
                    <a:pt x="29" y="116"/>
                  </a:lnTo>
                  <a:lnTo>
                    <a:pt x="31" y="115"/>
                  </a:lnTo>
                  <a:lnTo>
                    <a:pt x="36" y="111"/>
                  </a:lnTo>
                  <a:lnTo>
                    <a:pt x="41" y="108"/>
                  </a:lnTo>
                  <a:lnTo>
                    <a:pt x="26" y="105"/>
                  </a:lnTo>
                  <a:lnTo>
                    <a:pt x="13" y="100"/>
                  </a:lnTo>
                  <a:lnTo>
                    <a:pt x="0" y="98"/>
                  </a:lnTo>
                  <a:lnTo>
                    <a:pt x="0" y="93"/>
                  </a:lnTo>
                  <a:lnTo>
                    <a:pt x="3" y="92"/>
                  </a:lnTo>
                  <a:lnTo>
                    <a:pt x="6" y="95"/>
                  </a:lnTo>
                  <a:lnTo>
                    <a:pt x="11" y="95"/>
                  </a:lnTo>
                  <a:lnTo>
                    <a:pt x="37" y="95"/>
                  </a:lnTo>
                  <a:lnTo>
                    <a:pt x="47" y="95"/>
                  </a:lnTo>
                  <a:lnTo>
                    <a:pt x="49" y="98"/>
                  </a:lnTo>
                  <a:lnTo>
                    <a:pt x="47" y="103"/>
                  </a:lnTo>
                  <a:lnTo>
                    <a:pt x="65" y="102"/>
                  </a:lnTo>
                  <a:lnTo>
                    <a:pt x="75" y="93"/>
                  </a:lnTo>
                  <a:lnTo>
                    <a:pt x="70" y="87"/>
                  </a:lnTo>
                  <a:lnTo>
                    <a:pt x="76" y="85"/>
                  </a:lnTo>
                  <a:lnTo>
                    <a:pt x="88" y="92"/>
                  </a:lnTo>
                  <a:lnTo>
                    <a:pt x="114" y="85"/>
                  </a:lnTo>
                  <a:lnTo>
                    <a:pt x="117" y="89"/>
                  </a:lnTo>
                  <a:lnTo>
                    <a:pt x="124" y="85"/>
                  </a:lnTo>
                  <a:lnTo>
                    <a:pt x="129" y="84"/>
                  </a:lnTo>
                  <a:lnTo>
                    <a:pt x="135" y="82"/>
                  </a:lnTo>
                  <a:lnTo>
                    <a:pt x="143" y="80"/>
                  </a:lnTo>
                  <a:lnTo>
                    <a:pt x="147" y="77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3" y="71"/>
                  </a:lnTo>
                  <a:lnTo>
                    <a:pt x="140" y="67"/>
                  </a:lnTo>
                  <a:lnTo>
                    <a:pt x="140" y="66"/>
                  </a:lnTo>
                  <a:lnTo>
                    <a:pt x="143" y="62"/>
                  </a:lnTo>
                  <a:lnTo>
                    <a:pt x="150" y="62"/>
                  </a:lnTo>
                  <a:lnTo>
                    <a:pt x="155" y="61"/>
                  </a:lnTo>
                  <a:lnTo>
                    <a:pt x="161" y="64"/>
                  </a:lnTo>
                  <a:lnTo>
                    <a:pt x="161" y="66"/>
                  </a:lnTo>
                  <a:lnTo>
                    <a:pt x="158" y="66"/>
                  </a:lnTo>
                  <a:lnTo>
                    <a:pt x="156" y="67"/>
                  </a:lnTo>
                  <a:lnTo>
                    <a:pt x="158" y="71"/>
                  </a:lnTo>
                  <a:lnTo>
                    <a:pt x="165" y="71"/>
                  </a:lnTo>
                  <a:lnTo>
                    <a:pt x="168" y="69"/>
                  </a:lnTo>
                  <a:lnTo>
                    <a:pt x="173" y="69"/>
                  </a:lnTo>
                  <a:lnTo>
                    <a:pt x="174" y="66"/>
                  </a:lnTo>
                  <a:lnTo>
                    <a:pt x="176" y="64"/>
                  </a:lnTo>
                  <a:lnTo>
                    <a:pt x="181" y="62"/>
                  </a:lnTo>
                  <a:lnTo>
                    <a:pt x="184" y="61"/>
                  </a:lnTo>
                  <a:lnTo>
                    <a:pt x="186" y="58"/>
                  </a:lnTo>
                  <a:lnTo>
                    <a:pt x="184" y="53"/>
                  </a:lnTo>
                  <a:lnTo>
                    <a:pt x="184" y="49"/>
                  </a:lnTo>
                  <a:lnTo>
                    <a:pt x="189" y="46"/>
                  </a:lnTo>
                  <a:lnTo>
                    <a:pt x="194" y="45"/>
                  </a:lnTo>
                  <a:lnTo>
                    <a:pt x="197" y="41"/>
                  </a:lnTo>
                  <a:lnTo>
                    <a:pt x="199" y="40"/>
                  </a:lnTo>
                  <a:lnTo>
                    <a:pt x="202" y="40"/>
                  </a:lnTo>
                  <a:lnTo>
                    <a:pt x="207" y="40"/>
                  </a:lnTo>
                  <a:lnTo>
                    <a:pt x="212" y="41"/>
                  </a:lnTo>
                  <a:lnTo>
                    <a:pt x="225" y="27"/>
                  </a:lnTo>
                  <a:lnTo>
                    <a:pt x="231" y="22"/>
                  </a:lnTo>
                  <a:lnTo>
                    <a:pt x="236" y="17"/>
                  </a:lnTo>
                  <a:lnTo>
                    <a:pt x="238" y="12"/>
                  </a:lnTo>
                  <a:lnTo>
                    <a:pt x="241" y="7"/>
                  </a:lnTo>
                  <a:lnTo>
                    <a:pt x="246" y="4"/>
                  </a:lnTo>
                  <a:lnTo>
                    <a:pt x="258" y="5"/>
                  </a:lnTo>
                  <a:lnTo>
                    <a:pt x="261" y="5"/>
                  </a:lnTo>
                  <a:lnTo>
                    <a:pt x="272" y="5"/>
                  </a:lnTo>
                  <a:lnTo>
                    <a:pt x="280" y="5"/>
                  </a:lnTo>
                  <a:lnTo>
                    <a:pt x="287" y="2"/>
                  </a:lnTo>
                  <a:lnTo>
                    <a:pt x="290" y="2"/>
                  </a:lnTo>
                  <a:lnTo>
                    <a:pt x="295" y="0"/>
                  </a:lnTo>
                  <a:lnTo>
                    <a:pt x="303" y="0"/>
                  </a:lnTo>
                  <a:lnTo>
                    <a:pt x="315" y="0"/>
                  </a:lnTo>
                  <a:lnTo>
                    <a:pt x="325" y="2"/>
                  </a:lnTo>
                  <a:lnTo>
                    <a:pt x="333" y="2"/>
                  </a:lnTo>
                  <a:lnTo>
                    <a:pt x="341" y="2"/>
                  </a:lnTo>
                  <a:lnTo>
                    <a:pt x="351" y="2"/>
                  </a:lnTo>
                  <a:lnTo>
                    <a:pt x="357" y="2"/>
                  </a:lnTo>
                  <a:lnTo>
                    <a:pt x="365" y="4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79" name="Freeform 43"/>
            <p:cNvSpPr>
              <a:spLocks/>
            </p:cNvSpPr>
            <p:nvPr/>
          </p:nvSpPr>
          <p:spPr bwMode="auto">
            <a:xfrm>
              <a:off x="356" y="2483"/>
              <a:ext cx="613" cy="295"/>
            </a:xfrm>
            <a:custGeom>
              <a:avLst/>
              <a:gdLst>
                <a:gd name="T0" fmla="*/ 445 w 613"/>
                <a:gd name="T1" fmla="*/ 64 h 295"/>
                <a:gd name="T2" fmla="*/ 496 w 613"/>
                <a:gd name="T3" fmla="*/ 85 h 295"/>
                <a:gd name="T4" fmla="*/ 542 w 613"/>
                <a:gd name="T5" fmla="*/ 75 h 295"/>
                <a:gd name="T6" fmla="*/ 589 w 613"/>
                <a:gd name="T7" fmla="*/ 87 h 295"/>
                <a:gd name="T8" fmla="*/ 584 w 613"/>
                <a:gd name="T9" fmla="*/ 105 h 295"/>
                <a:gd name="T10" fmla="*/ 561 w 613"/>
                <a:gd name="T11" fmla="*/ 144 h 295"/>
                <a:gd name="T12" fmla="*/ 532 w 613"/>
                <a:gd name="T13" fmla="*/ 136 h 295"/>
                <a:gd name="T14" fmla="*/ 489 w 613"/>
                <a:gd name="T15" fmla="*/ 131 h 295"/>
                <a:gd name="T16" fmla="*/ 473 w 613"/>
                <a:gd name="T17" fmla="*/ 147 h 295"/>
                <a:gd name="T18" fmla="*/ 473 w 613"/>
                <a:gd name="T19" fmla="*/ 173 h 295"/>
                <a:gd name="T20" fmla="*/ 416 w 613"/>
                <a:gd name="T21" fmla="*/ 189 h 295"/>
                <a:gd name="T22" fmla="*/ 372 w 613"/>
                <a:gd name="T23" fmla="*/ 163 h 295"/>
                <a:gd name="T24" fmla="*/ 408 w 613"/>
                <a:gd name="T25" fmla="*/ 160 h 295"/>
                <a:gd name="T26" fmla="*/ 401 w 613"/>
                <a:gd name="T27" fmla="*/ 127 h 295"/>
                <a:gd name="T28" fmla="*/ 318 w 613"/>
                <a:gd name="T29" fmla="*/ 136 h 295"/>
                <a:gd name="T30" fmla="*/ 308 w 613"/>
                <a:gd name="T31" fmla="*/ 176 h 295"/>
                <a:gd name="T32" fmla="*/ 307 w 613"/>
                <a:gd name="T33" fmla="*/ 184 h 295"/>
                <a:gd name="T34" fmla="*/ 253 w 613"/>
                <a:gd name="T35" fmla="*/ 211 h 295"/>
                <a:gd name="T36" fmla="*/ 267 w 613"/>
                <a:gd name="T37" fmla="*/ 237 h 295"/>
                <a:gd name="T38" fmla="*/ 233 w 613"/>
                <a:gd name="T39" fmla="*/ 268 h 295"/>
                <a:gd name="T40" fmla="*/ 168 w 613"/>
                <a:gd name="T41" fmla="*/ 253 h 295"/>
                <a:gd name="T42" fmla="*/ 145 w 613"/>
                <a:gd name="T43" fmla="*/ 247 h 295"/>
                <a:gd name="T44" fmla="*/ 127 w 613"/>
                <a:gd name="T45" fmla="*/ 261 h 295"/>
                <a:gd name="T46" fmla="*/ 117 w 613"/>
                <a:gd name="T47" fmla="*/ 291 h 295"/>
                <a:gd name="T48" fmla="*/ 96 w 613"/>
                <a:gd name="T49" fmla="*/ 286 h 295"/>
                <a:gd name="T50" fmla="*/ 70 w 613"/>
                <a:gd name="T51" fmla="*/ 235 h 295"/>
                <a:gd name="T52" fmla="*/ 67 w 613"/>
                <a:gd name="T53" fmla="*/ 206 h 295"/>
                <a:gd name="T54" fmla="*/ 96 w 613"/>
                <a:gd name="T55" fmla="*/ 198 h 295"/>
                <a:gd name="T56" fmla="*/ 94 w 613"/>
                <a:gd name="T57" fmla="*/ 184 h 295"/>
                <a:gd name="T58" fmla="*/ 85 w 613"/>
                <a:gd name="T59" fmla="*/ 176 h 295"/>
                <a:gd name="T60" fmla="*/ 76 w 613"/>
                <a:gd name="T61" fmla="*/ 160 h 295"/>
                <a:gd name="T62" fmla="*/ 32 w 613"/>
                <a:gd name="T63" fmla="*/ 165 h 295"/>
                <a:gd name="T64" fmla="*/ 3 w 613"/>
                <a:gd name="T65" fmla="*/ 155 h 295"/>
                <a:gd name="T66" fmla="*/ 23 w 613"/>
                <a:gd name="T67" fmla="*/ 137 h 295"/>
                <a:gd name="T68" fmla="*/ 47 w 613"/>
                <a:gd name="T69" fmla="*/ 127 h 295"/>
                <a:gd name="T70" fmla="*/ 75 w 613"/>
                <a:gd name="T71" fmla="*/ 118 h 295"/>
                <a:gd name="T72" fmla="*/ 93 w 613"/>
                <a:gd name="T73" fmla="*/ 106 h 295"/>
                <a:gd name="T74" fmla="*/ 78 w 613"/>
                <a:gd name="T75" fmla="*/ 80 h 295"/>
                <a:gd name="T76" fmla="*/ 103 w 613"/>
                <a:gd name="T77" fmla="*/ 43 h 295"/>
                <a:gd name="T78" fmla="*/ 104 w 613"/>
                <a:gd name="T79" fmla="*/ 23 h 295"/>
                <a:gd name="T80" fmla="*/ 104 w 613"/>
                <a:gd name="T81" fmla="*/ 10 h 295"/>
                <a:gd name="T82" fmla="*/ 119 w 613"/>
                <a:gd name="T83" fmla="*/ 16 h 295"/>
                <a:gd name="T84" fmla="*/ 156 w 613"/>
                <a:gd name="T85" fmla="*/ 34 h 295"/>
                <a:gd name="T86" fmla="*/ 192 w 613"/>
                <a:gd name="T87" fmla="*/ 39 h 295"/>
                <a:gd name="T88" fmla="*/ 225 w 613"/>
                <a:gd name="T89" fmla="*/ 49 h 295"/>
                <a:gd name="T90" fmla="*/ 240 w 613"/>
                <a:gd name="T91" fmla="*/ 56 h 295"/>
                <a:gd name="T92" fmla="*/ 253 w 613"/>
                <a:gd name="T93" fmla="*/ 49 h 295"/>
                <a:gd name="T94" fmla="*/ 277 w 613"/>
                <a:gd name="T95" fmla="*/ 34 h 295"/>
                <a:gd name="T96" fmla="*/ 308 w 613"/>
                <a:gd name="T97" fmla="*/ 49 h 295"/>
                <a:gd name="T98" fmla="*/ 336 w 613"/>
                <a:gd name="T99" fmla="*/ 60 h 295"/>
                <a:gd name="T100" fmla="*/ 338 w 613"/>
                <a:gd name="T101" fmla="*/ 47 h 295"/>
                <a:gd name="T102" fmla="*/ 336 w 613"/>
                <a:gd name="T103" fmla="*/ 29 h 295"/>
                <a:gd name="T104" fmla="*/ 333 w 613"/>
                <a:gd name="T105" fmla="*/ 7 h 295"/>
                <a:gd name="T106" fmla="*/ 354 w 613"/>
                <a:gd name="T107" fmla="*/ 8 h 295"/>
                <a:gd name="T108" fmla="*/ 383 w 613"/>
                <a:gd name="T109" fmla="*/ 51 h 29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613"/>
                <a:gd name="T166" fmla="*/ 0 h 295"/>
                <a:gd name="T167" fmla="*/ 613 w 613"/>
                <a:gd name="T168" fmla="*/ 295 h 29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613" h="295">
                  <a:moveTo>
                    <a:pt x="383" y="51"/>
                  </a:moveTo>
                  <a:lnTo>
                    <a:pt x="411" y="65"/>
                  </a:lnTo>
                  <a:lnTo>
                    <a:pt x="422" y="65"/>
                  </a:lnTo>
                  <a:lnTo>
                    <a:pt x="445" y="64"/>
                  </a:lnTo>
                  <a:lnTo>
                    <a:pt x="463" y="69"/>
                  </a:lnTo>
                  <a:lnTo>
                    <a:pt x="470" y="70"/>
                  </a:lnTo>
                  <a:lnTo>
                    <a:pt x="489" y="72"/>
                  </a:lnTo>
                  <a:lnTo>
                    <a:pt x="496" y="85"/>
                  </a:lnTo>
                  <a:lnTo>
                    <a:pt x="509" y="80"/>
                  </a:lnTo>
                  <a:lnTo>
                    <a:pt x="519" y="77"/>
                  </a:lnTo>
                  <a:lnTo>
                    <a:pt x="529" y="75"/>
                  </a:lnTo>
                  <a:lnTo>
                    <a:pt x="542" y="75"/>
                  </a:lnTo>
                  <a:lnTo>
                    <a:pt x="551" y="74"/>
                  </a:lnTo>
                  <a:lnTo>
                    <a:pt x="558" y="75"/>
                  </a:lnTo>
                  <a:lnTo>
                    <a:pt x="586" y="69"/>
                  </a:lnTo>
                  <a:lnTo>
                    <a:pt x="589" y="87"/>
                  </a:lnTo>
                  <a:lnTo>
                    <a:pt x="613" y="91"/>
                  </a:lnTo>
                  <a:lnTo>
                    <a:pt x="609" y="101"/>
                  </a:lnTo>
                  <a:lnTo>
                    <a:pt x="586" y="101"/>
                  </a:lnTo>
                  <a:lnTo>
                    <a:pt x="584" y="105"/>
                  </a:lnTo>
                  <a:lnTo>
                    <a:pt x="586" y="113"/>
                  </a:lnTo>
                  <a:lnTo>
                    <a:pt x="589" y="121"/>
                  </a:lnTo>
                  <a:lnTo>
                    <a:pt x="592" y="134"/>
                  </a:lnTo>
                  <a:lnTo>
                    <a:pt x="561" y="144"/>
                  </a:lnTo>
                  <a:lnTo>
                    <a:pt x="558" y="137"/>
                  </a:lnTo>
                  <a:lnTo>
                    <a:pt x="553" y="127"/>
                  </a:lnTo>
                  <a:lnTo>
                    <a:pt x="543" y="131"/>
                  </a:lnTo>
                  <a:lnTo>
                    <a:pt x="532" y="136"/>
                  </a:lnTo>
                  <a:lnTo>
                    <a:pt x="527" y="137"/>
                  </a:lnTo>
                  <a:lnTo>
                    <a:pt x="506" y="144"/>
                  </a:lnTo>
                  <a:lnTo>
                    <a:pt x="493" y="134"/>
                  </a:lnTo>
                  <a:lnTo>
                    <a:pt x="489" y="131"/>
                  </a:lnTo>
                  <a:lnTo>
                    <a:pt x="485" y="131"/>
                  </a:lnTo>
                  <a:lnTo>
                    <a:pt x="480" y="132"/>
                  </a:lnTo>
                  <a:lnTo>
                    <a:pt x="480" y="145"/>
                  </a:lnTo>
                  <a:lnTo>
                    <a:pt x="473" y="147"/>
                  </a:lnTo>
                  <a:lnTo>
                    <a:pt x="465" y="147"/>
                  </a:lnTo>
                  <a:lnTo>
                    <a:pt x="458" y="149"/>
                  </a:lnTo>
                  <a:lnTo>
                    <a:pt x="458" y="162"/>
                  </a:lnTo>
                  <a:lnTo>
                    <a:pt x="473" y="173"/>
                  </a:lnTo>
                  <a:lnTo>
                    <a:pt x="475" y="176"/>
                  </a:lnTo>
                  <a:lnTo>
                    <a:pt x="476" y="183"/>
                  </a:lnTo>
                  <a:lnTo>
                    <a:pt x="475" y="184"/>
                  </a:lnTo>
                  <a:lnTo>
                    <a:pt x="416" y="189"/>
                  </a:lnTo>
                  <a:lnTo>
                    <a:pt x="406" y="191"/>
                  </a:lnTo>
                  <a:lnTo>
                    <a:pt x="391" y="183"/>
                  </a:lnTo>
                  <a:lnTo>
                    <a:pt x="377" y="173"/>
                  </a:lnTo>
                  <a:lnTo>
                    <a:pt x="372" y="163"/>
                  </a:lnTo>
                  <a:lnTo>
                    <a:pt x="374" y="162"/>
                  </a:lnTo>
                  <a:lnTo>
                    <a:pt x="385" y="158"/>
                  </a:lnTo>
                  <a:lnTo>
                    <a:pt x="393" y="160"/>
                  </a:lnTo>
                  <a:lnTo>
                    <a:pt x="408" y="160"/>
                  </a:lnTo>
                  <a:lnTo>
                    <a:pt x="409" y="153"/>
                  </a:lnTo>
                  <a:lnTo>
                    <a:pt x="408" y="150"/>
                  </a:lnTo>
                  <a:lnTo>
                    <a:pt x="405" y="132"/>
                  </a:lnTo>
                  <a:lnTo>
                    <a:pt x="401" y="127"/>
                  </a:lnTo>
                  <a:lnTo>
                    <a:pt x="382" y="126"/>
                  </a:lnTo>
                  <a:lnTo>
                    <a:pt x="380" y="126"/>
                  </a:lnTo>
                  <a:lnTo>
                    <a:pt x="316" y="131"/>
                  </a:lnTo>
                  <a:lnTo>
                    <a:pt x="318" y="136"/>
                  </a:lnTo>
                  <a:lnTo>
                    <a:pt x="325" y="139"/>
                  </a:lnTo>
                  <a:lnTo>
                    <a:pt x="312" y="153"/>
                  </a:lnTo>
                  <a:lnTo>
                    <a:pt x="294" y="167"/>
                  </a:lnTo>
                  <a:lnTo>
                    <a:pt x="308" y="176"/>
                  </a:lnTo>
                  <a:lnTo>
                    <a:pt x="312" y="178"/>
                  </a:lnTo>
                  <a:lnTo>
                    <a:pt x="313" y="180"/>
                  </a:lnTo>
                  <a:lnTo>
                    <a:pt x="312" y="183"/>
                  </a:lnTo>
                  <a:lnTo>
                    <a:pt x="307" y="184"/>
                  </a:lnTo>
                  <a:lnTo>
                    <a:pt x="292" y="194"/>
                  </a:lnTo>
                  <a:lnTo>
                    <a:pt x="282" y="201"/>
                  </a:lnTo>
                  <a:lnTo>
                    <a:pt x="261" y="207"/>
                  </a:lnTo>
                  <a:lnTo>
                    <a:pt x="253" y="211"/>
                  </a:lnTo>
                  <a:lnTo>
                    <a:pt x="271" y="227"/>
                  </a:lnTo>
                  <a:lnTo>
                    <a:pt x="271" y="229"/>
                  </a:lnTo>
                  <a:lnTo>
                    <a:pt x="272" y="232"/>
                  </a:lnTo>
                  <a:lnTo>
                    <a:pt x="267" y="237"/>
                  </a:lnTo>
                  <a:lnTo>
                    <a:pt x="251" y="255"/>
                  </a:lnTo>
                  <a:lnTo>
                    <a:pt x="238" y="266"/>
                  </a:lnTo>
                  <a:lnTo>
                    <a:pt x="236" y="266"/>
                  </a:lnTo>
                  <a:lnTo>
                    <a:pt x="233" y="268"/>
                  </a:lnTo>
                  <a:lnTo>
                    <a:pt x="220" y="269"/>
                  </a:lnTo>
                  <a:lnTo>
                    <a:pt x="202" y="269"/>
                  </a:lnTo>
                  <a:lnTo>
                    <a:pt x="184" y="264"/>
                  </a:lnTo>
                  <a:lnTo>
                    <a:pt x="168" y="253"/>
                  </a:lnTo>
                  <a:lnTo>
                    <a:pt x="160" y="251"/>
                  </a:lnTo>
                  <a:lnTo>
                    <a:pt x="153" y="250"/>
                  </a:lnTo>
                  <a:lnTo>
                    <a:pt x="148" y="248"/>
                  </a:lnTo>
                  <a:lnTo>
                    <a:pt x="145" y="247"/>
                  </a:lnTo>
                  <a:lnTo>
                    <a:pt x="139" y="248"/>
                  </a:lnTo>
                  <a:lnTo>
                    <a:pt x="129" y="251"/>
                  </a:lnTo>
                  <a:lnTo>
                    <a:pt x="127" y="256"/>
                  </a:lnTo>
                  <a:lnTo>
                    <a:pt x="127" y="261"/>
                  </a:lnTo>
                  <a:lnTo>
                    <a:pt x="106" y="268"/>
                  </a:lnTo>
                  <a:lnTo>
                    <a:pt x="104" y="271"/>
                  </a:lnTo>
                  <a:lnTo>
                    <a:pt x="109" y="278"/>
                  </a:lnTo>
                  <a:lnTo>
                    <a:pt x="117" y="291"/>
                  </a:lnTo>
                  <a:lnTo>
                    <a:pt x="114" y="294"/>
                  </a:lnTo>
                  <a:lnTo>
                    <a:pt x="104" y="295"/>
                  </a:lnTo>
                  <a:lnTo>
                    <a:pt x="103" y="295"/>
                  </a:lnTo>
                  <a:lnTo>
                    <a:pt x="96" y="286"/>
                  </a:lnTo>
                  <a:lnTo>
                    <a:pt x="90" y="269"/>
                  </a:lnTo>
                  <a:lnTo>
                    <a:pt x="83" y="256"/>
                  </a:lnTo>
                  <a:lnTo>
                    <a:pt x="80" y="248"/>
                  </a:lnTo>
                  <a:lnTo>
                    <a:pt x="70" y="235"/>
                  </a:lnTo>
                  <a:lnTo>
                    <a:pt x="68" y="233"/>
                  </a:lnTo>
                  <a:lnTo>
                    <a:pt x="60" y="219"/>
                  </a:lnTo>
                  <a:lnTo>
                    <a:pt x="60" y="207"/>
                  </a:lnTo>
                  <a:lnTo>
                    <a:pt x="67" y="206"/>
                  </a:lnTo>
                  <a:lnTo>
                    <a:pt x="73" y="206"/>
                  </a:lnTo>
                  <a:lnTo>
                    <a:pt x="75" y="201"/>
                  </a:lnTo>
                  <a:lnTo>
                    <a:pt x="81" y="201"/>
                  </a:lnTo>
                  <a:lnTo>
                    <a:pt x="96" y="198"/>
                  </a:lnTo>
                  <a:lnTo>
                    <a:pt x="106" y="194"/>
                  </a:lnTo>
                  <a:lnTo>
                    <a:pt x="108" y="189"/>
                  </a:lnTo>
                  <a:lnTo>
                    <a:pt x="96" y="186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96" y="180"/>
                  </a:lnTo>
                  <a:lnTo>
                    <a:pt x="86" y="180"/>
                  </a:lnTo>
                  <a:lnTo>
                    <a:pt x="85" y="176"/>
                  </a:lnTo>
                  <a:lnTo>
                    <a:pt x="86" y="171"/>
                  </a:lnTo>
                  <a:lnTo>
                    <a:pt x="78" y="170"/>
                  </a:lnTo>
                  <a:lnTo>
                    <a:pt x="75" y="167"/>
                  </a:lnTo>
                  <a:lnTo>
                    <a:pt x="76" y="160"/>
                  </a:lnTo>
                  <a:lnTo>
                    <a:pt x="83" y="150"/>
                  </a:lnTo>
                  <a:lnTo>
                    <a:pt x="80" y="147"/>
                  </a:lnTo>
                  <a:lnTo>
                    <a:pt x="65" y="153"/>
                  </a:lnTo>
                  <a:lnTo>
                    <a:pt x="32" y="165"/>
                  </a:lnTo>
                  <a:lnTo>
                    <a:pt x="14" y="167"/>
                  </a:lnTo>
                  <a:lnTo>
                    <a:pt x="6" y="163"/>
                  </a:lnTo>
                  <a:lnTo>
                    <a:pt x="0" y="160"/>
                  </a:lnTo>
                  <a:lnTo>
                    <a:pt x="3" y="155"/>
                  </a:lnTo>
                  <a:lnTo>
                    <a:pt x="10" y="147"/>
                  </a:lnTo>
                  <a:lnTo>
                    <a:pt x="16" y="144"/>
                  </a:lnTo>
                  <a:lnTo>
                    <a:pt x="19" y="139"/>
                  </a:lnTo>
                  <a:lnTo>
                    <a:pt x="23" y="137"/>
                  </a:lnTo>
                  <a:lnTo>
                    <a:pt x="26" y="136"/>
                  </a:lnTo>
                  <a:lnTo>
                    <a:pt x="29" y="134"/>
                  </a:lnTo>
                  <a:lnTo>
                    <a:pt x="39" y="131"/>
                  </a:lnTo>
                  <a:lnTo>
                    <a:pt x="47" y="127"/>
                  </a:lnTo>
                  <a:lnTo>
                    <a:pt x="54" y="122"/>
                  </a:lnTo>
                  <a:lnTo>
                    <a:pt x="59" y="121"/>
                  </a:lnTo>
                  <a:lnTo>
                    <a:pt x="67" y="119"/>
                  </a:lnTo>
                  <a:lnTo>
                    <a:pt x="75" y="118"/>
                  </a:lnTo>
                  <a:lnTo>
                    <a:pt x="73" y="116"/>
                  </a:lnTo>
                  <a:lnTo>
                    <a:pt x="78" y="114"/>
                  </a:lnTo>
                  <a:lnTo>
                    <a:pt x="86" y="111"/>
                  </a:lnTo>
                  <a:lnTo>
                    <a:pt x="93" y="106"/>
                  </a:lnTo>
                  <a:lnTo>
                    <a:pt x="91" y="103"/>
                  </a:lnTo>
                  <a:lnTo>
                    <a:pt x="80" y="98"/>
                  </a:lnTo>
                  <a:lnTo>
                    <a:pt x="76" y="88"/>
                  </a:lnTo>
                  <a:lnTo>
                    <a:pt x="78" y="80"/>
                  </a:lnTo>
                  <a:lnTo>
                    <a:pt x="78" y="70"/>
                  </a:lnTo>
                  <a:lnTo>
                    <a:pt x="75" y="57"/>
                  </a:lnTo>
                  <a:lnTo>
                    <a:pt x="80" y="51"/>
                  </a:lnTo>
                  <a:lnTo>
                    <a:pt x="103" y="43"/>
                  </a:lnTo>
                  <a:lnTo>
                    <a:pt x="108" y="41"/>
                  </a:lnTo>
                  <a:lnTo>
                    <a:pt x="111" y="34"/>
                  </a:lnTo>
                  <a:lnTo>
                    <a:pt x="106" y="23"/>
                  </a:lnTo>
                  <a:lnTo>
                    <a:pt x="104" y="23"/>
                  </a:lnTo>
                  <a:lnTo>
                    <a:pt x="103" y="21"/>
                  </a:lnTo>
                  <a:lnTo>
                    <a:pt x="99" y="16"/>
                  </a:lnTo>
                  <a:lnTo>
                    <a:pt x="99" y="15"/>
                  </a:lnTo>
                  <a:lnTo>
                    <a:pt x="104" y="10"/>
                  </a:lnTo>
                  <a:lnTo>
                    <a:pt x="106" y="10"/>
                  </a:lnTo>
                  <a:lnTo>
                    <a:pt x="108" y="12"/>
                  </a:lnTo>
                  <a:lnTo>
                    <a:pt x="111" y="16"/>
                  </a:lnTo>
                  <a:lnTo>
                    <a:pt x="119" y="16"/>
                  </a:lnTo>
                  <a:lnTo>
                    <a:pt x="122" y="23"/>
                  </a:lnTo>
                  <a:lnTo>
                    <a:pt x="139" y="25"/>
                  </a:lnTo>
                  <a:lnTo>
                    <a:pt x="142" y="33"/>
                  </a:lnTo>
                  <a:lnTo>
                    <a:pt x="156" y="34"/>
                  </a:lnTo>
                  <a:lnTo>
                    <a:pt x="166" y="34"/>
                  </a:lnTo>
                  <a:lnTo>
                    <a:pt x="183" y="38"/>
                  </a:lnTo>
                  <a:lnTo>
                    <a:pt x="187" y="38"/>
                  </a:lnTo>
                  <a:lnTo>
                    <a:pt x="192" y="39"/>
                  </a:lnTo>
                  <a:lnTo>
                    <a:pt x="199" y="44"/>
                  </a:lnTo>
                  <a:lnTo>
                    <a:pt x="212" y="44"/>
                  </a:lnTo>
                  <a:lnTo>
                    <a:pt x="222" y="47"/>
                  </a:lnTo>
                  <a:lnTo>
                    <a:pt x="225" y="49"/>
                  </a:lnTo>
                  <a:lnTo>
                    <a:pt x="223" y="56"/>
                  </a:lnTo>
                  <a:lnTo>
                    <a:pt x="227" y="57"/>
                  </a:lnTo>
                  <a:lnTo>
                    <a:pt x="238" y="57"/>
                  </a:lnTo>
                  <a:lnTo>
                    <a:pt x="240" y="56"/>
                  </a:lnTo>
                  <a:lnTo>
                    <a:pt x="241" y="54"/>
                  </a:lnTo>
                  <a:lnTo>
                    <a:pt x="245" y="54"/>
                  </a:lnTo>
                  <a:lnTo>
                    <a:pt x="248" y="52"/>
                  </a:lnTo>
                  <a:lnTo>
                    <a:pt x="253" y="49"/>
                  </a:lnTo>
                  <a:lnTo>
                    <a:pt x="259" y="44"/>
                  </a:lnTo>
                  <a:lnTo>
                    <a:pt x="266" y="36"/>
                  </a:lnTo>
                  <a:lnTo>
                    <a:pt x="269" y="34"/>
                  </a:lnTo>
                  <a:lnTo>
                    <a:pt x="277" y="34"/>
                  </a:lnTo>
                  <a:lnTo>
                    <a:pt x="290" y="36"/>
                  </a:lnTo>
                  <a:lnTo>
                    <a:pt x="297" y="44"/>
                  </a:lnTo>
                  <a:lnTo>
                    <a:pt x="298" y="49"/>
                  </a:lnTo>
                  <a:lnTo>
                    <a:pt x="308" y="49"/>
                  </a:lnTo>
                  <a:lnTo>
                    <a:pt x="315" y="46"/>
                  </a:lnTo>
                  <a:lnTo>
                    <a:pt x="326" y="47"/>
                  </a:lnTo>
                  <a:lnTo>
                    <a:pt x="331" y="54"/>
                  </a:lnTo>
                  <a:lnTo>
                    <a:pt x="336" y="60"/>
                  </a:lnTo>
                  <a:lnTo>
                    <a:pt x="351" y="69"/>
                  </a:lnTo>
                  <a:lnTo>
                    <a:pt x="354" y="64"/>
                  </a:lnTo>
                  <a:lnTo>
                    <a:pt x="343" y="49"/>
                  </a:lnTo>
                  <a:lnTo>
                    <a:pt x="338" y="47"/>
                  </a:lnTo>
                  <a:lnTo>
                    <a:pt x="334" y="41"/>
                  </a:lnTo>
                  <a:lnTo>
                    <a:pt x="331" y="36"/>
                  </a:lnTo>
                  <a:lnTo>
                    <a:pt x="333" y="33"/>
                  </a:lnTo>
                  <a:lnTo>
                    <a:pt x="336" y="29"/>
                  </a:lnTo>
                  <a:lnTo>
                    <a:pt x="341" y="23"/>
                  </a:lnTo>
                  <a:lnTo>
                    <a:pt x="341" y="18"/>
                  </a:lnTo>
                  <a:lnTo>
                    <a:pt x="336" y="12"/>
                  </a:lnTo>
                  <a:lnTo>
                    <a:pt x="333" y="7"/>
                  </a:lnTo>
                  <a:lnTo>
                    <a:pt x="331" y="5"/>
                  </a:lnTo>
                  <a:lnTo>
                    <a:pt x="336" y="0"/>
                  </a:lnTo>
                  <a:lnTo>
                    <a:pt x="349" y="5"/>
                  </a:lnTo>
                  <a:lnTo>
                    <a:pt x="354" y="8"/>
                  </a:lnTo>
                  <a:lnTo>
                    <a:pt x="352" y="16"/>
                  </a:lnTo>
                  <a:lnTo>
                    <a:pt x="359" y="26"/>
                  </a:lnTo>
                  <a:lnTo>
                    <a:pt x="374" y="51"/>
                  </a:lnTo>
                  <a:lnTo>
                    <a:pt x="383" y="51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0" name="Freeform 44"/>
            <p:cNvSpPr>
              <a:spLocks noEditPoints="1"/>
            </p:cNvSpPr>
            <p:nvPr/>
          </p:nvSpPr>
          <p:spPr bwMode="auto">
            <a:xfrm>
              <a:off x="2301" y="2493"/>
              <a:ext cx="826" cy="403"/>
            </a:xfrm>
            <a:custGeom>
              <a:avLst/>
              <a:gdLst>
                <a:gd name="T0" fmla="*/ 36 w 826"/>
                <a:gd name="T1" fmla="*/ 269 h 403"/>
                <a:gd name="T2" fmla="*/ 15 w 826"/>
                <a:gd name="T3" fmla="*/ 258 h 403"/>
                <a:gd name="T4" fmla="*/ 26 w 826"/>
                <a:gd name="T5" fmla="*/ 225 h 403"/>
                <a:gd name="T6" fmla="*/ 8 w 826"/>
                <a:gd name="T7" fmla="*/ 204 h 403"/>
                <a:gd name="T8" fmla="*/ 44 w 826"/>
                <a:gd name="T9" fmla="*/ 206 h 403"/>
                <a:gd name="T10" fmla="*/ 34 w 826"/>
                <a:gd name="T11" fmla="*/ 201 h 403"/>
                <a:gd name="T12" fmla="*/ 147 w 826"/>
                <a:gd name="T13" fmla="*/ 186 h 403"/>
                <a:gd name="T14" fmla="*/ 170 w 826"/>
                <a:gd name="T15" fmla="*/ 137 h 403"/>
                <a:gd name="T16" fmla="*/ 185 w 826"/>
                <a:gd name="T17" fmla="*/ 81 h 403"/>
                <a:gd name="T18" fmla="*/ 191 w 826"/>
                <a:gd name="T19" fmla="*/ 60 h 403"/>
                <a:gd name="T20" fmla="*/ 183 w 826"/>
                <a:gd name="T21" fmla="*/ 24 h 403"/>
                <a:gd name="T22" fmla="*/ 389 w 826"/>
                <a:gd name="T23" fmla="*/ 5 h 403"/>
                <a:gd name="T24" fmla="*/ 425 w 826"/>
                <a:gd name="T25" fmla="*/ 11 h 403"/>
                <a:gd name="T26" fmla="*/ 457 w 826"/>
                <a:gd name="T27" fmla="*/ 21 h 403"/>
                <a:gd name="T28" fmla="*/ 493 w 826"/>
                <a:gd name="T29" fmla="*/ 24 h 403"/>
                <a:gd name="T30" fmla="*/ 474 w 826"/>
                <a:gd name="T31" fmla="*/ 41 h 403"/>
                <a:gd name="T32" fmla="*/ 472 w 826"/>
                <a:gd name="T33" fmla="*/ 47 h 403"/>
                <a:gd name="T34" fmla="*/ 457 w 826"/>
                <a:gd name="T35" fmla="*/ 29 h 403"/>
                <a:gd name="T36" fmla="*/ 434 w 826"/>
                <a:gd name="T37" fmla="*/ 26 h 403"/>
                <a:gd name="T38" fmla="*/ 429 w 826"/>
                <a:gd name="T39" fmla="*/ 42 h 403"/>
                <a:gd name="T40" fmla="*/ 431 w 826"/>
                <a:gd name="T41" fmla="*/ 55 h 403"/>
                <a:gd name="T42" fmla="*/ 420 w 826"/>
                <a:gd name="T43" fmla="*/ 81 h 403"/>
                <a:gd name="T44" fmla="*/ 389 w 826"/>
                <a:gd name="T45" fmla="*/ 86 h 403"/>
                <a:gd name="T46" fmla="*/ 403 w 826"/>
                <a:gd name="T47" fmla="*/ 98 h 403"/>
                <a:gd name="T48" fmla="*/ 429 w 826"/>
                <a:gd name="T49" fmla="*/ 116 h 403"/>
                <a:gd name="T50" fmla="*/ 413 w 826"/>
                <a:gd name="T51" fmla="*/ 137 h 403"/>
                <a:gd name="T52" fmla="*/ 464 w 826"/>
                <a:gd name="T53" fmla="*/ 161 h 403"/>
                <a:gd name="T54" fmla="*/ 491 w 826"/>
                <a:gd name="T55" fmla="*/ 179 h 403"/>
                <a:gd name="T56" fmla="*/ 516 w 826"/>
                <a:gd name="T57" fmla="*/ 158 h 403"/>
                <a:gd name="T58" fmla="*/ 539 w 826"/>
                <a:gd name="T59" fmla="*/ 181 h 403"/>
                <a:gd name="T60" fmla="*/ 553 w 826"/>
                <a:gd name="T61" fmla="*/ 171 h 403"/>
                <a:gd name="T62" fmla="*/ 567 w 826"/>
                <a:gd name="T63" fmla="*/ 183 h 403"/>
                <a:gd name="T64" fmla="*/ 619 w 826"/>
                <a:gd name="T65" fmla="*/ 181 h 403"/>
                <a:gd name="T66" fmla="*/ 627 w 826"/>
                <a:gd name="T67" fmla="*/ 168 h 403"/>
                <a:gd name="T68" fmla="*/ 653 w 826"/>
                <a:gd name="T69" fmla="*/ 157 h 403"/>
                <a:gd name="T70" fmla="*/ 673 w 826"/>
                <a:gd name="T71" fmla="*/ 152 h 403"/>
                <a:gd name="T72" fmla="*/ 684 w 826"/>
                <a:gd name="T73" fmla="*/ 145 h 403"/>
                <a:gd name="T74" fmla="*/ 710 w 826"/>
                <a:gd name="T75" fmla="*/ 153 h 403"/>
                <a:gd name="T76" fmla="*/ 756 w 826"/>
                <a:gd name="T77" fmla="*/ 147 h 403"/>
                <a:gd name="T78" fmla="*/ 824 w 826"/>
                <a:gd name="T79" fmla="*/ 194 h 403"/>
                <a:gd name="T80" fmla="*/ 740 w 826"/>
                <a:gd name="T81" fmla="*/ 240 h 403"/>
                <a:gd name="T82" fmla="*/ 715 w 826"/>
                <a:gd name="T83" fmla="*/ 320 h 403"/>
                <a:gd name="T84" fmla="*/ 679 w 826"/>
                <a:gd name="T85" fmla="*/ 393 h 403"/>
                <a:gd name="T86" fmla="*/ 627 w 826"/>
                <a:gd name="T87" fmla="*/ 370 h 403"/>
                <a:gd name="T88" fmla="*/ 542 w 826"/>
                <a:gd name="T89" fmla="*/ 354 h 403"/>
                <a:gd name="T90" fmla="*/ 429 w 826"/>
                <a:gd name="T91" fmla="*/ 390 h 403"/>
                <a:gd name="T92" fmla="*/ 376 w 826"/>
                <a:gd name="T93" fmla="*/ 385 h 403"/>
                <a:gd name="T94" fmla="*/ 312 w 826"/>
                <a:gd name="T95" fmla="*/ 325 h 403"/>
                <a:gd name="T96" fmla="*/ 243 w 826"/>
                <a:gd name="T97" fmla="*/ 312 h 403"/>
                <a:gd name="T98" fmla="*/ 176 w 826"/>
                <a:gd name="T99" fmla="*/ 300 h 403"/>
                <a:gd name="T100" fmla="*/ 167 w 826"/>
                <a:gd name="T101" fmla="*/ 266 h 403"/>
                <a:gd name="T102" fmla="*/ 75 w 826"/>
                <a:gd name="T103" fmla="*/ 263 h 403"/>
                <a:gd name="T104" fmla="*/ 72 w 826"/>
                <a:gd name="T105" fmla="*/ 254 h 403"/>
                <a:gd name="T106" fmla="*/ 87 w 826"/>
                <a:gd name="T107" fmla="*/ 240 h 403"/>
                <a:gd name="T108" fmla="*/ 106 w 826"/>
                <a:gd name="T109" fmla="*/ 240 h 403"/>
                <a:gd name="T110" fmla="*/ 134 w 826"/>
                <a:gd name="T111" fmla="*/ 243 h 403"/>
                <a:gd name="T112" fmla="*/ 103 w 826"/>
                <a:gd name="T113" fmla="*/ 228 h 403"/>
                <a:gd name="T114" fmla="*/ 49 w 826"/>
                <a:gd name="T115" fmla="*/ 233 h 403"/>
                <a:gd name="T116" fmla="*/ 48 w 826"/>
                <a:gd name="T117" fmla="*/ 245 h 403"/>
                <a:gd name="T118" fmla="*/ 69 w 826"/>
                <a:gd name="T119" fmla="*/ 266 h 4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6"/>
                <a:gd name="T181" fmla="*/ 0 h 403"/>
                <a:gd name="T182" fmla="*/ 826 w 826"/>
                <a:gd name="T183" fmla="*/ 403 h 4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6" h="403">
                  <a:moveTo>
                    <a:pt x="145" y="279"/>
                  </a:moveTo>
                  <a:lnTo>
                    <a:pt x="129" y="277"/>
                  </a:lnTo>
                  <a:lnTo>
                    <a:pt x="75" y="274"/>
                  </a:lnTo>
                  <a:lnTo>
                    <a:pt x="57" y="274"/>
                  </a:lnTo>
                  <a:lnTo>
                    <a:pt x="56" y="268"/>
                  </a:lnTo>
                  <a:lnTo>
                    <a:pt x="43" y="266"/>
                  </a:lnTo>
                  <a:lnTo>
                    <a:pt x="39" y="268"/>
                  </a:lnTo>
                  <a:lnTo>
                    <a:pt x="36" y="269"/>
                  </a:lnTo>
                  <a:lnTo>
                    <a:pt x="33" y="269"/>
                  </a:lnTo>
                  <a:lnTo>
                    <a:pt x="33" y="268"/>
                  </a:lnTo>
                  <a:lnTo>
                    <a:pt x="38" y="264"/>
                  </a:lnTo>
                  <a:lnTo>
                    <a:pt x="41" y="261"/>
                  </a:lnTo>
                  <a:lnTo>
                    <a:pt x="31" y="261"/>
                  </a:lnTo>
                  <a:lnTo>
                    <a:pt x="26" y="261"/>
                  </a:lnTo>
                  <a:lnTo>
                    <a:pt x="21" y="256"/>
                  </a:lnTo>
                  <a:lnTo>
                    <a:pt x="15" y="258"/>
                  </a:lnTo>
                  <a:lnTo>
                    <a:pt x="2" y="250"/>
                  </a:lnTo>
                  <a:lnTo>
                    <a:pt x="0" y="246"/>
                  </a:lnTo>
                  <a:lnTo>
                    <a:pt x="3" y="245"/>
                  </a:lnTo>
                  <a:lnTo>
                    <a:pt x="8" y="241"/>
                  </a:lnTo>
                  <a:lnTo>
                    <a:pt x="8" y="235"/>
                  </a:lnTo>
                  <a:lnTo>
                    <a:pt x="20" y="233"/>
                  </a:lnTo>
                  <a:lnTo>
                    <a:pt x="26" y="232"/>
                  </a:lnTo>
                  <a:lnTo>
                    <a:pt x="26" y="225"/>
                  </a:lnTo>
                  <a:lnTo>
                    <a:pt x="23" y="222"/>
                  </a:lnTo>
                  <a:lnTo>
                    <a:pt x="18" y="220"/>
                  </a:lnTo>
                  <a:lnTo>
                    <a:pt x="13" y="220"/>
                  </a:lnTo>
                  <a:lnTo>
                    <a:pt x="8" y="217"/>
                  </a:lnTo>
                  <a:lnTo>
                    <a:pt x="7" y="214"/>
                  </a:lnTo>
                  <a:lnTo>
                    <a:pt x="7" y="210"/>
                  </a:lnTo>
                  <a:lnTo>
                    <a:pt x="10" y="209"/>
                  </a:lnTo>
                  <a:lnTo>
                    <a:pt x="8" y="204"/>
                  </a:lnTo>
                  <a:lnTo>
                    <a:pt x="10" y="201"/>
                  </a:lnTo>
                  <a:lnTo>
                    <a:pt x="15" y="197"/>
                  </a:lnTo>
                  <a:lnTo>
                    <a:pt x="21" y="197"/>
                  </a:lnTo>
                  <a:lnTo>
                    <a:pt x="26" y="199"/>
                  </a:lnTo>
                  <a:lnTo>
                    <a:pt x="28" y="201"/>
                  </a:lnTo>
                  <a:lnTo>
                    <a:pt x="33" y="202"/>
                  </a:lnTo>
                  <a:lnTo>
                    <a:pt x="36" y="204"/>
                  </a:lnTo>
                  <a:lnTo>
                    <a:pt x="44" y="206"/>
                  </a:lnTo>
                  <a:lnTo>
                    <a:pt x="52" y="206"/>
                  </a:lnTo>
                  <a:lnTo>
                    <a:pt x="59" y="206"/>
                  </a:lnTo>
                  <a:lnTo>
                    <a:pt x="59" y="202"/>
                  </a:lnTo>
                  <a:lnTo>
                    <a:pt x="56" y="201"/>
                  </a:lnTo>
                  <a:lnTo>
                    <a:pt x="49" y="201"/>
                  </a:lnTo>
                  <a:lnTo>
                    <a:pt x="43" y="201"/>
                  </a:lnTo>
                  <a:lnTo>
                    <a:pt x="36" y="201"/>
                  </a:lnTo>
                  <a:lnTo>
                    <a:pt x="34" y="201"/>
                  </a:lnTo>
                  <a:lnTo>
                    <a:pt x="38" y="199"/>
                  </a:lnTo>
                  <a:lnTo>
                    <a:pt x="33" y="196"/>
                  </a:lnTo>
                  <a:lnTo>
                    <a:pt x="28" y="191"/>
                  </a:lnTo>
                  <a:lnTo>
                    <a:pt x="41" y="188"/>
                  </a:lnTo>
                  <a:lnTo>
                    <a:pt x="62" y="189"/>
                  </a:lnTo>
                  <a:lnTo>
                    <a:pt x="93" y="191"/>
                  </a:lnTo>
                  <a:lnTo>
                    <a:pt x="144" y="192"/>
                  </a:lnTo>
                  <a:lnTo>
                    <a:pt x="147" y="186"/>
                  </a:lnTo>
                  <a:lnTo>
                    <a:pt x="123" y="178"/>
                  </a:lnTo>
                  <a:lnTo>
                    <a:pt x="119" y="163"/>
                  </a:lnTo>
                  <a:lnTo>
                    <a:pt x="114" y="157"/>
                  </a:lnTo>
                  <a:lnTo>
                    <a:pt x="131" y="150"/>
                  </a:lnTo>
                  <a:lnTo>
                    <a:pt x="137" y="152"/>
                  </a:lnTo>
                  <a:lnTo>
                    <a:pt x="152" y="145"/>
                  </a:lnTo>
                  <a:lnTo>
                    <a:pt x="162" y="140"/>
                  </a:lnTo>
                  <a:lnTo>
                    <a:pt x="170" y="137"/>
                  </a:lnTo>
                  <a:lnTo>
                    <a:pt x="194" y="119"/>
                  </a:lnTo>
                  <a:lnTo>
                    <a:pt x="183" y="108"/>
                  </a:lnTo>
                  <a:lnTo>
                    <a:pt x="186" y="103"/>
                  </a:lnTo>
                  <a:lnTo>
                    <a:pt x="181" y="98"/>
                  </a:lnTo>
                  <a:lnTo>
                    <a:pt x="175" y="93"/>
                  </a:lnTo>
                  <a:lnTo>
                    <a:pt x="173" y="86"/>
                  </a:lnTo>
                  <a:lnTo>
                    <a:pt x="178" y="83"/>
                  </a:lnTo>
                  <a:lnTo>
                    <a:pt x="185" y="81"/>
                  </a:lnTo>
                  <a:lnTo>
                    <a:pt x="185" y="80"/>
                  </a:lnTo>
                  <a:lnTo>
                    <a:pt x="188" y="78"/>
                  </a:lnTo>
                  <a:lnTo>
                    <a:pt x="188" y="77"/>
                  </a:lnTo>
                  <a:lnTo>
                    <a:pt x="186" y="75"/>
                  </a:lnTo>
                  <a:lnTo>
                    <a:pt x="185" y="73"/>
                  </a:lnTo>
                  <a:lnTo>
                    <a:pt x="185" y="70"/>
                  </a:lnTo>
                  <a:lnTo>
                    <a:pt x="190" y="65"/>
                  </a:lnTo>
                  <a:lnTo>
                    <a:pt x="191" y="60"/>
                  </a:lnTo>
                  <a:lnTo>
                    <a:pt x="191" y="55"/>
                  </a:lnTo>
                  <a:lnTo>
                    <a:pt x="190" y="50"/>
                  </a:lnTo>
                  <a:lnTo>
                    <a:pt x="188" y="47"/>
                  </a:lnTo>
                  <a:lnTo>
                    <a:pt x="181" y="46"/>
                  </a:lnTo>
                  <a:lnTo>
                    <a:pt x="173" y="46"/>
                  </a:lnTo>
                  <a:lnTo>
                    <a:pt x="173" y="41"/>
                  </a:lnTo>
                  <a:lnTo>
                    <a:pt x="178" y="34"/>
                  </a:lnTo>
                  <a:lnTo>
                    <a:pt x="183" y="24"/>
                  </a:lnTo>
                  <a:lnTo>
                    <a:pt x="212" y="24"/>
                  </a:lnTo>
                  <a:lnTo>
                    <a:pt x="230" y="15"/>
                  </a:lnTo>
                  <a:lnTo>
                    <a:pt x="250" y="10"/>
                  </a:lnTo>
                  <a:lnTo>
                    <a:pt x="294" y="0"/>
                  </a:lnTo>
                  <a:lnTo>
                    <a:pt x="353" y="2"/>
                  </a:lnTo>
                  <a:lnTo>
                    <a:pt x="372" y="3"/>
                  </a:lnTo>
                  <a:lnTo>
                    <a:pt x="377" y="6"/>
                  </a:lnTo>
                  <a:lnTo>
                    <a:pt x="389" y="5"/>
                  </a:lnTo>
                  <a:lnTo>
                    <a:pt x="395" y="3"/>
                  </a:lnTo>
                  <a:lnTo>
                    <a:pt x="398" y="3"/>
                  </a:lnTo>
                  <a:lnTo>
                    <a:pt x="403" y="5"/>
                  </a:lnTo>
                  <a:lnTo>
                    <a:pt x="408" y="5"/>
                  </a:lnTo>
                  <a:lnTo>
                    <a:pt x="411" y="6"/>
                  </a:lnTo>
                  <a:lnTo>
                    <a:pt x="416" y="8"/>
                  </a:lnTo>
                  <a:lnTo>
                    <a:pt x="420" y="10"/>
                  </a:lnTo>
                  <a:lnTo>
                    <a:pt x="425" y="11"/>
                  </a:lnTo>
                  <a:lnTo>
                    <a:pt x="431" y="11"/>
                  </a:lnTo>
                  <a:lnTo>
                    <a:pt x="439" y="11"/>
                  </a:lnTo>
                  <a:lnTo>
                    <a:pt x="444" y="11"/>
                  </a:lnTo>
                  <a:lnTo>
                    <a:pt x="447" y="13"/>
                  </a:lnTo>
                  <a:lnTo>
                    <a:pt x="446" y="15"/>
                  </a:lnTo>
                  <a:lnTo>
                    <a:pt x="446" y="16"/>
                  </a:lnTo>
                  <a:lnTo>
                    <a:pt x="449" y="19"/>
                  </a:lnTo>
                  <a:lnTo>
                    <a:pt x="457" y="21"/>
                  </a:lnTo>
                  <a:lnTo>
                    <a:pt x="459" y="23"/>
                  </a:lnTo>
                  <a:lnTo>
                    <a:pt x="465" y="21"/>
                  </a:lnTo>
                  <a:lnTo>
                    <a:pt x="474" y="21"/>
                  </a:lnTo>
                  <a:lnTo>
                    <a:pt x="478" y="21"/>
                  </a:lnTo>
                  <a:lnTo>
                    <a:pt x="482" y="19"/>
                  </a:lnTo>
                  <a:lnTo>
                    <a:pt x="487" y="21"/>
                  </a:lnTo>
                  <a:lnTo>
                    <a:pt x="491" y="23"/>
                  </a:lnTo>
                  <a:lnTo>
                    <a:pt x="493" y="24"/>
                  </a:lnTo>
                  <a:lnTo>
                    <a:pt x="493" y="29"/>
                  </a:lnTo>
                  <a:lnTo>
                    <a:pt x="483" y="33"/>
                  </a:lnTo>
                  <a:lnTo>
                    <a:pt x="480" y="33"/>
                  </a:lnTo>
                  <a:lnTo>
                    <a:pt x="477" y="33"/>
                  </a:lnTo>
                  <a:lnTo>
                    <a:pt x="475" y="33"/>
                  </a:lnTo>
                  <a:lnTo>
                    <a:pt x="474" y="34"/>
                  </a:lnTo>
                  <a:lnTo>
                    <a:pt x="474" y="37"/>
                  </a:lnTo>
                  <a:lnTo>
                    <a:pt x="474" y="41"/>
                  </a:lnTo>
                  <a:lnTo>
                    <a:pt x="478" y="41"/>
                  </a:lnTo>
                  <a:lnTo>
                    <a:pt x="480" y="41"/>
                  </a:lnTo>
                  <a:lnTo>
                    <a:pt x="485" y="41"/>
                  </a:lnTo>
                  <a:lnTo>
                    <a:pt x="485" y="42"/>
                  </a:lnTo>
                  <a:lnTo>
                    <a:pt x="485" y="46"/>
                  </a:lnTo>
                  <a:lnTo>
                    <a:pt x="482" y="47"/>
                  </a:lnTo>
                  <a:lnTo>
                    <a:pt x="475" y="49"/>
                  </a:lnTo>
                  <a:lnTo>
                    <a:pt x="472" y="47"/>
                  </a:lnTo>
                  <a:lnTo>
                    <a:pt x="465" y="46"/>
                  </a:lnTo>
                  <a:lnTo>
                    <a:pt x="460" y="46"/>
                  </a:lnTo>
                  <a:lnTo>
                    <a:pt x="456" y="44"/>
                  </a:lnTo>
                  <a:lnTo>
                    <a:pt x="456" y="41"/>
                  </a:lnTo>
                  <a:lnTo>
                    <a:pt x="457" y="39"/>
                  </a:lnTo>
                  <a:lnTo>
                    <a:pt x="459" y="36"/>
                  </a:lnTo>
                  <a:lnTo>
                    <a:pt x="457" y="33"/>
                  </a:lnTo>
                  <a:lnTo>
                    <a:pt x="457" y="29"/>
                  </a:lnTo>
                  <a:lnTo>
                    <a:pt x="452" y="28"/>
                  </a:lnTo>
                  <a:lnTo>
                    <a:pt x="449" y="29"/>
                  </a:lnTo>
                  <a:lnTo>
                    <a:pt x="446" y="28"/>
                  </a:lnTo>
                  <a:lnTo>
                    <a:pt x="447" y="24"/>
                  </a:lnTo>
                  <a:lnTo>
                    <a:pt x="446" y="23"/>
                  </a:lnTo>
                  <a:lnTo>
                    <a:pt x="442" y="23"/>
                  </a:lnTo>
                  <a:lnTo>
                    <a:pt x="439" y="23"/>
                  </a:lnTo>
                  <a:lnTo>
                    <a:pt x="434" y="26"/>
                  </a:lnTo>
                  <a:lnTo>
                    <a:pt x="434" y="31"/>
                  </a:lnTo>
                  <a:lnTo>
                    <a:pt x="431" y="33"/>
                  </a:lnTo>
                  <a:lnTo>
                    <a:pt x="426" y="31"/>
                  </a:lnTo>
                  <a:lnTo>
                    <a:pt x="423" y="33"/>
                  </a:lnTo>
                  <a:lnTo>
                    <a:pt x="423" y="36"/>
                  </a:lnTo>
                  <a:lnTo>
                    <a:pt x="428" y="37"/>
                  </a:lnTo>
                  <a:lnTo>
                    <a:pt x="433" y="39"/>
                  </a:lnTo>
                  <a:lnTo>
                    <a:pt x="429" y="42"/>
                  </a:lnTo>
                  <a:lnTo>
                    <a:pt x="426" y="44"/>
                  </a:lnTo>
                  <a:lnTo>
                    <a:pt x="423" y="47"/>
                  </a:lnTo>
                  <a:lnTo>
                    <a:pt x="416" y="52"/>
                  </a:lnTo>
                  <a:lnTo>
                    <a:pt x="411" y="55"/>
                  </a:lnTo>
                  <a:lnTo>
                    <a:pt x="416" y="57"/>
                  </a:lnTo>
                  <a:lnTo>
                    <a:pt x="425" y="59"/>
                  </a:lnTo>
                  <a:lnTo>
                    <a:pt x="428" y="55"/>
                  </a:lnTo>
                  <a:lnTo>
                    <a:pt x="431" y="55"/>
                  </a:lnTo>
                  <a:lnTo>
                    <a:pt x="439" y="59"/>
                  </a:lnTo>
                  <a:lnTo>
                    <a:pt x="438" y="64"/>
                  </a:lnTo>
                  <a:lnTo>
                    <a:pt x="431" y="67"/>
                  </a:lnTo>
                  <a:lnTo>
                    <a:pt x="426" y="68"/>
                  </a:lnTo>
                  <a:lnTo>
                    <a:pt x="423" y="68"/>
                  </a:lnTo>
                  <a:lnTo>
                    <a:pt x="411" y="70"/>
                  </a:lnTo>
                  <a:lnTo>
                    <a:pt x="408" y="78"/>
                  </a:lnTo>
                  <a:lnTo>
                    <a:pt x="420" y="81"/>
                  </a:lnTo>
                  <a:lnTo>
                    <a:pt x="423" y="80"/>
                  </a:lnTo>
                  <a:lnTo>
                    <a:pt x="431" y="83"/>
                  </a:lnTo>
                  <a:lnTo>
                    <a:pt x="428" y="86"/>
                  </a:lnTo>
                  <a:lnTo>
                    <a:pt x="420" y="88"/>
                  </a:lnTo>
                  <a:lnTo>
                    <a:pt x="410" y="86"/>
                  </a:lnTo>
                  <a:lnTo>
                    <a:pt x="405" y="90"/>
                  </a:lnTo>
                  <a:lnTo>
                    <a:pt x="400" y="88"/>
                  </a:lnTo>
                  <a:lnTo>
                    <a:pt x="389" y="86"/>
                  </a:lnTo>
                  <a:lnTo>
                    <a:pt x="379" y="85"/>
                  </a:lnTo>
                  <a:lnTo>
                    <a:pt x="374" y="90"/>
                  </a:lnTo>
                  <a:lnTo>
                    <a:pt x="379" y="91"/>
                  </a:lnTo>
                  <a:lnTo>
                    <a:pt x="385" y="90"/>
                  </a:lnTo>
                  <a:lnTo>
                    <a:pt x="390" y="91"/>
                  </a:lnTo>
                  <a:lnTo>
                    <a:pt x="397" y="93"/>
                  </a:lnTo>
                  <a:lnTo>
                    <a:pt x="402" y="95"/>
                  </a:lnTo>
                  <a:lnTo>
                    <a:pt x="403" y="98"/>
                  </a:lnTo>
                  <a:lnTo>
                    <a:pt x="405" y="103"/>
                  </a:lnTo>
                  <a:lnTo>
                    <a:pt x="411" y="104"/>
                  </a:lnTo>
                  <a:lnTo>
                    <a:pt x="416" y="106"/>
                  </a:lnTo>
                  <a:lnTo>
                    <a:pt x="420" y="109"/>
                  </a:lnTo>
                  <a:lnTo>
                    <a:pt x="421" y="112"/>
                  </a:lnTo>
                  <a:lnTo>
                    <a:pt x="418" y="114"/>
                  </a:lnTo>
                  <a:lnTo>
                    <a:pt x="425" y="116"/>
                  </a:lnTo>
                  <a:lnTo>
                    <a:pt x="429" y="116"/>
                  </a:lnTo>
                  <a:lnTo>
                    <a:pt x="429" y="121"/>
                  </a:lnTo>
                  <a:lnTo>
                    <a:pt x="426" y="122"/>
                  </a:lnTo>
                  <a:lnTo>
                    <a:pt x="420" y="124"/>
                  </a:lnTo>
                  <a:lnTo>
                    <a:pt x="418" y="126"/>
                  </a:lnTo>
                  <a:lnTo>
                    <a:pt x="416" y="129"/>
                  </a:lnTo>
                  <a:lnTo>
                    <a:pt x="415" y="132"/>
                  </a:lnTo>
                  <a:lnTo>
                    <a:pt x="413" y="135"/>
                  </a:lnTo>
                  <a:lnTo>
                    <a:pt x="413" y="137"/>
                  </a:lnTo>
                  <a:lnTo>
                    <a:pt x="418" y="139"/>
                  </a:lnTo>
                  <a:lnTo>
                    <a:pt x="421" y="140"/>
                  </a:lnTo>
                  <a:lnTo>
                    <a:pt x="421" y="143"/>
                  </a:lnTo>
                  <a:lnTo>
                    <a:pt x="425" y="145"/>
                  </a:lnTo>
                  <a:lnTo>
                    <a:pt x="460" y="155"/>
                  </a:lnTo>
                  <a:lnTo>
                    <a:pt x="464" y="157"/>
                  </a:lnTo>
                  <a:lnTo>
                    <a:pt x="462" y="160"/>
                  </a:lnTo>
                  <a:lnTo>
                    <a:pt x="464" y="161"/>
                  </a:lnTo>
                  <a:lnTo>
                    <a:pt x="467" y="165"/>
                  </a:lnTo>
                  <a:lnTo>
                    <a:pt x="467" y="166"/>
                  </a:lnTo>
                  <a:lnTo>
                    <a:pt x="467" y="170"/>
                  </a:lnTo>
                  <a:lnTo>
                    <a:pt x="469" y="173"/>
                  </a:lnTo>
                  <a:lnTo>
                    <a:pt x="472" y="174"/>
                  </a:lnTo>
                  <a:lnTo>
                    <a:pt x="480" y="176"/>
                  </a:lnTo>
                  <a:lnTo>
                    <a:pt x="487" y="179"/>
                  </a:lnTo>
                  <a:lnTo>
                    <a:pt x="491" y="179"/>
                  </a:lnTo>
                  <a:lnTo>
                    <a:pt x="505" y="178"/>
                  </a:lnTo>
                  <a:lnTo>
                    <a:pt x="511" y="178"/>
                  </a:lnTo>
                  <a:lnTo>
                    <a:pt x="514" y="178"/>
                  </a:lnTo>
                  <a:lnTo>
                    <a:pt x="508" y="166"/>
                  </a:lnTo>
                  <a:lnTo>
                    <a:pt x="508" y="163"/>
                  </a:lnTo>
                  <a:lnTo>
                    <a:pt x="509" y="160"/>
                  </a:lnTo>
                  <a:lnTo>
                    <a:pt x="513" y="158"/>
                  </a:lnTo>
                  <a:lnTo>
                    <a:pt x="516" y="158"/>
                  </a:lnTo>
                  <a:lnTo>
                    <a:pt x="521" y="158"/>
                  </a:lnTo>
                  <a:lnTo>
                    <a:pt x="526" y="160"/>
                  </a:lnTo>
                  <a:lnTo>
                    <a:pt x="531" y="163"/>
                  </a:lnTo>
                  <a:lnTo>
                    <a:pt x="529" y="168"/>
                  </a:lnTo>
                  <a:lnTo>
                    <a:pt x="540" y="170"/>
                  </a:lnTo>
                  <a:lnTo>
                    <a:pt x="537" y="174"/>
                  </a:lnTo>
                  <a:lnTo>
                    <a:pt x="537" y="178"/>
                  </a:lnTo>
                  <a:lnTo>
                    <a:pt x="539" y="181"/>
                  </a:lnTo>
                  <a:lnTo>
                    <a:pt x="542" y="183"/>
                  </a:lnTo>
                  <a:lnTo>
                    <a:pt x="545" y="184"/>
                  </a:lnTo>
                  <a:lnTo>
                    <a:pt x="550" y="184"/>
                  </a:lnTo>
                  <a:lnTo>
                    <a:pt x="553" y="183"/>
                  </a:lnTo>
                  <a:lnTo>
                    <a:pt x="553" y="179"/>
                  </a:lnTo>
                  <a:lnTo>
                    <a:pt x="553" y="178"/>
                  </a:lnTo>
                  <a:lnTo>
                    <a:pt x="552" y="174"/>
                  </a:lnTo>
                  <a:lnTo>
                    <a:pt x="553" y="171"/>
                  </a:lnTo>
                  <a:lnTo>
                    <a:pt x="553" y="168"/>
                  </a:lnTo>
                  <a:lnTo>
                    <a:pt x="557" y="166"/>
                  </a:lnTo>
                  <a:lnTo>
                    <a:pt x="560" y="166"/>
                  </a:lnTo>
                  <a:lnTo>
                    <a:pt x="567" y="168"/>
                  </a:lnTo>
                  <a:lnTo>
                    <a:pt x="571" y="170"/>
                  </a:lnTo>
                  <a:lnTo>
                    <a:pt x="568" y="174"/>
                  </a:lnTo>
                  <a:lnTo>
                    <a:pt x="567" y="178"/>
                  </a:lnTo>
                  <a:lnTo>
                    <a:pt x="567" y="183"/>
                  </a:lnTo>
                  <a:lnTo>
                    <a:pt x="570" y="183"/>
                  </a:lnTo>
                  <a:lnTo>
                    <a:pt x="575" y="179"/>
                  </a:lnTo>
                  <a:lnTo>
                    <a:pt x="578" y="179"/>
                  </a:lnTo>
                  <a:lnTo>
                    <a:pt x="581" y="181"/>
                  </a:lnTo>
                  <a:lnTo>
                    <a:pt x="594" y="176"/>
                  </a:lnTo>
                  <a:lnTo>
                    <a:pt x="602" y="176"/>
                  </a:lnTo>
                  <a:lnTo>
                    <a:pt x="614" y="174"/>
                  </a:lnTo>
                  <a:lnTo>
                    <a:pt x="619" y="181"/>
                  </a:lnTo>
                  <a:lnTo>
                    <a:pt x="622" y="183"/>
                  </a:lnTo>
                  <a:lnTo>
                    <a:pt x="627" y="183"/>
                  </a:lnTo>
                  <a:lnTo>
                    <a:pt x="629" y="181"/>
                  </a:lnTo>
                  <a:lnTo>
                    <a:pt x="632" y="178"/>
                  </a:lnTo>
                  <a:lnTo>
                    <a:pt x="632" y="174"/>
                  </a:lnTo>
                  <a:lnTo>
                    <a:pt x="630" y="173"/>
                  </a:lnTo>
                  <a:lnTo>
                    <a:pt x="625" y="170"/>
                  </a:lnTo>
                  <a:lnTo>
                    <a:pt x="627" y="168"/>
                  </a:lnTo>
                  <a:lnTo>
                    <a:pt x="633" y="161"/>
                  </a:lnTo>
                  <a:lnTo>
                    <a:pt x="645" y="165"/>
                  </a:lnTo>
                  <a:lnTo>
                    <a:pt x="648" y="168"/>
                  </a:lnTo>
                  <a:lnTo>
                    <a:pt x="651" y="168"/>
                  </a:lnTo>
                  <a:lnTo>
                    <a:pt x="651" y="165"/>
                  </a:lnTo>
                  <a:lnTo>
                    <a:pt x="651" y="161"/>
                  </a:lnTo>
                  <a:lnTo>
                    <a:pt x="650" y="158"/>
                  </a:lnTo>
                  <a:lnTo>
                    <a:pt x="653" y="157"/>
                  </a:lnTo>
                  <a:lnTo>
                    <a:pt x="655" y="153"/>
                  </a:lnTo>
                  <a:lnTo>
                    <a:pt x="656" y="152"/>
                  </a:lnTo>
                  <a:lnTo>
                    <a:pt x="656" y="150"/>
                  </a:lnTo>
                  <a:lnTo>
                    <a:pt x="658" y="148"/>
                  </a:lnTo>
                  <a:lnTo>
                    <a:pt x="663" y="150"/>
                  </a:lnTo>
                  <a:lnTo>
                    <a:pt x="664" y="152"/>
                  </a:lnTo>
                  <a:lnTo>
                    <a:pt x="669" y="153"/>
                  </a:lnTo>
                  <a:lnTo>
                    <a:pt x="673" y="152"/>
                  </a:lnTo>
                  <a:lnTo>
                    <a:pt x="674" y="148"/>
                  </a:lnTo>
                  <a:lnTo>
                    <a:pt x="678" y="148"/>
                  </a:lnTo>
                  <a:lnTo>
                    <a:pt x="679" y="150"/>
                  </a:lnTo>
                  <a:lnTo>
                    <a:pt x="681" y="153"/>
                  </a:lnTo>
                  <a:lnTo>
                    <a:pt x="684" y="153"/>
                  </a:lnTo>
                  <a:lnTo>
                    <a:pt x="686" y="150"/>
                  </a:lnTo>
                  <a:lnTo>
                    <a:pt x="686" y="147"/>
                  </a:lnTo>
                  <a:lnTo>
                    <a:pt x="684" y="145"/>
                  </a:lnTo>
                  <a:lnTo>
                    <a:pt x="686" y="143"/>
                  </a:lnTo>
                  <a:lnTo>
                    <a:pt x="691" y="142"/>
                  </a:lnTo>
                  <a:lnTo>
                    <a:pt x="694" y="142"/>
                  </a:lnTo>
                  <a:lnTo>
                    <a:pt x="697" y="147"/>
                  </a:lnTo>
                  <a:lnTo>
                    <a:pt x="704" y="145"/>
                  </a:lnTo>
                  <a:lnTo>
                    <a:pt x="699" y="155"/>
                  </a:lnTo>
                  <a:lnTo>
                    <a:pt x="709" y="155"/>
                  </a:lnTo>
                  <a:lnTo>
                    <a:pt x="710" y="153"/>
                  </a:lnTo>
                  <a:lnTo>
                    <a:pt x="715" y="153"/>
                  </a:lnTo>
                  <a:lnTo>
                    <a:pt x="720" y="153"/>
                  </a:lnTo>
                  <a:lnTo>
                    <a:pt x="726" y="155"/>
                  </a:lnTo>
                  <a:lnTo>
                    <a:pt x="735" y="153"/>
                  </a:lnTo>
                  <a:lnTo>
                    <a:pt x="738" y="152"/>
                  </a:lnTo>
                  <a:lnTo>
                    <a:pt x="743" y="148"/>
                  </a:lnTo>
                  <a:lnTo>
                    <a:pt x="749" y="147"/>
                  </a:lnTo>
                  <a:lnTo>
                    <a:pt x="756" y="147"/>
                  </a:lnTo>
                  <a:lnTo>
                    <a:pt x="762" y="148"/>
                  </a:lnTo>
                  <a:lnTo>
                    <a:pt x="764" y="145"/>
                  </a:lnTo>
                  <a:lnTo>
                    <a:pt x="779" y="152"/>
                  </a:lnTo>
                  <a:lnTo>
                    <a:pt x="782" y="160"/>
                  </a:lnTo>
                  <a:lnTo>
                    <a:pt x="785" y="171"/>
                  </a:lnTo>
                  <a:lnTo>
                    <a:pt x="792" y="176"/>
                  </a:lnTo>
                  <a:lnTo>
                    <a:pt x="826" y="179"/>
                  </a:lnTo>
                  <a:lnTo>
                    <a:pt x="824" y="194"/>
                  </a:lnTo>
                  <a:lnTo>
                    <a:pt x="824" y="196"/>
                  </a:lnTo>
                  <a:lnTo>
                    <a:pt x="803" y="214"/>
                  </a:lnTo>
                  <a:lnTo>
                    <a:pt x="788" y="223"/>
                  </a:lnTo>
                  <a:lnTo>
                    <a:pt x="788" y="228"/>
                  </a:lnTo>
                  <a:lnTo>
                    <a:pt x="780" y="243"/>
                  </a:lnTo>
                  <a:lnTo>
                    <a:pt x="775" y="245"/>
                  </a:lnTo>
                  <a:lnTo>
                    <a:pt x="766" y="245"/>
                  </a:lnTo>
                  <a:lnTo>
                    <a:pt x="740" y="240"/>
                  </a:lnTo>
                  <a:lnTo>
                    <a:pt x="733" y="243"/>
                  </a:lnTo>
                  <a:lnTo>
                    <a:pt x="730" y="246"/>
                  </a:lnTo>
                  <a:lnTo>
                    <a:pt x="730" y="250"/>
                  </a:lnTo>
                  <a:lnTo>
                    <a:pt x="730" y="285"/>
                  </a:lnTo>
                  <a:lnTo>
                    <a:pt x="738" y="294"/>
                  </a:lnTo>
                  <a:lnTo>
                    <a:pt x="736" y="299"/>
                  </a:lnTo>
                  <a:lnTo>
                    <a:pt x="730" y="307"/>
                  </a:lnTo>
                  <a:lnTo>
                    <a:pt x="715" y="320"/>
                  </a:lnTo>
                  <a:lnTo>
                    <a:pt x="717" y="333"/>
                  </a:lnTo>
                  <a:lnTo>
                    <a:pt x="715" y="349"/>
                  </a:lnTo>
                  <a:lnTo>
                    <a:pt x="707" y="352"/>
                  </a:lnTo>
                  <a:lnTo>
                    <a:pt x="699" y="351"/>
                  </a:lnTo>
                  <a:lnTo>
                    <a:pt x="694" y="352"/>
                  </a:lnTo>
                  <a:lnTo>
                    <a:pt x="692" y="357"/>
                  </a:lnTo>
                  <a:lnTo>
                    <a:pt x="692" y="392"/>
                  </a:lnTo>
                  <a:lnTo>
                    <a:pt x="679" y="393"/>
                  </a:lnTo>
                  <a:lnTo>
                    <a:pt x="653" y="393"/>
                  </a:lnTo>
                  <a:lnTo>
                    <a:pt x="655" y="390"/>
                  </a:lnTo>
                  <a:lnTo>
                    <a:pt x="661" y="380"/>
                  </a:lnTo>
                  <a:lnTo>
                    <a:pt x="661" y="377"/>
                  </a:lnTo>
                  <a:lnTo>
                    <a:pt x="643" y="370"/>
                  </a:lnTo>
                  <a:lnTo>
                    <a:pt x="638" y="365"/>
                  </a:lnTo>
                  <a:lnTo>
                    <a:pt x="635" y="362"/>
                  </a:lnTo>
                  <a:lnTo>
                    <a:pt x="627" y="370"/>
                  </a:lnTo>
                  <a:lnTo>
                    <a:pt x="611" y="375"/>
                  </a:lnTo>
                  <a:lnTo>
                    <a:pt x="594" y="377"/>
                  </a:lnTo>
                  <a:lnTo>
                    <a:pt x="567" y="367"/>
                  </a:lnTo>
                  <a:lnTo>
                    <a:pt x="552" y="367"/>
                  </a:lnTo>
                  <a:lnTo>
                    <a:pt x="545" y="364"/>
                  </a:lnTo>
                  <a:lnTo>
                    <a:pt x="545" y="362"/>
                  </a:lnTo>
                  <a:lnTo>
                    <a:pt x="542" y="354"/>
                  </a:lnTo>
                  <a:lnTo>
                    <a:pt x="545" y="347"/>
                  </a:lnTo>
                  <a:lnTo>
                    <a:pt x="542" y="344"/>
                  </a:lnTo>
                  <a:lnTo>
                    <a:pt x="524" y="346"/>
                  </a:lnTo>
                  <a:lnTo>
                    <a:pt x="511" y="349"/>
                  </a:lnTo>
                  <a:lnTo>
                    <a:pt x="478" y="356"/>
                  </a:lnTo>
                  <a:lnTo>
                    <a:pt x="462" y="372"/>
                  </a:lnTo>
                  <a:lnTo>
                    <a:pt x="434" y="387"/>
                  </a:lnTo>
                  <a:lnTo>
                    <a:pt x="429" y="390"/>
                  </a:lnTo>
                  <a:lnTo>
                    <a:pt x="423" y="387"/>
                  </a:lnTo>
                  <a:lnTo>
                    <a:pt x="416" y="385"/>
                  </a:lnTo>
                  <a:lnTo>
                    <a:pt x="411" y="388"/>
                  </a:lnTo>
                  <a:lnTo>
                    <a:pt x="382" y="403"/>
                  </a:lnTo>
                  <a:lnTo>
                    <a:pt x="369" y="400"/>
                  </a:lnTo>
                  <a:lnTo>
                    <a:pt x="359" y="395"/>
                  </a:lnTo>
                  <a:lnTo>
                    <a:pt x="359" y="390"/>
                  </a:lnTo>
                  <a:lnTo>
                    <a:pt x="376" y="385"/>
                  </a:lnTo>
                  <a:lnTo>
                    <a:pt x="361" y="372"/>
                  </a:lnTo>
                  <a:lnTo>
                    <a:pt x="356" y="365"/>
                  </a:lnTo>
                  <a:lnTo>
                    <a:pt x="354" y="356"/>
                  </a:lnTo>
                  <a:lnTo>
                    <a:pt x="351" y="344"/>
                  </a:lnTo>
                  <a:lnTo>
                    <a:pt x="345" y="330"/>
                  </a:lnTo>
                  <a:lnTo>
                    <a:pt x="333" y="333"/>
                  </a:lnTo>
                  <a:lnTo>
                    <a:pt x="322" y="334"/>
                  </a:lnTo>
                  <a:lnTo>
                    <a:pt x="312" y="325"/>
                  </a:lnTo>
                  <a:lnTo>
                    <a:pt x="292" y="294"/>
                  </a:lnTo>
                  <a:lnTo>
                    <a:pt x="291" y="290"/>
                  </a:lnTo>
                  <a:lnTo>
                    <a:pt x="287" y="289"/>
                  </a:lnTo>
                  <a:lnTo>
                    <a:pt x="281" y="292"/>
                  </a:lnTo>
                  <a:lnTo>
                    <a:pt x="256" y="299"/>
                  </a:lnTo>
                  <a:lnTo>
                    <a:pt x="250" y="302"/>
                  </a:lnTo>
                  <a:lnTo>
                    <a:pt x="248" y="305"/>
                  </a:lnTo>
                  <a:lnTo>
                    <a:pt x="243" y="312"/>
                  </a:lnTo>
                  <a:lnTo>
                    <a:pt x="242" y="312"/>
                  </a:lnTo>
                  <a:lnTo>
                    <a:pt x="232" y="310"/>
                  </a:lnTo>
                  <a:lnTo>
                    <a:pt x="230" y="315"/>
                  </a:lnTo>
                  <a:lnTo>
                    <a:pt x="234" y="321"/>
                  </a:lnTo>
                  <a:lnTo>
                    <a:pt x="201" y="321"/>
                  </a:lnTo>
                  <a:lnTo>
                    <a:pt x="190" y="321"/>
                  </a:lnTo>
                  <a:lnTo>
                    <a:pt x="185" y="316"/>
                  </a:lnTo>
                  <a:lnTo>
                    <a:pt x="176" y="300"/>
                  </a:lnTo>
                  <a:lnTo>
                    <a:pt x="173" y="292"/>
                  </a:lnTo>
                  <a:lnTo>
                    <a:pt x="172" y="289"/>
                  </a:lnTo>
                  <a:lnTo>
                    <a:pt x="167" y="282"/>
                  </a:lnTo>
                  <a:lnTo>
                    <a:pt x="155" y="281"/>
                  </a:lnTo>
                  <a:lnTo>
                    <a:pt x="145" y="279"/>
                  </a:lnTo>
                  <a:close/>
                  <a:moveTo>
                    <a:pt x="145" y="279"/>
                  </a:moveTo>
                  <a:lnTo>
                    <a:pt x="173" y="272"/>
                  </a:lnTo>
                  <a:lnTo>
                    <a:pt x="167" y="266"/>
                  </a:lnTo>
                  <a:lnTo>
                    <a:pt x="170" y="264"/>
                  </a:lnTo>
                  <a:lnTo>
                    <a:pt x="163" y="259"/>
                  </a:lnTo>
                  <a:lnTo>
                    <a:pt x="144" y="259"/>
                  </a:lnTo>
                  <a:lnTo>
                    <a:pt x="145" y="279"/>
                  </a:lnTo>
                  <a:close/>
                  <a:moveTo>
                    <a:pt x="77" y="269"/>
                  </a:moveTo>
                  <a:lnTo>
                    <a:pt x="80" y="269"/>
                  </a:lnTo>
                  <a:lnTo>
                    <a:pt x="79" y="266"/>
                  </a:lnTo>
                  <a:lnTo>
                    <a:pt x="75" y="263"/>
                  </a:lnTo>
                  <a:lnTo>
                    <a:pt x="80" y="263"/>
                  </a:lnTo>
                  <a:lnTo>
                    <a:pt x="83" y="259"/>
                  </a:lnTo>
                  <a:lnTo>
                    <a:pt x="80" y="258"/>
                  </a:lnTo>
                  <a:lnTo>
                    <a:pt x="82" y="254"/>
                  </a:lnTo>
                  <a:lnTo>
                    <a:pt x="82" y="251"/>
                  </a:lnTo>
                  <a:lnTo>
                    <a:pt x="79" y="251"/>
                  </a:lnTo>
                  <a:lnTo>
                    <a:pt x="75" y="253"/>
                  </a:lnTo>
                  <a:lnTo>
                    <a:pt x="72" y="254"/>
                  </a:lnTo>
                  <a:lnTo>
                    <a:pt x="65" y="253"/>
                  </a:lnTo>
                  <a:lnTo>
                    <a:pt x="65" y="250"/>
                  </a:lnTo>
                  <a:lnTo>
                    <a:pt x="67" y="246"/>
                  </a:lnTo>
                  <a:lnTo>
                    <a:pt x="72" y="243"/>
                  </a:lnTo>
                  <a:lnTo>
                    <a:pt x="80" y="245"/>
                  </a:lnTo>
                  <a:lnTo>
                    <a:pt x="83" y="245"/>
                  </a:lnTo>
                  <a:lnTo>
                    <a:pt x="83" y="243"/>
                  </a:lnTo>
                  <a:lnTo>
                    <a:pt x="87" y="240"/>
                  </a:lnTo>
                  <a:lnTo>
                    <a:pt x="92" y="238"/>
                  </a:lnTo>
                  <a:lnTo>
                    <a:pt x="101" y="238"/>
                  </a:lnTo>
                  <a:lnTo>
                    <a:pt x="105" y="238"/>
                  </a:lnTo>
                  <a:lnTo>
                    <a:pt x="110" y="237"/>
                  </a:lnTo>
                  <a:lnTo>
                    <a:pt x="113" y="237"/>
                  </a:lnTo>
                  <a:lnTo>
                    <a:pt x="114" y="238"/>
                  </a:lnTo>
                  <a:lnTo>
                    <a:pt x="110" y="238"/>
                  </a:lnTo>
                  <a:lnTo>
                    <a:pt x="106" y="240"/>
                  </a:lnTo>
                  <a:lnTo>
                    <a:pt x="108" y="245"/>
                  </a:lnTo>
                  <a:lnTo>
                    <a:pt x="106" y="246"/>
                  </a:lnTo>
                  <a:lnTo>
                    <a:pt x="108" y="246"/>
                  </a:lnTo>
                  <a:lnTo>
                    <a:pt x="113" y="246"/>
                  </a:lnTo>
                  <a:lnTo>
                    <a:pt x="116" y="245"/>
                  </a:lnTo>
                  <a:lnTo>
                    <a:pt x="119" y="243"/>
                  </a:lnTo>
                  <a:lnTo>
                    <a:pt x="129" y="241"/>
                  </a:lnTo>
                  <a:lnTo>
                    <a:pt x="134" y="243"/>
                  </a:lnTo>
                  <a:lnTo>
                    <a:pt x="136" y="241"/>
                  </a:lnTo>
                  <a:lnTo>
                    <a:pt x="134" y="240"/>
                  </a:lnTo>
                  <a:lnTo>
                    <a:pt x="126" y="238"/>
                  </a:lnTo>
                  <a:lnTo>
                    <a:pt x="121" y="235"/>
                  </a:lnTo>
                  <a:lnTo>
                    <a:pt x="119" y="233"/>
                  </a:lnTo>
                  <a:lnTo>
                    <a:pt x="116" y="230"/>
                  </a:lnTo>
                  <a:lnTo>
                    <a:pt x="110" y="228"/>
                  </a:lnTo>
                  <a:lnTo>
                    <a:pt x="103" y="228"/>
                  </a:lnTo>
                  <a:lnTo>
                    <a:pt x="98" y="230"/>
                  </a:lnTo>
                  <a:lnTo>
                    <a:pt x="92" y="232"/>
                  </a:lnTo>
                  <a:lnTo>
                    <a:pt x="85" y="230"/>
                  </a:lnTo>
                  <a:lnTo>
                    <a:pt x="79" y="232"/>
                  </a:lnTo>
                  <a:lnTo>
                    <a:pt x="70" y="233"/>
                  </a:lnTo>
                  <a:lnTo>
                    <a:pt x="65" y="232"/>
                  </a:lnTo>
                  <a:lnTo>
                    <a:pt x="57" y="233"/>
                  </a:lnTo>
                  <a:lnTo>
                    <a:pt x="49" y="233"/>
                  </a:lnTo>
                  <a:lnTo>
                    <a:pt x="48" y="232"/>
                  </a:lnTo>
                  <a:lnTo>
                    <a:pt x="43" y="232"/>
                  </a:lnTo>
                  <a:lnTo>
                    <a:pt x="41" y="235"/>
                  </a:lnTo>
                  <a:lnTo>
                    <a:pt x="39" y="238"/>
                  </a:lnTo>
                  <a:lnTo>
                    <a:pt x="41" y="240"/>
                  </a:lnTo>
                  <a:lnTo>
                    <a:pt x="43" y="240"/>
                  </a:lnTo>
                  <a:lnTo>
                    <a:pt x="48" y="241"/>
                  </a:lnTo>
                  <a:lnTo>
                    <a:pt x="48" y="245"/>
                  </a:lnTo>
                  <a:lnTo>
                    <a:pt x="46" y="250"/>
                  </a:lnTo>
                  <a:lnTo>
                    <a:pt x="48" y="253"/>
                  </a:lnTo>
                  <a:lnTo>
                    <a:pt x="51" y="256"/>
                  </a:lnTo>
                  <a:lnTo>
                    <a:pt x="56" y="258"/>
                  </a:lnTo>
                  <a:lnTo>
                    <a:pt x="59" y="259"/>
                  </a:lnTo>
                  <a:lnTo>
                    <a:pt x="59" y="263"/>
                  </a:lnTo>
                  <a:lnTo>
                    <a:pt x="64" y="266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close/>
                </a:path>
              </a:pathLst>
            </a:custGeom>
            <a:solidFill>
              <a:srgbClr val="FF00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1" name="Freeform 45"/>
            <p:cNvSpPr>
              <a:spLocks/>
            </p:cNvSpPr>
            <p:nvPr/>
          </p:nvSpPr>
          <p:spPr bwMode="auto">
            <a:xfrm>
              <a:off x="3532" y="2526"/>
              <a:ext cx="731" cy="365"/>
            </a:xfrm>
            <a:custGeom>
              <a:avLst/>
              <a:gdLst>
                <a:gd name="T0" fmla="*/ 628 w 731"/>
                <a:gd name="T1" fmla="*/ 133 h 365"/>
                <a:gd name="T2" fmla="*/ 693 w 731"/>
                <a:gd name="T3" fmla="*/ 177 h 365"/>
                <a:gd name="T4" fmla="*/ 689 w 731"/>
                <a:gd name="T5" fmla="*/ 217 h 365"/>
                <a:gd name="T6" fmla="*/ 628 w 731"/>
                <a:gd name="T7" fmla="*/ 292 h 365"/>
                <a:gd name="T8" fmla="*/ 561 w 731"/>
                <a:gd name="T9" fmla="*/ 285 h 365"/>
                <a:gd name="T10" fmla="*/ 516 w 731"/>
                <a:gd name="T11" fmla="*/ 262 h 365"/>
                <a:gd name="T12" fmla="*/ 473 w 731"/>
                <a:gd name="T13" fmla="*/ 314 h 365"/>
                <a:gd name="T14" fmla="*/ 455 w 731"/>
                <a:gd name="T15" fmla="*/ 298 h 365"/>
                <a:gd name="T16" fmla="*/ 434 w 731"/>
                <a:gd name="T17" fmla="*/ 283 h 365"/>
                <a:gd name="T18" fmla="*/ 374 w 731"/>
                <a:gd name="T19" fmla="*/ 283 h 365"/>
                <a:gd name="T20" fmla="*/ 313 w 731"/>
                <a:gd name="T21" fmla="*/ 337 h 365"/>
                <a:gd name="T22" fmla="*/ 274 w 731"/>
                <a:gd name="T23" fmla="*/ 324 h 365"/>
                <a:gd name="T24" fmla="*/ 274 w 731"/>
                <a:gd name="T25" fmla="*/ 363 h 365"/>
                <a:gd name="T26" fmla="*/ 243 w 731"/>
                <a:gd name="T27" fmla="*/ 334 h 365"/>
                <a:gd name="T28" fmla="*/ 251 w 731"/>
                <a:gd name="T29" fmla="*/ 300 h 365"/>
                <a:gd name="T30" fmla="*/ 201 w 731"/>
                <a:gd name="T31" fmla="*/ 306 h 365"/>
                <a:gd name="T32" fmla="*/ 187 w 731"/>
                <a:gd name="T33" fmla="*/ 310 h 365"/>
                <a:gd name="T34" fmla="*/ 158 w 731"/>
                <a:gd name="T35" fmla="*/ 308 h 365"/>
                <a:gd name="T36" fmla="*/ 134 w 731"/>
                <a:gd name="T37" fmla="*/ 288 h 365"/>
                <a:gd name="T38" fmla="*/ 166 w 731"/>
                <a:gd name="T39" fmla="*/ 275 h 365"/>
                <a:gd name="T40" fmla="*/ 156 w 731"/>
                <a:gd name="T41" fmla="*/ 233 h 365"/>
                <a:gd name="T42" fmla="*/ 106 w 731"/>
                <a:gd name="T43" fmla="*/ 223 h 365"/>
                <a:gd name="T44" fmla="*/ 16 w 731"/>
                <a:gd name="T45" fmla="*/ 207 h 365"/>
                <a:gd name="T46" fmla="*/ 29 w 731"/>
                <a:gd name="T47" fmla="*/ 171 h 365"/>
                <a:gd name="T48" fmla="*/ 52 w 731"/>
                <a:gd name="T49" fmla="*/ 124 h 365"/>
                <a:gd name="T50" fmla="*/ 109 w 731"/>
                <a:gd name="T51" fmla="*/ 93 h 365"/>
                <a:gd name="T52" fmla="*/ 104 w 731"/>
                <a:gd name="T53" fmla="*/ 79 h 365"/>
                <a:gd name="T54" fmla="*/ 98 w 731"/>
                <a:gd name="T55" fmla="*/ 48 h 365"/>
                <a:gd name="T56" fmla="*/ 161 w 731"/>
                <a:gd name="T57" fmla="*/ 9 h 365"/>
                <a:gd name="T58" fmla="*/ 194 w 731"/>
                <a:gd name="T59" fmla="*/ 9 h 365"/>
                <a:gd name="T60" fmla="*/ 217 w 731"/>
                <a:gd name="T61" fmla="*/ 13 h 365"/>
                <a:gd name="T62" fmla="*/ 205 w 731"/>
                <a:gd name="T63" fmla="*/ 29 h 365"/>
                <a:gd name="T64" fmla="*/ 194 w 731"/>
                <a:gd name="T65" fmla="*/ 34 h 365"/>
                <a:gd name="T66" fmla="*/ 215 w 731"/>
                <a:gd name="T67" fmla="*/ 42 h 365"/>
                <a:gd name="T68" fmla="*/ 236 w 731"/>
                <a:gd name="T69" fmla="*/ 31 h 365"/>
                <a:gd name="T70" fmla="*/ 232 w 731"/>
                <a:gd name="T71" fmla="*/ 50 h 365"/>
                <a:gd name="T72" fmla="*/ 232 w 731"/>
                <a:gd name="T73" fmla="*/ 70 h 365"/>
                <a:gd name="T74" fmla="*/ 271 w 731"/>
                <a:gd name="T75" fmla="*/ 55 h 365"/>
                <a:gd name="T76" fmla="*/ 282 w 731"/>
                <a:gd name="T77" fmla="*/ 57 h 365"/>
                <a:gd name="T78" fmla="*/ 305 w 731"/>
                <a:gd name="T79" fmla="*/ 58 h 365"/>
                <a:gd name="T80" fmla="*/ 320 w 731"/>
                <a:gd name="T81" fmla="*/ 70 h 365"/>
                <a:gd name="T82" fmla="*/ 334 w 731"/>
                <a:gd name="T83" fmla="*/ 73 h 365"/>
                <a:gd name="T84" fmla="*/ 354 w 731"/>
                <a:gd name="T85" fmla="*/ 81 h 365"/>
                <a:gd name="T86" fmla="*/ 359 w 731"/>
                <a:gd name="T87" fmla="*/ 115 h 365"/>
                <a:gd name="T88" fmla="*/ 378 w 731"/>
                <a:gd name="T89" fmla="*/ 112 h 365"/>
                <a:gd name="T90" fmla="*/ 418 w 731"/>
                <a:gd name="T91" fmla="*/ 96 h 365"/>
                <a:gd name="T92" fmla="*/ 439 w 731"/>
                <a:gd name="T93" fmla="*/ 68 h 365"/>
                <a:gd name="T94" fmla="*/ 462 w 731"/>
                <a:gd name="T95" fmla="*/ 81 h 365"/>
                <a:gd name="T96" fmla="*/ 486 w 731"/>
                <a:gd name="T97" fmla="*/ 78 h 365"/>
                <a:gd name="T98" fmla="*/ 511 w 731"/>
                <a:gd name="T99" fmla="*/ 93 h 365"/>
                <a:gd name="T100" fmla="*/ 533 w 731"/>
                <a:gd name="T101" fmla="*/ 96 h 36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731"/>
                <a:gd name="T154" fmla="*/ 0 h 365"/>
                <a:gd name="T155" fmla="*/ 731 w 731"/>
                <a:gd name="T156" fmla="*/ 365 h 36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731" h="365">
                  <a:moveTo>
                    <a:pt x="551" y="102"/>
                  </a:moveTo>
                  <a:lnTo>
                    <a:pt x="555" y="128"/>
                  </a:lnTo>
                  <a:lnTo>
                    <a:pt x="578" y="138"/>
                  </a:lnTo>
                  <a:lnTo>
                    <a:pt x="609" y="135"/>
                  </a:lnTo>
                  <a:lnTo>
                    <a:pt x="628" y="133"/>
                  </a:lnTo>
                  <a:lnTo>
                    <a:pt x="643" y="137"/>
                  </a:lnTo>
                  <a:lnTo>
                    <a:pt x="640" y="143"/>
                  </a:lnTo>
                  <a:lnTo>
                    <a:pt x="643" y="161"/>
                  </a:lnTo>
                  <a:lnTo>
                    <a:pt x="659" y="166"/>
                  </a:lnTo>
                  <a:lnTo>
                    <a:pt x="693" y="177"/>
                  </a:lnTo>
                  <a:lnTo>
                    <a:pt x="689" y="194"/>
                  </a:lnTo>
                  <a:lnTo>
                    <a:pt x="706" y="199"/>
                  </a:lnTo>
                  <a:lnTo>
                    <a:pt x="731" y="207"/>
                  </a:lnTo>
                  <a:lnTo>
                    <a:pt x="721" y="215"/>
                  </a:lnTo>
                  <a:lnTo>
                    <a:pt x="689" y="217"/>
                  </a:lnTo>
                  <a:lnTo>
                    <a:pt x="640" y="230"/>
                  </a:lnTo>
                  <a:lnTo>
                    <a:pt x="651" y="241"/>
                  </a:lnTo>
                  <a:lnTo>
                    <a:pt x="643" y="249"/>
                  </a:lnTo>
                  <a:lnTo>
                    <a:pt x="674" y="262"/>
                  </a:lnTo>
                  <a:lnTo>
                    <a:pt x="628" y="292"/>
                  </a:lnTo>
                  <a:lnTo>
                    <a:pt x="607" y="303"/>
                  </a:lnTo>
                  <a:lnTo>
                    <a:pt x="550" y="318"/>
                  </a:lnTo>
                  <a:lnTo>
                    <a:pt x="548" y="314"/>
                  </a:lnTo>
                  <a:lnTo>
                    <a:pt x="563" y="303"/>
                  </a:lnTo>
                  <a:lnTo>
                    <a:pt x="561" y="285"/>
                  </a:lnTo>
                  <a:lnTo>
                    <a:pt x="553" y="283"/>
                  </a:lnTo>
                  <a:lnTo>
                    <a:pt x="553" y="272"/>
                  </a:lnTo>
                  <a:lnTo>
                    <a:pt x="545" y="267"/>
                  </a:lnTo>
                  <a:lnTo>
                    <a:pt x="519" y="269"/>
                  </a:lnTo>
                  <a:lnTo>
                    <a:pt x="516" y="262"/>
                  </a:lnTo>
                  <a:lnTo>
                    <a:pt x="493" y="277"/>
                  </a:lnTo>
                  <a:lnTo>
                    <a:pt x="471" y="287"/>
                  </a:lnTo>
                  <a:lnTo>
                    <a:pt x="475" y="295"/>
                  </a:lnTo>
                  <a:lnTo>
                    <a:pt x="486" y="306"/>
                  </a:lnTo>
                  <a:lnTo>
                    <a:pt x="473" y="314"/>
                  </a:lnTo>
                  <a:lnTo>
                    <a:pt x="468" y="314"/>
                  </a:lnTo>
                  <a:lnTo>
                    <a:pt x="465" y="313"/>
                  </a:lnTo>
                  <a:lnTo>
                    <a:pt x="462" y="310"/>
                  </a:lnTo>
                  <a:lnTo>
                    <a:pt x="455" y="303"/>
                  </a:lnTo>
                  <a:lnTo>
                    <a:pt x="455" y="298"/>
                  </a:lnTo>
                  <a:lnTo>
                    <a:pt x="450" y="297"/>
                  </a:lnTo>
                  <a:lnTo>
                    <a:pt x="442" y="293"/>
                  </a:lnTo>
                  <a:lnTo>
                    <a:pt x="444" y="288"/>
                  </a:lnTo>
                  <a:lnTo>
                    <a:pt x="442" y="283"/>
                  </a:lnTo>
                  <a:lnTo>
                    <a:pt x="434" y="283"/>
                  </a:lnTo>
                  <a:lnTo>
                    <a:pt x="418" y="285"/>
                  </a:lnTo>
                  <a:lnTo>
                    <a:pt x="413" y="292"/>
                  </a:lnTo>
                  <a:lnTo>
                    <a:pt x="405" y="290"/>
                  </a:lnTo>
                  <a:lnTo>
                    <a:pt x="378" y="287"/>
                  </a:lnTo>
                  <a:lnTo>
                    <a:pt x="374" y="283"/>
                  </a:lnTo>
                  <a:lnTo>
                    <a:pt x="356" y="288"/>
                  </a:lnTo>
                  <a:lnTo>
                    <a:pt x="359" y="295"/>
                  </a:lnTo>
                  <a:lnTo>
                    <a:pt x="343" y="301"/>
                  </a:lnTo>
                  <a:lnTo>
                    <a:pt x="339" y="324"/>
                  </a:lnTo>
                  <a:lnTo>
                    <a:pt x="313" y="337"/>
                  </a:lnTo>
                  <a:lnTo>
                    <a:pt x="308" y="337"/>
                  </a:lnTo>
                  <a:lnTo>
                    <a:pt x="297" y="331"/>
                  </a:lnTo>
                  <a:lnTo>
                    <a:pt x="290" y="324"/>
                  </a:lnTo>
                  <a:lnTo>
                    <a:pt x="280" y="323"/>
                  </a:lnTo>
                  <a:lnTo>
                    <a:pt x="274" y="324"/>
                  </a:lnTo>
                  <a:lnTo>
                    <a:pt x="277" y="332"/>
                  </a:lnTo>
                  <a:lnTo>
                    <a:pt x="276" y="339"/>
                  </a:lnTo>
                  <a:lnTo>
                    <a:pt x="280" y="342"/>
                  </a:lnTo>
                  <a:lnTo>
                    <a:pt x="287" y="347"/>
                  </a:lnTo>
                  <a:lnTo>
                    <a:pt x="274" y="363"/>
                  </a:lnTo>
                  <a:lnTo>
                    <a:pt x="267" y="365"/>
                  </a:lnTo>
                  <a:lnTo>
                    <a:pt x="241" y="355"/>
                  </a:lnTo>
                  <a:lnTo>
                    <a:pt x="235" y="349"/>
                  </a:lnTo>
                  <a:lnTo>
                    <a:pt x="238" y="341"/>
                  </a:lnTo>
                  <a:lnTo>
                    <a:pt x="243" y="334"/>
                  </a:lnTo>
                  <a:lnTo>
                    <a:pt x="246" y="329"/>
                  </a:lnTo>
                  <a:lnTo>
                    <a:pt x="235" y="324"/>
                  </a:lnTo>
                  <a:lnTo>
                    <a:pt x="248" y="311"/>
                  </a:lnTo>
                  <a:lnTo>
                    <a:pt x="249" y="305"/>
                  </a:lnTo>
                  <a:lnTo>
                    <a:pt x="251" y="300"/>
                  </a:lnTo>
                  <a:lnTo>
                    <a:pt x="235" y="303"/>
                  </a:lnTo>
                  <a:lnTo>
                    <a:pt x="227" y="295"/>
                  </a:lnTo>
                  <a:lnTo>
                    <a:pt x="202" y="297"/>
                  </a:lnTo>
                  <a:lnTo>
                    <a:pt x="196" y="305"/>
                  </a:lnTo>
                  <a:lnTo>
                    <a:pt x="201" y="306"/>
                  </a:lnTo>
                  <a:lnTo>
                    <a:pt x="209" y="305"/>
                  </a:lnTo>
                  <a:lnTo>
                    <a:pt x="207" y="308"/>
                  </a:lnTo>
                  <a:lnTo>
                    <a:pt x="204" y="310"/>
                  </a:lnTo>
                  <a:lnTo>
                    <a:pt x="196" y="310"/>
                  </a:lnTo>
                  <a:lnTo>
                    <a:pt x="187" y="310"/>
                  </a:lnTo>
                  <a:lnTo>
                    <a:pt x="184" y="305"/>
                  </a:lnTo>
                  <a:lnTo>
                    <a:pt x="186" y="293"/>
                  </a:lnTo>
                  <a:lnTo>
                    <a:pt x="173" y="290"/>
                  </a:lnTo>
                  <a:lnTo>
                    <a:pt x="171" y="301"/>
                  </a:lnTo>
                  <a:lnTo>
                    <a:pt x="158" y="308"/>
                  </a:lnTo>
                  <a:lnTo>
                    <a:pt x="137" y="306"/>
                  </a:lnTo>
                  <a:lnTo>
                    <a:pt x="137" y="303"/>
                  </a:lnTo>
                  <a:lnTo>
                    <a:pt x="139" y="295"/>
                  </a:lnTo>
                  <a:lnTo>
                    <a:pt x="139" y="293"/>
                  </a:lnTo>
                  <a:lnTo>
                    <a:pt x="134" y="288"/>
                  </a:lnTo>
                  <a:lnTo>
                    <a:pt x="137" y="285"/>
                  </a:lnTo>
                  <a:lnTo>
                    <a:pt x="148" y="287"/>
                  </a:lnTo>
                  <a:lnTo>
                    <a:pt x="156" y="280"/>
                  </a:lnTo>
                  <a:lnTo>
                    <a:pt x="160" y="277"/>
                  </a:lnTo>
                  <a:lnTo>
                    <a:pt x="166" y="275"/>
                  </a:lnTo>
                  <a:lnTo>
                    <a:pt x="168" y="261"/>
                  </a:lnTo>
                  <a:lnTo>
                    <a:pt x="161" y="251"/>
                  </a:lnTo>
                  <a:lnTo>
                    <a:pt x="163" y="238"/>
                  </a:lnTo>
                  <a:lnTo>
                    <a:pt x="156" y="236"/>
                  </a:lnTo>
                  <a:lnTo>
                    <a:pt x="156" y="233"/>
                  </a:lnTo>
                  <a:lnTo>
                    <a:pt x="148" y="231"/>
                  </a:lnTo>
                  <a:lnTo>
                    <a:pt x="147" y="221"/>
                  </a:lnTo>
                  <a:lnTo>
                    <a:pt x="143" y="218"/>
                  </a:lnTo>
                  <a:lnTo>
                    <a:pt x="114" y="225"/>
                  </a:lnTo>
                  <a:lnTo>
                    <a:pt x="106" y="223"/>
                  </a:lnTo>
                  <a:lnTo>
                    <a:pt x="98" y="220"/>
                  </a:lnTo>
                  <a:lnTo>
                    <a:pt x="86" y="218"/>
                  </a:lnTo>
                  <a:lnTo>
                    <a:pt x="55" y="218"/>
                  </a:lnTo>
                  <a:lnTo>
                    <a:pt x="49" y="205"/>
                  </a:lnTo>
                  <a:lnTo>
                    <a:pt x="16" y="207"/>
                  </a:lnTo>
                  <a:lnTo>
                    <a:pt x="0" y="205"/>
                  </a:lnTo>
                  <a:lnTo>
                    <a:pt x="1" y="190"/>
                  </a:lnTo>
                  <a:lnTo>
                    <a:pt x="13" y="186"/>
                  </a:lnTo>
                  <a:lnTo>
                    <a:pt x="19" y="182"/>
                  </a:lnTo>
                  <a:lnTo>
                    <a:pt x="29" y="171"/>
                  </a:lnTo>
                  <a:lnTo>
                    <a:pt x="36" y="163"/>
                  </a:lnTo>
                  <a:lnTo>
                    <a:pt x="34" y="151"/>
                  </a:lnTo>
                  <a:lnTo>
                    <a:pt x="54" y="146"/>
                  </a:lnTo>
                  <a:lnTo>
                    <a:pt x="42" y="135"/>
                  </a:lnTo>
                  <a:lnTo>
                    <a:pt x="52" y="124"/>
                  </a:lnTo>
                  <a:lnTo>
                    <a:pt x="59" y="120"/>
                  </a:lnTo>
                  <a:lnTo>
                    <a:pt x="76" y="112"/>
                  </a:lnTo>
                  <a:lnTo>
                    <a:pt x="94" y="104"/>
                  </a:lnTo>
                  <a:lnTo>
                    <a:pt x="96" y="97"/>
                  </a:lnTo>
                  <a:lnTo>
                    <a:pt x="109" y="93"/>
                  </a:lnTo>
                  <a:lnTo>
                    <a:pt x="112" y="86"/>
                  </a:lnTo>
                  <a:lnTo>
                    <a:pt x="119" y="78"/>
                  </a:lnTo>
                  <a:lnTo>
                    <a:pt x="119" y="75"/>
                  </a:lnTo>
                  <a:lnTo>
                    <a:pt x="112" y="79"/>
                  </a:lnTo>
                  <a:lnTo>
                    <a:pt x="104" y="79"/>
                  </a:lnTo>
                  <a:lnTo>
                    <a:pt x="99" y="83"/>
                  </a:lnTo>
                  <a:lnTo>
                    <a:pt x="94" y="89"/>
                  </a:lnTo>
                  <a:lnTo>
                    <a:pt x="83" y="81"/>
                  </a:lnTo>
                  <a:lnTo>
                    <a:pt x="109" y="53"/>
                  </a:lnTo>
                  <a:lnTo>
                    <a:pt x="98" y="48"/>
                  </a:lnTo>
                  <a:lnTo>
                    <a:pt x="111" y="34"/>
                  </a:lnTo>
                  <a:lnTo>
                    <a:pt x="119" y="29"/>
                  </a:lnTo>
                  <a:lnTo>
                    <a:pt x="127" y="24"/>
                  </a:lnTo>
                  <a:lnTo>
                    <a:pt x="143" y="17"/>
                  </a:lnTo>
                  <a:lnTo>
                    <a:pt x="161" y="9"/>
                  </a:lnTo>
                  <a:lnTo>
                    <a:pt x="171" y="4"/>
                  </a:lnTo>
                  <a:lnTo>
                    <a:pt x="179" y="0"/>
                  </a:lnTo>
                  <a:lnTo>
                    <a:pt x="186" y="1"/>
                  </a:lnTo>
                  <a:lnTo>
                    <a:pt x="184" y="6"/>
                  </a:lnTo>
                  <a:lnTo>
                    <a:pt x="194" y="9"/>
                  </a:lnTo>
                  <a:lnTo>
                    <a:pt x="191" y="13"/>
                  </a:lnTo>
                  <a:lnTo>
                    <a:pt x="192" y="16"/>
                  </a:lnTo>
                  <a:lnTo>
                    <a:pt x="207" y="19"/>
                  </a:lnTo>
                  <a:lnTo>
                    <a:pt x="214" y="16"/>
                  </a:lnTo>
                  <a:lnTo>
                    <a:pt x="217" y="13"/>
                  </a:lnTo>
                  <a:lnTo>
                    <a:pt x="227" y="16"/>
                  </a:lnTo>
                  <a:lnTo>
                    <a:pt x="223" y="21"/>
                  </a:lnTo>
                  <a:lnTo>
                    <a:pt x="220" y="24"/>
                  </a:lnTo>
                  <a:lnTo>
                    <a:pt x="215" y="26"/>
                  </a:lnTo>
                  <a:lnTo>
                    <a:pt x="205" y="29"/>
                  </a:lnTo>
                  <a:lnTo>
                    <a:pt x="196" y="31"/>
                  </a:lnTo>
                  <a:lnTo>
                    <a:pt x="189" y="31"/>
                  </a:lnTo>
                  <a:lnTo>
                    <a:pt x="184" y="35"/>
                  </a:lnTo>
                  <a:lnTo>
                    <a:pt x="187" y="37"/>
                  </a:lnTo>
                  <a:lnTo>
                    <a:pt x="194" y="34"/>
                  </a:lnTo>
                  <a:lnTo>
                    <a:pt x="204" y="35"/>
                  </a:lnTo>
                  <a:lnTo>
                    <a:pt x="202" y="39"/>
                  </a:lnTo>
                  <a:lnTo>
                    <a:pt x="207" y="42"/>
                  </a:lnTo>
                  <a:lnTo>
                    <a:pt x="210" y="42"/>
                  </a:lnTo>
                  <a:lnTo>
                    <a:pt x="215" y="42"/>
                  </a:lnTo>
                  <a:lnTo>
                    <a:pt x="222" y="40"/>
                  </a:lnTo>
                  <a:lnTo>
                    <a:pt x="223" y="39"/>
                  </a:lnTo>
                  <a:lnTo>
                    <a:pt x="227" y="35"/>
                  </a:lnTo>
                  <a:lnTo>
                    <a:pt x="230" y="32"/>
                  </a:lnTo>
                  <a:lnTo>
                    <a:pt x="236" y="31"/>
                  </a:lnTo>
                  <a:lnTo>
                    <a:pt x="241" y="31"/>
                  </a:lnTo>
                  <a:lnTo>
                    <a:pt x="240" y="44"/>
                  </a:lnTo>
                  <a:lnTo>
                    <a:pt x="235" y="45"/>
                  </a:lnTo>
                  <a:lnTo>
                    <a:pt x="232" y="47"/>
                  </a:lnTo>
                  <a:lnTo>
                    <a:pt x="232" y="50"/>
                  </a:lnTo>
                  <a:lnTo>
                    <a:pt x="238" y="53"/>
                  </a:lnTo>
                  <a:lnTo>
                    <a:pt x="240" y="55"/>
                  </a:lnTo>
                  <a:lnTo>
                    <a:pt x="238" y="58"/>
                  </a:lnTo>
                  <a:lnTo>
                    <a:pt x="223" y="66"/>
                  </a:lnTo>
                  <a:lnTo>
                    <a:pt x="232" y="70"/>
                  </a:lnTo>
                  <a:lnTo>
                    <a:pt x="248" y="62"/>
                  </a:lnTo>
                  <a:lnTo>
                    <a:pt x="253" y="57"/>
                  </a:lnTo>
                  <a:lnTo>
                    <a:pt x="256" y="53"/>
                  </a:lnTo>
                  <a:lnTo>
                    <a:pt x="272" y="52"/>
                  </a:lnTo>
                  <a:lnTo>
                    <a:pt x="271" y="55"/>
                  </a:lnTo>
                  <a:lnTo>
                    <a:pt x="267" y="57"/>
                  </a:lnTo>
                  <a:lnTo>
                    <a:pt x="269" y="58"/>
                  </a:lnTo>
                  <a:lnTo>
                    <a:pt x="276" y="58"/>
                  </a:lnTo>
                  <a:lnTo>
                    <a:pt x="277" y="57"/>
                  </a:lnTo>
                  <a:lnTo>
                    <a:pt x="282" y="57"/>
                  </a:lnTo>
                  <a:lnTo>
                    <a:pt x="292" y="57"/>
                  </a:lnTo>
                  <a:lnTo>
                    <a:pt x="294" y="62"/>
                  </a:lnTo>
                  <a:lnTo>
                    <a:pt x="297" y="60"/>
                  </a:lnTo>
                  <a:lnTo>
                    <a:pt x="300" y="58"/>
                  </a:lnTo>
                  <a:lnTo>
                    <a:pt x="305" y="58"/>
                  </a:lnTo>
                  <a:lnTo>
                    <a:pt x="307" y="62"/>
                  </a:lnTo>
                  <a:lnTo>
                    <a:pt x="308" y="65"/>
                  </a:lnTo>
                  <a:lnTo>
                    <a:pt x="311" y="73"/>
                  </a:lnTo>
                  <a:lnTo>
                    <a:pt x="316" y="71"/>
                  </a:lnTo>
                  <a:lnTo>
                    <a:pt x="320" y="70"/>
                  </a:lnTo>
                  <a:lnTo>
                    <a:pt x="323" y="71"/>
                  </a:lnTo>
                  <a:lnTo>
                    <a:pt x="326" y="71"/>
                  </a:lnTo>
                  <a:lnTo>
                    <a:pt x="328" y="65"/>
                  </a:lnTo>
                  <a:lnTo>
                    <a:pt x="334" y="65"/>
                  </a:lnTo>
                  <a:lnTo>
                    <a:pt x="334" y="73"/>
                  </a:lnTo>
                  <a:lnTo>
                    <a:pt x="341" y="71"/>
                  </a:lnTo>
                  <a:lnTo>
                    <a:pt x="344" y="65"/>
                  </a:lnTo>
                  <a:lnTo>
                    <a:pt x="351" y="66"/>
                  </a:lnTo>
                  <a:lnTo>
                    <a:pt x="349" y="78"/>
                  </a:lnTo>
                  <a:lnTo>
                    <a:pt x="354" y="81"/>
                  </a:lnTo>
                  <a:lnTo>
                    <a:pt x="352" y="106"/>
                  </a:lnTo>
                  <a:lnTo>
                    <a:pt x="336" y="110"/>
                  </a:lnTo>
                  <a:lnTo>
                    <a:pt x="338" y="115"/>
                  </a:lnTo>
                  <a:lnTo>
                    <a:pt x="352" y="115"/>
                  </a:lnTo>
                  <a:lnTo>
                    <a:pt x="359" y="115"/>
                  </a:lnTo>
                  <a:lnTo>
                    <a:pt x="362" y="117"/>
                  </a:lnTo>
                  <a:lnTo>
                    <a:pt x="369" y="115"/>
                  </a:lnTo>
                  <a:lnTo>
                    <a:pt x="370" y="120"/>
                  </a:lnTo>
                  <a:lnTo>
                    <a:pt x="377" y="119"/>
                  </a:lnTo>
                  <a:lnTo>
                    <a:pt x="378" y="112"/>
                  </a:lnTo>
                  <a:lnTo>
                    <a:pt x="380" y="97"/>
                  </a:lnTo>
                  <a:lnTo>
                    <a:pt x="385" y="97"/>
                  </a:lnTo>
                  <a:lnTo>
                    <a:pt x="387" y="101"/>
                  </a:lnTo>
                  <a:lnTo>
                    <a:pt x="414" y="93"/>
                  </a:lnTo>
                  <a:lnTo>
                    <a:pt x="418" y="96"/>
                  </a:lnTo>
                  <a:lnTo>
                    <a:pt x="426" y="94"/>
                  </a:lnTo>
                  <a:lnTo>
                    <a:pt x="413" y="76"/>
                  </a:lnTo>
                  <a:lnTo>
                    <a:pt x="416" y="73"/>
                  </a:lnTo>
                  <a:lnTo>
                    <a:pt x="439" y="73"/>
                  </a:lnTo>
                  <a:lnTo>
                    <a:pt x="439" y="68"/>
                  </a:lnTo>
                  <a:lnTo>
                    <a:pt x="450" y="70"/>
                  </a:lnTo>
                  <a:lnTo>
                    <a:pt x="452" y="71"/>
                  </a:lnTo>
                  <a:lnTo>
                    <a:pt x="457" y="71"/>
                  </a:lnTo>
                  <a:lnTo>
                    <a:pt x="460" y="76"/>
                  </a:lnTo>
                  <a:lnTo>
                    <a:pt x="462" y="81"/>
                  </a:lnTo>
                  <a:lnTo>
                    <a:pt x="465" y="88"/>
                  </a:lnTo>
                  <a:lnTo>
                    <a:pt x="475" y="83"/>
                  </a:lnTo>
                  <a:lnTo>
                    <a:pt x="480" y="81"/>
                  </a:lnTo>
                  <a:lnTo>
                    <a:pt x="483" y="78"/>
                  </a:lnTo>
                  <a:lnTo>
                    <a:pt x="486" y="78"/>
                  </a:lnTo>
                  <a:lnTo>
                    <a:pt x="489" y="83"/>
                  </a:lnTo>
                  <a:lnTo>
                    <a:pt x="494" y="86"/>
                  </a:lnTo>
                  <a:lnTo>
                    <a:pt x="498" y="91"/>
                  </a:lnTo>
                  <a:lnTo>
                    <a:pt x="502" y="93"/>
                  </a:lnTo>
                  <a:lnTo>
                    <a:pt x="511" y="93"/>
                  </a:lnTo>
                  <a:lnTo>
                    <a:pt x="514" y="91"/>
                  </a:lnTo>
                  <a:lnTo>
                    <a:pt x="517" y="89"/>
                  </a:lnTo>
                  <a:lnTo>
                    <a:pt x="522" y="89"/>
                  </a:lnTo>
                  <a:lnTo>
                    <a:pt x="527" y="91"/>
                  </a:lnTo>
                  <a:lnTo>
                    <a:pt x="533" y="96"/>
                  </a:lnTo>
                  <a:lnTo>
                    <a:pt x="535" y="99"/>
                  </a:lnTo>
                  <a:lnTo>
                    <a:pt x="538" y="101"/>
                  </a:lnTo>
                  <a:lnTo>
                    <a:pt x="547" y="101"/>
                  </a:lnTo>
                  <a:lnTo>
                    <a:pt x="551" y="10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2" name="Freeform 46"/>
            <p:cNvSpPr>
              <a:spLocks/>
            </p:cNvSpPr>
            <p:nvPr/>
          </p:nvSpPr>
          <p:spPr bwMode="auto">
            <a:xfrm>
              <a:off x="4416" y="2720"/>
              <a:ext cx="394" cy="426"/>
            </a:xfrm>
            <a:custGeom>
              <a:avLst/>
              <a:gdLst>
                <a:gd name="T0" fmla="*/ 341 w 394"/>
                <a:gd name="T1" fmla="*/ 52 h 426"/>
                <a:gd name="T2" fmla="*/ 333 w 394"/>
                <a:gd name="T3" fmla="*/ 68 h 426"/>
                <a:gd name="T4" fmla="*/ 327 w 394"/>
                <a:gd name="T5" fmla="*/ 78 h 426"/>
                <a:gd name="T6" fmla="*/ 324 w 394"/>
                <a:gd name="T7" fmla="*/ 83 h 426"/>
                <a:gd name="T8" fmla="*/ 324 w 394"/>
                <a:gd name="T9" fmla="*/ 101 h 426"/>
                <a:gd name="T10" fmla="*/ 314 w 394"/>
                <a:gd name="T11" fmla="*/ 117 h 426"/>
                <a:gd name="T12" fmla="*/ 307 w 394"/>
                <a:gd name="T13" fmla="*/ 137 h 426"/>
                <a:gd name="T14" fmla="*/ 327 w 394"/>
                <a:gd name="T15" fmla="*/ 150 h 426"/>
                <a:gd name="T16" fmla="*/ 314 w 394"/>
                <a:gd name="T17" fmla="*/ 158 h 426"/>
                <a:gd name="T18" fmla="*/ 328 w 394"/>
                <a:gd name="T19" fmla="*/ 166 h 426"/>
                <a:gd name="T20" fmla="*/ 332 w 394"/>
                <a:gd name="T21" fmla="*/ 189 h 426"/>
                <a:gd name="T22" fmla="*/ 341 w 394"/>
                <a:gd name="T23" fmla="*/ 197 h 426"/>
                <a:gd name="T24" fmla="*/ 337 w 394"/>
                <a:gd name="T25" fmla="*/ 204 h 426"/>
                <a:gd name="T26" fmla="*/ 346 w 394"/>
                <a:gd name="T27" fmla="*/ 223 h 426"/>
                <a:gd name="T28" fmla="*/ 335 w 394"/>
                <a:gd name="T29" fmla="*/ 223 h 426"/>
                <a:gd name="T30" fmla="*/ 341 w 394"/>
                <a:gd name="T31" fmla="*/ 238 h 426"/>
                <a:gd name="T32" fmla="*/ 338 w 394"/>
                <a:gd name="T33" fmla="*/ 249 h 426"/>
                <a:gd name="T34" fmla="*/ 340 w 394"/>
                <a:gd name="T35" fmla="*/ 261 h 426"/>
                <a:gd name="T36" fmla="*/ 343 w 394"/>
                <a:gd name="T37" fmla="*/ 276 h 426"/>
                <a:gd name="T38" fmla="*/ 356 w 394"/>
                <a:gd name="T39" fmla="*/ 298 h 426"/>
                <a:gd name="T40" fmla="*/ 359 w 394"/>
                <a:gd name="T41" fmla="*/ 308 h 426"/>
                <a:gd name="T42" fmla="*/ 363 w 394"/>
                <a:gd name="T43" fmla="*/ 318 h 426"/>
                <a:gd name="T44" fmla="*/ 377 w 394"/>
                <a:gd name="T45" fmla="*/ 351 h 426"/>
                <a:gd name="T46" fmla="*/ 371 w 394"/>
                <a:gd name="T47" fmla="*/ 372 h 426"/>
                <a:gd name="T48" fmla="*/ 302 w 394"/>
                <a:gd name="T49" fmla="*/ 424 h 426"/>
                <a:gd name="T50" fmla="*/ 253 w 394"/>
                <a:gd name="T51" fmla="*/ 398 h 426"/>
                <a:gd name="T52" fmla="*/ 242 w 394"/>
                <a:gd name="T53" fmla="*/ 362 h 426"/>
                <a:gd name="T54" fmla="*/ 193 w 394"/>
                <a:gd name="T55" fmla="*/ 338 h 426"/>
                <a:gd name="T56" fmla="*/ 162 w 394"/>
                <a:gd name="T57" fmla="*/ 331 h 426"/>
                <a:gd name="T58" fmla="*/ 175 w 394"/>
                <a:gd name="T59" fmla="*/ 338 h 426"/>
                <a:gd name="T60" fmla="*/ 80 w 394"/>
                <a:gd name="T61" fmla="*/ 359 h 426"/>
                <a:gd name="T62" fmla="*/ 98 w 394"/>
                <a:gd name="T63" fmla="*/ 321 h 426"/>
                <a:gd name="T64" fmla="*/ 44 w 394"/>
                <a:gd name="T65" fmla="*/ 280 h 426"/>
                <a:gd name="T66" fmla="*/ 2 w 394"/>
                <a:gd name="T67" fmla="*/ 254 h 426"/>
                <a:gd name="T68" fmla="*/ 31 w 394"/>
                <a:gd name="T69" fmla="*/ 253 h 426"/>
                <a:gd name="T70" fmla="*/ 80 w 394"/>
                <a:gd name="T71" fmla="*/ 251 h 426"/>
                <a:gd name="T72" fmla="*/ 71 w 394"/>
                <a:gd name="T73" fmla="*/ 236 h 426"/>
                <a:gd name="T74" fmla="*/ 123 w 394"/>
                <a:gd name="T75" fmla="*/ 218 h 426"/>
                <a:gd name="T76" fmla="*/ 118 w 394"/>
                <a:gd name="T77" fmla="*/ 194 h 426"/>
                <a:gd name="T78" fmla="*/ 124 w 394"/>
                <a:gd name="T79" fmla="*/ 160 h 426"/>
                <a:gd name="T80" fmla="*/ 131 w 394"/>
                <a:gd name="T81" fmla="*/ 143 h 426"/>
                <a:gd name="T82" fmla="*/ 105 w 394"/>
                <a:gd name="T83" fmla="*/ 129 h 426"/>
                <a:gd name="T84" fmla="*/ 108 w 394"/>
                <a:gd name="T85" fmla="*/ 112 h 426"/>
                <a:gd name="T86" fmla="*/ 116 w 394"/>
                <a:gd name="T87" fmla="*/ 106 h 426"/>
                <a:gd name="T88" fmla="*/ 110 w 394"/>
                <a:gd name="T89" fmla="*/ 96 h 426"/>
                <a:gd name="T90" fmla="*/ 85 w 394"/>
                <a:gd name="T91" fmla="*/ 85 h 426"/>
                <a:gd name="T92" fmla="*/ 85 w 394"/>
                <a:gd name="T93" fmla="*/ 70 h 426"/>
                <a:gd name="T94" fmla="*/ 71 w 394"/>
                <a:gd name="T95" fmla="*/ 65 h 426"/>
                <a:gd name="T96" fmla="*/ 69 w 394"/>
                <a:gd name="T97" fmla="*/ 50 h 426"/>
                <a:gd name="T98" fmla="*/ 40 w 394"/>
                <a:gd name="T99" fmla="*/ 47 h 426"/>
                <a:gd name="T100" fmla="*/ 48 w 394"/>
                <a:gd name="T101" fmla="*/ 36 h 426"/>
                <a:gd name="T102" fmla="*/ 53 w 394"/>
                <a:gd name="T103" fmla="*/ 18 h 426"/>
                <a:gd name="T104" fmla="*/ 77 w 394"/>
                <a:gd name="T105" fmla="*/ 0 h 426"/>
                <a:gd name="T106" fmla="*/ 126 w 394"/>
                <a:gd name="T107" fmla="*/ 3 h 426"/>
                <a:gd name="T108" fmla="*/ 157 w 394"/>
                <a:gd name="T109" fmla="*/ 29 h 426"/>
                <a:gd name="T110" fmla="*/ 193 w 394"/>
                <a:gd name="T111" fmla="*/ 47 h 426"/>
                <a:gd name="T112" fmla="*/ 257 w 394"/>
                <a:gd name="T113" fmla="*/ 57 h 426"/>
                <a:gd name="T114" fmla="*/ 302 w 394"/>
                <a:gd name="T115" fmla="*/ 47 h 42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94"/>
                <a:gd name="T175" fmla="*/ 0 h 426"/>
                <a:gd name="T176" fmla="*/ 394 w 394"/>
                <a:gd name="T177" fmla="*/ 426 h 42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94" h="426">
                  <a:moveTo>
                    <a:pt x="332" y="42"/>
                  </a:moveTo>
                  <a:lnTo>
                    <a:pt x="332" y="44"/>
                  </a:lnTo>
                  <a:lnTo>
                    <a:pt x="333" y="45"/>
                  </a:lnTo>
                  <a:lnTo>
                    <a:pt x="340" y="50"/>
                  </a:lnTo>
                  <a:lnTo>
                    <a:pt x="341" y="52"/>
                  </a:lnTo>
                  <a:lnTo>
                    <a:pt x="341" y="55"/>
                  </a:lnTo>
                  <a:lnTo>
                    <a:pt x="341" y="60"/>
                  </a:lnTo>
                  <a:lnTo>
                    <a:pt x="340" y="63"/>
                  </a:lnTo>
                  <a:lnTo>
                    <a:pt x="337" y="67"/>
                  </a:lnTo>
                  <a:lnTo>
                    <a:pt x="333" y="68"/>
                  </a:lnTo>
                  <a:lnTo>
                    <a:pt x="325" y="73"/>
                  </a:lnTo>
                  <a:lnTo>
                    <a:pt x="325" y="75"/>
                  </a:lnTo>
                  <a:lnTo>
                    <a:pt x="324" y="76"/>
                  </a:lnTo>
                  <a:lnTo>
                    <a:pt x="327" y="78"/>
                  </a:lnTo>
                  <a:lnTo>
                    <a:pt x="330" y="78"/>
                  </a:lnTo>
                  <a:lnTo>
                    <a:pt x="333" y="80"/>
                  </a:lnTo>
                  <a:lnTo>
                    <a:pt x="333" y="83"/>
                  </a:lnTo>
                  <a:lnTo>
                    <a:pt x="330" y="83"/>
                  </a:lnTo>
                  <a:lnTo>
                    <a:pt x="324" y="83"/>
                  </a:lnTo>
                  <a:lnTo>
                    <a:pt x="322" y="85"/>
                  </a:lnTo>
                  <a:lnTo>
                    <a:pt x="322" y="88"/>
                  </a:lnTo>
                  <a:lnTo>
                    <a:pt x="324" y="91"/>
                  </a:lnTo>
                  <a:lnTo>
                    <a:pt x="325" y="96"/>
                  </a:lnTo>
                  <a:lnTo>
                    <a:pt x="324" y="101"/>
                  </a:lnTo>
                  <a:lnTo>
                    <a:pt x="312" y="106"/>
                  </a:lnTo>
                  <a:lnTo>
                    <a:pt x="309" y="107"/>
                  </a:lnTo>
                  <a:lnTo>
                    <a:pt x="314" y="112"/>
                  </a:lnTo>
                  <a:lnTo>
                    <a:pt x="314" y="117"/>
                  </a:lnTo>
                  <a:lnTo>
                    <a:pt x="312" y="120"/>
                  </a:lnTo>
                  <a:lnTo>
                    <a:pt x="312" y="125"/>
                  </a:lnTo>
                  <a:lnTo>
                    <a:pt x="312" y="130"/>
                  </a:lnTo>
                  <a:lnTo>
                    <a:pt x="310" y="134"/>
                  </a:lnTo>
                  <a:lnTo>
                    <a:pt x="307" y="137"/>
                  </a:lnTo>
                  <a:lnTo>
                    <a:pt x="304" y="140"/>
                  </a:lnTo>
                  <a:lnTo>
                    <a:pt x="306" y="142"/>
                  </a:lnTo>
                  <a:lnTo>
                    <a:pt x="312" y="145"/>
                  </a:lnTo>
                  <a:lnTo>
                    <a:pt x="327" y="150"/>
                  </a:lnTo>
                  <a:lnTo>
                    <a:pt x="324" y="153"/>
                  </a:lnTo>
                  <a:lnTo>
                    <a:pt x="322" y="153"/>
                  </a:lnTo>
                  <a:lnTo>
                    <a:pt x="320" y="156"/>
                  </a:lnTo>
                  <a:lnTo>
                    <a:pt x="317" y="158"/>
                  </a:lnTo>
                  <a:lnTo>
                    <a:pt x="314" y="158"/>
                  </a:lnTo>
                  <a:lnTo>
                    <a:pt x="315" y="160"/>
                  </a:lnTo>
                  <a:lnTo>
                    <a:pt x="319" y="163"/>
                  </a:lnTo>
                  <a:lnTo>
                    <a:pt x="324" y="163"/>
                  </a:lnTo>
                  <a:lnTo>
                    <a:pt x="327" y="166"/>
                  </a:lnTo>
                  <a:lnTo>
                    <a:pt x="328" y="166"/>
                  </a:lnTo>
                  <a:lnTo>
                    <a:pt x="333" y="171"/>
                  </a:lnTo>
                  <a:lnTo>
                    <a:pt x="337" y="176"/>
                  </a:lnTo>
                  <a:lnTo>
                    <a:pt x="335" y="184"/>
                  </a:lnTo>
                  <a:lnTo>
                    <a:pt x="333" y="187"/>
                  </a:lnTo>
                  <a:lnTo>
                    <a:pt x="332" y="189"/>
                  </a:lnTo>
                  <a:lnTo>
                    <a:pt x="328" y="192"/>
                  </a:lnTo>
                  <a:lnTo>
                    <a:pt x="332" y="194"/>
                  </a:lnTo>
                  <a:lnTo>
                    <a:pt x="335" y="196"/>
                  </a:lnTo>
                  <a:lnTo>
                    <a:pt x="337" y="196"/>
                  </a:lnTo>
                  <a:lnTo>
                    <a:pt x="341" y="197"/>
                  </a:lnTo>
                  <a:lnTo>
                    <a:pt x="343" y="199"/>
                  </a:lnTo>
                  <a:lnTo>
                    <a:pt x="341" y="202"/>
                  </a:lnTo>
                  <a:lnTo>
                    <a:pt x="340" y="202"/>
                  </a:lnTo>
                  <a:lnTo>
                    <a:pt x="337" y="204"/>
                  </a:lnTo>
                  <a:lnTo>
                    <a:pt x="337" y="207"/>
                  </a:lnTo>
                  <a:lnTo>
                    <a:pt x="337" y="209"/>
                  </a:lnTo>
                  <a:lnTo>
                    <a:pt x="343" y="212"/>
                  </a:lnTo>
                  <a:lnTo>
                    <a:pt x="346" y="220"/>
                  </a:lnTo>
                  <a:lnTo>
                    <a:pt x="346" y="223"/>
                  </a:lnTo>
                  <a:lnTo>
                    <a:pt x="345" y="225"/>
                  </a:lnTo>
                  <a:lnTo>
                    <a:pt x="341" y="227"/>
                  </a:lnTo>
                  <a:lnTo>
                    <a:pt x="340" y="227"/>
                  </a:lnTo>
                  <a:lnTo>
                    <a:pt x="338" y="225"/>
                  </a:lnTo>
                  <a:lnTo>
                    <a:pt x="335" y="223"/>
                  </a:lnTo>
                  <a:lnTo>
                    <a:pt x="332" y="225"/>
                  </a:lnTo>
                  <a:lnTo>
                    <a:pt x="330" y="227"/>
                  </a:lnTo>
                  <a:lnTo>
                    <a:pt x="333" y="230"/>
                  </a:lnTo>
                  <a:lnTo>
                    <a:pt x="343" y="236"/>
                  </a:lnTo>
                  <a:lnTo>
                    <a:pt x="341" y="238"/>
                  </a:lnTo>
                  <a:lnTo>
                    <a:pt x="337" y="241"/>
                  </a:lnTo>
                  <a:lnTo>
                    <a:pt x="335" y="243"/>
                  </a:lnTo>
                  <a:lnTo>
                    <a:pt x="333" y="248"/>
                  </a:lnTo>
                  <a:lnTo>
                    <a:pt x="337" y="249"/>
                  </a:lnTo>
                  <a:lnTo>
                    <a:pt x="338" y="249"/>
                  </a:lnTo>
                  <a:lnTo>
                    <a:pt x="343" y="249"/>
                  </a:lnTo>
                  <a:lnTo>
                    <a:pt x="343" y="251"/>
                  </a:lnTo>
                  <a:lnTo>
                    <a:pt x="343" y="253"/>
                  </a:lnTo>
                  <a:lnTo>
                    <a:pt x="340" y="258"/>
                  </a:lnTo>
                  <a:lnTo>
                    <a:pt x="340" y="261"/>
                  </a:lnTo>
                  <a:lnTo>
                    <a:pt x="341" y="264"/>
                  </a:lnTo>
                  <a:lnTo>
                    <a:pt x="343" y="267"/>
                  </a:lnTo>
                  <a:lnTo>
                    <a:pt x="343" y="271"/>
                  </a:lnTo>
                  <a:lnTo>
                    <a:pt x="343" y="272"/>
                  </a:lnTo>
                  <a:lnTo>
                    <a:pt x="343" y="276"/>
                  </a:lnTo>
                  <a:lnTo>
                    <a:pt x="351" y="279"/>
                  </a:lnTo>
                  <a:lnTo>
                    <a:pt x="356" y="284"/>
                  </a:lnTo>
                  <a:lnTo>
                    <a:pt x="358" y="287"/>
                  </a:lnTo>
                  <a:lnTo>
                    <a:pt x="356" y="297"/>
                  </a:lnTo>
                  <a:lnTo>
                    <a:pt x="356" y="298"/>
                  </a:lnTo>
                  <a:lnTo>
                    <a:pt x="359" y="302"/>
                  </a:lnTo>
                  <a:lnTo>
                    <a:pt x="366" y="305"/>
                  </a:lnTo>
                  <a:lnTo>
                    <a:pt x="366" y="308"/>
                  </a:lnTo>
                  <a:lnTo>
                    <a:pt x="359" y="308"/>
                  </a:lnTo>
                  <a:lnTo>
                    <a:pt x="359" y="310"/>
                  </a:lnTo>
                  <a:lnTo>
                    <a:pt x="358" y="311"/>
                  </a:lnTo>
                  <a:lnTo>
                    <a:pt x="361" y="311"/>
                  </a:lnTo>
                  <a:lnTo>
                    <a:pt x="363" y="313"/>
                  </a:lnTo>
                  <a:lnTo>
                    <a:pt x="363" y="318"/>
                  </a:lnTo>
                  <a:lnTo>
                    <a:pt x="368" y="326"/>
                  </a:lnTo>
                  <a:lnTo>
                    <a:pt x="368" y="329"/>
                  </a:lnTo>
                  <a:lnTo>
                    <a:pt x="366" y="336"/>
                  </a:lnTo>
                  <a:lnTo>
                    <a:pt x="369" y="344"/>
                  </a:lnTo>
                  <a:lnTo>
                    <a:pt x="377" y="351"/>
                  </a:lnTo>
                  <a:lnTo>
                    <a:pt x="381" y="355"/>
                  </a:lnTo>
                  <a:lnTo>
                    <a:pt x="394" y="365"/>
                  </a:lnTo>
                  <a:lnTo>
                    <a:pt x="389" y="367"/>
                  </a:lnTo>
                  <a:lnTo>
                    <a:pt x="381" y="369"/>
                  </a:lnTo>
                  <a:lnTo>
                    <a:pt x="371" y="372"/>
                  </a:lnTo>
                  <a:lnTo>
                    <a:pt x="353" y="377"/>
                  </a:lnTo>
                  <a:lnTo>
                    <a:pt x="337" y="380"/>
                  </a:lnTo>
                  <a:lnTo>
                    <a:pt x="327" y="391"/>
                  </a:lnTo>
                  <a:lnTo>
                    <a:pt x="319" y="411"/>
                  </a:lnTo>
                  <a:lnTo>
                    <a:pt x="302" y="424"/>
                  </a:lnTo>
                  <a:lnTo>
                    <a:pt x="294" y="426"/>
                  </a:lnTo>
                  <a:lnTo>
                    <a:pt x="288" y="422"/>
                  </a:lnTo>
                  <a:lnTo>
                    <a:pt x="275" y="403"/>
                  </a:lnTo>
                  <a:lnTo>
                    <a:pt x="263" y="393"/>
                  </a:lnTo>
                  <a:lnTo>
                    <a:pt x="253" y="398"/>
                  </a:lnTo>
                  <a:lnTo>
                    <a:pt x="252" y="398"/>
                  </a:lnTo>
                  <a:lnTo>
                    <a:pt x="244" y="390"/>
                  </a:lnTo>
                  <a:lnTo>
                    <a:pt x="240" y="378"/>
                  </a:lnTo>
                  <a:lnTo>
                    <a:pt x="240" y="372"/>
                  </a:lnTo>
                  <a:lnTo>
                    <a:pt x="242" y="362"/>
                  </a:lnTo>
                  <a:lnTo>
                    <a:pt x="240" y="344"/>
                  </a:lnTo>
                  <a:lnTo>
                    <a:pt x="229" y="344"/>
                  </a:lnTo>
                  <a:lnTo>
                    <a:pt x="211" y="346"/>
                  </a:lnTo>
                  <a:lnTo>
                    <a:pt x="199" y="344"/>
                  </a:lnTo>
                  <a:lnTo>
                    <a:pt x="193" y="338"/>
                  </a:lnTo>
                  <a:lnTo>
                    <a:pt x="216" y="339"/>
                  </a:lnTo>
                  <a:lnTo>
                    <a:pt x="209" y="329"/>
                  </a:lnTo>
                  <a:lnTo>
                    <a:pt x="199" y="328"/>
                  </a:lnTo>
                  <a:lnTo>
                    <a:pt x="186" y="328"/>
                  </a:lnTo>
                  <a:lnTo>
                    <a:pt x="162" y="331"/>
                  </a:lnTo>
                  <a:lnTo>
                    <a:pt x="159" y="334"/>
                  </a:lnTo>
                  <a:lnTo>
                    <a:pt x="170" y="334"/>
                  </a:lnTo>
                  <a:lnTo>
                    <a:pt x="177" y="334"/>
                  </a:lnTo>
                  <a:lnTo>
                    <a:pt x="175" y="338"/>
                  </a:lnTo>
                  <a:lnTo>
                    <a:pt x="165" y="341"/>
                  </a:lnTo>
                  <a:lnTo>
                    <a:pt x="155" y="347"/>
                  </a:lnTo>
                  <a:lnTo>
                    <a:pt x="121" y="351"/>
                  </a:lnTo>
                  <a:lnTo>
                    <a:pt x="103" y="351"/>
                  </a:lnTo>
                  <a:lnTo>
                    <a:pt x="80" y="359"/>
                  </a:lnTo>
                  <a:lnTo>
                    <a:pt x="74" y="352"/>
                  </a:lnTo>
                  <a:lnTo>
                    <a:pt x="75" y="344"/>
                  </a:lnTo>
                  <a:lnTo>
                    <a:pt x="92" y="339"/>
                  </a:lnTo>
                  <a:lnTo>
                    <a:pt x="97" y="336"/>
                  </a:lnTo>
                  <a:lnTo>
                    <a:pt x="98" y="321"/>
                  </a:lnTo>
                  <a:lnTo>
                    <a:pt x="98" y="316"/>
                  </a:lnTo>
                  <a:lnTo>
                    <a:pt x="74" y="313"/>
                  </a:lnTo>
                  <a:lnTo>
                    <a:pt x="59" y="297"/>
                  </a:lnTo>
                  <a:lnTo>
                    <a:pt x="53" y="289"/>
                  </a:lnTo>
                  <a:lnTo>
                    <a:pt x="44" y="280"/>
                  </a:lnTo>
                  <a:lnTo>
                    <a:pt x="18" y="279"/>
                  </a:lnTo>
                  <a:lnTo>
                    <a:pt x="10" y="271"/>
                  </a:lnTo>
                  <a:lnTo>
                    <a:pt x="12" y="264"/>
                  </a:lnTo>
                  <a:lnTo>
                    <a:pt x="9" y="258"/>
                  </a:lnTo>
                  <a:lnTo>
                    <a:pt x="2" y="254"/>
                  </a:lnTo>
                  <a:lnTo>
                    <a:pt x="0" y="246"/>
                  </a:lnTo>
                  <a:lnTo>
                    <a:pt x="2" y="240"/>
                  </a:lnTo>
                  <a:lnTo>
                    <a:pt x="28" y="238"/>
                  </a:lnTo>
                  <a:lnTo>
                    <a:pt x="35" y="243"/>
                  </a:lnTo>
                  <a:lnTo>
                    <a:pt x="31" y="253"/>
                  </a:lnTo>
                  <a:lnTo>
                    <a:pt x="41" y="248"/>
                  </a:lnTo>
                  <a:lnTo>
                    <a:pt x="48" y="245"/>
                  </a:lnTo>
                  <a:lnTo>
                    <a:pt x="54" y="249"/>
                  </a:lnTo>
                  <a:lnTo>
                    <a:pt x="64" y="251"/>
                  </a:lnTo>
                  <a:lnTo>
                    <a:pt x="80" y="251"/>
                  </a:lnTo>
                  <a:lnTo>
                    <a:pt x="82" y="248"/>
                  </a:lnTo>
                  <a:lnTo>
                    <a:pt x="72" y="243"/>
                  </a:lnTo>
                  <a:lnTo>
                    <a:pt x="59" y="233"/>
                  </a:lnTo>
                  <a:lnTo>
                    <a:pt x="64" y="231"/>
                  </a:lnTo>
                  <a:lnTo>
                    <a:pt x="71" y="236"/>
                  </a:lnTo>
                  <a:lnTo>
                    <a:pt x="87" y="235"/>
                  </a:lnTo>
                  <a:lnTo>
                    <a:pt x="97" y="240"/>
                  </a:lnTo>
                  <a:lnTo>
                    <a:pt x="111" y="238"/>
                  </a:lnTo>
                  <a:lnTo>
                    <a:pt x="123" y="222"/>
                  </a:lnTo>
                  <a:lnTo>
                    <a:pt x="123" y="218"/>
                  </a:lnTo>
                  <a:lnTo>
                    <a:pt x="124" y="210"/>
                  </a:lnTo>
                  <a:lnTo>
                    <a:pt x="134" y="205"/>
                  </a:lnTo>
                  <a:lnTo>
                    <a:pt x="141" y="202"/>
                  </a:lnTo>
                  <a:lnTo>
                    <a:pt x="124" y="196"/>
                  </a:lnTo>
                  <a:lnTo>
                    <a:pt x="118" y="194"/>
                  </a:lnTo>
                  <a:lnTo>
                    <a:pt x="115" y="189"/>
                  </a:lnTo>
                  <a:lnTo>
                    <a:pt x="126" y="173"/>
                  </a:lnTo>
                  <a:lnTo>
                    <a:pt x="128" y="168"/>
                  </a:lnTo>
                  <a:lnTo>
                    <a:pt x="126" y="163"/>
                  </a:lnTo>
                  <a:lnTo>
                    <a:pt x="124" y="160"/>
                  </a:lnTo>
                  <a:lnTo>
                    <a:pt x="126" y="156"/>
                  </a:lnTo>
                  <a:lnTo>
                    <a:pt x="128" y="153"/>
                  </a:lnTo>
                  <a:lnTo>
                    <a:pt x="128" y="150"/>
                  </a:lnTo>
                  <a:lnTo>
                    <a:pt x="131" y="147"/>
                  </a:lnTo>
                  <a:lnTo>
                    <a:pt x="131" y="143"/>
                  </a:lnTo>
                  <a:lnTo>
                    <a:pt x="119" y="143"/>
                  </a:lnTo>
                  <a:lnTo>
                    <a:pt x="111" y="135"/>
                  </a:lnTo>
                  <a:lnTo>
                    <a:pt x="115" y="132"/>
                  </a:lnTo>
                  <a:lnTo>
                    <a:pt x="108" y="129"/>
                  </a:lnTo>
                  <a:lnTo>
                    <a:pt x="105" y="129"/>
                  </a:lnTo>
                  <a:lnTo>
                    <a:pt x="100" y="124"/>
                  </a:lnTo>
                  <a:lnTo>
                    <a:pt x="113" y="119"/>
                  </a:lnTo>
                  <a:lnTo>
                    <a:pt x="115" y="117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13" y="111"/>
                  </a:lnTo>
                  <a:lnTo>
                    <a:pt x="119" y="111"/>
                  </a:lnTo>
                  <a:lnTo>
                    <a:pt x="124" y="107"/>
                  </a:lnTo>
                  <a:lnTo>
                    <a:pt x="121" y="104"/>
                  </a:lnTo>
                  <a:lnTo>
                    <a:pt x="116" y="106"/>
                  </a:lnTo>
                  <a:lnTo>
                    <a:pt x="113" y="103"/>
                  </a:lnTo>
                  <a:lnTo>
                    <a:pt x="118" y="101"/>
                  </a:lnTo>
                  <a:lnTo>
                    <a:pt x="111" y="99"/>
                  </a:lnTo>
                  <a:lnTo>
                    <a:pt x="110" y="98"/>
                  </a:lnTo>
                  <a:lnTo>
                    <a:pt x="110" y="96"/>
                  </a:lnTo>
                  <a:lnTo>
                    <a:pt x="106" y="93"/>
                  </a:lnTo>
                  <a:lnTo>
                    <a:pt x="100" y="89"/>
                  </a:lnTo>
                  <a:lnTo>
                    <a:pt x="92" y="88"/>
                  </a:lnTo>
                  <a:lnTo>
                    <a:pt x="87" y="86"/>
                  </a:lnTo>
                  <a:lnTo>
                    <a:pt x="85" y="85"/>
                  </a:lnTo>
                  <a:lnTo>
                    <a:pt x="87" y="81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7" y="73"/>
                  </a:lnTo>
                  <a:lnTo>
                    <a:pt x="85" y="70"/>
                  </a:lnTo>
                  <a:lnTo>
                    <a:pt x="82" y="68"/>
                  </a:lnTo>
                  <a:lnTo>
                    <a:pt x="80" y="67"/>
                  </a:lnTo>
                  <a:lnTo>
                    <a:pt x="75" y="67"/>
                  </a:lnTo>
                  <a:lnTo>
                    <a:pt x="71" y="67"/>
                  </a:lnTo>
                  <a:lnTo>
                    <a:pt x="71" y="65"/>
                  </a:lnTo>
                  <a:lnTo>
                    <a:pt x="72" y="62"/>
                  </a:lnTo>
                  <a:lnTo>
                    <a:pt x="75" y="58"/>
                  </a:lnTo>
                  <a:lnTo>
                    <a:pt x="75" y="54"/>
                  </a:lnTo>
                  <a:lnTo>
                    <a:pt x="71" y="52"/>
                  </a:lnTo>
                  <a:lnTo>
                    <a:pt x="69" y="50"/>
                  </a:lnTo>
                  <a:lnTo>
                    <a:pt x="64" y="45"/>
                  </a:lnTo>
                  <a:lnTo>
                    <a:pt x="57" y="47"/>
                  </a:lnTo>
                  <a:lnTo>
                    <a:pt x="54" y="45"/>
                  </a:lnTo>
                  <a:lnTo>
                    <a:pt x="44" y="47"/>
                  </a:lnTo>
                  <a:lnTo>
                    <a:pt x="40" y="47"/>
                  </a:lnTo>
                  <a:lnTo>
                    <a:pt x="40" y="44"/>
                  </a:lnTo>
                  <a:lnTo>
                    <a:pt x="46" y="42"/>
                  </a:lnTo>
                  <a:lnTo>
                    <a:pt x="49" y="39"/>
                  </a:lnTo>
                  <a:lnTo>
                    <a:pt x="51" y="37"/>
                  </a:lnTo>
                  <a:lnTo>
                    <a:pt x="48" y="36"/>
                  </a:lnTo>
                  <a:lnTo>
                    <a:pt x="48" y="32"/>
                  </a:lnTo>
                  <a:lnTo>
                    <a:pt x="54" y="31"/>
                  </a:lnTo>
                  <a:lnTo>
                    <a:pt x="54" y="29"/>
                  </a:lnTo>
                  <a:lnTo>
                    <a:pt x="46" y="26"/>
                  </a:lnTo>
                  <a:lnTo>
                    <a:pt x="53" y="18"/>
                  </a:lnTo>
                  <a:lnTo>
                    <a:pt x="59" y="16"/>
                  </a:lnTo>
                  <a:lnTo>
                    <a:pt x="66" y="14"/>
                  </a:lnTo>
                  <a:lnTo>
                    <a:pt x="72" y="10"/>
                  </a:lnTo>
                  <a:lnTo>
                    <a:pt x="75" y="5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8" y="3"/>
                  </a:lnTo>
                  <a:lnTo>
                    <a:pt x="108" y="3"/>
                  </a:lnTo>
                  <a:lnTo>
                    <a:pt x="115" y="1"/>
                  </a:lnTo>
                  <a:lnTo>
                    <a:pt x="126" y="3"/>
                  </a:lnTo>
                  <a:lnTo>
                    <a:pt x="123" y="14"/>
                  </a:lnTo>
                  <a:lnTo>
                    <a:pt x="126" y="19"/>
                  </a:lnTo>
                  <a:lnTo>
                    <a:pt x="139" y="26"/>
                  </a:lnTo>
                  <a:lnTo>
                    <a:pt x="147" y="27"/>
                  </a:lnTo>
                  <a:lnTo>
                    <a:pt x="157" y="29"/>
                  </a:lnTo>
                  <a:lnTo>
                    <a:pt x="160" y="32"/>
                  </a:lnTo>
                  <a:lnTo>
                    <a:pt x="172" y="34"/>
                  </a:lnTo>
                  <a:lnTo>
                    <a:pt x="183" y="36"/>
                  </a:lnTo>
                  <a:lnTo>
                    <a:pt x="186" y="45"/>
                  </a:lnTo>
                  <a:lnTo>
                    <a:pt x="193" y="47"/>
                  </a:lnTo>
                  <a:lnTo>
                    <a:pt x="211" y="50"/>
                  </a:lnTo>
                  <a:lnTo>
                    <a:pt x="222" y="50"/>
                  </a:lnTo>
                  <a:lnTo>
                    <a:pt x="232" y="54"/>
                  </a:lnTo>
                  <a:lnTo>
                    <a:pt x="242" y="57"/>
                  </a:lnTo>
                  <a:lnTo>
                    <a:pt x="257" y="57"/>
                  </a:lnTo>
                  <a:lnTo>
                    <a:pt x="258" y="67"/>
                  </a:lnTo>
                  <a:lnTo>
                    <a:pt x="296" y="60"/>
                  </a:lnTo>
                  <a:lnTo>
                    <a:pt x="296" y="52"/>
                  </a:lnTo>
                  <a:lnTo>
                    <a:pt x="297" y="49"/>
                  </a:lnTo>
                  <a:lnTo>
                    <a:pt x="302" y="47"/>
                  </a:lnTo>
                  <a:lnTo>
                    <a:pt x="307" y="45"/>
                  </a:lnTo>
                  <a:lnTo>
                    <a:pt x="317" y="45"/>
                  </a:lnTo>
                  <a:lnTo>
                    <a:pt x="319" y="42"/>
                  </a:lnTo>
                  <a:lnTo>
                    <a:pt x="332" y="42"/>
                  </a:lnTo>
                  <a:close/>
                </a:path>
              </a:pathLst>
            </a:custGeom>
            <a:solidFill>
              <a:srgbClr val="FFFF0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3" name="Freeform 47"/>
            <p:cNvSpPr>
              <a:spLocks/>
            </p:cNvSpPr>
            <p:nvPr/>
          </p:nvSpPr>
          <p:spPr bwMode="auto">
            <a:xfrm>
              <a:off x="3677" y="1755"/>
              <a:ext cx="697" cy="377"/>
            </a:xfrm>
            <a:custGeom>
              <a:avLst/>
              <a:gdLst>
                <a:gd name="T0" fmla="*/ 540 w 697"/>
                <a:gd name="T1" fmla="*/ 46 h 377"/>
                <a:gd name="T2" fmla="*/ 535 w 697"/>
                <a:gd name="T3" fmla="*/ 64 h 377"/>
                <a:gd name="T4" fmla="*/ 539 w 697"/>
                <a:gd name="T5" fmla="*/ 72 h 377"/>
                <a:gd name="T6" fmla="*/ 542 w 697"/>
                <a:gd name="T7" fmla="*/ 75 h 377"/>
                <a:gd name="T8" fmla="*/ 592 w 697"/>
                <a:gd name="T9" fmla="*/ 56 h 377"/>
                <a:gd name="T10" fmla="*/ 648 w 697"/>
                <a:gd name="T11" fmla="*/ 59 h 377"/>
                <a:gd name="T12" fmla="*/ 695 w 697"/>
                <a:gd name="T13" fmla="*/ 77 h 377"/>
                <a:gd name="T14" fmla="*/ 687 w 697"/>
                <a:gd name="T15" fmla="*/ 100 h 377"/>
                <a:gd name="T16" fmla="*/ 628 w 697"/>
                <a:gd name="T17" fmla="*/ 141 h 377"/>
                <a:gd name="T18" fmla="*/ 614 w 697"/>
                <a:gd name="T19" fmla="*/ 152 h 377"/>
                <a:gd name="T20" fmla="*/ 617 w 697"/>
                <a:gd name="T21" fmla="*/ 163 h 377"/>
                <a:gd name="T22" fmla="*/ 601 w 697"/>
                <a:gd name="T23" fmla="*/ 168 h 377"/>
                <a:gd name="T24" fmla="*/ 563 w 697"/>
                <a:gd name="T25" fmla="*/ 157 h 377"/>
                <a:gd name="T26" fmla="*/ 527 w 697"/>
                <a:gd name="T27" fmla="*/ 165 h 377"/>
                <a:gd name="T28" fmla="*/ 519 w 697"/>
                <a:gd name="T29" fmla="*/ 190 h 377"/>
                <a:gd name="T30" fmla="*/ 526 w 697"/>
                <a:gd name="T31" fmla="*/ 209 h 377"/>
                <a:gd name="T32" fmla="*/ 570 w 697"/>
                <a:gd name="T33" fmla="*/ 214 h 377"/>
                <a:gd name="T34" fmla="*/ 620 w 697"/>
                <a:gd name="T35" fmla="*/ 273 h 377"/>
                <a:gd name="T36" fmla="*/ 563 w 697"/>
                <a:gd name="T37" fmla="*/ 338 h 377"/>
                <a:gd name="T38" fmla="*/ 411 w 697"/>
                <a:gd name="T39" fmla="*/ 359 h 377"/>
                <a:gd name="T40" fmla="*/ 341 w 697"/>
                <a:gd name="T41" fmla="*/ 366 h 377"/>
                <a:gd name="T42" fmla="*/ 377 w 697"/>
                <a:gd name="T43" fmla="*/ 345 h 377"/>
                <a:gd name="T44" fmla="*/ 369 w 697"/>
                <a:gd name="T45" fmla="*/ 328 h 377"/>
                <a:gd name="T46" fmla="*/ 351 w 697"/>
                <a:gd name="T47" fmla="*/ 315 h 377"/>
                <a:gd name="T48" fmla="*/ 294 w 697"/>
                <a:gd name="T49" fmla="*/ 309 h 377"/>
                <a:gd name="T50" fmla="*/ 246 w 697"/>
                <a:gd name="T51" fmla="*/ 304 h 377"/>
                <a:gd name="T52" fmla="*/ 214 w 697"/>
                <a:gd name="T53" fmla="*/ 305 h 377"/>
                <a:gd name="T54" fmla="*/ 189 w 697"/>
                <a:gd name="T55" fmla="*/ 297 h 377"/>
                <a:gd name="T56" fmla="*/ 165 w 697"/>
                <a:gd name="T57" fmla="*/ 299 h 377"/>
                <a:gd name="T58" fmla="*/ 166 w 697"/>
                <a:gd name="T59" fmla="*/ 286 h 377"/>
                <a:gd name="T60" fmla="*/ 140 w 697"/>
                <a:gd name="T61" fmla="*/ 291 h 377"/>
                <a:gd name="T62" fmla="*/ 106 w 697"/>
                <a:gd name="T63" fmla="*/ 299 h 377"/>
                <a:gd name="T64" fmla="*/ 82 w 697"/>
                <a:gd name="T65" fmla="*/ 291 h 377"/>
                <a:gd name="T66" fmla="*/ 42 w 697"/>
                <a:gd name="T67" fmla="*/ 294 h 377"/>
                <a:gd name="T68" fmla="*/ 21 w 697"/>
                <a:gd name="T69" fmla="*/ 294 h 377"/>
                <a:gd name="T70" fmla="*/ 11 w 697"/>
                <a:gd name="T71" fmla="*/ 310 h 377"/>
                <a:gd name="T72" fmla="*/ 10 w 697"/>
                <a:gd name="T73" fmla="*/ 292 h 377"/>
                <a:gd name="T74" fmla="*/ 8 w 697"/>
                <a:gd name="T75" fmla="*/ 279 h 377"/>
                <a:gd name="T76" fmla="*/ 25 w 697"/>
                <a:gd name="T77" fmla="*/ 269 h 377"/>
                <a:gd name="T78" fmla="*/ 46 w 697"/>
                <a:gd name="T79" fmla="*/ 252 h 377"/>
                <a:gd name="T80" fmla="*/ 64 w 697"/>
                <a:gd name="T81" fmla="*/ 265 h 377"/>
                <a:gd name="T82" fmla="*/ 98 w 697"/>
                <a:gd name="T83" fmla="*/ 253 h 377"/>
                <a:gd name="T84" fmla="*/ 111 w 697"/>
                <a:gd name="T85" fmla="*/ 234 h 377"/>
                <a:gd name="T86" fmla="*/ 88 w 697"/>
                <a:gd name="T87" fmla="*/ 227 h 377"/>
                <a:gd name="T88" fmla="*/ 77 w 697"/>
                <a:gd name="T89" fmla="*/ 212 h 377"/>
                <a:gd name="T90" fmla="*/ 57 w 697"/>
                <a:gd name="T91" fmla="*/ 175 h 377"/>
                <a:gd name="T92" fmla="*/ 91 w 697"/>
                <a:gd name="T93" fmla="*/ 141 h 377"/>
                <a:gd name="T94" fmla="*/ 198 w 697"/>
                <a:gd name="T95" fmla="*/ 175 h 377"/>
                <a:gd name="T96" fmla="*/ 299 w 697"/>
                <a:gd name="T97" fmla="*/ 103 h 377"/>
                <a:gd name="T98" fmla="*/ 304 w 697"/>
                <a:gd name="T99" fmla="*/ 62 h 377"/>
                <a:gd name="T100" fmla="*/ 302 w 697"/>
                <a:gd name="T101" fmla="*/ 43 h 377"/>
                <a:gd name="T102" fmla="*/ 336 w 697"/>
                <a:gd name="T103" fmla="*/ 39 h 377"/>
                <a:gd name="T104" fmla="*/ 415 w 697"/>
                <a:gd name="T105" fmla="*/ 43 h 377"/>
                <a:gd name="T106" fmla="*/ 465 w 697"/>
                <a:gd name="T107" fmla="*/ 21 h 377"/>
                <a:gd name="T108" fmla="*/ 493 w 697"/>
                <a:gd name="T109" fmla="*/ 8 h 377"/>
                <a:gd name="T110" fmla="*/ 519 w 697"/>
                <a:gd name="T111" fmla="*/ 12 h 377"/>
                <a:gd name="T112" fmla="*/ 550 w 697"/>
                <a:gd name="T113" fmla="*/ 10 h 37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97"/>
                <a:gd name="T172" fmla="*/ 0 h 377"/>
                <a:gd name="T173" fmla="*/ 697 w 697"/>
                <a:gd name="T174" fmla="*/ 377 h 37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97" h="377">
                  <a:moveTo>
                    <a:pt x="535" y="17"/>
                  </a:moveTo>
                  <a:lnTo>
                    <a:pt x="526" y="23"/>
                  </a:lnTo>
                  <a:lnTo>
                    <a:pt x="535" y="31"/>
                  </a:lnTo>
                  <a:lnTo>
                    <a:pt x="530" y="33"/>
                  </a:lnTo>
                  <a:lnTo>
                    <a:pt x="548" y="39"/>
                  </a:lnTo>
                  <a:lnTo>
                    <a:pt x="540" y="46"/>
                  </a:lnTo>
                  <a:lnTo>
                    <a:pt x="532" y="52"/>
                  </a:lnTo>
                  <a:lnTo>
                    <a:pt x="526" y="57"/>
                  </a:lnTo>
                  <a:lnTo>
                    <a:pt x="526" y="61"/>
                  </a:lnTo>
                  <a:lnTo>
                    <a:pt x="530" y="62"/>
                  </a:lnTo>
                  <a:lnTo>
                    <a:pt x="534" y="62"/>
                  </a:lnTo>
                  <a:lnTo>
                    <a:pt x="535" y="64"/>
                  </a:lnTo>
                  <a:lnTo>
                    <a:pt x="540" y="64"/>
                  </a:lnTo>
                  <a:lnTo>
                    <a:pt x="547" y="62"/>
                  </a:lnTo>
                  <a:lnTo>
                    <a:pt x="550" y="64"/>
                  </a:lnTo>
                  <a:lnTo>
                    <a:pt x="548" y="67"/>
                  </a:lnTo>
                  <a:lnTo>
                    <a:pt x="545" y="69"/>
                  </a:lnTo>
                  <a:lnTo>
                    <a:pt x="539" y="72"/>
                  </a:lnTo>
                  <a:lnTo>
                    <a:pt x="534" y="72"/>
                  </a:lnTo>
                  <a:lnTo>
                    <a:pt x="527" y="70"/>
                  </a:lnTo>
                  <a:lnTo>
                    <a:pt x="522" y="75"/>
                  </a:lnTo>
                  <a:lnTo>
                    <a:pt x="524" y="79"/>
                  </a:lnTo>
                  <a:lnTo>
                    <a:pt x="532" y="79"/>
                  </a:lnTo>
                  <a:lnTo>
                    <a:pt x="542" y="75"/>
                  </a:lnTo>
                  <a:lnTo>
                    <a:pt x="550" y="72"/>
                  </a:lnTo>
                  <a:lnTo>
                    <a:pt x="561" y="67"/>
                  </a:lnTo>
                  <a:lnTo>
                    <a:pt x="571" y="64"/>
                  </a:lnTo>
                  <a:lnTo>
                    <a:pt x="579" y="59"/>
                  </a:lnTo>
                  <a:lnTo>
                    <a:pt x="588" y="57"/>
                  </a:lnTo>
                  <a:lnTo>
                    <a:pt x="592" y="56"/>
                  </a:lnTo>
                  <a:lnTo>
                    <a:pt x="601" y="57"/>
                  </a:lnTo>
                  <a:lnTo>
                    <a:pt x="610" y="57"/>
                  </a:lnTo>
                  <a:lnTo>
                    <a:pt x="617" y="59"/>
                  </a:lnTo>
                  <a:lnTo>
                    <a:pt x="627" y="61"/>
                  </a:lnTo>
                  <a:lnTo>
                    <a:pt x="637" y="61"/>
                  </a:lnTo>
                  <a:lnTo>
                    <a:pt x="648" y="59"/>
                  </a:lnTo>
                  <a:lnTo>
                    <a:pt x="664" y="59"/>
                  </a:lnTo>
                  <a:lnTo>
                    <a:pt x="674" y="57"/>
                  </a:lnTo>
                  <a:lnTo>
                    <a:pt x="687" y="59"/>
                  </a:lnTo>
                  <a:lnTo>
                    <a:pt x="697" y="62"/>
                  </a:lnTo>
                  <a:lnTo>
                    <a:pt x="697" y="74"/>
                  </a:lnTo>
                  <a:lnTo>
                    <a:pt x="695" y="77"/>
                  </a:lnTo>
                  <a:lnTo>
                    <a:pt x="692" y="77"/>
                  </a:lnTo>
                  <a:lnTo>
                    <a:pt x="684" y="77"/>
                  </a:lnTo>
                  <a:lnTo>
                    <a:pt x="681" y="77"/>
                  </a:lnTo>
                  <a:lnTo>
                    <a:pt x="681" y="85"/>
                  </a:lnTo>
                  <a:lnTo>
                    <a:pt x="682" y="92"/>
                  </a:lnTo>
                  <a:lnTo>
                    <a:pt x="687" y="100"/>
                  </a:lnTo>
                  <a:lnTo>
                    <a:pt x="679" y="103"/>
                  </a:lnTo>
                  <a:lnTo>
                    <a:pt x="672" y="106"/>
                  </a:lnTo>
                  <a:lnTo>
                    <a:pt x="663" y="111"/>
                  </a:lnTo>
                  <a:lnTo>
                    <a:pt x="651" y="118"/>
                  </a:lnTo>
                  <a:lnTo>
                    <a:pt x="627" y="132"/>
                  </a:lnTo>
                  <a:lnTo>
                    <a:pt x="628" y="141"/>
                  </a:lnTo>
                  <a:lnTo>
                    <a:pt x="628" y="145"/>
                  </a:lnTo>
                  <a:lnTo>
                    <a:pt x="627" y="149"/>
                  </a:lnTo>
                  <a:lnTo>
                    <a:pt x="627" y="154"/>
                  </a:lnTo>
                  <a:lnTo>
                    <a:pt x="622" y="155"/>
                  </a:lnTo>
                  <a:lnTo>
                    <a:pt x="620" y="152"/>
                  </a:lnTo>
                  <a:lnTo>
                    <a:pt x="614" y="152"/>
                  </a:lnTo>
                  <a:lnTo>
                    <a:pt x="607" y="155"/>
                  </a:lnTo>
                  <a:lnTo>
                    <a:pt x="602" y="159"/>
                  </a:lnTo>
                  <a:lnTo>
                    <a:pt x="601" y="160"/>
                  </a:lnTo>
                  <a:lnTo>
                    <a:pt x="602" y="163"/>
                  </a:lnTo>
                  <a:lnTo>
                    <a:pt x="609" y="165"/>
                  </a:lnTo>
                  <a:lnTo>
                    <a:pt x="617" y="163"/>
                  </a:lnTo>
                  <a:lnTo>
                    <a:pt x="622" y="163"/>
                  </a:lnTo>
                  <a:lnTo>
                    <a:pt x="623" y="165"/>
                  </a:lnTo>
                  <a:lnTo>
                    <a:pt x="622" y="168"/>
                  </a:lnTo>
                  <a:lnTo>
                    <a:pt x="617" y="173"/>
                  </a:lnTo>
                  <a:lnTo>
                    <a:pt x="609" y="170"/>
                  </a:lnTo>
                  <a:lnTo>
                    <a:pt x="601" y="168"/>
                  </a:lnTo>
                  <a:lnTo>
                    <a:pt x="594" y="167"/>
                  </a:lnTo>
                  <a:lnTo>
                    <a:pt x="589" y="167"/>
                  </a:lnTo>
                  <a:lnTo>
                    <a:pt x="583" y="165"/>
                  </a:lnTo>
                  <a:lnTo>
                    <a:pt x="576" y="165"/>
                  </a:lnTo>
                  <a:lnTo>
                    <a:pt x="571" y="162"/>
                  </a:lnTo>
                  <a:lnTo>
                    <a:pt x="563" y="157"/>
                  </a:lnTo>
                  <a:lnTo>
                    <a:pt x="560" y="155"/>
                  </a:lnTo>
                  <a:lnTo>
                    <a:pt x="552" y="159"/>
                  </a:lnTo>
                  <a:lnTo>
                    <a:pt x="552" y="162"/>
                  </a:lnTo>
                  <a:lnTo>
                    <a:pt x="550" y="165"/>
                  </a:lnTo>
                  <a:lnTo>
                    <a:pt x="540" y="165"/>
                  </a:lnTo>
                  <a:lnTo>
                    <a:pt x="527" y="165"/>
                  </a:lnTo>
                  <a:lnTo>
                    <a:pt x="519" y="167"/>
                  </a:lnTo>
                  <a:lnTo>
                    <a:pt x="514" y="170"/>
                  </a:lnTo>
                  <a:lnTo>
                    <a:pt x="509" y="181"/>
                  </a:lnTo>
                  <a:lnTo>
                    <a:pt x="516" y="183"/>
                  </a:lnTo>
                  <a:lnTo>
                    <a:pt x="521" y="185"/>
                  </a:lnTo>
                  <a:lnTo>
                    <a:pt x="519" y="190"/>
                  </a:lnTo>
                  <a:lnTo>
                    <a:pt x="514" y="193"/>
                  </a:lnTo>
                  <a:lnTo>
                    <a:pt x="506" y="196"/>
                  </a:lnTo>
                  <a:lnTo>
                    <a:pt x="506" y="198"/>
                  </a:lnTo>
                  <a:lnTo>
                    <a:pt x="516" y="199"/>
                  </a:lnTo>
                  <a:lnTo>
                    <a:pt x="521" y="207"/>
                  </a:lnTo>
                  <a:lnTo>
                    <a:pt x="526" y="209"/>
                  </a:lnTo>
                  <a:lnTo>
                    <a:pt x="529" y="211"/>
                  </a:lnTo>
                  <a:lnTo>
                    <a:pt x="537" y="211"/>
                  </a:lnTo>
                  <a:lnTo>
                    <a:pt x="547" y="211"/>
                  </a:lnTo>
                  <a:lnTo>
                    <a:pt x="558" y="211"/>
                  </a:lnTo>
                  <a:lnTo>
                    <a:pt x="565" y="212"/>
                  </a:lnTo>
                  <a:lnTo>
                    <a:pt x="570" y="214"/>
                  </a:lnTo>
                  <a:lnTo>
                    <a:pt x="579" y="214"/>
                  </a:lnTo>
                  <a:lnTo>
                    <a:pt x="594" y="212"/>
                  </a:lnTo>
                  <a:lnTo>
                    <a:pt x="635" y="225"/>
                  </a:lnTo>
                  <a:lnTo>
                    <a:pt x="630" y="234"/>
                  </a:lnTo>
                  <a:lnTo>
                    <a:pt x="610" y="252"/>
                  </a:lnTo>
                  <a:lnTo>
                    <a:pt x="620" y="273"/>
                  </a:lnTo>
                  <a:lnTo>
                    <a:pt x="625" y="283"/>
                  </a:lnTo>
                  <a:lnTo>
                    <a:pt x="646" y="302"/>
                  </a:lnTo>
                  <a:lnTo>
                    <a:pt x="615" y="314"/>
                  </a:lnTo>
                  <a:lnTo>
                    <a:pt x="601" y="318"/>
                  </a:lnTo>
                  <a:lnTo>
                    <a:pt x="596" y="327"/>
                  </a:lnTo>
                  <a:lnTo>
                    <a:pt x="563" y="338"/>
                  </a:lnTo>
                  <a:lnTo>
                    <a:pt x="537" y="351"/>
                  </a:lnTo>
                  <a:lnTo>
                    <a:pt x="509" y="359"/>
                  </a:lnTo>
                  <a:lnTo>
                    <a:pt x="483" y="369"/>
                  </a:lnTo>
                  <a:lnTo>
                    <a:pt x="464" y="359"/>
                  </a:lnTo>
                  <a:lnTo>
                    <a:pt x="449" y="358"/>
                  </a:lnTo>
                  <a:lnTo>
                    <a:pt x="411" y="359"/>
                  </a:lnTo>
                  <a:lnTo>
                    <a:pt x="413" y="364"/>
                  </a:lnTo>
                  <a:lnTo>
                    <a:pt x="393" y="377"/>
                  </a:lnTo>
                  <a:lnTo>
                    <a:pt x="380" y="376"/>
                  </a:lnTo>
                  <a:lnTo>
                    <a:pt x="354" y="371"/>
                  </a:lnTo>
                  <a:lnTo>
                    <a:pt x="344" y="367"/>
                  </a:lnTo>
                  <a:lnTo>
                    <a:pt x="341" y="366"/>
                  </a:lnTo>
                  <a:lnTo>
                    <a:pt x="346" y="363"/>
                  </a:lnTo>
                  <a:lnTo>
                    <a:pt x="361" y="361"/>
                  </a:lnTo>
                  <a:lnTo>
                    <a:pt x="357" y="358"/>
                  </a:lnTo>
                  <a:lnTo>
                    <a:pt x="357" y="348"/>
                  </a:lnTo>
                  <a:lnTo>
                    <a:pt x="374" y="345"/>
                  </a:lnTo>
                  <a:lnTo>
                    <a:pt x="377" y="345"/>
                  </a:lnTo>
                  <a:lnTo>
                    <a:pt x="375" y="340"/>
                  </a:lnTo>
                  <a:lnTo>
                    <a:pt x="382" y="338"/>
                  </a:lnTo>
                  <a:lnTo>
                    <a:pt x="392" y="340"/>
                  </a:lnTo>
                  <a:lnTo>
                    <a:pt x="388" y="335"/>
                  </a:lnTo>
                  <a:lnTo>
                    <a:pt x="379" y="328"/>
                  </a:lnTo>
                  <a:lnTo>
                    <a:pt x="369" y="328"/>
                  </a:lnTo>
                  <a:lnTo>
                    <a:pt x="362" y="327"/>
                  </a:lnTo>
                  <a:lnTo>
                    <a:pt x="357" y="325"/>
                  </a:lnTo>
                  <a:lnTo>
                    <a:pt x="356" y="323"/>
                  </a:lnTo>
                  <a:lnTo>
                    <a:pt x="356" y="322"/>
                  </a:lnTo>
                  <a:lnTo>
                    <a:pt x="357" y="318"/>
                  </a:lnTo>
                  <a:lnTo>
                    <a:pt x="351" y="315"/>
                  </a:lnTo>
                  <a:lnTo>
                    <a:pt x="346" y="318"/>
                  </a:lnTo>
                  <a:lnTo>
                    <a:pt x="343" y="320"/>
                  </a:lnTo>
                  <a:lnTo>
                    <a:pt x="331" y="317"/>
                  </a:lnTo>
                  <a:lnTo>
                    <a:pt x="313" y="312"/>
                  </a:lnTo>
                  <a:lnTo>
                    <a:pt x="300" y="312"/>
                  </a:lnTo>
                  <a:lnTo>
                    <a:pt x="294" y="309"/>
                  </a:lnTo>
                  <a:lnTo>
                    <a:pt x="286" y="310"/>
                  </a:lnTo>
                  <a:lnTo>
                    <a:pt x="277" y="312"/>
                  </a:lnTo>
                  <a:lnTo>
                    <a:pt x="273" y="312"/>
                  </a:lnTo>
                  <a:lnTo>
                    <a:pt x="261" y="309"/>
                  </a:lnTo>
                  <a:lnTo>
                    <a:pt x="251" y="305"/>
                  </a:lnTo>
                  <a:lnTo>
                    <a:pt x="246" y="304"/>
                  </a:lnTo>
                  <a:lnTo>
                    <a:pt x="235" y="304"/>
                  </a:lnTo>
                  <a:lnTo>
                    <a:pt x="229" y="304"/>
                  </a:lnTo>
                  <a:lnTo>
                    <a:pt x="224" y="304"/>
                  </a:lnTo>
                  <a:lnTo>
                    <a:pt x="220" y="300"/>
                  </a:lnTo>
                  <a:lnTo>
                    <a:pt x="217" y="300"/>
                  </a:lnTo>
                  <a:lnTo>
                    <a:pt x="214" y="305"/>
                  </a:lnTo>
                  <a:lnTo>
                    <a:pt x="209" y="307"/>
                  </a:lnTo>
                  <a:lnTo>
                    <a:pt x="199" y="309"/>
                  </a:lnTo>
                  <a:lnTo>
                    <a:pt x="191" y="307"/>
                  </a:lnTo>
                  <a:lnTo>
                    <a:pt x="188" y="307"/>
                  </a:lnTo>
                  <a:lnTo>
                    <a:pt x="189" y="304"/>
                  </a:lnTo>
                  <a:lnTo>
                    <a:pt x="189" y="297"/>
                  </a:lnTo>
                  <a:lnTo>
                    <a:pt x="180" y="296"/>
                  </a:lnTo>
                  <a:lnTo>
                    <a:pt x="176" y="300"/>
                  </a:lnTo>
                  <a:lnTo>
                    <a:pt x="171" y="305"/>
                  </a:lnTo>
                  <a:lnTo>
                    <a:pt x="166" y="304"/>
                  </a:lnTo>
                  <a:lnTo>
                    <a:pt x="166" y="300"/>
                  </a:lnTo>
                  <a:lnTo>
                    <a:pt x="165" y="299"/>
                  </a:lnTo>
                  <a:lnTo>
                    <a:pt x="162" y="296"/>
                  </a:lnTo>
                  <a:lnTo>
                    <a:pt x="163" y="292"/>
                  </a:lnTo>
                  <a:lnTo>
                    <a:pt x="168" y="289"/>
                  </a:lnTo>
                  <a:lnTo>
                    <a:pt x="171" y="287"/>
                  </a:lnTo>
                  <a:lnTo>
                    <a:pt x="170" y="284"/>
                  </a:lnTo>
                  <a:lnTo>
                    <a:pt x="166" y="286"/>
                  </a:lnTo>
                  <a:lnTo>
                    <a:pt x="162" y="284"/>
                  </a:lnTo>
                  <a:lnTo>
                    <a:pt x="157" y="284"/>
                  </a:lnTo>
                  <a:lnTo>
                    <a:pt x="153" y="286"/>
                  </a:lnTo>
                  <a:lnTo>
                    <a:pt x="150" y="289"/>
                  </a:lnTo>
                  <a:lnTo>
                    <a:pt x="147" y="292"/>
                  </a:lnTo>
                  <a:lnTo>
                    <a:pt x="140" y="291"/>
                  </a:lnTo>
                  <a:lnTo>
                    <a:pt x="135" y="291"/>
                  </a:lnTo>
                  <a:lnTo>
                    <a:pt x="127" y="287"/>
                  </a:lnTo>
                  <a:lnTo>
                    <a:pt x="124" y="296"/>
                  </a:lnTo>
                  <a:lnTo>
                    <a:pt x="119" y="299"/>
                  </a:lnTo>
                  <a:lnTo>
                    <a:pt x="111" y="300"/>
                  </a:lnTo>
                  <a:lnTo>
                    <a:pt x="106" y="299"/>
                  </a:lnTo>
                  <a:lnTo>
                    <a:pt x="101" y="304"/>
                  </a:lnTo>
                  <a:lnTo>
                    <a:pt x="93" y="304"/>
                  </a:lnTo>
                  <a:lnTo>
                    <a:pt x="87" y="299"/>
                  </a:lnTo>
                  <a:lnTo>
                    <a:pt x="85" y="296"/>
                  </a:lnTo>
                  <a:lnTo>
                    <a:pt x="87" y="292"/>
                  </a:lnTo>
                  <a:lnTo>
                    <a:pt x="82" y="291"/>
                  </a:lnTo>
                  <a:lnTo>
                    <a:pt x="78" y="292"/>
                  </a:lnTo>
                  <a:lnTo>
                    <a:pt x="70" y="292"/>
                  </a:lnTo>
                  <a:lnTo>
                    <a:pt x="57" y="292"/>
                  </a:lnTo>
                  <a:lnTo>
                    <a:pt x="51" y="291"/>
                  </a:lnTo>
                  <a:lnTo>
                    <a:pt x="47" y="289"/>
                  </a:lnTo>
                  <a:lnTo>
                    <a:pt x="42" y="294"/>
                  </a:lnTo>
                  <a:lnTo>
                    <a:pt x="34" y="299"/>
                  </a:lnTo>
                  <a:lnTo>
                    <a:pt x="28" y="304"/>
                  </a:lnTo>
                  <a:lnTo>
                    <a:pt x="23" y="302"/>
                  </a:lnTo>
                  <a:lnTo>
                    <a:pt x="25" y="299"/>
                  </a:lnTo>
                  <a:lnTo>
                    <a:pt x="26" y="296"/>
                  </a:lnTo>
                  <a:lnTo>
                    <a:pt x="21" y="294"/>
                  </a:lnTo>
                  <a:lnTo>
                    <a:pt x="18" y="296"/>
                  </a:lnTo>
                  <a:lnTo>
                    <a:pt x="15" y="297"/>
                  </a:lnTo>
                  <a:lnTo>
                    <a:pt x="15" y="302"/>
                  </a:lnTo>
                  <a:lnTo>
                    <a:pt x="13" y="305"/>
                  </a:lnTo>
                  <a:lnTo>
                    <a:pt x="15" y="309"/>
                  </a:lnTo>
                  <a:lnTo>
                    <a:pt x="11" y="310"/>
                  </a:lnTo>
                  <a:lnTo>
                    <a:pt x="0" y="305"/>
                  </a:lnTo>
                  <a:lnTo>
                    <a:pt x="5" y="300"/>
                  </a:lnTo>
                  <a:lnTo>
                    <a:pt x="7" y="299"/>
                  </a:lnTo>
                  <a:lnTo>
                    <a:pt x="5" y="296"/>
                  </a:lnTo>
                  <a:lnTo>
                    <a:pt x="7" y="294"/>
                  </a:lnTo>
                  <a:lnTo>
                    <a:pt x="10" y="292"/>
                  </a:lnTo>
                  <a:lnTo>
                    <a:pt x="10" y="291"/>
                  </a:lnTo>
                  <a:lnTo>
                    <a:pt x="7" y="291"/>
                  </a:lnTo>
                  <a:lnTo>
                    <a:pt x="5" y="289"/>
                  </a:lnTo>
                  <a:lnTo>
                    <a:pt x="7" y="286"/>
                  </a:lnTo>
                  <a:lnTo>
                    <a:pt x="10" y="284"/>
                  </a:lnTo>
                  <a:lnTo>
                    <a:pt x="8" y="279"/>
                  </a:lnTo>
                  <a:lnTo>
                    <a:pt x="5" y="274"/>
                  </a:lnTo>
                  <a:lnTo>
                    <a:pt x="7" y="273"/>
                  </a:lnTo>
                  <a:lnTo>
                    <a:pt x="10" y="271"/>
                  </a:lnTo>
                  <a:lnTo>
                    <a:pt x="15" y="268"/>
                  </a:lnTo>
                  <a:lnTo>
                    <a:pt x="20" y="269"/>
                  </a:lnTo>
                  <a:lnTo>
                    <a:pt x="25" y="269"/>
                  </a:lnTo>
                  <a:lnTo>
                    <a:pt x="25" y="258"/>
                  </a:lnTo>
                  <a:lnTo>
                    <a:pt x="36" y="253"/>
                  </a:lnTo>
                  <a:lnTo>
                    <a:pt x="38" y="250"/>
                  </a:lnTo>
                  <a:lnTo>
                    <a:pt x="41" y="250"/>
                  </a:lnTo>
                  <a:lnTo>
                    <a:pt x="42" y="250"/>
                  </a:lnTo>
                  <a:lnTo>
                    <a:pt x="46" y="252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50"/>
                  </a:lnTo>
                  <a:lnTo>
                    <a:pt x="54" y="255"/>
                  </a:lnTo>
                  <a:lnTo>
                    <a:pt x="49" y="258"/>
                  </a:lnTo>
                  <a:lnTo>
                    <a:pt x="64" y="265"/>
                  </a:lnTo>
                  <a:lnTo>
                    <a:pt x="78" y="263"/>
                  </a:lnTo>
                  <a:lnTo>
                    <a:pt x="78" y="261"/>
                  </a:lnTo>
                  <a:lnTo>
                    <a:pt x="82" y="258"/>
                  </a:lnTo>
                  <a:lnTo>
                    <a:pt x="88" y="258"/>
                  </a:lnTo>
                  <a:lnTo>
                    <a:pt x="95" y="255"/>
                  </a:lnTo>
                  <a:lnTo>
                    <a:pt x="98" y="253"/>
                  </a:lnTo>
                  <a:lnTo>
                    <a:pt x="95" y="250"/>
                  </a:lnTo>
                  <a:lnTo>
                    <a:pt x="111" y="243"/>
                  </a:lnTo>
                  <a:lnTo>
                    <a:pt x="114" y="242"/>
                  </a:lnTo>
                  <a:lnTo>
                    <a:pt x="114" y="238"/>
                  </a:lnTo>
                  <a:lnTo>
                    <a:pt x="114" y="235"/>
                  </a:lnTo>
                  <a:lnTo>
                    <a:pt x="111" y="234"/>
                  </a:lnTo>
                  <a:lnTo>
                    <a:pt x="103" y="234"/>
                  </a:lnTo>
                  <a:lnTo>
                    <a:pt x="98" y="232"/>
                  </a:lnTo>
                  <a:lnTo>
                    <a:pt x="100" y="230"/>
                  </a:lnTo>
                  <a:lnTo>
                    <a:pt x="101" y="227"/>
                  </a:lnTo>
                  <a:lnTo>
                    <a:pt x="96" y="225"/>
                  </a:lnTo>
                  <a:lnTo>
                    <a:pt x="88" y="227"/>
                  </a:lnTo>
                  <a:lnTo>
                    <a:pt x="83" y="227"/>
                  </a:lnTo>
                  <a:lnTo>
                    <a:pt x="77" y="225"/>
                  </a:lnTo>
                  <a:lnTo>
                    <a:pt x="80" y="222"/>
                  </a:lnTo>
                  <a:lnTo>
                    <a:pt x="75" y="219"/>
                  </a:lnTo>
                  <a:lnTo>
                    <a:pt x="78" y="216"/>
                  </a:lnTo>
                  <a:lnTo>
                    <a:pt x="77" y="212"/>
                  </a:lnTo>
                  <a:lnTo>
                    <a:pt x="96" y="203"/>
                  </a:lnTo>
                  <a:lnTo>
                    <a:pt x="101" y="198"/>
                  </a:lnTo>
                  <a:lnTo>
                    <a:pt x="80" y="188"/>
                  </a:lnTo>
                  <a:lnTo>
                    <a:pt x="73" y="183"/>
                  </a:lnTo>
                  <a:lnTo>
                    <a:pt x="67" y="178"/>
                  </a:lnTo>
                  <a:lnTo>
                    <a:pt x="57" y="175"/>
                  </a:lnTo>
                  <a:lnTo>
                    <a:pt x="49" y="172"/>
                  </a:lnTo>
                  <a:lnTo>
                    <a:pt x="59" y="145"/>
                  </a:lnTo>
                  <a:lnTo>
                    <a:pt x="59" y="142"/>
                  </a:lnTo>
                  <a:lnTo>
                    <a:pt x="72" y="139"/>
                  </a:lnTo>
                  <a:lnTo>
                    <a:pt x="82" y="137"/>
                  </a:lnTo>
                  <a:lnTo>
                    <a:pt x="91" y="141"/>
                  </a:lnTo>
                  <a:lnTo>
                    <a:pt x="101" y="157"/>
                  </a:lnTo>
                  <a:lnTo>
                    <a:pt x="109" y="167"/>
                  </a:lnTo>
                  <a:lnTo>
                    <a:pt x="122" y="173"/>
                  </a:lnTo>
                  <a:lnTo>
                    <a:pt x="139" y="176"/>
                  </a:lnTo>
                  <a:lnTo>
                    <a:pt x="165" y="176"/>
                  </a:lnTo>
                  <a:lnTo>
                    <a:pt x="198" y="175"/>
                  </a:lnTo>
                  <a:lnTo>
                    <a:pt x="248" y="165"/>
                  </a:lnTo>
                  <a:lnTo>
                    <a:pt x="266" y="160"/>
                  </a:lnTo>
                  <a:lnTo>
                    <a:pt x="289" y="147"/>
                  </a:lnTo>
                  <a:lnTo>
                    <a:pt x="299" y="136"/>
                  </a:lnTo>
                  <a:lnTo>
                    <a:pt x="302" y="118"/>
                  </a:lnTo>
                  <a:lnTo>
                    <a:pt x="299" y="103"/>
                  </a:lnTo>
                  <a:lnTo>
                    <a:pt x="289" y="87"/>
                  </a:lnTo>
                  <a:lnTo>
                    <a:pt x="282" y="75"/>
                  </a:lnTo>
                  <a:lnTo>
                    <a:pt x="279" y="67"/>
                  </a:lnTo>
                  <a:lnTo>
                    <a:pt x="292" y="65"/>
                  </a:lnTo>
                  <a:lnTo>
                    <a:pt x="299" y="65"/>
                  </a:lnTo>
                  <a:lnTo>
                    <a:pt x="304" y="62"/>
                  </a:lnTo>
                  <a:lnTo>
                    <a:pt x="310" y="59"/>
                  </a:lnTo>
                  <a:lnTo>
                    <a:pt x="315" y="54"/>
                  </a:lnTo>
                  <a:lnTo>
                    <a:pt x="317" y="51"/>
                  </a:lnTo>
                  <a:lnTo>
                    <a:pt x="315" y="51"/>
                  </a:lnTo>
                  <a:lnTo>
                    <a:pt x="302" y="49"/>
                  </a:lnTo>
                  <a:lnTo>
                    <a:pt x="302" y="43"/>
                  </a:lnTo>
                  <a:lnTo>
                    <a:pt x="310" y="43"/>
                  </a:lnTo>
                  <a:lnTo>
                    <a:pt x="318" y="41"/>
                  </a:lnTo>
                  <a:lnTo>
                    <a:pt x="318" y="38"/>
                  </a:lnTo>
                  <a:lnTo>
                    <a:pt x="322" y="36"/>
                  </a:lnTo>
                  <a:lnTo>
                    <a:pt x="326" y="38"/>
                  </a:lnTo>
                  <a:lnTo>
                    <a:pt x="336" y="39"/>
                  </a:lnTo>
                  <a:lnTo>
                    <a:pt x="351" y="43"/>
                  </a:lnTo>
                  <a:lnTo>
                    <a:pt x="361" y="44"/>
                  </a:lnTo>
                  <a:lnTo>
                    <a:pt x="372" y="48"/>
                  </a:lnTo>
                  <a:lnTo>
                    <a:pt x="384" y="48"/>
                  </a:lnTo>
                  <a:lnTo>
                    <a:pt x="400" y="46"/>
                  </a:lnTo>
                  <a:lnTo>
                    <a:pt x="415" y="43"/>
                  </a:lnTo>
                  <a:lnTo>
                    <a:pt x="426" y="39"/>
                  </a:lnTo>
                  <a:lnTo>
                    <a:pt x="436" y="36"/>
                  </a:lnTo>
                  <a:lnTo>
                    <a:pt x="442" y="33"/>
                  </a:lnTo>
                  <a:lnTo>
                    <a:pt x="449" y="31"/>
                  </a:lnTo>
                  <a:lnTo>
                    <a:pt x="457" y="26"/>
                  </a:lnTo>
                  <a:lnTo>
                    <a:pt x="465" y="21"/>
                  </a:lnTo>
                  <a:lnTo>
                    <a:pt x="473" y="17"/>
                  </a:lnTo>
                  <a:lnTo>
                    <a:pt x="478" y="12"/>
                  </a:lnTo>
                  <a:lnTo>
                    <a:pt x="483" y="8"/>
                  </a:lnTo>
                  <a:lnTo>
                    <a:pt x="490" y="7"/>
                  </a:lnTo>
                  <a:lnTo>
                    <a:pt x="490" y="10"/>
                  </a:lnTo>
                  <a:lnTo>
                    <a:pt x="493" y="8"/>
                  </a:lnTo>
                  <a:lnTo>
                    <a:pt x="499" y="5"/>
                  </a:lnTo>
                  <a:lnTo>
                    <a:pt x="503" y="8"/>
                  </a:lnTo>
                  <a:lnTo>
                    <a:pt x="499" y="13"/>
                  </a:lnTo>
                  <a:lnTo>
                    <a:pt x="501" y="15"/>
                  </a:lnTo>
                  <a:lnTo>
                    <a:pt x="511" y="15"/>
                  </a:lnTo>
                  <a:lnTo>
                    <a:pt x="519" y="12"/>
                  </a:lnTo>
                  <a:lnTo>
                    <a:pt x="526" y="7"/>
                  </a:lnTo>
                  <a:lnTo>
                    <a:pt x="532" y="2"/>
                  </a:lnTo>
                  <a:lnTo>
                    <a:pt x="539" y="0"/>
                  </a:lnTo>
                  <a:lnTo>
                    <a:pt x="544" y="2"/>
                  </a:lnTo>
                  <a:lnTo>
                    <a:pt x="547" y="7"/>
                  </a:lnTo>
                  <a:lnTo>
                    <a:pt x="550" y="10"/>
                  </a:lnTo>
                  <a:lnTo>
                    <a:pt x="544" y="12"/>
                  </a:lnTo>
                  <a:lnTo>
                    <a:pt x="535" y="12"/>
                  </a:lnTo>
                  <a:lnTo>
                    <a:pt x="534" y="17"/>
                  </a:lnTo>
                  <a:lnTo>
                    <a:pt x="535" y="1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4" name="Freeform 48"/>
            <p:cNvSpPr>
              <a:spLocks/>
            </p:cNvSpPr>
            <p:nvPr/>
          </p:nvSpPr>
          <p:spPr bwMode="auto">
            <a:xfrm>
              <a:off x="4030" y="1817"/>
              <a:ext cx="148" cy="147"/>
            </a:xfrm>
            <a:custGeom>
              <a:avLst/>
              <a:gdLst>
                <a:gd name="T0" fmla="*/ 1 w 148"/>
                <a:gd name="T1" fmla="*/ 64 h 147"/>
                <a:gd name="T2" fmla="*/ 3 w 148"/>
                <a:gd name="T3" fmla="*/ 56 h 147"/>
                <a:gd name="T4" fmla="*/ 4 w 148"/>
                <a:gd name="T5" fmla="*/ 48 h 147"/>
                <a:gd name="T6" fmla="*/ 8 w 148"/>
                <a:gd name="T7" fmla="*/ 39 h 147"/>
                <a:gd name="T8" fmla="*/ 11 w 148"/>
                <a:gd name="T9" fmla="*/ 33 h 147"/>
                <a:gd name="T10" fmla="*/ 18 w 148"/>
                <a:gd name="T11" fmla="*/ 26 h 147"/>
                <a:gd name="T12" fmla="*/ 22 w 148"/>
                <a:gd name="T13" fmla="*/ 21 h 147"/>
                <a:gd name="T14" fmla="*/ 27 w 148"/>
                <a:gd name="T15" fmla="*/ 17 h 147"/>
                <a:gd name="T16" fmla="*/ 35 w 148"/>
                <a:gd name="T17" fmla="*/ 12 h 147"/>
                <a:gd name="T18" fmla="*/ 40 w 148"/>
                <a:gd name="T19" fmla="*/ 7 h 147"/>
                <a:gd name="T20" fmla="*/ 49 w 148"/>
                <a:gd name="T21" fmla="*/ 3 h 147"/>
                <a:gd name="T22" fmla="*/ 58 w 148"/>
                <a:gd name="T23" fmla="*/ 2 h 147"/>
                <a:gd name="T24" fmla="*/ 66 w 148"/>
                <a:gd name="T25" fmla="*/ 0 h 147"/>
                <a:gd name="T26" fmla="*/ 76 w 148"/>
                <a:gd name="T27" fmla="*/ 0 h 147"/>
                <a:gd name="T28" fmla="*/ 86 w 148"/>
                <a:gd name="T29" fmla="*/ 0 h 147"/>
                <a:gd name="T30" fmla="*/ 94 w 148"/>
                <a:gd name="T31" fmla="*/ 2 h 147"/>
                <a:gd name="T32" fmla="*/ 102 w 148"/>
                <a:gd name="T33" fmla="*/ 5 h 147"/>
                <a:gd name="T34" fmla="*/ 109 w 148"/>
                <a:gd name="T35" fmla="*/ 8 h 147"/>
                <a:gd name="T36" fmla="*/ 115 w 148"/>
                <a:gd name="T37" fmla="*/ 13 h 147"/>
                <a:gd name="T38" fmla="*/ 122 w 148"/>
                <a:gd name="T39" fmla="*/ 17 h 147"/>
                <a:gd name="T40" fmla="*/ 127 w 148"/>
                <a:gd name="T41" fmla="*/ 21 h 147"/>
                <a:gd name="T42" fmla="*/ 132 w 148"/>
                <a:gd name="T43" fmla="*/ 26 h 147"/>
                <a:gd name="T44" fmla="*/ 137 w 148"/>
                <a:gd name="T45" fmla="*/ 33 h 147"/>
                <a:gd name="T46" fmla="*/ 142 w 148"/>
                <a:gd name="T47" fmla="*/ 41 h 147"/>
                <a:gd name="T48" fmla="*/ 143 w 148"/>
                <a:gd name="T49" fmla="*/ 49 h 147"/>
                <a:gd name="T50" fmla="*/ 146 w 148"/>
                <a:gd name="T51" fmla="*/ 57 h 147"/>
                <a:gd name="T52" fmla="*/ 148 w 148"/>
                <a:gd name="T53" fmla="*/ 67 h 147"/>
                <a:gd name="T54" fmla="*/ 148 w 148"/>
                <a:gd name="T55" fmla="*/ 77 h 147"/>
                <a:gd name="T56" fmla="*/ 146 w 148"/>
                <a:gd name="T57" fmla="*/ 85 h 147"/>
                <a:gd name="T58" fmla="*/ 145 w 148"/>
                <a:gd name="T59" fmla="*/ 93 h 147"/>
                <a:gd name="T60" fmla="*/ 143 w 148"/>
                <a:gd name="T61" fmla="*/ 101 h 147"/>
                <a:gd name="T62" fmla="*/ 140 w 148"/>
                <a:gd name="T63" fmla="*/ 108 h 147"/>
                <a:gd name="T64" fmla="*/ 135 w 148"/>
                <a:gd name="T65" fmla="*/ 114 h 147"/>
                <a:gd name="T66" fmla="*/ 130 w 148"/>
                <a:gd name="T67" fmla="*/ 121 h 147"/>
                <a:gd name="T68" fmla="*/ 125 w 148"/>
                <a:gd name="T69" fmla="*/ 128 h 147"/>
                <a:gd name="T70" fmla="*/ 117 w 148"/>
                <a:gd name="T71" fmla="*/ 132 h 147"/>
                <a:gd name="T72" fmla="*/ 111 w 148"/>
                <a:gd name="T73" fmla="*/ 137 h 147"/>
                <a:gd name="T74" fmla="*/ 104 w 148"/>
                <a:gd name="T75" fmla="*/ 141 h 147"/>
                <a:gd name="T76" fmla="*/ 96 w 148"/>
                <a:gd name="T77" fmla="*/ 144 h 147"/>
                <a:gd name="T78" fmla="*/ 88 w 148"/>
                <a:gd name="T79" fmla="*/ 145 h 147"/>
                <a:gd name="T80" fmla="*/ 78 w 148"/>
                <a:gd name="T81" fmla="*/ 147 h 147"/>
                <a:gd name="T82" fmla="*/ 68 w 148"/>
                <a:gd name="T83" fmla="*/ 147 h 147"/>
                <a:gd name="T84" fmla="*/ 60 w 148"/>
                <a:gd name="T85" fmla="*/ 145 h 147"/>
                <a:gd name="T86" fmla="*/ 52 w 148"/>
                <a:gd name="T87" fmla="*/ 144 h 147"/>
                <a:gd name="T88" fmla="*/ 45 w 148"/>
                <a:gd name="T89" fmla="*/ 141 h 147"/>
                <a:gd name="T90" fmla="*/ 39 w 148"/>
                <a:gd name="T91" fmla="*/ 137 h 147"/>
                <a:gd name="T92" fmla="*/ 32 w 148"/>
                <a:gd name="T93" fmla="*/ 134 h 147"/>
                <a:gd name="T94" fmla="*/ 27 w 148"/>
                <a:gd name="T95" fmla="*/ 129 h 147"/>
                <a:gd name="T96" fmla="*/ 19 w 148"/>
                <a:gd name="T97" fmla="*/ 121 h 147"/>
                <a:gd name="T98" fmla="*/ 14 w 148"/>
                <a:gd name="T99" fmla="*/ 116 h 147"/>
                <a:gd name="T100" fmla="*/ 9 w 148"/>
                <a:gd name="T101" fmla="*/ 108 h 147"/>
                <a:gd name="T102" fmla="*/ 4 w 148"/>
                <a:gd name="T103" fmla="*/ 100 h 147"/>
                <a:gd name="T104" fmla="*/ 3 w 148"/>
                <a:gd name="T105" fmla="*/ 92 h 147"/>
                <a:gd name="T106" fmla="*/ 1 w 148"/>
                <a:gd name="T107" fmla="*/ 82 h 14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48"/>
                <a:gd name="T163" fmla="*/ 0 h 147"/>
                <a:gd name="T164" fmla="*/ 148 w 148"/>
                <a:gd name="T165" fmla="*/ 147 h 14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48" h="147">
                  <a:moveTo>
                    <a:pt x="0" y="77"/>
                  </a:moveTo>
                  <a:lnTo>
                    <a:pt x="0" y="70"/>
                  </a:lnTo>
                  <a:lnTo>
                    <a:pt x="0" y="69"/>
                  </a:lnTo>
                  <a:lnTo>
                    <a:pt x="1" y="67"/>
                  </a:lnTo>
                  <a:lnTo>
                    <a:pt x="1" y="65"/>
                  </a:lnTo>
                  <a:lnTo>
                    <a:pt x="1" y="64"/>
                  </a:lnTo>
                  <a:lnTo>
                    <a:pt x="1" y="62"/>
                  </a:lnTo>
                  <a:lnTo>
                    <a:pt x="1" y="61"/>
                  </a:lnTo>
                  <a:lnTo>
                    <a:pt x="1" y="59"/>
                  </a:lnTo>
                  <a:lnTo>
                    <a:pt x="1" y="57"/>
                  </a:lnTo>
                  <a:lnTo>
                    <a:pt x="3" y="57"/>
                  </a:lnTo>
                  <a:lnTo>
                    <a:pt x="3" y="56"/>
                  </a:lnTo>
                  <a:lnTo>
                    <a:pt x="3" y="54"/>
                  </a:lnTo>
                  <a:lnTo>
                    <a:pt x="3" y="52"/>
                  </a:lnTo>
                  <a:lnTo>
                    <a:pt x="3" y="51"/>
                  </a:lnTo>
                  <a:lnTo>
                    <a:pt x="4" y="51"/>
                  </a:lnTo>
                  <a:lnTo>
                    <a:pt x="4" y="49"/>
                  </a:lnTo>
                  <a:lnTo>
                    <a:pt x="4" y="48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6" y="43"/>
                  </a:lnTo>
                  <a:lnTo>
                    <a:pt x="8" y="43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9" y="39"/>
                  </a:lnTo>
                  <a:lnTo>
                    <a:pt x="9" y="38"/>
                  </a:lnTo>
                  <a:lnTo>
                    <a:pt x="9" y="36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11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4" y="30"/>
                  </a:lnTo>
                  <a:lnTo>
                    <a:pt x="16" y="28"/>
                  </a:lnTo>
                  <a:lnTo>
                    <a:pt x="18" y="26"/>
                  </a:lnTo>
                  <a:lnTo>
                    <a:pt x="18" y="25"/>
                  </a:lnTo>
                  <a:lnTo>
                    <a:pt x="19" y="25"/>
                  </a:lnTo>
                  <a:lnTo>
                    <a:pt x="19" y="23"/>
                  </a:lnTo>
                  <a:lnTo>
                    <a:pt x="21" y="23"/>
                  </a:lnTo>
                  <a:lnTo>
                    <a:pt x="21" y="21"/>
                  </a:lnTo>
                  <a:lnTo>
                    <a:pt x="22" y="21"/>
                  </a:lnTo>
                  <a:lnTo>
                    <a:pt x="22" y="20"/>
                  </a:lnTo>
                  <a:lnTo>
                    <a:pt x="24" y="20"/>
                  </a:lnTo>
                  <a:lnTo>
                    <a:pt x="24" y="18"/>
                  </a:lnTo>
                  <a:lnTo>
                    <a:pt x="26" y="18"/>
                  </a:lnTo>
                  <a:lnTo>
                    <a:pt x="26" y="17"/>
                  </a:lnTo>
                  <a:lnTo>
                    <a:pt x="27" y="17"/>
                  </a:lnTo>
                  <a:lnTo>
                    <a:pt x="29" y="15"/>
                  </a:lnTo>
                  <a:lnTo>
                    <a:pt x="31" y="13"/>
                  </a:lnTo>
                  <a:lnTo>
                    <a:pt x="32" y="13"/>
                  </a:lnTo>
                  <a:lnTo>
                    <a:pt x="32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5" y="10"/>
                  </a:lnTo>
                  <a:lnTo>
                    <a:pt x="37" y="10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2" y="7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7" y="5"/>
                  </a:lnTo>
                  <a:lnTo>
                    <a:pt x="49" y="3"/>
                  </a:lnTo>
                  <a:lnTo>
                    <a:pt x="50" y="3"/>
                  </a:lnTo>
                  <a:lnTo>
                    <a:pt x="52" y="3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89" y="2"/>
                  </a:lnTo>
                  <a:lnTo>
                    <a:pt x="91" y="2"/>
                  </a:lnTo>
                  <a:lnTo>
                    <a:pt x="93" y="2"/>
                  </a:lnTo>
                  <a:lnTo>
                    <a:pt x="94" y="2"/>
                  </a:lnTo>
                  <a:lnTo>
                    <a:pt x="96" y="3"/>
                  </a:lnTo>
                  <a:lnTo>
                    <a:pt x="97" y="3"/>
                  </a:lnTo>
                  <a:lnTo>
                    <a:pt x="99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2" y="5"/>
                  </a:lnTo>
                  <a:lnTo>
                    <a:pt x="104" y="5"/>
                  </a:lnTo>
                  <a:lnTo>
                    <a:pt x="104" y="7"/>
                  </a:lnTo>
                  <a:lnTo>
                    <a:pt x="106" y="7"/>
                  </a:lnTo>
                  <a:lnTo>
                    <a:pt x="107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8"/>
                  </a:lnTo>
                  <a:lnTo>
                    <a:pt x="111" y="10"/>
                  </a:lnTo>
                  <a:lnTo>
                    <a:pt x="112" y="10"/>
                  </a:lnTo>
                  <a:lnTo>
                    <a:pt x="114" y="12"/>
                  </a:lnTo>
                  <a:lnTo>
                    <a:pt x="115" y="12"/>
                  </a:lnTo>
                  <a:lnTo>
                    <a:pt x="115" y="13"/>
                  </a:lnTo>
                  <a:lnTo>
                    <a:pt x="117" y="13"/>
                  </a:lnTo>
                  <a:lnTo>
                    <a:pt x="119" y="13"/>
                  </a:lnTo>
                  <a:lnTo>
                    <a:pt x="119" y="15"/>
                  </a:lnTo>
                  <a:lnTo>
                    <a:pt x="120" y="15"/>
                  </a:lnTo>
                  <a:lnTo>
                    <a:pt x="120" y="17"/>
                  </a:lnTo>
                  <a:lnTo>
                    <a:pt x="122" y="17"/>
                  </a:lnTo>
                  <a:lnTo>
                    <a:pt x="122" y="18"/>
                  </a:lnTo>
                  <a:lnTo>
                    <a:pt x="124" y="18"/>
                  </a:lnTo>
                  <a:lnTo>
                    <a:pt x="124" y="20"/>
                  </a:lnTo>
                  <a:lnTo>
                    <a:pt x="125" y="20"/>
                  </a:lnTo>
                  <a:lnTo>
                    <a:pt x="125" y="21"/>
                  </a:lnTo>
                  <a:lnTo>
                    <a:pt x="127" y="21"/>
                  </a:lnTo>
                  <a:lnTo>
                    <a:pt x="127" y="23"/>
                  </a:lnTo>
                  <a:lnTo>
                    <a:pt x="128" y="23"/>
                  </a:lnTo>
                  <a:lnTo>
                    <a:pt x="128" y="25"/>
                  </a:lnTo>
                  <a:lnTo>
                    <a:pt x="130" y="25"/>
                  </a:lnTo>
                  <a:lnTo>
                    <a:pt x="130" y="26"/>
                  </a:lnTo>
                  <a:lnTo>
                    <a:pt x="132" y="26"/>
                  </a:lnTo>
                  <a:lnTo>
                    <a:pt x="132" y="28"/>
                  </a:lnTo>
                  <a:lnTo>
                    <a:pt x="133" y="28"/>
                  </a:lnTo>
                  <a:lnTo>
                    <a:pt x="133" y="30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4"/>
                  </a:lnTo>
                  <a:lnTo>
                    <a:pt x="138" y="36"/>
                  </a:lnTo>
                  <a:lnTo>
                    <a:pt x="138" y="38"/>
                  </a:lnTo>
                  <a:lnTo>
                    <a:pt x="140" y="39"/>
                  </a:lnTo>
                  <a:lnTo>
                    <a:pt x="140" y="41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2" y="44"/>
                  </a:lnTo>
                  <a:lnTo>
                    <a:pt x="142" y="46"/>
                  </a:lnTo>
                  <a:lnTo>
                    <a:pt x="143" y="46"/>
                  </a:lnTo>
                  <a:lnTo>
                    <a:pt x="143" y="48"/>
                  </a:lnTo>
                  <a:lnTo>
                    <a:pt x="143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6" y="56"/>
                  </a:lnTo>
                  <a:lnTo>
                    <a:pt x="146" y="57"/>
                  </a:lnTo>
                  <a:lnTo>
                    <a:pt x="146" y="59"/>
                  </a:lnTo>
                  <a:lnTo>
                    <a:pt x="146" y="61"/>
                  </a:lnTo>
                  <a:lnTo>
                    <a:pt x="146" y="62"/>
                  </a:lnTo>
                  <a:lnTo>
                    <a:pt x="146" y="64"/>
                  </a:lnTo>
                  <a:lnTo>
                    <a:pt x="148" y="65"/>
                  </a:lnTo>
                  <a:lnTo>
                    <a:pt x="148" y="67"/>
                  </a:lnTo>
                  <a:lnTo>
                    <a:pt x="148" y="69"/>
                  </a:lnTo>
                  <a:lnTo>
                    <a:pt x="148" y="70"/>
                  </a:lnTo>
                  <a:lnTo>
                    <a:pt x="148" y="72"/>
                  </a:lnTo>
                  <a:lnTo>
                    <a:pt x="148" y="74"/>
                  </a:lnTo>
                  <a:lnTo>
                    <a:pt x="148" y="75"/>
                  </a:lnTo>
                  <a:lnTo>
                    <a:pt x="148" y="77"/>
                  </a:lnTo>
                  <a:lnTo>
                    <a:pt x="148" y="79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6" y="82"/>
                  </a:lnTo>
                  <a:lnTo>
                    <a:pt x="146" y="83"/>
                  </a:lnTo>
                  <a:lnTo>
                    <a:pt x="146" y="85"/>
                  </a:lnTo>
                  <a:lnTo>
                    <a:pt x="146" y="87"/>
                  </a:lnTo>
                  <a:lnTo>
                    <a:pt x="146" y="88"/>
                  </a:lnTo>
                  <a:lnTo>
                    <a:pt x="146" y="90"/>
                  </a:lnTo>
                  <a:lnTo>
                    <a:pt x="146" y="92"/>
                  </a:lnTo>
                  <a:lnTo>
                    <a:pt x="145" y="92"/>
                  </a:lnTo>
                  <a:lnTo>
                    <a:pt x="145" y="93"/>
                  </a:lnTo>
                  <a:lnTo>
                    <a:pt x="145" y="95"/>
                  </a:lnTo>
                  <a:lnTo>
                    <a:pt x="145" y="97"/>
                  </a:lnTo>
                  <a:lnTo>
                    <a:pt x="143" y="97"/>
                  </a:lnTo>
                  <a:lnTo>
                    <a:pt x="143" y="98"/>
                  </a:lnTo>
                  <a:lnTo>
                    <a:pt x="143" y="100"/>
                  </a:lnTo>
                  <a:lnTo>
                    <a:pt x="143" y="101"/>
                  </a:lnTo>
                  <a:lnTo>
                    <a:pt x="142" y="101"/>
                  </a:lnTo>
                  <a:lnTo>
                    <a:pt x="142" y="103"/>
                  </a:lnTo>
                  <a:lnTo>
                    <a:pt x="142" y="105"/>
                  </a:lnTo>
                  <a:lnTo>
                    <a:pt x="140" y="105"/>
                  </a:lnTo>
                  <a:lnTo>
                    <a:pt x="140" y="106"/>
                  </a:lnTo>
                  <a:lnTo>
                    <a:pt x="140" y="108"/>
                  </a:lnTo>
                  <a:lnTo>
                    <a:pt x="138" y="108"/>
                  </a:lnTo>
                  <a:lnTo>
                    <a:pt x="138" y="110"/>
                  </a:lnTo>
                  <a:lnTo>
                    <a:pt x="138" y="111"/>
                  </a:lnTo>
                  <a:lnTo>
                    <a:pt x="137" y="111"/>
                  </a:lnTo>
                  <a:lnTo>
                    <a:pt x="137" y="113"/>
                  </a:lnTo>
                  <a:lnTo>
                    <a:pt x="135" y="114"/>
                  </a:lnTo>
                  <a:lnTo>
                    <a:pt x="135" y="116"/>
                  </a:lnTo>
                  <a:lnTo>
                    <a:pt x="133" y="116"/>
                  </a:lnTo>
                  <a:lnTo>
                    <a:pt x="133" y="118"/>
                  </a:lnTo>
                  <a:lnTo>
                    <a:pt x="132" y="118"/>
                  </a:lnTo>
                  <a:lnTo>
                    <a:pt x="132" y="119"/>
                  </a:lnTo>
                  <a:lnTo>
                    <a:pt x="130" y="121"/>
                  </a:lnTo>
                  <a:lnTo>
                    <a:pt x="128" y="123"/>
                  </a:lnTo>
                  <a:lnTo>
                    <a:pt x="128" y="124"/>
                  </a:lnTo>
                  <a:lnTo>
                    <a:pt x="127" y="124"/>
                  </a:lnTo>
                  <a:lnTo>
                    <a:pt x="127" y="126"/>
                  </a:lnTo>
                  <a:lnTo>
                    <a:pt x="125" y="126"/>
                  </a:lnTo>
                  <a:lnTo>
                    <a:pt x="125" y="128"/>
                  </a:lnTo>
                  <a:lnTo>
                    <a:pt x="124" y="128"/>
                  </a:lnTo>
                  <a:lnTo>
                    <a:pt x="122" y="129"/>
                  </a:lnTo>
                  <a:lnTo>
                    <a:pt x="120" y="131"/>
                  </a:lnTo>
                  <a:lnTo>
                    <a:pt x="119" y="131"/>
                  </a:lnTo>
                  <a:lnTo>
                    <a:pt x="119" y="132"/>
                  </a:lnTo>
                  <a:lnTo>
                    <a:pt x="117" y="132"/>
                  </a:lnTo>
                  <a:lnTo>
                    <a:pt x="117" y="134"/>
                  </a:lnTo>
                  <a:lnTo>
                    <a:pt x="115" y="134"/>
                  </a:lnTo>
                  <a:lnTo>
                    <a:pt x="114" y="136"/>
                  </a:lnTo>
                  <a:lnTo>
                    <a:pt x="112" y="136"/>
                  </a:lnTo>
                  <a:lnTo>
                    <a:pt x="112" y="137"/>
                  </a:lnTo>
                  <a:lnTo>
                    <a:pt x="111" y="137"/>
                  </a:lnTo>
                  <a:lnTo>
                    <a:pt x="109" y="137"/>
                  </a:lnTo>
                  <a:lnTo>
                    <a:pt x="109" y="139"/>
                  </a:lnTo>
                  <a:lnTo>
                    <a:pt x="107" y="139"/>
                  </a:lnTo>
                  <a:lnTo>
                    <a:pt x="106" y="139"/>
                  </a:lnTo>
                  <a:lnTo>
                    <a:pt x="106" y="141"/>
                  </a:lnTo>
                  <a:lnTo>
                    <a:pt x="104" y="141"/>
                  </a:lnTo>
                  <a:lnTo>
                    <a:pt x="102" y="141"/>
                  </a:lnTo>
                  <a:lnTo>
                    <a:pt x="102" y="142"/>
                  </a:lnTo>
                  <a:lnTo>
                    <a:pt x="101" y="142"/>
                  </a:lnTo>
                  <a:lnTo>
                    <a:pt x="99" y="142"/>
                  </a:lnTo>
                  <a:lnTo>
                    <a:pt x="97" y="144"/>
                  </a:lnTo>
                  <a:lnTo>
                    <a:pt x="96" y="144"/>
                  </a:lnTo>
                  <a:lnTo>
                    <a:pt x="94" y="144"/>
                  </a:lnTo>
                  <a:lnTo>
                    <a:pt x="93" y="144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9" y="145"/>
                  </a:lnTo>
                  <a:lnTo>
                    <a:pt x="88" y="145"/>
                  </a:lnTo>
                  <a:lnTo>
                    <a:pt x="86" y="145"/>
                  </a:lnTo>
                  <a:lnTo>
                    <a:pt x="84" y="147"/>
                  </a:lnTo>
                  <a:lnTo>
                    <a:pt x="83" y="147"/>
                  </a:lnTo>
                  <a:lnTo>
                    <a:pt x="81" y="147"/>
                  </a:lnTo>
                  <a:lnTo>
                    <a:pt x="80" y="147"/>
                  </a:lnTo>
                  <a:lnTo>
                    <a:pt x="78" y="147"/>
                  </a:lnTo>
                  <a:lnTo>
                    <a:pt x="76" y="147"/>
                  </a:lnTo>
                  <a:lnTo>
                    <a:pt x="75" y="147"/>
                  </a:lnTo>
                  <a:lnTo>
                    <a:pt x="73" y="147"/>
                  </a:lnTo>
                  <a:lnTo>
                    <a:pt x="71" y="147"/>
                  </a:lnTo>
                  <a:lnTo>
                    <a:pt x="70" y="147"/>
                  </a:lnTo>
                  <a:lnTo>
                    <a:pt x="68" y="147"/>
                  </a:lnTo>
                  <a:lnTo>
                    <a:pt x="66" y="147"/>
                  </a:lnTo>
                  <a:lnTo>
                    <a:pt x="65" y="147"/>
                  </a:lnTo>
                  <a:lnTo>
                    <a:pt x="63" y="147"/>
                  </a:lnTo>
                  <a:lnTo>
                    <a:pt x="63" y="145"/>
                  </a:lnTo>
                  <a:lnTo>
                    <a:pt x="62" y="145"/>
                  </a:lnTo>
                  <a:lnTo>
                    <a:pt x="60" y="145"/>
                  </a:lnTo>
                  <a:lnTo>
                    <a:pt x="58" y="145"/>
                  </a:lnTo>
                  <a:lnTo>
                    <a:pt x="57" y="145"/>
                  </a:lnTo>
                  <a:lnTo>
                    <a:pt x="55" y="145"/>
                  </a:lnTo>
                  <a:lnTo>
                    <a:pt x="55" y="144"/>
                  </a:lnTo>
                  <a:lnTo>
                    <a:pt x="53" y="144"/>
                  </a:lnTo>
                  <a:lnTo>
                    <a:pt x="52" y="144"/>
                  </a:lnTo>
                  <a:lnTo>
                    <a:pt x="50" y="144"/>
                  </a:lnTo>
                  <a:lnTo>
                    <a:pt x="50" y="142"/>
                  </a:lnTo>
                  <a:lnTo>
                    <a:pt x="49" y="142"/>
                  </a:lnTo>
                  <a:lnTo>
                    <a:pt x="47" y="142"/>
                  </a:lnTo>
                  <a:lnTo>
                    <a:pt x="45" y="142"/>
                  </a:lnTo>
                  <a:lnTo>
                    <a:pt x="45" y="141"/>
                  </a:lnTo>
                  <a:lnTo>
                    <a:pt x="44" y="141"/>
                  </a:lnTo>
                  <a:lnTo>
                    <a:pt x="42" y="141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39" y="139"/>
                  </a:lnTo>
                  <a:lnTo>
                    <a:pt x="39" y="137"/>
                  </a:lnTo>
                  <a:lnTo>
                    <a:pt x="37" y="137"/>
                  </a:lnTo>
                  <a:lnTo>
                    <a:pt x="35" y="137"/>
                  </a:lnTo>
                  <a:lnTo>
                    <a:pt x="35" y="136"/>
                  </a:lnTo>
                  <a:lnTo>
                    <a:pt x="34" y="136"/>
                  </a:lnTo>
                  <a:lnTo>
                    <a:pt x="34" y="134"/>
                  </a:lnTo>
                  <a:lnTo>
                    <a:pt x="32" y="134"/>
                  </a:lnTo>
                  <a:lnTo>
                    <a:pt x="31" y="134"/>
                  </a:lnTo>
                  <a:lnTo>
                    <a:pt x="31" y="132"/>
                  </a:lnTo>
                  <a:lnTo>
                    <a:pt x="29" y="132"/>
                  </a:lnTo>
                  <a:lnTo>
                    <a:pt x="29" y="131"/>
                  </a:lnTo>
                  <a:lnTo>
                    <a:pt x="27" y="131"/>
                  </a:lnTo>
                  <a:lnTo>
                    <a:pt x="27" y="129"/>
                  </a:lnTo>
                  <a:lnTo>
                    <a:pt x="26" y="129"/>
                  </a:lnTo>
                  <a:lnTo>
                    <a:pt x="24" y="128"/>
                  </a:lnTo>
                  <a:lnTo>
                    <a:pt x="22" y="126"/>
                  </a:lnTo>
                  <a:lnTo>
                    <a:pt x="21" y="124"/>
                  </a:lnTo>
                  <a:lnTo>
                    <a:pt x="19" y="123"/>
                  </a:lnTo>
                  <a:lnTo>
                    <a:pt x="19" y="121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6" y="119"/>
                  </a:lnTo>
                  <a:lnTo>
                    <a:pt x="16" y="118"/>
                  </a:lnTo>
                  <a:lnTo>
                    <a:pt x="14" y="118"/>
                  </a:lnTo>
                  <a:lnTo>
                    <a:pt x="14" y="116"/>
                  </a:lnTo>
                  <a:lnTo>
                    <a:pt x="13" y="114"/>
                  </a:lnTo>
                  <a:lnTo>
                    <a:pt x="13" y="113"/>
                  </a:lnTo>
                  <a:lnTo>
                    <a:pt x="11" y="113"/>
                  </a:lnTo>
                  <a:lnTo>
                    <a:pt x="11" y="111"/>
                  </a:lnTo>
                  <a:lnTo>
                    <a:pt x="9" y="110"/>
                  </a:lnTo>
                  <a:lnTo>
                    <a:pt x="9" y="108"/>
                  </a:lnTo>
                  <a:lnTo>
                    <a:pt x="8" y="106"/>
                  </a:lnTo>
                  <a:lnTo>
                    <a:pt x="8" y="105"/>
                  </a:lnTo>
                  <a:lnTo>
                    <a:pt x="6" y="103"/>
                  </a:lnTo>
                  <a:lnTo>
                    <a:pt x="6" y="101"/>
                  </a:lnTo>
                  <a:lnTo>
                    <a:pt x="6" y="100"/>
                  </a:lnTo>
                  <a:lnTo>
                    <a:pt x="4" y="100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4" y="95"/>
                  </a:lnTo>
                  <a:lnTo>
                    <a:pt x="3" y="95"/>
                  </a:lnTo>
                  <a:lnTo>
                    <a:pt x="3" y="93"/>
                  </a:lnTo>
                  <a:lnTo>
                    <a:pt x="3" y="92"/>
                  </a:lnTo>
                  <a:lnTo>
                    <a:pt x="3" y="90"/>
                  </a:lnTo>
                  <a:lnTo>
                    <a:pt x="1" y="88"/>
                  </a:lnTo>
                  <a:lnTo>
                    <a:pt x="1" y="87"/>
                  </a:lnTo>
                  <a:lnTo>
                    <a:pt x="1" y="85"/>
                  </a:lnTo>
                  <a:lnTo>
                    <a:pt x="1" y="83"/>
                  </a:lnTo>
                  <a:lnTo>
                    <a:pt x="1" y="82"/>
                  </a:lnTo>
                  <a:lnTo>
                    <a:pt x="1" y="80"/>
                  </a:lnTo>
                  <a:lnTo>
                    <a:pt x="1" y="79"/>
                  </a:lnTo>
                  <a:lnTo>
                    <a:pt x="0" y="79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00B050"/>
            </a:solidFill>
            <a:ln w="47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85" name="Rectangle 49"/>
            <p:cNvSpPr>
              <a:spLocks noChangeArrowheads="1"/>
            </p:cNvSpPr>
            <p:nvPr/>
          </p:nvSpPr>
          <p:spPr bwMode="auto">
            <a:xfrm>
              <a:off x="2179" y="1539"/>
              <a:ext cx="270" cy="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Арский</a:t>
              </a:r>
              <a:endParaRPr lang="ru-RU" dirty="0"/>
            </a:p>
          </p:txBody>
        </p:sp>
        <p:sp>
          <p:nvSpPr>
            <p:cNvPr id="14386" name="Rectangle 50"/>
            <p:cNvSpPr>
              <a:spLocks noChangeArrowheads="1"/>
            </p:cNvSpPr>
            <p:nvPr/>
          </p:nvSpPr>
          <p:spPr bwMode="auto">
            <a:xfrm>
              <a:off x="1674" y="2397"/>
              <a:ext cx="331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Спасский</a:t>
              </a:r>
              <a:endParaRPr lang="ru-RU"/>
            </a:p>
          </p:txBody>
        </p:sp>
        <p:sp>
          <p:nvSpPr>
            <p:cNvPr id="14387" name="Rectangle 51"/>
            <p:cNvSpPr>
              <a:spLocks noChangeArrowheads="1"/>
            </p:cNvSpPr>
            <p:nvPr/>
          </p:nvSpPr>
          <p:spPr bwMode="auto">
            <a:xfrm>
              <a:off x="3657" y="2183"/>
              <a:ext cx="32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Заинский</a:t>
              </a:r>
              <a:endParaRPr lang="ru-RU"/>
            </a:p>
          </p:txBody>
        </p:sp>
        <p:sp>
          <p:nvSpPr>
            <p:cNvPr id="14388" name="Rectangle 52"/>
            <p:cNvSpPr>
              <a:spLocks noChangeArrowheads="1"/>
            </p:cNvSpPr>
            <p:nvPr/>
          </p:nvSpPr>
          <p:spPr bwMode="auto">
            <a:xfrm>
              <a:off x="2590" y="2710"/>
              <a:ext cx="4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Нурлатский</a:t>
              </a:r>
              <a:endParaRPr lang="ru-RU"/>
            </a:p>
          </p:txBody>
        </p:sp>
        <p:sp>
          <p:nvSpPr>
            <p:cNvPr id="14389" name="Rectangle 53"/>
            <p:cNvSpPr>
              <a:spLocks noChangeArrowheads="1"/>
            </p:cNvSpPr>
            <p:nvPr/>
          </p:nvSpPr>
          <p:spPr bwMode="auto">
            <a:xfrm>
              <a:off x="4314" y="1654"/>
              <a:ext cx="398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Агрызский</a:t>
              </a:r>
              <a:endParaRPr lang="ru-RU" dirty="0"/>
            </a:p>
          </p:txBody>
        </p:sp>
        <p:sp>
          <p:nvSpPr>
            <p:cNvPr id="14390" name="Rectangle 54"/>
            <p:cNvSpPr>
              <a:spLocks noChangeArrowheads="1"/>
            </p:cNvSpPr>
            <p:nvPr/>
          </p:nvSpPr>
          <p:spPr bwMode="auto">
            <a:xfrm>
              <a:off x="2914" y="1867"/>
              <a:ext cx="464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Мамадышский</a:t>
              </a:r>
              <a:endParaRPr lang="ru-RU" dirty="0"/>
            </a:p>
          </p:txBody>
        </p:sp>
        <p:sp>
          <p:nvSpPr>
            <p:cNvPr id="14391" name="Rectangle 55"/>
            <p:cNvSpPr>
              <a:spLocks noChangeArrowheads="1"/>
            </p:cNvSpPr>
            <p:nvPr/>
          </p:nvSpPr>
          <p:spPr bwMode="auto">
            <a:xfrm>
              <a:off x="1744" y="2053"/>
              <a:ext cx="3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Лаишевский</a:t>
              </a:r>
              <a:endParaRPr lang="ru-RU"/>
            </a:p>
          </p:txBody>
        </p:sp>
        <p:sp>
          <p:nvSpPr>
            <p:cNvPr id="14392" name="Rectangle 56"/>
            <p:cNvSpPr>
              <a:spLocks noChangeArrowheads="1"/>
            </p:cNvSpPr>
            <p:nvPr/>
          </p:nvSpPr>
          <p:spPr bwMode="auto">
            <a:xfrm>
              <a:off x="3603" y="2435"/>
              <a:ext cx="435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Альметьевский</a:t>
              </a:r>
              <a:endParaRPr lang="ru-RU"/>
            </a:p>
          </p:txBody>
        </p:sp>
        <p:sp>
          <p:nvSpPr>
            <p:cNvPr id="14393" name="Rectangle 57"/>
            <p:cNvSpPr>
              <a:spLocks noChangeArrowheads="1"/>
            </p:cNvSpPr>
            <p:nvPr/>
          </p:nvSpPr>
          <p:spPr bwMode="auto">
            <a:xfrm>
              <a:off x="900" y="2443"/>
              <a:ext cx="296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Буинский</a:t>
              </a:r>
              <a:endParaRPr lang="ru-RU"/>
            </a:p>
          </p:txBody>
        </p:sp>
        <p:sp>
          <p:nvSpPr>
            <p:cNvPr id="14394" name="Rectangle 58"/>
            <p:cNvSpPr>
              <a:spLocks noChangeArrowheads="1"/>
            </p:cNvSpPr>
            <p:nvPr/>
          </p:nvSpPr>
          <p:spPr bwMode="auto">
            <a:xfrm>
              <a:off x="3904" y="1988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Тукаевский</a:t>
              </a:r>
              <a:endParaRPr lang="ru-RU" dirty="0"/>
            </a:p>
          </p:txBody>
        </p:sp>
        <p:sp>
          <p:nvSpPr>
            <p:cNvPr id="14395" name="Rectangle 59"/>
            <p:cNvSpPr>
              <a:spLocks noChangeArrowheads="1"/>
            </p:cNvSpPr>
            <p:nvPr/>
          </p:nvSpPr>
          <p:spPr bwMode="auto">
            <a:xfrm>
              <a:off x="4862" y="1916"/>
              <a:ext cx="497" cy="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Актанышский</a:t>
              </a:r>
              <a:endParaRPr lang="ru-RU"/>
            </a:p>
          </p:txBody>
        </p:sp>
        <p:sp>
          <p:nvSpPr>
            <p:cNvPr id="14396" name="Rectangle 60"/>
            <p:cNvSpPr>
              <a:spLocks noChangeArrowheads="1"/>
            </p:cNvSpPr>
            <p:nvPr/>
          </p:nvSpPr>
          <p:spPr bwMode="auto">
            <a:xfrm>
              <a:off x="4344" y="2452"/>
              <a:ext cx="489" cy="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Азнакаевский</a:t>
              </a:r>
              <a:endParaRPr lang="ru-RU" dirty="0"/>
            </a:p>
          </p:txBody>
        </p:sp>
        <p:sp>
          <p:nvSpPr>
            <p:cNvPr id="14397" name="Rectangle 61"/>
            <p:cNvSpPr>
              <a:spLocks noChangeArrowheads="1"/>
            </p:cNvSpPr>
            <p:nvPr/>
          </p:nvSpPr>
          <p:spPr bwMode="auto">
            <a:xfrm>
              <a:off x="2130" y="2279"/>
              <a:ext cx="38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Алексеевский</a:t>
              </a:r>
              <a:endParaRPr lang="ru-RU"/>
            </a:p>
          </p:txBody>
        </p:sp>
        <p:sp>
          <p:nvSpPr>
            <p:cNvPr id="14398" name="Rectangle 62"/>
            <p:cNvSpPr>
              <a:spLocks noChangeArrowheads="1"/>
            </p:cNvSpPr>
            <p:nvPr/>
          </p:nvSpPr>
          <p:spPr bwMode="auto">
            <a:xfrm>
              <a:off x="1202" y="2542"/>
              <a:ext cx="35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Тетюшский</a:t>
              </a:r>
              <a:endParaRPr lang="ru-RU"/>
            </a:p>
          </p:txBody>
        </p:sp>
        <p:sp>
          <p:nvSpPr>
            <p:cNvPr id="14399" name="Rectangle 63"/>
            <p:cNvSpPr>
              <a:spLocks noChangeArrowheads="1"/>
            </p:cNvSpPr>
            <p:nvPr/>
          </p:nvSpPr>
          <p:spPr bwMode="auto">
            <a:xfrm>
              <a:off x="4326" y="1940"/>
              <a:ext cx="507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Мензелинский</a:t>
              </a:r>
              <a:endParaRPr lang="ru-RU"/>
            </a:p>
          </p:txBody>
        </p:sp>
        <p:sp>
          <p:nvSpPr>
            <p:cNvPr id="14400" name="Rectangle 64"/>
            <p:cNvSpPr>
              <a:spLocks noChangeArrowheads="1"/>
            </p:cNvSpPr>
            <p:nvPr/>
          </p:nvSpPr>
          <p:spPr bwMode="auto">
            <a:xfrm>
              <a:off x="2811" y="1638"/>
              <a:ext cx="406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Кукморский</a:t>
              </a:r>
              <a:endParaRPr lang="ru-RU"/>
            </a:p>
          </p:txBody>
        </p:sp>
        <p:sp>
          <p:nvSpPr>
            <p:cNvPr id="14401" name="Rectangle 65"/>
            <p:cNvSpPr>
              <a:spLocks noChangeArrowheads="1"/>
            </p:cNvSpPr>
            <p:nvPr/>
          </p:nvSpPr>
          <p:spPr bwMode="auto">
            <a:xfrm>
              <a:off x="2085" y="2529"/>
              <a:ext cx="48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Алькеевский</a:t>
              </a:r>
              <a:endParaRPr lang="ru-RU"/>
            </a:p>
          </p:txBody>
        </p:sp>
        <p:sp>
          <p:nvSpPr>
            <p:cNvPr id="14402" name="Rectangle 66"/>
            <p:cNvSpPr>
              <a:spLocks noChangeArrowheads="1"/>
            </p:cNvSpPr>
            <p:nvPr/>
          </p:nvSpPr>
          <p:spPr bwMode="auto">
            <a:xfrm>
              <a:off x="2613" y="2188"/>
              <a:ext cx="483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Чистопольский</a:t>
              </a:r>
              <a:endParaRPr lang="ru-RU"/>
            </a:p>
          </p:txBody>
        </p:sp>
        <p:sp>
          <p:nvSpPr>
            <p:cNvPr id="14403" name="Rectangle 67"/>
            <p:cNvSpPr>
              <a:spLocks noChangeArrowheads="1"/>
            </p:cNvSpPr>
            <p:nvPr/>
          </p:nvSpPr>
          <p:spPr bwMode="auto">
            <a:xfrm>
              <a:off x="3674" y="2679"/>
              <a:ext cx="55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Лениногорский</a:t>
              </a:r>
              <a:endParaRPr lang="ru-RU"/>
            </a:p>
          </p:txBody>
        </p:sp>
        <p:sp>
          <p:nvSpPr>
            <p:cNvPr id="14404" name="Rectangle 68"/>
            <p:cNvSpPr>
              <a:spLocks noChangeArrowheads="1"/>
            </p:cNvSpPr>
            <p:nvPr/>
          </p:nvSpPr>
          <p:spPr bwMode="auto">
            <a:xfrm>
              <a:off x="3190" y="2110"/>
              <a:ext cx="512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Нижнекамский</a:t>
              </a:r>
              <a:endParaRPr lang="ru-RU"/>
            </a:p>
          </p:txBody>
        </p:sp>
        <p:sp>
          <p:nvSpPr>
            <p:cNvPr id="14405" name="Rectangle 69"/>
            <p:cNvSpPr>
              <a:spLocks noChangeArrowheads="1"/>
            </p:cNvSpPr>
            <p:nvPr/>
          </p:nvSpPr>
          <p:spPr bwMode="auto">
            <a:xfrm>
              <a:off x="3448" y="1814"/>
              <a:ext cx="41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Елабужский</a:t>
              </a:r>
              <a:endParaRPr lang="ru-RU" dirty="0"/>
            </a:p>
          </p:txBody>
        </p:sp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1677" y="1667"/>
              <a:ext cx="433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Высокогорский</a:t>
              </a:r>
              <a:endParaRPr lang="ru-RU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2286" y="1991"/>
              <a:ext cx="549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>
                  <a:solidFill>
                    <a:srgbClr val="000000"/>
                  </a:solidFill>
                </a:rPr>
                <a:t>Рыбно-</a:t>
              </a:r>
              <a:r>
                <a:rPr lang="ru-RU" sz="800" b="1" dirty="0" err="1">
                  <a:solidFill>
                    <a:srgbClr val="000000"/>
                  </a:solidFill>
                </a:rPr>
                <a:t>Слободский</a:t>
              </a:r>
              <a:endParaRPr lang="ru-RU" dirty="0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2449" y="1623"/>
              <a:ext cx="36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Сабинский</a:t>
              </a:r>
              <a:endParaRPr lang="ru-RU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1898" y="1839"/>
              <a:ext cx="511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 smtClean="0">
                  <a:solidFill>
                    <a:srgbClr val="000000"/>
                  </a:solidFill>
                </a:rPr>
                <a:t>Пестречинский</a:t>
              </a:r>
              <a:endParaRPr lang="ru-RU" sz="800" b="1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4410" name="Rectangle 74"/>
            <p:cNvSpPr>
              <a:spLocks noChangeArrowheads="1"/>
            </p:cNvSpPr>
            <p:nvPr/>
          </p:nvSpPr>
          <p:spPr bwMode="auto">
            <a:xfrm>
              <a:off x="4438" y="2180"/>
              <a:ext cx="51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Муслюмовский</a:t>
              </a:r>
              <a:endParaRPr lang="ru-RU" dirty="0"/>
            </a:p>
          </p:txBody>
        </p:sp>
        <p:sp>
          <p:nvSpPr>
            <p:cNvPr id="14411" name="Rectangle 75"/>
            <p:cNvSpPr>
              <a:spLocks noChangeArrowheads="1"/>
            </p:cNvSpPr>
            <p:nvPr/>
          </p:nvSpPr>
          <p:spPr bwMode="auto">
            <a:xfrm>
              <a:off x="833" y="2073"/>
              <a:ext cx="36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Кайбицкий</a:t>
              </a:r>
              <a:endParaRPr lang="ru-RU"/>
            </a:p>
          </p:txBody>
        </p:sp>
        <p:sp>
          <p:nvSpPr>
            <p:cNvPr id="14412" name="Rectangle 76"/>
            <p:cNvSpPr>
              <a:spLocks noChangeArrowheads="1"/>
            </p:cNvSpPr>
            <p:nvPr/>
          </p:nvSpPr>
          <p:spPr bwMode="auto">
            <a:xfrm>
              <a:off x="954" y="2241"/>
              <a:ext cx="404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Апастовский</a:t>
              </a:r>
              <a:endParaRPr lang="ru-RU"/>
            </a:p>
          </p:txBody>
        </p:sp>
        <p:sp>
          <p:nvSpPr>
            <p:cNvPr id="14413" name="Rectangle 77"/>
            <p:cNvSpPr>
              <a:spLocks noChangeArrowheads="1"/>
            </p:cNvSpPr>
            <p:nvPr/>
          </p:nvSpPr>
          <p:spPr bwMode="auto">
            <a:xfrm>
              <a:off x="3164" y="2559"/>
              <a:ext cx="45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Черемшанский</a:t>
              </a:r>
              <a:endParaRPr lang="ru-RU"/>
            </a:p>
          </p:txBody>
        </p:sp>
        <p:sp>
          <p:nvSpPr>
            <p:cNvPr id="14414" name="Rectangle 78"/>
            <p:cNvSpPr>
              <a:spLocks noChangeArrowheads="1"/>
            </p:cNvSpPr>
            <p:nvPr/>
          </p:nvSpPr>
          <p:spPr bwMode="auto">
            <a:xfrm>
              <a:off x="2797" y="2492"/>
              <a:ext cx="501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Аксубаевский</a:t>
              </a:r>
              <a:endParaRPr lang="ru-RU"/>
            </a:p>
          </p:txBody>
        </p:sp>
        <p:sp>
          <p:nvSpPr>
            <p:cNvPr id="14415" name="Rectangle 79"/>
            <p:cNvSpPr>
              <a:spLocks noChangeArrowheads="1"/>
            </p:cNvSpPr>
            <p:nvPr/>
          </p:nvSpPr>
          <p:spPr bwMode="auto">
            <a:xfrm>
              <a:off x="4486" y="2903"/>
              <a:ext cx="428" cy="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Бавлинский</a:t>
              </a:r>
              <a:endParaRPr lang="ru-RU"/>
            </a:p>
          </p:txBody>
        </p:sp>
        <p:sp>
          <p:nvSpPr>
            <p:cNvPr id="14416" name="Rectangle 80"/>
            <p:cNvSpPr>
              <a:spLocks noChangeArrowheads="1"/>
            </p:cNvSpPr>
            <p:nvPr/>
          </p:nvSpPr>
          <p:spPr bwMode="auto">
            <a:xfrm>
              <a:off x="4025" y="2213"/>
              <a:ext cx="47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Сармановский</a:t>
              </a:r>
              <a:endParaRPr lang="ru-RU"/>
            </a:p>
          </p:txBody>
        </p:sp>
        <p:sp>
          <p:nvSpPr>
            <p:cNvPr id="14417" name="Rectangle 81"/>
            <p:cNvSpPr>
              <a:spLocks noChangeArrowheads="1"/>
            </p:cNvSpPr>
            <p:nvPr/>
          </p:nvSpPr>
          <p:spPr bwMode="auto">
            <a:xfrm>
              <a:off x="4127" y="2748"/>
              <a:ext cx="54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Бугульминский</a:t>
              </a:r>
              <a:endParaRPr lang="ru-RU"/>
            </a:p>
          </p:txBody>
        </p:sp>
        <p:sp>
          <p:nvSpPr>
            <p:cNvPr id="14418" name="Rectangle 82"/>
            <p:cNvSpPr>
              <a:spLocks noChangeArrowheads="1"/>
            </p:cNvSpPr>
            <p:nvPr/>
          </p:nvSpPr>
          <p:spPr bwMode="auto">
            <a:xfrm>
              <a:off x="994" y="1819"/>
              <a:ext cx="525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Зеленодольский</a:t>
              </a:r>
              <a:endParaRPr lang="ru-RU"/>
            </a:p>
          </p:txBody>
        </p:sp>
        <p:sp>
          <p:nvSpPr>
            <p:cNvPr id="14419" name="Rectangle 83"/>
            <p:cNvSpPr>
              <a:spLocks noChangeArrowheads="1"/>
            </p:cNvSpPr>
            <p:nvPr/>
          </p:nvSpPr>
          <p:spPr bwMode="auto">
            <a:xfrm>
              <a:off x="2327" y="1367"/>
              <a:ext cx="486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Балтасинский</a:t>
              </a:r>
              <a:endParaRPr lang="ru-RU"/>
            </a:p>
          </p:txBody>
        </p:sp>
        <p:sp>
          <p:nvSpPr>
            <p:cNvPr id="14420" name="Rectangle 84"/>
            <p:cNvSpPr>
              <a:spLocks noChangeArrowheads="1"/>
            </p:cNvSpPr>
            <p:nvPr/>
          </p:nvSpPr>
          <p:spPr bwMode="auto">
            <a:xfrm>
              <a:off x="1163" y="1969"/>
              <a:ext cx="518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Верхнеуслонский</a:t>
              </a:r>
              <a:endParaRPr lang="ru-RU"/>
            </a:p>
          </p:txBody>
        </p:sp>
        <p:sp>
          <p:nvSpPr>
            <p:cNvPr id="14421" name="Rectangle 85"/>
            <p:cNvSpPr>
              <a:spLocks noChangeArrowheads="1"/>
            </p:cNvSpPr>
            <p:nvPr/>
          </p:nvSpPr>
          <p:spPr bwMode="auto">
            <a:xfrm>
              <a:off x="2891" y="2325"/>
              <a:ext cx="56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Новошешминский</a:t>
              </a:r>
              <a:endParaRPr lang="ru-RU"/>
            </a:p>
          </p:txBody>
        </p:sp>
        <p:sp>
          <p:nvSpPr>
            <p:cNvPr id="14422" name="Rectangle 86"/>
            <p:cNvSpPr>
              <a:spLocks noChangeArrowheads="1"/>
            </p:cNvSpPr>
            <p:nvPr/>
          </p:nvSpPr>
          <p:spPr bwMode="auto">
            <a:xfrm>
              <a:off x="1742" y="1481"/>
              <a:ext cx="384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Атнинский</a:t>
              </a:r>
              <a:endParaRPr lang="ru-RU" dirty="0"/>
            </a:p>
          </p:txBody>
        </p:sp>
        <p:sp>
          <p:nvSpPr>
            <p:cNvPr id="14423" name="Rectangle 87"/>
            <p:cNvSpPr>
              <a:spLocks noChangeArrowheads="1"/>
            </p:cNvSpPr>
            <p:nvPr/>
          </p:nvSpPr>
          <p:spPr bwMode="auto">
            <a:xfrm>
              <a:off x="388" y="2579"/>
              <a:ext cx="48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Дрожжановский</a:t>
              </a:r>
              <a:endParaRPr lang="ru-RU"/>
            </a:p>
          </p:txBody>
        </p:sp>
        <p:sp>
          <p:nvSpPr>
            <p:cNvPr id="14424" name="Rectangle 88"/>
            <p:cNvSpPr>
              <a:spLocks noChangeArrowheads="1"/>
            </p:cNvSpPr>
            <p:nvPr/>
          </p:nvSpPr>
          <p:spPr bwMode="auto">
            <a:xfrm>
              <a:off x="1439" y="2213"/>
              <a:ext cx="540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Камско-Устьинский</a:t>
              </a:r>
              <a:endParaRPr lang="ru-RU"/>
            </a:p>
          </p:txBody>
        </p:sp>
        <p:sp>
          <p:nvSpPr>
            <p:cNvPr id="14425" name="Rectangle 89"/>
            <p:cNvSpPr>
              <a:spLocks noChangeArrowheads="1"/>
            </p:cNvSpPr>
            <p:nvPr/>
          </p:nvSpPr>
          <p:spPr bwMode="auto">
            <a:xfrm>
              <a:off x="2294" y="1788"/>
              <a:ext cx="438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 dirty="0" err="1">
                  <a:solidFill>
                    <a:srgbClr val="000000"/>
                  </a:solidFill>
                </a:rPr>
                <a:t>Тюлячинский</a:t>
              </a:r>
              <a:endParaRPr lang="ru-RU" dirty="0"/>
            </a:p>
          </p:txBody>
        </p:sp>
        <p:sp>
          <p:nvSpPr>
            <p:cNvPr id="14426" name="Rectangle 90"/>
            <p:cNvSpPr>
              <a:spLocks noChangeArrowheads="1"/>
            </p:cNvSpPr>
            <p:nvPr/>
          </p:nvSpPr>
          <p:spPr bwMode="auto">
            <a:xfrm>
              <a:off x="4509" y="2635"/>
              <a:ext cx="405" cy="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Ютазинский</a:t>
              </a:r>
              <a:endParaRPr lang="ru-RU"/>
            </a:p>
          </p:txBody>
        </p:sp>
        <p:sp>
          <p:nvSpPr>
            <p:cNvPr id="14427" name="Rectangle 91"/>
            <p:cNvSpPr>
              <a:spLocks noChangeArrowheads="1"/>
            </p:cNvSpPr>
            <p:nvPr/>
          </p:nvSpPr>
          <p:spPr bwMode="auto">
            <a:xfrm>
              <a:off x="1541" y="1798"/>
              <a:ext cx="3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100" b="1"/>
                <a:t>Казань</a:t>
              </a:r>
              <a:endParaRPr lang="ru-RU" sz="3200"/>
            </a:p>
          </p:txBody>
        </p:sp>
        <p:sp>
          <p:nvSpPr>
            <p:cNvPr id="14428" name="Rectangle 92"/>
            <p:cNvSpPr>
              <a:spLocks noChangeArrowheads="1"/>
            </p:cNvSpPr>
            <p:nvPr/>
          </p:nvSpPr>
          <p:spPr bwMode="auto">
            <a:xfrm>
              <a:off x="3815" y="1710"/>
              <a:ext cx="438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800" b="1">
                  <a:solidFill>
                    <a:srgbClr val="000000"/>
                  </a:solidFill>
                </a:rPr>
                <a:t>Менделеевский</a:t>
              </a:r>
              <a:endParaRPr lang="ru-RU"/>
            </a:p>
          </p:txBody>
        </p:sp>
        <p:sp>
          <p:nvSpPr>
            <p:cNvPr id="14429" name="Rectangle 93"/>
            <p:cNvSpPr>
              <a:spLocks noChangeArrowheads="1"/>
            </p:cNvSpPr>
            <p:nvPr/>
          </p:nvSpPr>
          <p:spPr bwMode="auto">
            <a:xfrm>
              <a:off x="3985" y="1848"/>
              <a:ext cx="55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spcAft>
                  <a:spcPts val="1000"/>
                </a:spcAft>
              </a:pPr>
              <a:r>
                <a:rPr lang="ru-RU" sz="1000" b="1" dirty="0">
                  <a:solidFill>
                    <a:srgbClr val="000000"/>
                  </a:solidFill>
                </a:rPr>
                <a:t>Набережные Челны</a:t>
              </a:r>
              <a:endParaRPr lang="ru-RU" sz="2400" dirty="0"/>
            </a:p>
          </p:txBody>
        </p:sp>
        <p:sp>
          <p:nvSpPr>
            <p:cNvPr id="14430" name="Rectangle 94"/>
            <p:cNvSpPr>
              <a:spLocks noChangeArrowheads="1"/>
            </p:cNvSpPr>
            <p:nvPr/>
          </p:nvSpPr>
          <p:spPr bwMode="auto">
            <a:xfrm>
              <a:off x="106" y="301"/>
              <a:ext cx="5495" cy="3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1176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58289" y="44624"/>
            <a:ext cx="88320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Arial" pitchFamily="34" charset="0"/>
                <a:cs typeface="Arial" pitchFamily="34" charset="0"/>
              </a:rPr>
              <a:t>Место в рейтинге муниципальных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образований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Rectangle 6"/>
          <p:cNvSpPr>
            <a:spLocks noChangeArrowheads="1"/>
          </p:cNvSpPr>
          <p:nvPr/>
        </p:nvSpPr>
        <p:spPr bwMode="auto">
          <a:xfrm flipV="1">
            <a:off x="396000" y="5681351"/>
            <a:ext cx="540000" cy="72000"/>
          </a:xfrm>
          <a:prstGeom prst="rect">
            <a:avLst/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98" name="Rectangle 7"/>
          <p:cNvSpPr>
            <a:spLocks noChangeArrowheads="1"/>
          </p:cNvSpPr>
          <p:nvPr/>
        </p:nvSpPr>
        <p:spPr bwMode="auto">
          <a:xfrm>
            <a:off x="396000" y="5877272"/>
            <a:ext cx="540000" cy="72000"/>
          </a:xfrm>
          <a:prstGeom prst="rect">
            <a:avLst/>
          </a:prstGeom>
          <a:solidFill>
            <a:srgbClr val="92D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9" name="Rectangle 8"/>
          <p:cNvSpPr>
            <a:spLocks noChangeArrowheads="1"/>
          </p:cNvSpPr>
          <p:nvPr/>
        </p:nvSpPr>
        <p:spPr bwMode="auto">
          <a:xfrm>
            <a:off x="396000" y="6044584"/>
            <a:ext cx="540000" cy="72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0" name="Rectangle 9"/>
          <p:cNvSpPr>
            <a:spLocks noChangeArrowheads="1"/>
          </p:cNvSpPr>
          <p:nvPr/>
        </p:nvSpPr>
        <p:spPr bwMode="auto">
          <a:xfrm flipV="1">
            <a:off x="396000" y="6231946"/>
            <a:ext cx="540000" cy="72000"/>
          </a:xfrm>
          <a:prstGeom prst="rect">
            <a:avLst/>
          </a:prstGeom>
          <a:solidFill>
            <a:srgbClr val="FF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1" name="Rectangle 10"/>
          <p:cNvSpPr>
            <a:spLocks noChangeArrowheads="1"/>
          </p:cNvSpPr>
          <p:nvPr/>
        </p:nvSpPr>
        <p:spPr bwMode="auto">
          <a:xfrm>
            <a:off x="396000" y="6403849"/>
            <a:ext cx="540000" cy="72000"/>
          </a:xfrm>
          <a:prstGeom prst="rect">
            <a:avLst/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1001537" y="5589240"/>
            <a:ext cx="76749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лучшие показатели</a:t>
            </a:r>
          </a:p>
          <a:p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 группе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уровне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хуже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среднесложившегося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значения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худшие показатели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62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695</Words>
  <Application>Microsoft Office PowerPoint</Application>
  <PresentationFormat>Экран (4:3)</PresentationFormat>
  <Paragraphs>472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 Е. Богоудинова</dc:creator>
  <cp:lastModifiedBy>User1</cp:lastModifiedBy>
  <cp:revision>78</cp:revision>
  <dcterms:created xsi:type="dcterms:W3CDTF">2013-01-14T09:23:52Z</dcterms:created>
  <dcterms:modified xsi:type="dcterms:W3CDTF">2017-01-30T12:45:44Z</dcterms:modified>
</cp:coreProperties>
</file>