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0693400" cy="756126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86D"/>
    <a:srgbClr val="A096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27" autoAdjust="0"/>
    <p:restoredTop sz="94660"/>
  </p:normalViewPr>
  <p:slideViewPr>
    <p:cSldViewPr>
      <p:cViewPr varScale="1">
        <p:scale>
          <a:sx n="109" d="100"/>
          <a:sy n="109" d="100"/>
        </p:scale>
        <p:origin x="-14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16.10.13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8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12.jpeg"/><Relationship Id="rId5" Type="http://schemas.openxmlformats.org/officeDocument/2006/relationships/image" Target="../media/image10.jpeg"/><Relationship Id="rId6" Type="http://schemas.openxmlformats.org/officeDocument/2006/relationships/image" Target="../media/image20.jpeg"/><Relationship Id="rId7" Type="http://schemas.openxmlformats.org/officeDocument/2006/relationships/image" Target="../media/image36.jpeg"/><Relationship Id="rId8" Type="http://schemas.openxmlformats.org/officeDocument/2006/relationships/image" Target="../media/image37.jpeg"/><Relationship Id="rId9" Type="http://schemas.openxmlformats.org/officeDocument/2006/relationships/image" Target="../media/image38.jpeg"/><Relationship Id="rId10" Type="http://schemas.openxmlformats.org/officeDocument/2006/relationships/image" Target="../media/image34.jpeg"/><Relationship Id="rId11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12.jpeg"/><Relationship Id="rId7" Type="http://schemas.openxmlformats.org/officeDocument/2006/relationships/image" Target="../media/image14.jpeg"/><Relationship Id="rId8" Type="http://schemas.openxmlformats.org/officeDocument/2006/relationships/image" Target="../media/image40.jpeg"/><Relationship Id="rId9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6.jpeg"/><Relationship Id="rId12" Type="http://schemas.openxmlformats.org/officeDocument/2006/relationships/image" Target="../media/image47.jpeg"/><Relationship Id="rId13" Type="http://schemas.openxmlformats.org/officeDocument/2006/relationships/image" Target="../media/image48.jpeg"/><Relationship Id="rId14" Type="http://schemas.openxmlformats.org/officeDocument/2006/relationships/image" Target="../media/image49.jpeg"/><Relationship Id="rId15" Type="http://schemas.openxmlformats.org/officeDocument/2006/relationships/image" Target="../media/image50.jpeg"/><Relationship Id="rId16" Type="http://schemas.openxmlformats.org/officeDocument/2006/relationships/image" Target="../media/image51.jpeg"/><Relationship Id="rId17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12.jpeg"/><Relationship Id="rId7" Type="http://schemas.openxmlformats.org/officeDocument/2006/relationships/image" Target="../media/image42.jpeg"/><Relationship Id="rId8" Type="http://schemas.openxmlformats.org/officeDocument/2006/relationships/image" Target="../media/image43.jpeg"/><Relationship Id="rId9" Type="http://schemas.openxmlformats.org/officeDocument/2006/relationships/image" Target="../media/image44.jpeg"/><Relationship Id="rId10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12.jpeg"/><Relationship Id="rId7" Type="http://schemas.openxmlformats.org/officeDocument/2006/relationships/image" Target="../media/image42.jpeg"/><Relationship Id="rId8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7.jpeg"/><Relationship Id="rId12" Type="http://schemas.openxmlformats.org/officeDocument/2006/relationships/image" Target="../media/image58.jpeg"/><Relationship Id="rId13" Type="http://schemas.openxmlformats.org/officeDocument/2006/relationships/image" Target="../media/image59.jpeg"/><Relationship Id="rId14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3" Type="http://schemas.openxmlformats.org/officeDocument/2006/relationships/image" Target="../media/image26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27.jpeg"/><Relationship Id="rId7" Type="http://schemas.openxmlformats.org/officeDocument/2006/relationships/image" Target="../media/image14.jpeg"/><Relationship Id="rId8" Type="http://schemas.openxmlformats.org/officeDocument/2006/relationships/image" Target="../media/image54.jpeg"/><Relationship Id="rId9" Type="http://schemas.openxmlformats.org/officeDocument/2006/relationships/image" Target="../media/image55.jpeg"/><Relationship Id="rId10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4.jpeg"/><Relationship Id="rId12" Type="http://schemas.openxmlformats.org/officeDocument/2006/relationships/image" Target="../media/image58.jpeg"/><Relationship Id="rId13" Type="http://schemas.openxmlformats.org/officeDocument/2006/relationships/image" Target="../media/image59.jpeg"/><Relationship Id="rId14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3" Type="http://schemas.openxmlformats.org/officeDocument/2006/relationships/image" Target="../media/image26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27.jpeg"/><Relationship Id="rId7" Type="http://schemas.openxmlformats.org/officeDocument/2006/relationships/image" Target="../media/image14.jpeg"/><Relationship Id="rId8" Type="http://schemas.openxmlformats.org/officeDocument/2006/relationships/image" Target="../media/image61.jpeg"/><Relationship Id="rId9" Type="http://schemas.openxmlformats.org/officeDocument/2006/relationships/image" Target="../media/image62.jpeg"/><Relationship Id="rId10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27.jpeg"/><Relationship Id="rId7" Type="http://schemas.openxmlformats.org/officeDocument/2006/relationships/image" Target="../media/image14.jpeg"/><Relationship Id="rId8" Type="http://schemas.openxmlformats.org/officeDocument/2006/relationships/image" Target="../media/image65.jpeg"/><Relationship Id="rId9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27.jpeg"/><Relationship Id="rId7" Type="http://schemas.openxmlformats.org/officeDocument/2006/relationships/image" Target="../media/image14.jpeg"/><Relationship Id="rId8" Type="http://schemas.openxmlformats.org/officeDocument/2006/relationships/image" Target="../media/image67.jpeg"/><Relationship Id="rId9" Type="http://schemas.openxmlformats.org/officeDocument/2006/relationships/image" Target="../media/image68.jpeg"/><Relationship Id="rId10" Type="http://schemas.openxmlformats.org/officeDocument/2006/relationships/image" Target="../media/image69.jpeg"/><Relationship Id="rId11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3.jpeg"/><Relationship Id="rId1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3" Type="http://schemas.openxmlformats.org/officeDocument/2006/relationships/image" Target="../media/image26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27.jpeg"/><Relationship Id="rId7" Type="http://schemas.openxmlformats.org/officeDocument/2006/relationships/image" Target="../media/image14.jpeg"/><Relationship Id="rId8" Type="http://schemas.openxmlformats.org/officeDocument/2006/relationships/image" Target="../media/image71.jpeg"/><Relationship Id="rId9" Type="http://schemas.openxmlformats.org/officeDocument/2006/relationships/image" Target="../media/image72.jpeg"/><Relationship Id="rId10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jpeg"/><Relationship Id="rId3" Type="http://schemas.openxmlformats.org/officeDocument/2006/relationships/image" Target="../media/image7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6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2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4.jpeg"/><Relationship Id="rId8" Type="http://schemas.openxmlformats.org/officeDocument/2006/relationships/image" Target="../media/image15.jpeg"/><Relationship Id="rId9" Type="http://schemas.openxmlformats.org/officeDocument/2006/relationships/image" Target="../media/image16.jpeg"/><Relationship Id="rId10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jpeg"/><Relationship Id="rId1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Relationship Id="rId4" Type="http://schemas.openxmlformats.org/officeDocument/2006/relationships/image" Target="../media/image12.jpeg"/><Relationship Id="rId5" Type="http://schemas.openxmlformats.org/officeDocument/2006/relationships/image" Target="../media/image10.jpeg"/><Relationship Id="rId6" Type="http://schemas.openxmlformats.org/officeDocument/2006/relationships/image" Target="../media/image20.jpeg"/><Relationship Id="rId7" Type="http://schemas.openxmlformats.org/officeDocument/2006/relationships/image" Target="../media/image14.jpeg"/><Relationship Id="rId8" Type="http://schemas.openxmlformats.org/officeDocument/2006/relationships/image" Target="../media/image21.jpeg"/><Relationship Id="rId9" Type="http://schemas.openxmlformats.org/officeDocument/2006/relationships/image" Target="../media/image22.jpeg"/><Relationship Id="rId10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27.jpeg"/><Relationship Id="rId7" Type="http://schemas.openxmlformats.org/officeDocument/2006/relationships/image" Target="../media/image14.jpeg"/><Relationship Id="rId8" Type="http://schemas.openxmlformats.org/officeDocument/2006/relationships/image" Target="../media/image21.jpeg"/><Relationship Id="rId9" Type="http://schemas.openxmlformats.org/officeDocument/2006/relationships/image" Target="../media/image28.jpeg"/><Relationship Id="rId10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12.jpeg"/><Relationship Id="rId7" Type="http://schemas.openxmlformats.org/officeDocument/2006/relationships/image" Target="../media/image14.jpeg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12.jpeg"/><Relationship Id="rId5" Type="http://schemas.openxmlformats.org/officeDocument/2006/relationships/image" Target="../media/image10.jpeg"/><Relationship Id="rId6" Type="http://schemas.openxmlformats.org/officeDocument/2006/relationships/image" Target="../media/image20.jpeg"/><Relationship Id="rId7" Type="http://schemas.openxmlformats.org/officeDocument/2006/relationships/image" Target="../media/image14.jpeg"/><Relationship Id="rId8" Type="http://schemas.openxmlformats.org/officeDocument/2006/relationships/image" Target="../media/image21.jpeg"/><Relationship Id="rId9" Type="http://schemas.openxmlformats.org/officeDocument/2006/relationships/image" Target="../media/image31.jpeg"/><Relationship Id="rId10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12.jpeg"/><Relationship Id="rId7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10.jpeg"/><Relationship Id="rId5" Type="http://schemas.openxmlformats.org/officeDocument/2006/relationships/image" Target="../media/image20.jpeg"/><Relationship Id="rId6" Type="http://schemas.openxmlformats.org/officeDocument/2006/relationships/image" Target="../media/image12.jpeg"/><Relationship Id="rId7" Type="http://schemas.openxmlformats.org/officeDocument/2006/relationships/image" Target="../media/image34.jpeg"/><Relationship Id="rId8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08821" y="3450615"/>
            <a:ext cx="8384578" cy="1652739"/>
          </a:xfrm>
          <a:custGeom>
            <a:avLst/>
            <a:gdLst>
              <a:gd name="connsiteX0" fmla="*/ 0 w 8384578"/>
              <a:gd name="connsiteY0" fmla="*/ 1652739 h 1652739"/>
              <a:gd name="connsiteX1" fmla="*/ 8384578 w 8384578"/>
              <a:gd name="connsiteY1" fmla="*/ 1652739 h 1652739"/>
              <a:gd name="connsiteX2" fmla="*/ 8384578 w 8384578"/>
              <a:gd name="connsiteY2" fmla="*/ 0 h 1652739"/>
              <a:gd name="connsiteX3" fmla="*/ 0 w 8384578"/>
              <a:gd name="connsiteY3" fmla="*/ 0 h 1652739"/>
              <a:gd name="connsiteX4" fmla="*/ 0 w 8384578"/>
              <a:gd name="connsiteY4" fmla="*/ 1652739 h 16527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84578" h="1652739">
                <a:moveTo>
                  <a:pt x="0" y="1652739"/>
                </a:moveTo>
                <a:lnTo>
                  <a:pt x="8384578" y="1652739"/>
                </a:lnTo>
                <a:lnTo>
                  <a:pt x="8384578" y="0"/>
                </a:lnTo>
                <a:lnTo>
                  <a:pt x="0" y="0"/>
                </a:lnTo>
                <a:lnTo>
                  <a:pt x="0" y="1652739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66590" y="1979719"/>
            <a:ext cx="235064" cy="241274"/>
          </a:xfrm>
          <a:custGeom>
            <a:avLst/>
            <a:gdLst>
              <a:gd name="connsiteX0" fmla="*/ 231152 w 235064"/>
              <a:gd name="connsiteY0" fmla="*/ 241274 h 241274"/>
              <a:gd name="connsiteX1" fmla="*/ 0 w 235064"/>
              <a:gd name="connsiteY1" fmla="*/ 241274 h 241274"/>
              <a:gd name="connsiteX2" fmla="*/ 0 w 235064"/>
              <a:gd name="connsiteY2" fmla="*/ 233235 h 241274"/>
              <a:gd name="connsiteX3" fmla="*/ 33807 w 235064"/>
              <a:gd name="connsiteY3" fmla="*/ 233235 h 241274"/>
              <a:gd name="connsiteX4" fmla="*/ 33807 w 235064"/>
              <a:gd name="connsiteY4" fmla="*/ 8064 h 241274"/>
              <a:gd name="connsiteX5" fmla="*/ 0 w 235064"/>
              <a:gd name="connsiteY5" fmla="*/ 8064 h 241274"/>
              <a:gd name="connsiteX6" fmla="*/ 0 w 235064"/>
              <a:gd name="connsiteY6" fmla="*/ 0 h 241274"/>
              <a:gd name="connsiteX7" fmla="*/ 225628 w 235064"/>
              <a:gd name="connsiteY7" fmla="*/ 0 h 241274"/>
              <a:gd name="connsiteX8" fmla="*/ 228371 w 235064"/>
              <a:gd name="connsiteY8" fmla="*/ 77292 h 241274"/>
              <a:gd name="connsiteX9" fmla="*/ 214376 w 235064"/>
              <a:gd name="connsiteY9" fmla="*/ 77292 h 241274"/>
              <a:gd name="connsiteX10" fmla="*/ 198501 w 235064"/>
              <a:gd name="connsiteY10" fmla="*/ 36804 h 241274"/>
              <a:gd name="connsiteX11" fmla="*/ 132016 w 235064"/>
              <a:gd name="connsiteY11" fmla="*/ 8064 h 241274"/>
              <a:gd name="connsiteX12" fmla="*/ 94297 w 235064"/>
              <a:gd name="connsiteY12" fmla="*/ 8064 h 241274"/>
              <a:gd name="connsiteX13" fmla="*/ 94297 w 235064"/>
              <a:gd name="connsiteY13" fmla="*/ 104647 h 241274"/>
              <a:gd name="connsiteX14" fmla="*/ 120053 w 235064"/>
              <a:gd name="connsiteY14" fmla="*/ 104647 h 241274"/>
              <a:gd name="connsiteX15" fmla="*/ 147675 w 235064"/>
              <a:gd name="connsiteY15" fmla="*/ 94310 h 241274"/>
              <a:gd name="connsiteX16" fmla="*/ 161023 w 235064"/>
              <a:gd name="connsiteY16" fmla="*/ 60743 h 241274"/>
              <a:gd name="connsiteX17" fmla="*/ 174574 w 235064"/>
              <a:gd name="connsiteY17" fmla="*/ 60743 h 241274"/>
              <a:gd name="connsiteX18" fmla="*/ 174574 w 235064"/>
              <a:gd name="connsiteY18" fmla="*/ 157340 h 241274"/>
              <a:gd name="connsiteX19" fmla="*/ 161023 w 235064"/>
              <a:gd name="connsiteY19" fmla="*/ 157340 h 241274"/>
              <a:gd name="connsiteX20" fmla="*/ 155498 w 235064"/>
              <a:gd name="connsiteY20" fmla="*/ 131813 h 241274"/>
              <a:gd name="connsiteX21" fmla="*/ 120053 w 235064"/>
              <a:gd name="connsiteY21" fmla="*/ 112712 h 241274"/>
              <a:gd name="connsiteX22" fmla="*/ 94297 w 235064"/>
              <a:gd name="connsiteY22" fmla="*/ 112712 h 241274"/>
              <a:gd name="connsiteX23" fmla="*/ 94297 w 235064"/>
              <a:gd name="connsiteY23" fmla="*/ 233235 h 241274"/>
              <a:gd name="connsiteX24" fmla="*/ 132016 w 235064"/>
              <a:gd name="connsiteY24" fmla="*/ 233235 h 241274"/>
              <a:gd name="connsiteX25" fmla="*/ 200342 w 235064"/>
              <a:gd name="connsiteY25" fmla="*/ 203326 h 241274"/>
              <a:gd name="connsiteX26" fmla="*/ 221729 w 235064"/>
              <a:gd name="connsiteY26" fmla="*/ 161480 h 241274"/>
              <a:gd name="connsiteX27" fmla="*/ 235064 w 235064"/>
              <a:gd name="connsiteY27" fmla="*/ 161480 h 241274"/>
              <a:gd name="connsiteX28" fmla="*/ 231152 w 235064"/>
              <a:gd name="connsiteY28" fmla="*/ 241274 h 2412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235064" h="241274">
                <a:moveTo>
                  <a:pt x="231152" y="241274"/>
                </a:moveTo>
                <a:lnTo>
                  <a:pt x="0" y="241274"/>
                </a:lnTo>
                <a:lnTo>
                  <a:pt x="0" y="233235"/>
                </a:lnTo>
                <a:lnTo>
                  <a:pt x="33807" y="233235"/>
                </a:lnTo>
                <a:lnTo>
                  <a:pt x="33807" y="8064"/>
                </a:lnTo>
                <a:lnTo>
                  <a:pt x="0" y="8064"/>
                </a:lnTo>
                <a:lnTo>
                  <a:pt x="0" y="0"/>
                </a:lnTo>
                <a:lnTo>
                  <a:pt x="225628" y="0"/>
                </a:lnTo>
                <a:lnTo>
                  <a:pt x="228371" y="77292"/>
                </a:lnTo>
                <a:lnTo>
                  <a:pt x="214376" y="77292"/>
                </a:lnTo>
                <a:cubicBezTo>
                  <a:pt x="213207" y="66700"/>
                  <a:pt x="208140" y="50152"/>
                  <a:pt x="198501" y="36804"/>
                </a:cubicBezTo>
                <a:cubicBezTo>
                  <a:pt x="190906" y="25768"/>
                  <a:pt x="172275" y="8064"/>
                  <a:pt x="132016" y="8064"/>
                </a:cubicBezTo>
                <a:lnTo>
                  <a:pt x="94297" y="8064"/>
                </a:lnTo>
                <a:lnTo>
                  <a:pt x="94297" y="104647"/>
                </a:lnTo>
                <a:lnTo>
                  <a:pt x="120053" y="104647"/>
                </a:lnTo>
                <a:cubicBezTo>
                  <a:pt x="130187" y="104647"/>
                  <a:pt x="138684" y="102844"/>
                  <a:pt x="147675" y="94310"/>
                </a:cubicBezTo>
                <a:cubicBezTo>
                  <a:pt x="157086" y="85102"/>
                  <a:pt x="161023" y="72008"/>
                  <a:pt x="161023" y="60743"/>
                </a:cubicBezTo>
                <a:lnTo>
                  <a:pt x="174574" y="60743"/>
                </a:lnTo>
                <a:lnTo>
                  <a:pt x="174574" y="157340"/>
                </a:lnTo>
                <a:lnTo>
                  <a:pt x="161023" y="157340"/>
                </a:lnTo>
                <a:cubicBezTo>
                  <a:pt x="161023" y="149517"/>
                  <a:pt x="159397" y="139153"/>
                  <a:pt x="155498" y="131813"/>
                </a:cubicBezTo>
                <a:cubicBezTo>
                  <a:pt x="145821" y="113410"/>
                  <a:pt x="127431" y="112712"/>
                  <a:pt x="120053" y="112712"/>
                </a:cubicBezTo>
                <a:lnTo>
                  <a:pt x="94297" y="112712"/>
                </a:lnTo>
                <a:lnTo>
                  <a:pt x="94297" y="233235"/>
                </a:lnTo>
                <a:lnTo>
                  <a:pt x="132016" y="233235"/>
                </a:lnTo>
                <a:cubicBezTo>
                  <a:pt x="162839" y="233235"/>
                  <a:pt x="186982" y="218503"/>
                  <a:pt x="200342" y="203326"/>
                </a:cubicBezTo>
                <a:cubicBezTo>
                  <a:pt x="211594" y="190677"/>
                  <a:pt x="219417" y="173875"/>
                  <a:pt x="221729" y="161480"/>
                </a:cubicBezTo>
                <a:lnTo>
                  <a:pt x="235064" y="161480"/>
                </a:lnTo>
                <a:lnTo>
                  <a:pt x="231152" y="241274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674128" y="1979719"/>
            <a:ext cx="321310" cy="241274"/>
          </a:xfrm>
          <a:custGeom>
            <a:avLst/>
            <a:gdLst>
              <a:gd name="connsiteX0" fmla="*/ 321309 w 321310"/>
              <a:gd name="connsiteY0" fmla="*/ 241274 h 241274"/>
              <a:gd name="connsiteX1" fmla="*/ 193903 w 321310"/>
              <a:gd name="connsiteY1" fmla="*/ 241274 h 241274"/>
              <a:gd name="connsiteX2" fmla="*/ 193903 w 321310"/>
              <a:gd name="connsiteY2" fmla="*/ 233235 h 241274"/>
              <a:gd name="connsiteX3" fmla="*/ 227012 w 321310"/>
              <a:gd name="connsiteY3" fmla="*/ 233235 h 241274"/>
              <a:gd name="connsiteX4" fmla="*/ 227012 w 321310"/>
              <a:gd name="connsiteY4" fmla="*/ 19570 h 241274"/>
              <a:gd name="connsiteX5" fmla="*/ 141223 w 321310"/>
              <a:gd name="connsiteY5" fmla="*/ 241274 h 241274"/>
              <a:gd name="connsiteX6" fmla="*/ 133387 w 321310"/>
              <a:gd name="connsiteY6" fmla="*/ 241274 h 241274"/>
              <a:gd name="connsiteX7" fmla="*/ 46456 w 321310"/>
              <a:gd name="connsiteY7" fmla="*/ 19570 h 241274"/>
              <a:gd name="connsiteX8" fmla="*/ 46456 w 321310"/>
              <a:gd name="connsiteY8" fmla="*/ 186080 h 241274"/>
              <a:gd name="connsiteX9" fmla="*/ 54292 w 321310"/>
              <a:gd name="connsiteY9" fmla="*/ 223367 h 241274"/>
              <a:gd name="connsiteX10" fmla="*/ 77266 w 321310"/>
              <a:gd name="connsiteY10" fmla="*/ 233235 h 241274"/>
              <a:gd name="connsiteX11" fmla="*/ 77266 w 321310"/>
              <a:gd name="connsiteY11" fmla="*/ 241274 h 241274"/>
              <a:gd name="connsiteX12" fmla="*/ 0 w 321310"/>
              <a:gd name="connsiteY12" fmla="*/ 241274 h 241274"/>
              <a:gd name="connsiteX13" fmla="*/ 0 w 321310"/>
              <a:gd name="connsiteY13" fmla="*/ 233235 h 241274"/>
              <a:gd name="connsiteX14" fmla="*/ 24612 w 321310"/>
              <a:gd name="connsiteY14" fmla="*/ 222199 h 241274"/>
              <a:gd name="connsiteX15" fmla="*/ 34035 w 321310"/>
              <a:gd name="connsiteY15" fmla="*/ 184467 h 241274"/>
              <a:gd name="connsiteX16" fmla="*/ 34035 w 321310"/>
              <a:gd name="connsiteY16" fmla="*/ 44627 h 241274"/>
              <a:gd name="connsiteX17" fmla="*/ 26898 w 321310"/>
              <a:gd name="connsiteY17" fmla="*/ 14731 h 241274"/>
              <a:gd name="connsiteX18" fmla="*/ 2057 w 321310"/>
              <a:gd name="connsiteY18" fmla="*/ 8064 h 241274"/>
              <a:gd name="connsiteX19" fmla="*/ 2057 w 321310"/>
              <a:gd name="connsiteY19" fmla="*/ 0 h 241274"/>
              <a:gd name="connsiteX20" fmla="*/ 100279 w 321310"/>
              <a:gd name="connsiteY20" fmla="*/ 0 h 241274"/>
              <a:gd name="connsiteX21" fmla="*/ 161912 w 321310"/>
              <a:gd name="connsiteY21" fmla="*/ 154584 h 241274"/>
              <a:gd name="connsiteX22" fmla="*/ 223100 w 321310"/>
              <a:gd name="connsiteY22" fmla="*/ 0 h 241274"/>
              <a:gd name="connsiteX23" fmla="*/ 321309 w 321310"/>
              <a:gd name="connsiteY23" fmla="*/ 0 h 241274"/>
              <a:gd name="connsiteX24" fmla="*/ 321309 w 321310"/>
              <a:gd name="connsiteY24" fmla="*/ 8064 h 241274"/>
              <a:gd name="connsiteX25" fmla="*/ 287502 w 321310"/>
              <a:gd name="connsiteY25" fmla="*/ 8064 h 241274"/>
              <a:gd name="connsiteX26" fmla="*/ 287502 w 321310"/>
              <a:gd name="connsiteY26" fmla="*/ 233235 h 241274"/>
              <a:gd name="connsiteX27" fmla="*/ 321309 w 321310"/>
              <a:gd name="connsiteY27" fmla="*/ 233235 h 241274"/>
              <a:gd name="connsiteX28" fmla="*/ 321309 w 321310"/>
              <a:gd name="connsiteY28" fmla="*/ 241274 h 2412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321310" h="241274">
                <a:moveTo>
                  <a:pt x="321309" y="241274"/>
                </a:moveTo>
                <a:lnTo>
                  <a:pt x="193903" y="241274"/>
                </a:lnTo>
                <a:lnTo>
                  <a:pt x="193903" y="233235"/>
                </a:lnTo>
                <a:lnTo>
                  <a:pt x="227012" y="233235"/>
                </a:lnTo>
                <a:lnTo>
                  <a:pt x="227012" y="19570"/>
                </a:lnTo>
                <a:lnTo>
                  <a:pt x="141223" y="241274"/>
                </a:lnTo>
                <a:lnTo>
                  <a:pt x="133387" y="241274"/>
                </a:lnTo>
                <a:lnTo>
                  <a:pt x="46456" y="19570"/>
                </a:lnTo>
                <a:lnTo>
                  <a:pt x="46456" y="186080"/>
                </a:lnTo>
                <a:cubicBezTo>
                  <a:pt x="46456" y="212547"/>
                  <a:pt x="51980" y="220370"/>
                  <a:pt x="54292" y="223367"/>
                </a:cubicBezTo>
                <a:cubicBezTo>
                  <a:pt x="60502" y="230936"/>
                  <a:pt x="68313" y="233019"/>
                  <a:pt x="77266" y="233235"/>
                </a:cubicBezTo>
                <a:lnTo>
                  <a:pt x="77266" y="241274"/>
                </a:lnTo>
                <a:lnTo>
                  <a:pt x="0" y="241274"/>
                </a:lnTo>
                <a:lnTo>
                  <a:pt x="0" y="233235"/>
                </a:lnTo>
                <a:cubicBezTo>
                  <a:pt x="7137" y="232536"/>
                  <a:pt x="17246" y="230238"/>
                  <a:pt x="24612" y="222199"/>
                </a:cubicBezTo>
                <a:cubicBezTo>
                  <a:pt x="32423" y="212991"/>
                  <a:pt x="34035" y="195960"/>
                  <a:pt x="34035" y="184467"/>
                </a:cubicBezTo>
                <a:lnTo>
                  <a:pt x="34035" y="44627"/>
                </a:lnTo>
                <a:cubicBezTo>
                  <a:pt x="34035" y="24599"/>
                  <a:pt x="31280" y="18402"/>
                  <a:pt x="26898" y="14731"/>
                </a:cubicBezTo>
                <a:cubicBezTo>
                  <a:pt x="22771" y="11506"/>
                  <a:pt x="14477" y="8750"/>
                  <a:pt x="2057" y="8064"/>
                </a:cubicBezTo>
                <a:lnTo>
                  <a:pt x="2057" y="0"/>
                </a:lnTo>
                <a:lnTo>
                  <a:pt x="100279" y="0"/>
                </a:lnTo>
                <a:lnTo>
                  <a:pt x="161912" y="154584"/>
                </a:lnTo>
                <a:lnTo>
                  <a:pt x="223100" y="0"/>
                </a:lnTo>
                <a:lnTo>
                  <a:pt x="321309" y="0"/>
                </a:lnTo>
                <a:lnTo>
                  <a:pt x="321309" y="8064"/>
                </a:lnTo>
                <a:lnTo>
                  <a:pt x="287502" y="8064"/>
                </a:lnTo>
                <a:lnTo>
                  <a:pt x="287502" y="233235"/>
                </a:lnTo>
                <a:lnTo>
                  <a:pt x="321309" y="233235"/>
                </a:lnTo>
                <a:lnTo>
                  <a:pt x="321309" y="241274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056856" y="1979719"/>
            <a:ext cx="234835" cy="241274"/>
          </a:xfrm>
          <a:custGeom>
            <a:avLst/>
            <a:gdLst>
              <a:gd name="connsiteX0" fmla="*/ 231152 w 234835"/>
              <a:gd name="connsiteY0" fmla="*/ 241274 h 241274"/>
              <a:gd name="connsiteX1" fmla="*/ 0 w 234835"/>
              <a:gd name="connsiteY1" fmla="*/ 241274 h 241274"/>
              <a:gd name="connsiteX2" fmla="*/ 0 w 234835"/>
              <a:gd name="connsiteY2" fmla="*/ 233235 h 241274"/>
              <a:gd name="connsiteX3" fmla="*/ 33578 w 234835"/>
              <a:gd name="connsiteY3" fmla="*/ 233235 h 241274"/>
              <a:gd name="connsiteX4" fmla="*/ 33578 w 234835"/>
              <a:gd name="connsiteY4" fmla="*/ 8064 h 241274"/>
              <a:gd name="connsiteX5" fmla="*/ 0 w 234835"/>
              <a:gd name="connsiteY5" fmla="*/ 8064 h 241274"/>
              <a:gd name="connsiteX6" fmla="*/ 0 w 234835"/>
              <a:gd name="connsiteY6" fmla="*/ 0 h 241274"/>
              <a:gd name="connsiteX7" fmla="*/ 225412 w 234835"/>
              <a:gd name="connsiteY7" fmla="*/ 0 h 241274"/>
              <a:gd name="connsiteX8" fmla="*/ 228168 w 234835"/>
              <a:gd name="connsiteY8" fmla="*/ 77292 h 241274"/>
              <a:gd name="connsiteX9" fmla="*/ 214134 w 234835"/>
              <a:gd name="connsiteY9" fmla="*/ 77292 h 241274"/>
              <a:gd name="connsiteX10" fmla="*/ 198501 w 234835"/>
              <a:gd name="connsiteY10" fmla="*/ 36804 h 241274"/>
              <a:gd name="connsiteX11" fmla="*/ 131800 w 234835"/>
              <a:gd name="connsiteY11" fmla="*/ 8064 h 241274"/>
              <a:gd name="connsiteX12" fmla="*/ 94310 w 234835"/>
              <a:gd name="connsiteY12" fmla="*/ 8064 h 241274"/>
              <a:gd name="connsiteX13" fmla="*/ 94310 w 234835"/>
              <a:gd name="connsiteY13" fmla="*/ 104647 h 241274"/>
              <a:gd name="connsiteX14" fmla="*/ 120065 w 234835"/>
              <a:gd name="connsiteY14" fmla="*/ 104647 h 241274"/>
              <a:gd name="connsiteX15" fmla="*/ 147434 w 234835"/>
              <a:gd name="connsiteY15" fmla="*/ 94310 h 241274"/>
              <a:gd name="connsiteX16" fmla="*/ 161010 w 234835"/>
              <a:gd name="connsiteY16" fmla="*/ 60743 h 241274"/>
              <a:gd name="connsiteX17" fmla="*/ 174345 w 234835"/>
              <a:gd name="connsiteY17" fmla="*/ 60743 h 241274"/>
              <a:gd name="connsiteX18" fmla="*/ 174345 w 234835"/>
              <a:gd name="connsiteY18" fmla="*/ 157340 h 241274"/>
              <a:gd name="connsiteX19" fmla="*/ 161010 w 234835"/>
              <a:gd name="connsiteY19" fmla="*/ 157340 h 241274"/>
              <a:gd name="connsiteX20" fmla="*/ 155232 w 234835"/>
              <a:gd name="connsiteY20" fmla="*/ 131813 h 241274"/>
              <a:gd name="connsiteX21" fmla="*/ 120065 w 234835"/>
              <a:gd name="connsiteY21" fmla="*/ 112712 h 241274"/>
              <a:gd name="connsiteX22" fmla="*/ 94310 w 234835"/>
              <a:gd name="connsiteY22" fmla="*/ 112712 h 241274"/>
              <a:gd name="connsiteX23" fmla="*/ 94310 w 234835"/>
              <a:gd name="connsiteY23" fmla="*/ 233235 h 241274"/>
              <a:gd name="connsiteX24" fmla="*/ 131800 w 234835"/>
              <a:gd name="connsiteY24" fmla="*/ 233235 h 241274"/>
              <a:gd name="connsiteX25" fmla="*/ 200126 w 234835"/>
              <a:gd name="connsiteY25" fmla="*/ 203326 h 241274"/>
              <a:gd name="connsiteX26" fmla="*/ 221500 w 234835"/>
              <a:gd name="connsiteY26" fmla="*/ 161480 h 241274"/>
              <a:gd name="connsiteX27" fmla="*/ 234835 w 234835"/>
              <a:gd name="connsiteY27" fmla="*/ 161480 h 241274"/>
              <a:gd name="connsiteX28" fmla="*/ 231152 w 234835"/>
              <a:gd name="connsiteY28" fmla="*/ 241274 h 2412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234835" h="241274">
                <a:moveTo>
                  <a:pt x="231152" y="241274"/>
                </a:moveTo>
                <a:lnTo>
                  <a:pt x="0" y="241274"/>
                </a:lnTo>
                <a:lnTo>
                  <a:pt x="0" y="233235"/>
                </a:lnTo>
                <a:lnTo>
                  <a:pt x="33578" y="233235"/>
                </a:lnTo>
                <a:lnTo>
                  <a:pt x="33578" y="8064"/>
                </a:lnTo>
                <a:lnTo>
                  <a:pt x="0" y="8064"/>
                </a:lnTo>
                <a:lnTo>
                  <a:pt x="0" y="0"/>
                </a:lnTo>
                <a:lnTo>
                  <a:pt x="225412" y="0"/>
                </a:lnTo>
                <a:lnTo>
                  <a:pt x="228168" y="77292"/>
                </a:lnTo>
                <a:lnTo>
                  <a:pt x="214134" y="77292"/>
                </a:lnTo>
                <a:cubicBezTo>
                  <a:pt x="212979" y="66700"/>
                  <a:pt x="207924" y="50152"/>
                  <a:pt x="198501" y="36804"/>
                </a:cubicBezTo>
                <a:cubicBezTo>
                  <a:pt x="190665" y="25768"/>
                  <a:pt x="172046" y="8064"/>
                  <a:pt x="131800" y="8064"/>
                </a:cubicBezTo>
                <a:lnTo>
                  <a:pt x="94310" y="8064"/>
                </a:lnTo>
                <a:lnTo>
                  <a:pt x="94310" y="104647"/>
                </a:lnTo>
                <a:lnTo>
                  <a:pt x="120065" y="104647"/>
                </a:lnTo>
                <a:cubicBezTo>
                  <a:pt x="129946" y="104647"/>
                  <a:pt x="138455" y="102844"/>
                  <a:pt x="147434" y="94310"/>
                </a:cubicBezTo>
                <a:cubicBezTo>
                  <a:pt x="156857" y="85102"/>
                  <a:pt x="161010" y="72008"/>
                  <a:pt x="161010" y="60743"/>
                </a:cubicBezTo>
                <a:lnTo>
                  <a:pt x="174345" y="60743"/>
                </a:lnTo>
                <a:lnTo>
                  <a:pt x="174345" y="157340"/>
                </a:lnTo>
                <a:lnTo>
                  <a:pt x="161010" y="157340"/>
                </a:lnTo>
                <a:cubicBezTo>
                  <a:pt x="161010" y="149517"/>
                  <a:pt x="159169" y="139153"/>
                  <a:pt x="155232" y="131813"/>
                </a:cubicBezTo>
                <a:cubicBezTo>
                  <a:pt x="145821" y="113410"/>
                  <a:pt x="127419" y="112712"/>
                  <a:pt x="120065" y="112712"/>
                </a:cubicBezTo>
                <a:lnTo>
                  <a:pt x="94310" y="112712"/>
                </a:lnTo>
                <a:lnTo>
                  <a:pt x="94310" y="233235"/>
                </a:lnTo>
                <a:lnTo>
                  <a:pt x="131800" y="233235"/>
                </a:lnTo>
                <a:cubicBezTo>
                  <a:pt x="162623" y="233235"/>
                  <a:pt x="186766" y="218503"/>
                  <a:pt x="200126" y="203326"/>
                </a:cubicBezTo>
                <a:cubicBezTo>
                  <a:pt x="211366" y="190677"/>
                  <a:pt x="219201" y="173875"/>
                  <a:pt x="221500" y="161480"/>
                </a:cubicBezTo>
                <a:lnTo>
                  <a:pt x="234835" y="161480"/>
                </a:lnTo>
                <a:lnTo>
                  <a:pt x="231152" y="241274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70195" y="1979724"/>
            <a:ext cx="228854" cy="244271"/>
          </a:xfrm>
          <a:custGeom>
            <a:avLst/>
            <a:gdLst>
              <a:gd name="connsiteX0" fmla="*/ 132956 w 228854"/>
              <a:gd name="connsiteY0" fmla="*/ 244271 h 244271"/>
              <a:gd name="connsiteX1" fmla="*/ 47167 w 228854"/>
              <a:gd name="connsiteY1" fmla="*/ 214134 h 244271"/>
              <a:gd name="connsiteX2" fmla="*/ 34264 w 228854"/>
              <a:gd name="connsiteY2" fmla="*/ 161696 h 244271"/>
              <a:gd name="connsiteX3" fmla="*/ 34264 w 228854"/>
              <a:gd name="connsiteY3" fmla="*/ 8051 h 244271"/>
              <a:gd name="connsiteX4" fmla="*/ 0 w 228854"/>
              <a:gd name="connsiteY4" fmla="*/ 8051 h 244271"/>
              <a:gd name="connsiteX5" fmla="*/ 0 w 228854"/>
              <a:gd name="connsiteY5" fmla="*/ 0 h 244271"/>
              <a:gd name="connsiteX6" fmla="*/ 127647 w 228854"/>
              <a:gd name="connsiteY6" fmla="*/ 0 h 244271"/>
              <a:gd name="connsiteX7" fmla="*/ 127647 w 228854"/>
              <a:gd name="connsiteY7" fmla="*/ 8051 h 244271"/>
              <a:gd name="connsiteX8" fmla="*/ 94754 w 228854"/>
              <a:gd name="connsiteY8" fmla="*/ 8051 h 244271"/>
              <a:gd name="connsiteX9" fmla="*/ 94754 w 228854"/>
              <a:gd name="connsiteY9" fmla="*/ 178244 h 244271"/>
              <a:gd name="connsiteX10" fmla="*/ 106489 w 228854"/>
              <a:gd name="connsiteY10" fmla="*/ 218503 h 244271"/>
              <a:gd name="connsiteX11" fmla="*/ 149720 w 228854"/>
              <a:gd name="connsiteY11" fmla="*/ 232092 h 244271"/>
              <a:gd name="connsiteX12" fmla="*/ 200101 w 228854"/>
              <a:gd name="connsiteY12" fmla="*/ 213664 h 244271"/>
              <a:gd name="connsiteX13" fmla="*/ 216420 w 228854"/>
              <a:gd name="connsiteY13" fmla="*/ 163309 h 244271"/>
              <a:gd name="connsiteX14" fmla="*/ 216420 w 228854"/>
              <a:gd name="connsiteY14" fmla="*/ 8051 h 244271"/>
              <a:gd name="connsiteX15" fmla="*/ 228853 w 228854"/>
              <a:gd name="connsiteY15" fmla="*/ 8051 h 244271"/>
              <a:gd name="connsiteX16" fmla="*/ 228853 w 228854"/>
              <a:gd name="connsiteY16" fmla="*/ 167208 h 244271"/>
              <a:gd name="connsiteX17" fmla="*/ 217119 w 228854"/>
              <a:gd name="connsiteY17" fmla="*/ 210680 h 244271"/>
              <a:gd name="connsiteX18" fmla="*/ 132956 w 228854"/>
              <a:gd name="connsiteY18" fmla="*/ 244271 h 24427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228854" h="244271">
                <a:moveTo>
                  <a:pt x="132956" y="244271"/>
                </a:moveTo>
                <a:cubicBezTo>
                  <a:pt x="79590" y="244271"/>
                  <a:pt x="55435" y="224027"/>
                  <a:pt x="47167" y="214134"/>
                </a:cubicBezTo>
                <a:cubicBezTo>
                  <a:pt x="31965" y="196418"/>
                  <a:pt x="34264" y="177342"/>
                  <a:pt x="34264" y="161696"/>
                </a:cubicBezTo>
                <a:lnTo>
                  <a:pt x="34264" y="8051"/>
                </a:lnTo>
                <a:lnTo>
                  <a:pt x="0" y="8051"/>
                </a:lnTo>
                <a:lnTo>
                  <a:pt x="0" y="0"/>
                </a:lnTo>
                <a:lnTo>
                  <a:pt x="127647" y="0"/>
                </a:lnTo>
                <a:lnTo>
                  <a:pt x="127647" y="8051"/>
                </a:lnTo>
                <a:lnTo>
                  <a:pt x="94754" y="8051"/>
                </a:lnTo>
                <a:lnTo>
                  <a:pt x="94754" y="178244"/>
                </a:lnTo>
                <a:cubicBezTo>
                  <a:pt x="94754" y="194805"/>
                  <a:pt x="95910" y="208851"/>
                  <a:pt x="106489" y="218503"/>
                </a:cubicBezTo>
                <a:cubicBezTo>
                  <a:pt x="115912" y="227012"/>
                  <a:pt x="132956" y="232092"/>
                  <a:pt x="149720" y="232092"/>
                </a:cubicBezTo>
                <a:cubicBezTo>
                  <a:pt x="162623" y="232092"/>
                  <a:pt x="183311" y="229539"/>
                  <a:pt x="200101" y="213664"/>
                </a:cubicBezTo>
                <a:cubicBezTo>
                  <a:pt x="217589" y="197586"/>
                  <a:pt x="216420" y="181241"/>
                  <a:pt x="216420" y="163309"/>
                </a:cubicBezTo>
                <a:lnTo>
                  <a:pt x="216420" y="8051"/>
                </a:lnTo>
                <a:lnTo>
                  <a:pt x="228853" y="8051"/>
                </a:lnTo>
                <a:lnTo>
                  <a:pt x="228853" y="167208"/>
                </a:lnTo>
                <a:cubicBezTo>
                  <a:pt x="228853" y="181940"/>
                  <a:pt x="227698" y="195948"/>
                  <a:pt x="217119" y="210680"/>
                </a:cubicBezTo>
                <a:cubicBezTo>
                  <a:pt x="203568" y="229095"/>
                  <a:pt x="177787" y="244271"/>
                  <a:pt x="132956" y="244271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959020" y="1979500"/>
            <a:ext cx="67881" cy="8280"/>
          </a:xfrm>
          <a:custGeom>
            <a:avLst/>
            <a:gdLst>
              <a:gd name="connsiteX0" fmla="*/ 67881 w 67881"/>
              <a:gd name="connsiteY0" fmla="*/ 8280 h 8280"/>
              <a:gd name="connsiteX1" fmla="*/ 40030 w 67881"/>
              <a:gd name="connsiteY1" fmla="*/ 8280 h 8280"/>
              <a:gd name="connsiteX2" fmla="*/ 27597 w 67881"/>
              <a:gd name="connsiteY2" fmla="*/ 8280 h 8280"/>
              <a:gd name="connsiteX3" fmla="*/ 0 w 67881"/>
              <a:gd name="connsiteY3" fmla="*/ 8280 h 8280"/>
              <a:gd name="connsiteX4" fmla="*/ 0 w 67881"/>
              <a:gd name="connsiteY4" fmla="*/ 0 h 8280"/>
              <a:gd name="connsiteX5" fmla="*/ 67881 w 67881"/>
              <a:gd name="connsiteY5" fmla="*/ 0 h 8280"/>
              <a:gd name="connsiteX6" fmla="*/ 67881 w 67881"/>
              <a:gd name="connsiteY6" fmla="*/ 8280 h 82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67881" h="8280">
                <a:moveTo>
                  <a:pt x="67881" y="8280"/>
                </a:moveTo>
                <a:lnTo>
                  <a:pt x="40030" y="8280"/>
                </a:lnTo>
                <a:lnTo>
                  <a:pt x="27597" y="8280"/>
                </a:lnTo>
                <a:lnTo>
                  <a:pt x="0" y="8280"/>
                </a:lnTo>
                <a:lnTo>
                  <a:pt x="0" y="0"/>
                </a:lnTo>
                <a:lnTo>
                  <a:pt x="67881" y="0"/>
                </a:lnTo>
                <a:lnTo>
                  <a:pt x="67881" y="828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55486" y="2369419"/>
            <a:ext cx="112826" cy="119634"/>
          </a:xfrm>
          <a:custGeom>
            <a:avLst/>
            <a:gdLst>
              <a:gd name="connsiteX0" fmla="*/ 112826 w 112826"/>
              <a:gd name="connsiteY0" fmla="*/ 67449 h 119634"/>
              <a:gd name="connsiteX1" fmla="*/ 112826 w 112826"/>
              <a:gd name="connsiteY1" fmla="*/ 70751 h 119634"/>
              <a:gd name="connsiteX2" fmla="*/ 101968 w 112826"/>
              <a:gd name="connsiteY2" fmla="*/ 74193 h 119634"/>
              <a:gd name="connsiteX3" fmla="*/ 98729 w 112826"/>
              <a:gd name="connsiteY3" fmla="*/ 86156 h 119634"/>
              <a:gd name="connsiteX4" fmla="*/ 98729 w 112826"/>
              <a:gd name="connsiteY4" fmla="*/ 116814 h 119634"/>
              <a:gd name="connsiteX5" fmla="*/ 83794 w 112826"/>
              <a:gd name="connsiteY5" fmla="*/ 118745 h 119634"/>
              <a:gd name="connsiteX6" fmla="*/ 66852 w 112826"/>
              <a:gd name="connsiteY6" fmla="*/ 119633 h 119634"/>
              <a:gd name="connsiteX7" fmla="*/ 17652 w 112826"/>
              <a:gd name="connsiteY7" fmla="*/ 104063 h 119634"/>
              <a:gd name="connsiteX8" fmla="*/ 0 w 112826"/>
              <a:gd name="connsiteY8" fmla="*/ 63081 h 119634"/>
              <a:gd name="connsiteX9" fmla="*/ 7747 w 112826"/>
              <a:gd name="connsiteY9" fmla="*/ 31013 h 119634"/>
              <a:gd name="connsiteX10" fmla="*/ 29324 w 112826"/>
              <a:gd name="connsiteY10" fmla="*/ 8369 h 119634"/>
              <a:gd name="connsiteX11" fmla="*/ 58712 w 112826"/>
              <a:gd name="connsiteY11" fmla="*/ 0 h 119634"/>
              <a:gd name="connsiteX12" fmla="*/ 79019 w 112826"/>
              <a:gd name="connsiteY12" fmla="*/ 3302 h 119634"/>
              <a:gd name="connsiteX13" fmla="*/ 89700 w 112826"/>
              <a:gd name="connsiteY13" fmla="*/ 5333 h 119634"/>
              <a:gd name="connsiteX14" fmla="*/ 96113 w 112826"/>
              <a:gd name="connsiteY14" fmla="*/ 1562 h 119634"/>
              <a:gd name="connsiteX15" fmla="*/ 99707 w 112826"/>
              <a:gd name="connsiteY15" fmla="*/ 1562 h 119634"/>
              <a:gd name="connsiteX16" fmla="*/ 99707 w 112826"/>
              <a:gd name="connsiteY16" fmla="*/ 35153 h 119634"/>
              <a:gd name="connsiteX17" fmla="*/ 96507 w 112826"/>
              <a:gd name="connsiteY17" fmla="*/ 35153 h 119634"/>
              <a:gd name="connsiteX18" fmla="*/ 83794 w 112826"/>
              <a:gd name="connsiteY18" fmla="*/ 12776 h 119634"/>
              <a:gd name="connsiteX19" fmla="*/ 58712 w 112826"/>
              <a:gd name="connsiteY19" fmla="*/ 4368 h 119634"/>
              <a:gd name="connsiteX20" fmla="*/ 29057 w 112826"/>
              <a:gd name="connsiteY20" fmla="*/ 18783 h 119634"/>
              <a:gd name="connsiteX21" fmla="*/ 17500 w 112826"/>
              <a:gd name="connsiteY21" fmla="*/ 56083 h 119634"/>
              <a:gd name="connsiteX22" fmla="*/ 30848 w 112826"/>
              <a:gd name="connsiteY22" fmla="*/ 97663 h 119634"/>
              <a:gd name="connsiteX23" fmla="*/ 64439 w 112826"/>
              <a:gd name="connsiteY23" fmla="*/ 114185 h 119634"/>
              <a:gd name="connsiteX24" fmla="*/ 83591 w 112826"/>
              <a:gd name="connsiteY24" fmla="*/ 102006 h 119634"/>
              <a:gd name="connsiteX25" fmla="*/ 83591 w 112826"/>
              <a:gd name="connsiteY25" fmla="*/ 89649 h 119634"/>
              <a:gd name="connsiteX26" fmla="*/ 80810 w 112826"/>
              <a:gd name="connsiteY26" fmla="*/ 74942 h 119634"/>
              <a:gd name="connsiteX27" fmla="*/ 71005 w 112826"/>
              <a:gd name="connsiteY27" fmla="*/ 70751 h 119634"/>
              <a:gd name="connsiteX28" fmla="*/ 66675 w 112826"/>
              <a:gd name="connsiteY28" fmla="*/ 70751 h 119634"/>
              <a:gd name="connsiteX29" fmla="*/ 66675 w 112826"/>
              <a:gd name="connsiteY29" fmla="*/ 67449 h 119634"/>
              <a:gd name="connsiteX30" fmla="*/ 112826 w 112826"/>
              <a:gd name="connsiteY30" fmla="*/ 67449 h 1196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112826" h="119634">
                <a:moveTo>
                  <a:pt x="112826" y="67449"/>
                </a:moveTo>
                <a:lnTo>
                  <a:pt x="112826" y="70751"/>
                </a:lnTo>
                <a:cubicBezTo>
                  <a:pt x="107772" y="70751"/>
                  <a:pt x="104165" y="71920"/>
                  <a:pt x="101968" y="74193"/>
                </a:cubicBezTo>
                <a:cubicBezTo>
                  <a:pt x="99822" y="76504"/>
                  <a:pt x="98729" y="80492"/>
                  <a:pt x="98729" y="86156"/>
                </a:cubicBezTo>
                <a:lnTo>
                  <a:pt x="98729" y="116814"/>
                </a:lnTo>
                <a:cubicBezTo>
                  <a:pt x="96088" y="117475"/>
                  <a:pt x="91097" y="118173"/>
                  <a:pt x="83794" y="118745"/>
                </a:cubicBezTo>
                <a:cubicBezTo>
                  <a:pt x="76530" y="119316"/>
                  <a:pt x="70891" y="119633"/>
                  <a:pt x="66852" y="119633"/>
                </a:cubicBezTo>
                <a:cubicBezTo>
                  <a:pt x="45796" y="119633"/>
                  <a:pt x="29413" y="114427"/>
                  <a:pt x="17652" y="104063"/>
                </a:cubicBezTo>
                <a:cubicBezTo>
                  <a:pt x="5918" y="93713"/>
                  <a:pt x="0" y="80048"/>
                  <a:pt x="0" y="63081"/>
                </a:cubicBezTo>
                <a:cubicBezTo>
                  <a:pt x="0" y="51231"/>
                  <a:pt x="2565" y="40538"/>
                  <a:pt x="7747" y="31013"/>
                </a:cubicBezTo>
                <a:cubicBezTo>
                  <a:pt x="12890" y="21463"/>
                  <a:pt x="20053" y="13919"/>
                  <a:pt x="29324" y="8369"/>
                </a:cubicBezTo>
                <a:cubicBezTo>
                  <a:pt x="38531" y="2781"/>
                  <a:pt x="48336" y="0"/>
                  <a:pt x="58712" y="0"/>
                </a:cubicBezTo>
                <a:cubicBezTo>
                  <a:pt x="64909" y="0"/>
                  <a:pt x="71678" y="1092"/>
                  <a:pt x="79019" y="3302"/>
                </a:cubicBezTo>
                <a:cubicBezTo>
                  <a:pt x="83667" y="4673"/>
                  <a:pt x="87249" y="5333"/>
                  <a:pt x="89700" y="5333"/>
                </a:cubicBezTo>
                <a:cubicBezTo>
                  <a:pt x="92951" y="5333"/>
                  <a:pt x="95097" y="4076"/>
                  <a:pt x="96113" y="1562"/>
                </a:cubicBezTo>
                <a:lnTo>
                  <a:pt x="99707" y="1562"/>
                </a:lnTo>
                <a:lnTo>
                  <a:pt x="99707" y="35153"/>
                </a:lnTo>
                <a:lnTo>
                  <a:pt x="96507" y="35153"/>
                </a:lnTo>
                <a:cubicBezTo>
                  <a:pt x="95199" y="25857"/>
                  <a:pt x="90970" y="18414"/>
                  <a:pt x="83794" y="12776"/>
                </a:cubicBezTo>
                <a:cubicBezTo>
                  <a:pt x="76669" y="7175"/>
                  <a:pt x="68300" y="4368"/>
                  <a:pt x="58712" y="4368"/>
                </a:cubicBezTo>
                <a:cubicBezTo>
                  <a:pt x="46634" y="4368"/>
                  <a:pt x="36779" y="9182"/>
                  <a:pt x="29057" y="18783"/>
                </a:cubicBezTo>
                <a:cubicBezTo>
                  <a:pt x="21374" y="28435"/>
                  <a:pt x="17500" y="40856"/>
                  <a:pt x="17500" y="56083"/>
                </a:cubicBezTo>
                <a:cubicBezTo>
                  <a:pt x="17500" y="72783"/>
                  <a:pt x="21958" y="86652"/>
                  <a:pt x="30848" y="97663"/>
                </a:cubicBezTo>
                <a:cubicBezTo>
                  <a:pt x="39750" y="108648"/>
                  <a:pt x="50952" y="114185"/>
                  <a:pt x="64439" y="114185"/>
                </a:cubicBezTo>
                <a:cubicBezTo>
                  <a:pt x="77203" y="114185"/>
                  <a:pt x="83591" y="110108"/>
                  <a:pt x="83591" y="102006"/>
                </a:cubicBezTo>
                <a:lnTo>
                  <a:pt x="83591" y="89649"/>
                </a:lnTo>
                <a:cubicBezTo>
                  <a:pt x="83591" y="82626"/>
                  <a:pt x="82651" y="77724"/>
                  <a:pt x="80810" y="74942"/>
                </a:cubicBezTo>
                <a:cubicBezTo>
                  <a:pt x="78968" y="72136"/>
                  <a:pt x="75704" y="70751"/>
                  <a:pt x="71005" y="70751"/>
                </a:cubicBezTo>
                <a:lnTo>
                  <a:pt x="66675" y="70751"/>
                </a:lnTo>
                <a:lnTo>
                  <a:pt x="66675" y="67449"/>
                </a:lnTo>
                <a:lnTo>
                  <a:pt x="112826" y="67449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596708" y="2372199"/>
            <a:ext cx="117767" cy="116852"/>
          </a:xfrm>
          <a:custGeom>
            <a:avLst/>
            <a:gdLst>
              <a:gd name="connsiteX0" fmla="*/ 89687 w 117767"/>
              <a:gd name="connsiteY0" fmla="*/ 90119 h 116852"/>
              <a:gd name="connsiteX1" fmla="*/ 89687 w 117767"/>
              <a:gd name="connsiteY1" fmla="*/ 21513 h 116852"/>
              <a:gd name="connsiteX2" fmla="*/ 87033 w 117767"/>
              <a:gd name="connsiteY2" fmla="*/ 7569 h 116852"/>
              <a:gd name="connsiteX3" fmla="*/ 77559 w 117767"/>
              <a:gd name="connsiteY3" fmla="*/ 3327 h 116852"/>
              <a:gd name="connsiteX4" fmla="*/ 77559 w 117767"/>
              <a:gd name="connsiteY4" fmla="*/ 0 h 116852"/>
              <a:gd name="connsiteX5" fmla="*/ 117767 w 117767"/>
              <a:gd name="connsiteY5" fmla="*/ 0 h 116852"/>
              <a:gd name="connsiteX6" fmla="*/ 117767 w 117767"/>
              <a:gd name="connsiteY6" fmla="*/ 3327 h 116852"/>
              <a:gd name="connsiteX7" fmla="*/ 107695 w 117767"/>
              <a:gd name="connsiteY7" fmla="*/ 7315 h 116852"/>
              <a:gd name="connsiteX8" fmla="*/ 104825 w 117767"/>
              <a:gd name="connsiteY8" fmla="*/ 21539 h 116852"/>
              <a:gd name="connsiteX9" fmla="*/ 104825 w 117767"/>
              <a:gd name="connsiteY9" fmla="*/ 92621 h 116852"/>
              <a:gd name="connsiteX10" fmla="*/ 107657 w 117767"/>
              <a:gd name="connsiteY10" fmla="*/ 106692 h 116852"/>
              <a:gd name="connsiteX11" fmla="*/ 117767 w 117767"/>
              <a:gd name="connsiteY11" fmla="*/ 110731 h 116852"/>
              <a:gd name="connsiteX12" fmla="*/ 117767 w 117767"/>
              <a:gd name="connsiteY12" fmla="*/ 114033 h 116852"/>
              <a:gd name="connsiteX13" fmla="*/ 89687 w 117767"/>
              <a:gd name="connsiteY13" fmla="*/ 114033 h 116852"/>
              <a:gd name="connsiteX14" fmla="*/ 89687 w 117767"/>
              <a:gd name="connsiteY14" fmla="*/ 98082 h 116852"/>
              <a:gd name="connsiteX15" fmla="*/ 51689 w 117767"/>
              <a:gd name="connsiteY15" fmla="*/ 116852 h 116852"/>
              <a:gd name="connsiteX16" fmla="*/ 23279 w 117767"/>
              <a:gd name="connsiteY16" fmla="*/ 106070 h 116852"/>
              <a:gd name="connsiteX17" fmla="*/ 12928 w 117767"/>
              <a:gd name="connsiteY17" fmla="*/ 77597 h 116852"/>
              <a:gd name="connsiteX18" fmla="*/ 12928 w 117767"/>
              <a:gd name="connsiteY18" fmla="*/ 21513 h 116852"/>
              <a:gd name="connsiteX19" fmla="*/ 10248 w 117767"/>
              <a:gd name="connsiteY19" fmla="*/ 7315 h 116852"/>
              <a:gd name="connsiteX20" fmla="*/ 0 w 117767"/>
              <a:gd name="connsiteY20" fmla="*/ 3327 h 116852"/>
              <a:gd name="connsiteX21" fmla="*/ 0 w 117767"/>
              <a:gd name="connsiteY21" fmla="*/ 0 h 116852"/>
              <a:gd name="connsiteX22" fmla="*/ 41211 w 117767"/>
              <a:gd name="connsiteY22" fmla="*/ 0 h 116852"/>
              <a:gd name="connsiteX23" fmla="*/ 41211 w 117767"/>
              <a:gd name="connsiteY23" fmla="*/ 3327 h 116852"/>
              <a:gd name="connsiteX24" fmla="*/ 30810 w 117767"/>
              <a:gd name="connsiteY24" fmla="*/ 7226 h 116852"/>
              <a:gd name="connsiteX25" fmla="*/ 28066 w 117767"/>
              <a:gd name="connsiteY25" fmla="*/ 21336 h 116852"/>
              <a:gd name="connsiteX26" fmla="*/ 28066 w 117767"/>
              <a:gd name="connsiteY26" fmla="*/ 79032 h 116852"/>
              <a:gd name="connsiteX27" fmla="*/ 35763 w 117767"/>
              <a:gd name="connsiteY27" fmla="*/ 101053 h 116852"/>
              <a:gd name="connsiteX28" fmla="*/ 57124 w 117767"/>
              <a:gd name="connsiteY28" fmla="*/ 109067 h 116852"/>
              <a:gd name="connsiteX29" fmla="*/ 89687 w 117767"/>
              <a:gd name="connsiteY29" fmla="*/ 90119 h 1168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117767" h="116852">
                <a:moveTo>
                  <a:pt x="89687" y="90119"/>
                </a:moveTo>
                <a:lnTo>
                  <a:pt x="89687" y="21513"/>
                </a:lnTo>
                <a:cubicBezTo>
                  <a:pt x="89687" y="14833"/>
                  <a:pt x="88811" y="10172"/>
                  <a:pt x="87033" y="7569"/>
                </a:cubicBezTo>
                <a:cubicBezTo>
                  <a:pt x="85242" y="4940"/>
                  <a:pt x="82092" y="3555"/>
                  <a:pt x="77559" y="3327"/>
                </a:cubicBezTo>
                <a:lnTo>
                  <a:pt x="77559" y="0"/>
                </a:lnTo>
                <a:lnTo>
                  <a:pt x="117767" y="0"/>
                </a:lnTo>
                <a:lnTo>
                  <a:pt x="117767" y="3327"/>
                </a:lnTo>
                <a:cubicBezTo>
                  <a:pt x="112941" y="3327"/>
                  <a:pt x="109537" y="4660"/>
                  <a:pt x="107695" y="7315"/>
                </a:cubicBezTo>
                <a:cubicBezTo>
                  <a:pt x="105778" y="9994"/>
                  <a:pt x="104825" y="14706"/>
                  <a:pt x="104825" y="21539"/>
                </a:cubicBezTo>
                <a:lnTo>
                  <a:pt x="104825" y="92621"/>
                </a:lnTo>
                <a:cubicBezTo>
                  <a:pt x="104825" y="99301"/>
                  <a:pt x="105778" y="103987"/>
                  <a:pt x="107657" y="106692"/>
                </a:cubicBezTo>
                <a:cubicBezTo>
                  <a:pt x="109499" y="109397"/>
                  <a:pt x="112852" y="110731"/>
                  <a:pt x="117767" y="110731"/>
                </a:cubicBezTo>
                <a:lnTo>
                  <a:pt x="117767" y="114033"/>
                </a:lnTo>
                <a:lnTo>
                  <a:pt x="89687" y="114033"/>
                </a:lnTo>
                <a:lnTo>
                  <a:pt x="89687" y="98082"/>
                </a:lnTo>
                <a:cubicBezTo>
                  <a:pt x="78994" y="110604"/>
                  <a:pt x="66319" y="116852"/>
                  <a:pt x="51689" y="116852"/>
                </a:cubicBezTo>
                <a:cubicBezTo>
                  <a:pt x="39674" y="116852"/>
                  <a:pt x="30149" y="113258"/>
                  <a:pt x="23279" y="106070"/>
                </a:cubicBezTo>
                <a:cubicBezTo>
                  <a:pt x="16395" y="98869"/>
                  <a:pt x="12928" y="89369"/>
                  <a:pt x="12928" y="77597"/>
                </a:cubicBezTo>
                <a:lnTo>
                  <a:pt x="12928" y="21513"/>
                </a:lnTo>
                <a:cubicBezTo>
                  <a:pt x="12928" y="14706"/>
                  <a:pt x="12052" y="9969"/>
                  <a:pt x="10248" y="7315"/>
                </a:cubicBezTo>
                <a:cubicBezTo>
                  <a:pt x="8458" y="4660"/>
                  <a:pt x="5067" y="3327"/>
                  <a:pt x="0" y="3327"/>
                </a:cubicBezTo>
                <a:lnTo>
                  <a:pt x="0" y="0"/>
                </a:lnTo>
                <a:lnTo>
                  <a:pt x="41211" y="0"/>
                </a:lnTo>
                <a:lnTo>
                  <a:pt x="41211" y="3327"/>
                </a:lnTo>
                <a:cubicBezTo>
                  <a:pt x="36093" y="3327"/>
                  <a:pt x="32613" y="4648"/>
                  <a:pt x="30810" y="7226"/>
                </a:cubicBezTo>
                <a:cubicBezTo>
                  <a:pt x="28994" y="9829"/>
                  <a:pt x="28066" y="14516"/>
                  <a:pt x="28066" y="21336"/>
                </a:cubicBezTo>
                <a:lnTo>
                  <a:pt x="28066" y="79032"/>
                </a:lnTo>
                <a:cubicBezTo>
                  <a:pt x="28066" y="88379"/>
                  <a:pt x="30645" y="95694"/>
                  <a:pt x="35763" y="101053"/>
                </a:cubicBezTo>
                <a:cubicBezTo>
                  <a:pt x="40868" y="106387"/>
                  <a:pt x="48005" y="109067"/>
                  <a:pt x="57124" y="109067"/>
                </a:cubicBezTo>
                <a:cubicBezTo>
                  <a:pt x="70688" y="109042"/>
                  <a:pt x="81521" y="102742"/>
                  <a:pt x="89687" y="90119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178471" y="1367447"/>
            <a:ext cx="21158" cy="45783"/>
          </a:xfrm>
          <a:custGeom>
            <a:avLst/>
            <a:gdLst>
              <a:gd name="connsiteX0" fmla="*/ 10579 w 21158"/>
              <a:gd name="connsiteY0" fmla="*/ 0 h 45783"/>
              <a:gd name="connsiteX1" fmla="*/ 10579 w 21158"/>
              <a:gd name="connsiteY1" fmla="*/ 45783 h 457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158" h="45783">
                <a:moveTo>
                  <a:pt x="10579" y="0"/>
                </a:moveTo>
                <a:lnTo>
                  <a:pt x="10579" y="45783"/>
                </a:lnTo>
              </a:path>
            </a:pathLst>
          </a:custGeom>
          <a:ln w="12700">
            <a:solidFill>
              <a:srgbClr val="7D448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178471" y="1290396"/>
            <a:ext cx="21158" cy="28524"/>
          </a:xfrm>
          <a:custGeom>
            <a:avLst/>
            <a:gdLst>
              <a:gd name="connsiteX0" fmla="*/ 21158 w 21158"/>
              <a:gd name="connsiteY0" fmla="*/ 28524 h 28524"/>
              <a:gd name="connsiteX1" fmla="*/ 0 w 21158"/>
              <a:gd name="connsiteY1" fmla="*/ 28524 h 28524"/>
              <a:gd name="connsiteX2" fmla="*/ 0 w 21158"/>
              <a:gd name="connsiteY2" fmla="*/ 0 h 28524"/>
              <a:gd name="connsiteX3" fmla="*/ 21158 w 21158"/>
              <a:gd name="connsiteY3" fmla="*/ 0 h 28524"/>
              <a:gd name="connsiteX4" fmla="*/ 21158 w 21158"/>
              <a:gd name="connsiteY4" fmla="*/ 28524 h 285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158" h="28524">
                <a:moveTo>
                  <a:pt x="21158" y="28524"/>
                </a:moveTo>
                <a:lnTo>
                  <a:pt x="0" y="28524"/>
                </a:lnTo>
                <a:lnTo>
                  <a:pt x="0" y="0"/>
                </a:lnTo>
                <a:lnTo>
                  <a:pt x="21158" y="0"/>
                </a:lnTo>
                <a:lnTo>
                  <a:pt x="21158" y="2852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178471" y="1121803"/>
            <a:ext cx="21158" cy="168592"/>
          </a:xfrm>
          <a:custGeom>
            <a:avLst/>
            <a:gdLst>
              <a:gd name="connsiteX0" fmla="*/ 10579 w 21158"/>
              <a:gd name="connsiteY0" fmla="*/ 0 h 168592"/>
              <a:gd name="connsiteX1" fmla="*/ 10579 w 21158"/>
              <a:gd name="connsiteY1" fmla="*/ 168592 h 1685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158" h="168592">
                <a:moveTo>
                  <a:pt x="10579" y="0"/>
                </a:moveTo>
                <a:lnTo>
                  <a:pt x="10579" y="168592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178471" y="1064991"/>
            <a:ext cx="21158" cy="35648"/>
          </a:xfrm>
          <a:custGeom>
            <a:avLst/>
            <a:gdLst>
              <a:gd name="connsiteX0" fmla="*/ 21158 w 21158"/>
              <a:gd name="connsiteY0" fmla="*/ 35648 h 35648"/>
              <a:gd name="connsiteX1" fmla="*/ 21158 w 21158"/>
              <a:gd name="connsiteY1" fmla="*/ 35648 h 35648"/>
              <a:gd name="connsiteX2" fmla="*/ 0 w 21158"/>
              <a:gd name="connsiteY2" fmla="*/ 35648 h 35648"/>
              <a:gd name="connsiteX3" fmla="*/ 0 w 21158"/>
              <a:gd name="connsiteY3" fmla="*/ 0 h 35648"/>
              <a:gd name="connsiteX4" fmla="*/ 21158 w 21158"/>
              <a:gd name="connsiteY4" fmla="*/ 0 h 35648"/>
              <a:gd name="connsiteX5" fmla="*/ 21158 w 21158"/>
              <a:gd name="connsiteY5" fmla="*/ 35648 h 356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1158" h="35648">
                <a:moveTo>
                  <a:pt x="21158" y="35648"/>
                </a:moveTo>
                <a:lnTo>
                  <a:pt x="21158" y="35648"/>
                </a:lnTo>
                <a:lnTo>
                  <a:pt x="0" y="35648"/>
                </a:lnTo>
                <a:lnTo>
                  <a:pt x="0" y="0"/>
                </a:lnTo>
                <a:lnTo>
                  <a:pt x="21158" y="0"/>
                </a:lnTo>
                <a:lnTo>
                  <a:pt x="21158" y="3564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178471" y="1510741"/>
            <a:ext cx="21158" cy="28524"/>
          </a:xfrm>
          <a:custGeom>
            <a:avLst/>
            <a:gdLst>
              <a:gd name="connsiteX0" fmla="*/ 21158 w 21158"/>
              <a:gd name="connsiteY0" fmla="*/ 28524 h 28524"/>
              <a:gd name="connsiteX1" fmla="*/ 0 w 21158"/>
              <a:gd name="connsiteY1" fmla="*/ 28524 h 28524"/>
              <a:gd name="connsiteX2" fmla="*/ 0 w 21158"/>
              <a:gd name="connsiteY2" fmla="*/ 0 h 28524"/>
              <a:gd name="connsiteX3" fmla="*/ 21158 w 21158"/>
              <a:gd name="connsiteY3" fmla="*/ 0 h 28524"/>
              <a:gd name="connsiteX4" fmla="*/ 21158 w 21158"/>
              <a:gd name="connsiteY4" fmla="*/ 28524 h 285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158" h="28524">
                <a:moveTo>
                  <a:pt x="21158" y="28524"/>
                </a:moveTo>
                <a:lnTo>
                  <a:pt x="0" y="28524"/>
                </a:lnTo>
                <a:lnTo>
                  <a:pt x="0" y="0"/>
                </a:lnTo>
                <a:lnTo>
                  <a:pt x="21158" y="0"/>
                </a:lnTo>
                <a:lnTo>
                  <a:pt x="21158" y="2852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178471" y="1539256"/>
            <a:ext cx="21158" cy="163766"/>
          </a:xfrm>
          <a:custGeom>
            <a:avLst/>
            <a:gdLst>
              <a:gd name="connsiteX0" fmla="*/ 21158 w 21158"/>
              <a:gd name="connsiteY0" fmla="*/ 163766 h 163766"/>
              <a:gd name="connsiteX1" fmla="*/ 21158 w 21158"/>
              <a:gd name="connsiteY1" fmla="*/ 163766 h 163766"/>
              <a:gd name="connsiteX2" fmla="*/ 0 w 21158"/>
              <a:gd name="connsiteY2" fmla="*/ 163766 h 163766"/>
              <a:gd name="connsiteX3" fmla="*/ 0 w 21158"/>
              <a:gd name="connsiteY3" fmla="*/ 0 h 163766"/>
              <a:gd name="connsiteX4" fmla="*/ 21158 w 21158"/>
              <a:gd name="connsiteY4" fmla="*/ 0 h 163766"/>
              <a:gd name="connsiteX5" fmla="*/ 21158 w 21158"/>
              <a:gd name="connsiteY5" fmla="*/ 163766 h 1637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1158" h="163766">
                <a:moveTo>
                  <a:pt x="21158" y="163766"/>
                </a:moveTo>
                <a:lnTo>
                  <a:pt x="21158" y="163766"/>
                </a:lnTo>
                <a:lnTo>
                  <a:pt x="0" y="163766"/>
                </a:lnTo>
                <a:lnTo>
                  <a:pt x="0" y="0"/>
                </a:lnTo>
                <a:lnTo>
                  <a:pt x="21158" y="0"/>
                </a:lnTo>
                <a:lnTo>
                  <a:pt x="21158" y="163766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178471" y="1724177"/>
            <a:ext cx="21158" cy="43015"/>
          </a:xfrm>
          <a:custGeom>
            <a:avLst/>
            <a:gdLst>
              <a:gd name="connsiteX0" fmla="*/ 10579 w 21158"/>
              <a:gd name="connsiteY0" fmla="*/ 0 h 43015"/>
              <a:gd name="connsiteX1" fmla="*/ 10579 w 21158"/>
              <a:gd name="connsiteY1" fmla="*/ 43015 h 430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158" h="43015">
                <a:moveTo>
                  <a:pt x="10579" y="0"/>
                </a:moveTo>
                <a:lnTo>
                  <a:pt x="10579" y="43015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796719" y="1290396"/>
            <a:ext cx="20929" cy="28524"/>
          </a:xfrm>
          <a:custGeom>
            <a:avLst/>
            <a:gdLst>
              <a:gd name="connsiteX0" fmla="*/ 20929 w 20929"/>
              <a:gd name="connsiteY0" fmla="*/ 28524 h 28524"/>
              <a:gd name="connsiteX1" fmla="*/ 0 w 20929"/>
              <a:gd name="connsiteY1" fmla="*/ 28524 h 28524"/>
              <a:gd name="connsiteX2" fmla="*/ 0 w 20929"/>
              <a:gd name="connsiteY2" fmla="*/ 0 h 28524"/>
              <a:gd name="connsiteX3" fmla="*/ 20929 w 20929"/>
              <a:gd name="connsiteY3" fmla="*/ 0 h 28524"/>
              <a:gd name="connsiteX4" fmla="*/ 20929 w 20929"/>
              <a:gd name="connsiteY4" fmla="*/ 28524 h 285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929" h="28524">
                <a:moveTo>
                  <a:pt x="20929" y="28524"/>
                </a:moveTo>
                <a:lnTo>
                  <a:pt x="0" y="28524"/>
                </a:lnTo>
                <a:lnTo>
                  <a:pt x="0" y="0"/>
                </a:lnTo>
                <a:lnTo>
                  <a:pt x="20929" y="0"/>
                </a:lnTo>
                <a:lnTo>
                  <a:pt x="20929" y="2852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796719" y="1121803"/>
            <a:ext cx="20929" cy="168592"/>
          </a:xfrm>
          <a:custGeom>
            <a:avLst/>
            <a:gdLst>
              <a:gd name="connsiteX0" fmla="*/ 10464 w 20929"/>
              <a:gd name="connsiteY0" fmla="*/ 0 h 168592"/>
              <a:gd name="connsiteX1" fmla="*/ 10464 w 20929"/>
              <a:gd name="connsiteY1" fmla="*/ 168592 h 1685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29" h="168592">
                <a:moveTo>
                  <a:pt x="10464" y="0"/>
                </a:moveTo>
                <a:lnTo>
                  <a:pt x="10464" y="168592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796719" y="1367447"/>
            <a:ext cx="20929" cy="45783"/>
          </a:xfrm>
          <a:custGeom>
            <a:avLst/>
            <a:gdLst>
              <a:gd name="connsiteX0" fmla="*/ 10464 w 20929"/>
              <a:gd name="connsiteY0" fmla="*/ 0 h 45783"/>
              <a:gd name="connsiteX1" fmla="*/ 10464 w 20929"/>
              <a:gd name="connsiteY1" fmla="*/ 45783 h 457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29" h="45783">
                <a:moveTo>
                  <a:pt x="10464" y="0"/>
                </a:moveTo>
                <a:lnTo>
                  <a:pt x="10464" y="45783"/>
                </a:lnTo>
              </a:path>
            </a:pathLst>
          </a:custGeom>
          <a:ln w="12700">
            <a:solidFill>
              <a:srgbClr val="7D448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796719" y="1724177"/>
            <a:ext cx="20929" cy="43015"/>
          </a:xfrm>
          <a:custGeom>
            <a:avLst/>
            <a:gdLst>
              <a:gd name="connsiteX0" fmla="*/ 10464 w 20929"/>
              <a:gd name="connsiteY0" fmla="*/ 0 h 43015"/>
              <a:gd name="connsiteX1" fmla="*/ 10464 w 20929"/>
              <a:gd name="connsiteY1" fmla="*/ 43015 h 430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929" h="43015">
                <a:moveTo>
                  <a:pt x="10464" y="0"/>
                </a:moveTo>
                <a:lnTo>
                  <a:pt x="10464" y="43015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796719" y="1510741"/>
            <a:ext cx="20929" cy="28524"/>
          </a:xfrm>
          <a:custGeom>
            <a:avLst/>
            <a:gdLst>
              <a:gd name="connsiteX0" fmla="*/ 20929 w 20929"/>
              <a:gd name="connsiteY0" fmla="*/ 28524 h 28524"/>
              <a:gd name="connsiteX1" fmla="*/ 0 w 20929"/>
              <a:gd name="connsiteY1" fmla="*/ 28524 h 28524"/>
              <a:gd name="connsiteX2" fmla="*/ 0 w 20929"/>
              <a:gd name="connsiteY2" fmla="*/ 0 h 28524"/>
              <a:gd name="connsiteX3" fmla="*/ 20929 w 20929"/>
              <a:gd name="connsiteY3" fmla="*/ 0 h 28524"/>
              <a:gd name="connsiteX4" fmla="*/ 20929 w 20929"/>
              <a:gd name="connsiteY4" fmla="*/ 28524 h 285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929" h="28524">
                <a:moveTo>
                  <a:pt x="20929" y="28524"/>
                </a:moveTo>
                <a:lnTo>
                  <a:pt x="0" y="28524"/>
                </a:lnTo>
                <a:lnTo>
                  <a:pt x="0" y="0"/>
                </a:lnTo>
                <a:lnTo>
                  <a:pt x="20929" y="0"/>
                </a:lnTo>
                <a:lnTo>
                  <a:pt x="20929" y="2852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796721" y="1539256"/>
            <a:ext cx="20929" cy="163766"/>
          </a:xfrm>
          <a:custGeom>
            <a:avLst/>
            <a:gdLst>
              <a:gd name="connsiteX0" fmla="*/ 20929 w 20929"/>
              <a:gd name="connsiteY0" fmla="*/ 163766 h 163766"/>
              <a:gd name="connsiteX1" fmla="*/ 20929 w 20929"/>
              <a:gd name="connsiteY1" fmla="*/ 163766 h 163766"/>
              <a:gd name="connsiteX2" fmla="*/ 0 w 20929"/>
              <a:gd name="connsiteY2" fmla="*/ 163766 h 163766"/>
              <a:gd name="connsiteX3" fmla="*/ 0 w 20929"/>
              <a:gd name="connsiteY3" fmla="*/ 0 h 163766"/>
              <a:gd name="connsiteX4" fmla="*/ 20929 w 20929"/>
              <a:gd name="connsiteY4" fmla="*/ 0 h 163766"/>
              <a:gd name="connsiteX5" fmla="*/ 20929 w 20929"/>
              <a:gd name="connsiteY5" fmla="*/ 163766 h 1637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929" h="163766">
                <a:moveTo>
                  <a:pt x="20929" y="163766"/>
                </a:moveTo>
                <a:lnTo>
                  <a:pt x="20929" y="163766"/>
                </a:lnTo>
                <a:lnTo>
                  <a:pt x="0" y="163766"/>
                </a:lnTo>
                <a:lnTo>
                  <a:pt x="0" y="0"/>
                </a:lnTo>
                <a:lnTo>
                  <a:pt x="20929" y="0"/>
                </a:lnTo>
                <a:lnTo>
                  <a:pt x="20929" y="163766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796721" y="1064521"/>
            <a:ext cx="20929" cy="36118"/>
          </a:xfrm>
          <a:custGeom>
            <a:avLst/>
            <a:gdLst>
              <a:gd name="connsiteX0" fmla="*/ 20929 w 20929"/>
              <a:gd name="connsiteY0" fmla="*/ 36118 h 36118"/>
              <a:gd name="connsiteX1" fmla="*/ 20929 w 20929"/>
              <a:gd name="connsiteY1" fmla="*/ 36118 h 36118"/>
              <a:gd name="connsiteX2" fmla="*/ 0 w 20929"/>
              <a:gd name="connsiteY2" fmla="*/ 36118 h 36118"/>
              <a:gd name="connsiteX3" fmla="*/ 0 w 20929"/>
              <a:gd name="connsiteY3" fmla="*/ 0 h 36118"/>
              <a:gd name="connsiteX4" fmla="*/ 20929 w 20929"/>
              <a:gd name="connsiteY4" fmla="*/ 0 h 36118"/>
              <a:gd name="connsiteX5" fmla="*/ 20929 w 20929"/>
              <a:gd name="connsiteY5" fmla="*/ 36118 h 361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0929" h="36118">
                <a:moveTo>
                  <a:pt x="20929" y="36118"/>
                </a:moveTo>
                <a:lnTo>
                  <a:pt x="20929" y="36118"/>
                </a:lnTo>
                <a:lnTo>
                  <a:pt x="0" y="36118"/>
                </a:lnTo>
                <a:lnTo>
                  <a:pt x="0" y="0"/>
                </a:lnTo>
                <a:lnTo>
                  <a:pt x="20929" y="0"/>
                </a:lnTo>
                <a:lnTo>
                  <a:pt x="20929" y="3611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600314" y="1703019"/>
            <a:ext cx="28498" cy="21158"/>
          </a:xfrm>
          <a:custGeom>
            <a:avLst/>
            <a:gdLst>
              <a:gd name="connsiteX0" fmla="*/ 28498 w 28498"/>
              <a:gd name="connsiteY0" fmla="*/ 21158 h 21158"/>
              <a:gd name="connsiteX1" fmla="*/ 0 w 28498"/>
              <a:gd name="connsiteY1" fmla="*/ 21158 h 21158"/>
              <a:gd name="connsiteX2" fmla="*/ 0 w 28498"/>
              <a:gd name="connsiteY2" fmla="*/ 0 h 21158"/>
              <a:gd name="connsiteX3" fmla="*/ 28498 w 28498"/>
              <a:gd name="connsiteY3" fmla="*/ 0 h 21158"/>
              <a:gd name="connsiteX4" fmla="*/ 28498 w 28498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498" h="21158">
                <a:moveTo>
                  <a:pt x="28498" y="21158"/>
                </a:moveTo>
                <a:lnTo>
                  <a:pt x="0" y="21158"/>
                </a:lnTo>
                <a:lnTo>
                  <a:pt x="0" y="0"/>
                </a:lnTo>
                <a:lnTo>
                  <a:pt x="28498" y="0"/>
                </a:lnTo>
                <a:lnTo>
                  <a:pt x="28498" y="2115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628813" y="1703019"/>
            <a:ext cx="167906" cy="21158"/>
          </a:xfrm>
          <a:custGeom>
            <a:avLst/>
            <a:gdLst>
              <a:gd name="connsiteX0" fmla="*/ 0 w 167906"/>
              <a:gd name="connsiteY0" fmla="*/ 10579 h 21158"/>
              <a:gd name="connsiteX1" fmla="*/ 167906 w 167906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67906" h="21158">
                <a:moveTo>
                  <a:pt x="0" y="10579"/>
                </a:moveTo>
                <a:lnTo>
                  <a:pt x="167906" y="10579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846618" y="1703019"/>
            <a:ext cx="241" cy="21158"/>
          </a:xfrm>
          <a:custGeom>
            <a:avLst/>
            <a:gdLst>
              <a:gd name="connsiteX0" fmla="*/ 241 w 241"/>
              <a:gd name="connsiteY0" fmla="*/ 21158 h 21158"/>
              <a:gd name="connsiteX1" fmla="*/ 0 w 241"/>
              <a:gd name="connsiteY1" fmla="*/ 21158 h 21158"/>
              <a:gd name="connsiteX2" fmla="*/ 0 w 241"/>
              <a:gd name="connsiteY2" fmla="*/ 0 h 21158"/>
              <a:gd name="connsiteX3" fmla="*/ 241 w 241"/>
              <a:gd name="connsiteY3" fmla="*/ 0 h 21158"/>
              <a:gd name="connsiteX4" fmla="*/ 241 w 241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1" h="21158">
                <a:moveTo>
                  <a:pt x="241" y="21158"/>
                </a:moveTo>
                <a:lnTo>
                  <a:pt x="0" y="21158"/>
                </a:lnTo>
                <a:lnTo>
                  <a:pt x="0" y="0"/>
                </a:lnTo>
                <a:lnTo>
                  <a:pt x="241" y="0"/>
                </a:lnTo>
                <a:lnTo>
                  <a:pt x="241" y="2115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817649" y="1703019"/>
            <a:ext cx="28968" cy="21158"/>
          </a:xfrm>
          <a:custGeom>
            <a:avLst/>
            <a:gdLst>
              <a:gd name="connsiteX0" fmla="*/ 28968 w 28968"/>
              <a:gd name="connsiteY0" fmla="*/ 21158 h 21158"/>
              <a:gd name="connsiteX1" fmla="*/ 0 w 28968"/>
              <a:gd name="connsiteY1" fmla="*/ 21158 h 21158"/>
              <a:gd name="connsiteX2" fmla="*/ 0 w 28968"/>
              <a:gd name="connsiteY2" fmla="*/ 0 h 21158"/>
              <a:gd name="connsiteX3" fmla="*/ 28968 w 28968"/>
              <a:gd name="connsiteY3" fmla="*/ 0 h 21158"/>
              <a:gd name="connsiteX4" fmla="*/ 28968 w 28968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968" h="21158">
                <a:moveTo>
                  <a:pt x="28968" y="21158"/>
                </a:moveTo>
                <a:lnTo>
                  <a:pt x="0" y="21158"/>
                </a:lnTo>
                <a:lnTo>
                  <a:pt x="0" y="0"/>
                </a:lnTo>
                <a:lnTo>
                  <a:pt x="28968" y="0"/>
                </a:lnTo>
                <a:lnTo>
                  <a:pt x="28968" y="2115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456994" y="1703019"/>
            <a:ext cx="41414" cy="21158"/>
          </a:xfrm>
          <a:custGeom>
            <a:avLst/>
            <a:gdLst>
              <a:gd name="connsiteX0" fmla="*/ 0 w 41414"/>
              <a:gd name="connsiteY0" fmla="*/ 10579 h 21158"/>
              <a:gd name="connsiteX1" fmla="*/ 41414 w 41414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1414" h="21158">
                <a:moveTo>
                  <a:pt x="0" y="10579"/>
                </a:moveTo>
                <a:lnTo>
                  <a:pt x="41414" y="10579"/>
                </a:lnTo>
              </a:path>
            </a:pathLst>
          </a:custGeom>
          <a:ln w="12700">
            <a:solidFill>
              <a:srgbClr val="7D448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144206" y="1703019"/>
            <a:ext cx="34264" cy="21158"/>
          </a:xfrm>
          <a:custGeom>
            <a:avLst/>
            <a:gdLst>
              <a:gd name="connsiteX0" fmla="*/ 0 w 34264"/>
              <a:gd name="connsiteY0" fmla="*/ 10579 h 21158"/>
              <a:gd name="connsiteX1" fmla="*/ 34264 w 34264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4264" h="21158">
                <a:moveTo>
                  <a:pt x="0" y="10579"/>
                </a:moveTo>
                <a:lnTo>
                  <a:pt x="34264" y="10579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379956" y="1703019"/>
            <a:ext cx="28498" cy="21158"/>
          </a:xfrm>
          <a:custGeom>
            <a:avLst/>
            <a:gdLst>
              <a:gd name="connsiteX0" fmla="*/ 28498 w 28498"/>
              <a:gd name="connsiteY0" fmla="*/ 21158 h 21158"/>
              <a:gd name="connsiteX1" fmla="*/ 0 w 28498"/>
              <a:gd name="connsiteY1" fmla="*/ 21158 h 21158"/>
              <a:gd name="connsiteX2" fmla="*/ 0 w 28498"/>
              <a:gd name="connsiteY2" fmla="*/ 0 h 21158"/>
              <a:gd name="connsiteX3" fmla="*/ 28498 w 28498"/>
              <a:gd name="connsiteY3" fmla="*/ 0 h 21158"/>
              <a:gd name="connsiteX4" fmla="*/ 28498 w 28498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498" h="21158">
                <a:moveTo>
                  <a:pt x="28498" y="21158"/>
                </a:moveTo>
                <a:lnTo>
                  <a:pt x="0" y="21158"/>
                </a:lnTo>
                <a:lnTo>
                  <a:pt x="0" y="0"/>
                </a:lnTo>
                <a:lnTo>
                  <a:pt x="28498" y="0"/>
                </a:lnTo>
                <a:lnTo>
                  <a:pt x="28498" y="2115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199629" y="1703019"/>
            <a:ext cx="180327" cy="21158"/>
          </a:xfrm>
          <a:custGeom>
            <a:avLst/>
            <a:gdLst>
              <a:gd name="connsiteX0" fmla="*/ 0 w 180327"/>
              <a:gd name="connsiteY0" fmla="*/ 10579 h 21158"/>
              <a:gd name="connsiteX1" fmla="*/ 180327 w 180327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0327" h="21158">
                <a:moveTo>
                  <a:pt x="0" y="10579"/>
                </a:moveTo>
                <a:lnTo>
                  <a:pt x="180327" y="10579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457223" y="1100645"/>
            <a:ext cx="41186" cy="21158"/>
          </a:xfrm>
          <a:custGeom>
            <a:avLst/>
            <a:gdLst>
              <a:gd name="connsiteX0" fmla="*/ 0 w 41186"/>
              <a:gd name="connsiteY0" fmla="*/ 10579 h 21158"/>
              <a:gd name="connsiteX1" fmla="*/ 41186 w 41186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1186" h="21158">
                <a:moveTo>
                  <a:pt x="0" y="10579"/>
                </a:moveTo>
                <a:lnTo>
                  <a:pt x="41186" y="10579"/>
                </a:lnTo>
              </a:path>
            </a:pathLst>
          </a:custGeom>
          <a:ln w="12700">
            <a:solidFill>
              <a:srgbClr val="7D448C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846618" y="1100645"/>
            <a:ext cx="241" cy="21158"/>
          </a:xfrm>
          <a:custGeom>
            <a:avLst/>
            <a:gdLst>
              <a:gd name="connsiteX0" fmla="*/ 241 w 241"/>
              <a:gd name="connsiteY0" fmla="*/ 21158 h 21158"/>
              <a:gd name="connsiteX1" fmla="*/ 0 w 241"/>
              <a:gd name="connsiteY1" fmla="*/ 21158 h 21158"/>
              <a:gd name="connsiteX2" fmla="*/ 0 w 241"/>
              <a:gd name="connsiteY2" fmla="*/ 0 h 21158"/>
              <a:gd name="connsiteX3" fmla="*/ 241 w 241"/>
              <a:gd name="connsiteY3" fmla="*/ 0 h 21158"/>
              <a:gd name="connsiteX4" fmla="*/ 241 w 241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1" h="21158">
                <a:moveTo>
                  <a:pt x="241" y="21158"/>
                </a:moveTo>
                <a:lnTo>
                  <a:pt x="0" y="21158"/>
                </a:lnTo>
                <a:lnTo>
                  <a:pt x="0" y="0"/>
                </a:lnTo>
                <a:lnTo>
                  <a:pt x="241" y="0"/>
                </a:lnTo>
                <a:lnTo>
                  <a:pt x="241" y="2115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817649" y="1100645"/>
            <a:ext cx="28968" cy="21158"/>
          </a:xfrm>
          <a:custGeom>
            <a:avLst/>
            <a:gdLst>
              <a:gd name="connsiteX0" fmla="*/ 28968 w 28968"/>
              <a:gd name="connsiteY0" fmla="*/ 21158 h 21158"/>
              <a:gd name="connsiteX1" fmla="*/ 0 w 28968"/>
              <a:gd name="connsiteY1" fmla="*/ 21158 h 21158"/>
              <a:gd name="connsiteX2" fmla="*/ 0 w 28968"/>
              <a:gd name="connsiteY2" fmla="*/ 0 h 21158"/>
              <a:gd name="connsiteX3" fmla="*/ 28968 w 28968"/>
              <a:gd name="connsiteY3" fmla="*/ 0 h 21158"/>
              <a:gd name="connsiteX4" fmla="*/ 28968 w 28968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968" h="21158">
                <a:moveTo>
                  <a:pt x="28968" y="21158"/>
                </a:moveTo>
                <a:lnTo>
                  <a:pt x="0" y="21158"/>
                </a:lnTo>
                <a:lnTo>
                  <a:pt x="0" y="0"/>
                </a:lnTo>
                <a:lnTo>
                  <a:pt x="28968" y="0"/>
                </a:lnTo>
                <a:lnTo>
                  <a:pt x="28968" y="2115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44206" y="1100645"/>
            <a:ext cx="34264" cy="21158"/>
          </a:xfrm>
          <a:custGeom>
            <a:avLst/>
            <a:gdLst>
              <a:gd name="connsiteX0" fmla="*/ 0 w 34264"/>
              <a:gd name="connsiteY0" fmla="*/ 10579 h 21158"/>
              <a:gd name="connsiteX1" fmla="*/ 34264 w 34264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4264" h="21158">
                <a:moveTo>
                  <a:pt x="0" y="10579"/>
                </a:moveTo>
                <a:lnTo>
                  <a:pt x="34264" y="10579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600314" y="1100645"/>
            <a:ext cx="28498" cy="21158"/>
          </a:xfrm>
          <a:custGeom>
            <a:avLst/>
            <a:gdLst>
              <a:gd name="connsiteX0" fmla="*/ 28498 w 28498"/>
              <a:gd name="connsiteY0" fmla="*/ 21158 h 21158"/>
              <a:gd name="connsiteX1" fmla="*/ 0 w 28498"/>
              <a:gd name="connsiteY1" fmla="*/ 21158 h 21158"/>
              <a:gd name="connsiteX2" fmla="*/ 0 w 28498"/>
              <a:gd name="connsiteY2" fmla="*/ 0 h 21158"/>
              <a:gd name="connsiteX3" fmla="*/ 28498 w 28498"/>
              <a:gd name="connsiteY3" fmla="*/ 0 h 21158"/>
              <a:gd name="connsiteX4" fmla="*/ 28498 w 28498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498" h="21158">
                <a:moveTo>
                  <a:pt x="28498" y="21158"/>
                </a:moveTo>
                <a:lnTo>
                  <a:pt x="0" y="21158"/>
                </a:lnTo>
                <a:lnTo>
                  <a:pt x="0" y="0"/>
                </a:lnTo>
                <a:lnTo>
                  <a:pt x="28498" y="0"/>
                </a:lnTo>
                <a:lnTo>
                  <a:pt x="28498" y="2115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628813" y="1100645"/>
            <a:ext cx="167906" cy="21158"/>
          </a:xfrm>
          <a:custGeom>
            <a:avLst/>
            <a:gdLst>
              <a:gd name="connsiteX0" fmla="*/ 0 w 167906"/>
              <a:gd name="connsiteY0" fmla="*/ 10579 h 21158"/>
              <a:gd name="connsiteX1" fmla="*/ 167906 w 167906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67906" h="21158">
                <a:moveTo>
                  <a:pt x="0" y="10579"/>
                </a:moveTo>
                <a:lnTo>
                  <a:pt x="167906" y="10579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379956" y="1100645"/>
            <a:ext cx="28727" cy="21158"/>
          </a:xfrm>
          <a:custGeom>
            <a:avLst/>
            <a:gdLst>
              <a:gd name="connsiteX0" fmla="*/ 28727 w 28727"/>
              <a:gd name="connsiteY0" fmla="*/ 21158 h 21158"/>
              <a:gd name="connsiteX1" fmla="*/ 0 w 28727"/>
              <a:gd name="connsiteY1" fmla="*/ 21158 h 21158"/>
              <a:gd name="connsiteX2" fmla="*/ 0 w 28727"/>
              <a:gd name="connsiteY2" fmla="*/ 0 h 21158"/>
              <a:gd name="connsiteX3" fmla="*/ 28727 w 28727"/>
              <a:gd name="connsiteY3" fmla="*/ 0 h 21158"/>
              <a:gd name="connsiteX4" fmla="*/ 28727 w 28727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727" h="21158">
                <a:moveTo>
                  <a:pt x="28727" y="21158"/>
                </a:moveTo>
                <a:lnTo>
                  <a:pt x="0" y="21158"/>
                </a:lnTo>
                <a:lnTo>
                  <a:pt x="0" y="0"/>
                </a:lnTo>
                <a:lnTo>
                  <a:pt x="28727" y="0"/>
                </a:lnTo>
                <a:lnTo>
                  <a:pt x="28727" y="2115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99629" y="1100645"/>
            <a:ext cx="180327" cy="21158"/>
          </a:xfrm>
          <a:custGeom>
            <a:avLst/>
            <a:gdLst>
              <a:gd name="connsiteX0" fmla="*/ 0 w 180327"/>
              <a:gd name="connsiteY0" fmla="*/ 10579 h 21158"/>
              <a:gd name="connsiteX1" fmla="*/ 180327 w 180327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80327" h="21158">
                <a:moveTo>
                  <a:pt x="0" y="10579"/>
                </a:moveTo>
                <a:lnTo>
                  <a:pt x="180327" y="10579"/>
                </a:lnTo>
              </a:path>
            </a:pathLst>
          </a:custGeom>
          <a:ln w="1270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498409" y="1413205"/>
            <a:ext cx="101904" cy="97510"/>
          </a:xfrm>
          <a:custGeom>
            <a:avLst/>
            <a:gdLst>
              <a:gd name="connsiteX0" fmla="*/ 0 w 101904"/>
              <a:gd name="connsiteY0" fmla="*/ 97510 h 97510"/>
              <a:gd name="connsiteX1" fmla="*/ 101904 w 101904"/>
              <a:gd name="connsiteY1" fmla="*/ 97510 h 97510"/>
              <a:gd name="connsiteX2" fmla="*/ 101904 w 101904"/>
              <a:gd name="connsiteY2" fmla="*/ 0 h 97510"/>
              <a:gd name="connsiteX3" fmla="*/ 0 w 101904"/>
              <a:gd name="connsiteY3" fmla="*/ 0 h 97510"/>
              <a:gd name="connsiteX4" fmla="*/ 0 w 101904"/>
              <a:gd name="connsiteY4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904" h="97510">
                <a:moveTo>
                  <a:pt x="0" y="97510"/>
                </a:moveTo>
                <a:lnTo>
                  <a:pt x="101904" y="97510"/>
                </a:lnTo>
                <a:lnTo>
                  <a:pt x="101904" y="0"/>
                </a:lnTo>
                <a:lnTo>
                  <a:pt x="0" y="0"/>
                </a:lnTo>
                <a:lnTo>
                  <a:pt x="0" y="97510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498409" y="1702968"/>
            <a:ext cx="101904" cy="21183"/>
          </a:xfrm>
          <a:custGeom>
            <a:avLst/>
            <a:gdLst>
              <a:gd name="connsiteX0" fmla="*/ 0 w 101904"/>
              <a:gd name="connsiteY0" fmla="*/ 10591 h 21183"/>
              <a:gd name="connsiteX1" fmla="*/ 101904 w 101904"/>
              <a:gd name="connsiteY1" fmla="*/ 10591 h 211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1904" h="21183">
                <a:moveTo>
                  <a:pt x="0" y="10591"/>
                </a:moveTo>
                <a:lnTo>
                  <a:pt x="101904" y="10591"/>
                </a:lnTo>
              </a:path>
            </a:pathLst>
          </a:custGeom>
          <a:ln w="127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408595" y="1100721"/>
            <a:ext cx="48526" cy="21158"/>
          </a:xfrm>
          <a:custGeom>
            <a:avLst/>
            <a:gdLst>
              <a:gd name="connsiteX0" fmla="*/ 0 w 48526"/>
              <a:gd name="connsiteY0" fmla="*/ 10579 h 21158"/>
              <a:gd name="connsiteX1" fmla="*/ 48526 w 48526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8526" h="21158">
                <a:moveTo>
                  <a:pt x="0" y="10579"/>
                </a:moveTo>
                <a:lnTo>
                  <a:pt x="48526" y="10579"/>
                </a:lnTo>
              </a:path>
            </a:pathLst>
          </a:custGeom>
          <a:ln w="127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498409" y="1318920"/>
            <a:ext cx="101904" cy="48513"/>
          </a:xfrm>
          <a:custGeom>
            <a:avLst/>
            <a:gdLst>
              <a:gd name="connsiteX0" fmla="*/ 0 w 101904"/>
              <a:gd name="connsiteY0" fmla="*/ 24256 h 48513"/>
              <a:gd name="connsiteX1" fmla="*/ 101904 w 101904"/>
              <a:gd name="connsiteY1" fmla="*/ 24256 h 485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1904" h="48513">
                <a:moveTo>
                  <a:pt x="0" y="24256"/>
                </a:moveTo>
                <a:lnTo>
                  <a:pt x="101904" y="24256"/>
                </a:lnTo>
              </a:path>
            </a:pathLst>
          </a:custGeom>
          <a:ln w="381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498409" y="1100721"/>
            <a:ext cx="101904" cy="21158"/>
          </a:xfrm>
          <a:custGeom>
            <a:avLst/>
            <a:gdLst>
              <a:gd name="connsiteX0" fmla="*/ 0 w 101904"/>
              <a:gd name="connsiteY0" fmla="*/ 10579 h 21158"/>
              <a:gd name="connsiteX1" fmla="*/ 101904 w 101904"/>
              <a:gd name="connsiteY1" fmla="*/ 10579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1904" h="21158">
                <a:moveTo>
                  <a:pt x="0" y="10579"/>
                </a:moveTo>
                <a:lnTo>
                  <a:pt x="101904" y="10579"/>
                </a:lnTo>
              </a:path>
            </a:pathLst>
          </a:custGeom>
          <a:ln w="127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796630" y="1318971"/>
            <a:ext cx="21120" cy="48539"/>
          </a:xfrm>
          <a:custGeom>
            <a:avLst/>
            <a:gdLst>
              <a:gd name="connsiteX0" fmla="*/ 10560 w 21120"/>
              <a:gd name="connsiteY0" fmla="*/ 0 h 48539"/>
              <a:gd name="connsiteX1" fmla="*/ 10560 w 21120"/>
              <a:gd name="connsiteY1" fmla="*/ 48539 h 485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120" h="48539">
                <a:moveTo>
                  <a:pt x="10560" y="0"/>
                </a:moveTo>
                <a:lnTo>
                  <a:pt x="10560" y="48539"/>
                </a:lnTo>
              </a:path>
            </a:pathLst>
          </a:custGeom>
          <a:ln w="127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796630" y="1413205"/>
            <a:ext cx="21120" cy="97510"/>
          </a:xfrm>
          <a:custGeom>
            <a:avLst/>
            <a:gdLst>
              <a:gd name="connsiteX0" fmla="*/ 10560 w 21120"/>
              <a:gd name="connsiteY0" fmla="*/ 0 h 97510"/>
              <a:gd name="connsiteX1" fmla="*/ 10560 w 21120"/>
              <a:gd name="connsiteY1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120" h="97510">
                <a:moveTo>
                  <a:pt x="10560" y="0"/>
                </a:moveTo>
                <a:lnTo>
                  <a:pt x="10560" y="97510"/>
                </a:lnTo>
              </a:path>
            </a:pathLst>
          </a:custGeom>
          <a:ln w="127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408544" y="1413205"/>
            <a:ext cx="48475" cy="97510"/>
          </a:xfrm>
          <a:custGeom>
            <a:avLst/>
            <a:gdLst>
              <a:gd name="connsiteX0" fmla="*/ 24237 w 48475"/>
              <a:gd name="connsiteY0" fmla="*/ 0 h 97510"/>
              <a:gd name="connsiteX1" fmla="*/ 24237 w 48475"/>
              <a:gd name="connsiteY1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8475" h="97510">
                <a:moveTo>
                  <a:pt x="24237" y="0"/>
                </a:moveTo>
                <a:lnTo>
                  <a:pt x="24237" y="97510"/>
                </a:lnTo>
              </a:path>
            </a:pathLst>
          </a:custGeom>
          <a:ln w="381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178509" y="1318856"/>
            <a:ext cx="21120" cy="48539"/>
          </a:xfrm>
          <a:custGeom>
            <a:avLst/>
            <a:gdLst>
              <a:gd name="connsiteX0" fmla="*/ 10560 w 21120"/>
              <a:gd name="connsiteY0" fmla="*/ 0 h 48539"/>
              <a:gd name="connsiteX1" fmla="*/ 10560 w 21120"/>
              <a:gd name="connsiteY1" fmla="*/ 48539 h 485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120" h="48539">
                <a:moveTo>
                  <a:pt x="10560" y="0"/>
                </a:moveTo>
                <a:lnTo>
                  <a:pt x="10560" y="48539"/>
                </a:lnTo>
              </a:path>
            </a:pathLst>
          </a:custGeom>
          <a:ln w="127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408544" y="1318920"/>
            <a:ext cx="48526" cy="48513"/>
          </a:xfrm>
          <a:custGeom>
            <a:avLst/>
            <a:gdLst>
              <a:gd name="connsiteX0" fmla="*/ 0 w 48526"/>
              <a:gd name="connsiteY0" fmla="*/ 24256 h 48513"/>
              <a:gd name="connsiteX1" fmla="*/ 48526 w 48526"/>
              <a:gd name="connsiteY1" fmla="*/ 24256 h 485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8526" h="48513">
                <a:moveTo>
                  <a:pt x="0" y="24256"/>
                </a:moveTo>
                <a:lnTo>
                  <a:pt x="48526" y="24256"/>
                </a:lnTo>
              </a:path>
            </a:pathLst>
          </a:custGeom>
          <a:ln w="381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178509" y="1413205"/>
            <a:ext cx="21120" cy="97510"/>
          </a:xfrm>
          <a:custGeom>
            <a:avLst/>
            <a:gdLst>
              <a:gd name="connsiteX0" fmla="*/ 10560 w 21120"/>
              <a:gd name="connsiteY0" fmla="*/ 0 h 97510"/>
              <a:gd name="connsiteX1" fmla="*/ 10560 w 21120"/>
              <a:gd name="connsiteY1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120" h="97510">
                <a:moveTo>
                  <a:pt x="10560" y="0"/>
                </a:moveTo>
                <a:lnTo>
                  <a:pt x="10560" y="97510"/>
                </a:lnTo>
              </a:path>
            </a:pathLst>
          </a:custGeom>
          <a:ln w="127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408493" y="1702968"/>
            <a:ext cx="48526" cy="21183"/>
          </a:xfrm>
          <a:custGeom>
            <a:avLst/>
            <a:gdLst>
              <a:gd name="connsiteX0" fmla="*/ 0 w 48526"/>
              <a:gd name="connsiteY0" fmla="*/ 10591 h 21183"/>
              <a:gd name="connsiteX1" fmla="*/ 48526 w 48526"/>
              <a:gd name="connsiteY1" fmla="*/ 10591 h 211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8526" h="21183">
                <a:moveTo>
                  <a:pt x="0" y="10591"/>
                </a:moveTo>
                <a:lnTo>
                  <a:pt x="48526" y="10591"/>
                </a:lnTo>
              </a:path>
            </a:pathLst>
          </a:custGeom>
          <a:ln w="127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1178509" y="1702968"/>
            <a:ext cx="21120" cy="21183"/>
          </a:xfrm>
          <a:custGeom>
            <a:avLst/>
            <a:gdLst>
              <a:gd name="connsiteX0" fmla="*/ 0 w 21120"/>
              <a:gd name="connsiteY0" fmla="*/ 21183 h 21183"/>
              <a:gd name="connsiteX1" fmla="*/ 21120 w 21120"/>
              <a:gd name="connsiteY1" fmla="*/ 21183 h 21183"/>
              <a:gd name="connsiteX2" fmla="*/ 21120 w 21120"/>
              <a:gd name="connsiteY2" fmla="*/ 0 h 21183"/>
              <a:gd name="connsiteX3" fmla="*/ 0 w 21120"/>
              <a:gd name="connsiteY3" fmla="*/ 0 h 21183"/>
              <a:gd name="connsiteX4" fmla="*/ 0 w 21120"/>
              <a:gd name="connsiteY4" fmla="*/ 21183 h 211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120" h="21183">
                <a:moveTo>
                  <a:pt x="0" y="21183"/>
                </a:moveTo>
                <a:lnTo>
                  <a:pt x="21120" y="21183"/>
                </a:lnTo>
                <a:lnTo>
                  <a:pt x="21120" y="0"/>
                </a:lnTo>
                <a:lnTo>
                  <a:pt x="0" y="0"/>
                </a:lnTo>
                <a:lnTo>
                  <a:pt x="0" y="21183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178509" y="1100721"/>
            <a:ext cx="21120" cy="21158"/>
          </a:xfrm>
          <a:custGeom>
            <a:avLst/>
            <a:gdLst>
              <a:gd name="connsiteX0" fmla="*/ 0 w 21120"/>
              <a:gd name="connsiteY0" fmla="*/ 21158 h 21158"/>
              <a:gd name="connsiteX1" fmla="*/ 21120 w 21120"/>
              <a:gd name="connsiteY1" fmla="*/ 21158 h 21158"/>
              <a:gd name="connsiteX2" fmla="*/ 21120 w 21120"/>
              <a:gd name="connsiteY2" fmla="*/ 0 h 21158"/>
              <a:gd name="connsiteX3" fmla="*/ 0 w 21120"/>
              <a:gd name="connsiteY3" fmla="*/ 0 h 21158"/>
              <a:gd name="connsiteX4" fmla="*/ 0 w 21120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120" h="21158">
                <a:moveTo>
                  <a:pt x="0" y="21158"/>
                </a:moveTo>
                <a:lnTo>
                  <a:pt x="21120" y="21158"/>
                </a:lnTo>
                <a:lnTo>
                  <a:pt x="21120" y="0"/>
                </a:lnTo>
                <a:lnTo>
                  <a:pt x="0" y="0"/>
                </a:lnTo>
                <a:lnTo>
                  <a:pt x="0" y="2115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796630" y="1100721"/>
            <a:ext cx="21120" cy="21158"/>
          </a:xfrm>
          <a:custGeom>
            <a:avLst/>
            <a:gdLst>
              <a:gd name="connsiteX0" fmla="*/ 0 w 21120"/>
              <a:gd name="connsiteY0" fmla="*/ 21158 h 21158"/>
              <a:gd name="connsiteX1" fmla="*/ 21120 w 21120"/>
              <a:gd name="connsiteY1" fmla="*/ 21158 h 21158"/>
              <a:gd name="connsiteX2" fmla="*/ 21120 w 21120"/>
              <a:gd name="connsiteY2" fmla="*/ 0 h 21158"/>
              <a:gd name="connsiteX3" fmla="*/ 0 w 21120"/>
              <a:gd name="connsiteY3" fmla="*/ 0 h 21158"/>
              <a:gd name="connsiteX4" fmla="*/ 0 w 21120"/>
              <a:gd name="connsiteY4" fmla="*/ 21158 h 21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120" h="21158">
                <a:moveTo>
                  <a:pt x="0" y="21158"/>
                </a:moveTo>
                <a:lnTo>
                  <a:pt x="21120" y="21158"/>
                </a:lnTo>
                <a:lnTo>
                  <a:pt x="21120" y="0"/>
                </a:lnTo>
                <a:lnTo>
                  <a:pt x="0" y="0"/>
                </a:lnTo>
                <a:lnTo>
                  <a:pt x="0" y="2115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1796630" y="1702968"/>
            <a:ext cx="21120" cy="21183"/>
          </a:xfrm>
          <a:custGeom>
            <a:avLst/>
            <a:gdLst>
              <a:gd name="connsiteX0" fmla="*/ 0 w 21120"/>
              <a:gd name="connsiteY0" fmla="*/ 21183 h 21183"/>
              <a:gd name="connsiteX1" fmla="*/ 21120 w 21120"/>
              <a:gd name="connsiteY1" fmla="*/ 21183 h 21183"/>
              <a:gd name="connsiteX2" fmla="*/ 21120 w 21120"/>
              <a:gd name="connsiteY2" fmla="*/ 0 h 21183"/>
              <a:gd name="connsiteX3" fmla="*/ 0 w 21120"/>
              <a:gd name="connsiteY3" fmla="*/ 0 h 21183"/>
              <a:gd name="connsiteX4" fmla="*/ 0 w 21120"/>
              <a:gd name="connsiteY4" fmla="*/ 21183 h 211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120" h="21183">
                <a:moveTo>
                  <a:pt x="0" y="21183"/>
                </a:moveTo>
                <a:lnTo>
                  <a:pt x="21120" y="21183"/>
                </a:lnTo>
                <a:lnTo>
                  <a:pt x="21120" y="0"/>
                </a:lnTo>
                <a:lnTo>
                  <a:pt x="0" y="0"/>
                </a:lnTo>
                <a:lnTo>
                  <a:pt x="0" y="21183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0300" y="1054100"/>
            <a:ext cx="723900" cy="723900"/>
          </a:xfrm>
          <a:prstGeom prst="rect">
            <a:avLst/>
          </a:prstGeom>
          <a:noFill/>
        </p:spPr>
      </p:pic>
      <p:pic>
        <p:nvPicPr>
          <p:cNvPr id="1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4100" y="1968500"/>
            <a:ext cx="304800" cy="266700"/>
          </a:xfrm>
          <a:prstGeom prst="rect">
            <a:avLst/>
          </a:prstGeom>
          <a:noFill/>
        </p:spPr>
      </p:pic>
      <p:pic>
        <p:nvPicPr>
          <p:cNvPr id="105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1968500"/>
            <a:ext cx="279400" cy="266700"/>
          </a:xfrm>
          <a:prstGeom prst="rect">
            <a:avLst/>
          </a:prstGeom>
          <a:noFill/>
        </p:spPr>
      </p:pic>
      <p:pic>
        <p:nvPicPr>
          <p:cNvPr id="105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2700" y="2362200"/>
            <a:ext cx="139700" cy="139700"/>
          </a:xfrm>
          <a:prstGeom prst="rect">
            <a:avLst/>
          </a:prstGeom>
          <a:noFill/>
        </p:spPr>
      </p:pic>
      <p:pic>
        <p:nvPicPr>
          <p:cNvPr id="1054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2400" y="2362200"/>
            <a:ext cx="152400" cy="139700"/>
          </a:xfrm>
          <a:prstGeom prst="rect">
            <a:avLst/>
          </a:prstGeom>
          <a:noFill/>
        </p:spPr>
      </p:pic>
      <p:pic>
        <p:nvPicPr>
          <p:cNvPr id="105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39900" y="2362200"/>
            <a:ext cx="114300" cy="139700"/>
          </a:xfrm>
          <a:prstGeom prst="rect">
            <a:avLst/>
          </a:prstGeom>
          <a:noFill/>
        </p:spPr>
      </p:pic>
      <p:pic>
        <p:nvPicPr>
          <p:cNvPr id="1056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968500"/>
            <a:ext cx="292100" cy="266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978400" y="5473700"/>
            <a:ext cx="4216400" cy="27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Euromed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Group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управляющая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компания</a:t>
            </a:r>
          </a:p>
        </p:txBody>
      </p:sp>
      <p:sp>
        <p:nvSpPr>
          <p:cNvPr id="1057" name="TextBox 1"/>
          <p:cNvSpPr txBox="1"/>
          <p:nvPr/>
        </p:nvSpPr>
        <p:spPr>
          <a:xfrm>
            <a:off x="4978400" y="5727700"/>
            <a:ext cx="4787900" cy="520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00"/>
              </a:lnSpc>
              <a:tabLst/>
            </a:pP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сфере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государственно-частного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партнерства</a:t>
            </a:r>
          </a:p>
          <a:p>
            <a:pPr>
              <a:lnSpc>
                <a:spcPts val="1900"/>
              </a:lnSpc>
              <a:tabLst/>
            </a:pP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коммерческого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здравоохранения.</a:t>
            </a:r>
          </a:p>
        </p:txBody>
      </p:sp>
      <p:sp>
        <p:nvSpPr>
          <p:cNvPr id="1058" name="TextBox 1"/>
          <p:cNvSpPr txBox="1"/>
          <p:nvPr/>
        </p:nvSpPr>
        <p:spPr>
          <a:xfrm>
            <a:off x="2451100" y="3975100"/>
            <a:ext cx="6819900" cy="647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ОПЫТ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ГОСУДАРСТВЕННО-ЧАСТНОГО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ПАРТНЕРСТВА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ПЕРВИЧНОЙ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МЕДИЦИНСКОЙ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ПОМОЩИ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6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5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0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5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57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80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64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99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89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201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80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201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99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89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97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602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602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602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602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602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602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602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602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903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903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903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903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903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903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903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903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35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7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5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75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5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901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35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35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24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75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35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7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7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5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5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7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488289"/>
            <a:ext cx="8361629" cy="901700"/>
          </a:xfrm>
          <a:custGeom>
            <a:avLst/>
            <a:gdLst>
              <a:gd name="connsiteX0" fmla="*/ 0 w 8361629"/>
              <a:gd name="connsiteY0" fmla="*/ 0 h 901700"/>
              <a:gd name="connsiteX1" fmla="*/ 8361629 w 8361629"/>
              <a:gd name="connsiteY1" fmla="*/ 0 h 901700"/>
              <a:gd name="connsiteX2" fmla="*/ 8361629 w 8361629"/>
              <a:gd name="connsiteY2" fmla="*/ 901699 h 901700"/>
              <a:gd name="connsiteX3" fmla="*/ 0 w 8361629"/>
              <a:gd name="connsiteY3" fmla="*/ 901699 h 901700"/>
              <a:gd name="connsiteX4" fmla="*/ 0 w 8361629"/>
              <a:gd name="connsiteY4" fmla="*/ 0 h 901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901700">
                <a:moveTo>
                  <a:pt x="0" y="0"/>
                </a:moveTo>
                <a:lnTo>
                  <a:pt x="8361629" y="0"/>
                </a:lnTo>
                <a:lnTo>
                  <a:pt x="8361629" y="901699"/>
                </a:lnTo>
                <a:lnTo>
                  <a:pt x="0" y="9016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1502920" y="5773384"/>
            <a:ext cx="580110" cy="418985"/>
          </a:xfrm>
          <a:custGeom>
            <a:avLst/>
            <a:gdLst>
              <a:gd name="connsiteX0" fmla="*/ 25209 w 580110"/>
              <a:gd name="connsiteY0" fmla="*/ 0 h 418985"/>
              <a:gd name="connsiteX1" fmla="*/ 554901 w 580110"/>
              <a:gd name="connsiteY1" fmla="*/ 0 h 418985"/>
              <a:gd name="connsiteX2" fmla="*/ 580110 w 580110"/>
              <a:gd name="connsiteY2" fmla="*/ 25209 h 418985"/>
              <a:gd name="connsiteX3" fmla="*/ 580110 w 580110"/>
              <a:gd name="connsiteY3" fmla="*/ 276123 h 418985"/>
              <a:gd name="connsiteX4" fmla="*/ 554901 w 580110"/>
              <a:gd name="connsiteY4" fmla="*/ 301345 h 418985"/>
              <a:gd name="connsiteX5" fmla="*/ 226174 w 580110"/>
              <a:gd name="connsiteY5" fmla="*/ 301345 h 418985"/>
              <a:gd name="connsiteX6" fmla="*/ 113512 w 580110"/>
              <a:gd name="connsiteY6" fmla="*/ 418985 h 418985"/>
              <a:gd name="connsiteX7" fmla="*/ 113309 w 580110"/>
              <a:gd name="connsiteY7" fmla="*/ 301345 h 418985"/>
              <a:gd name="connsiteX8" fmla="*/ 25209 w 580110"/>
              <a:gd name="connsiteY8" fmla="*/ 301345 h 418985"/>
              <a:gd name="connsiteX9" fmla="*/ 0 w 580110"/>
              <a:gd name="connsiteY9" fmla="*/ 276123 h 418985"/>
              <a:gd name="connsiteX10" fmla="*/ 0 w 580110"/>
              <a:gd name="connsiteY10" fmla="*/ 25209 h 418985"/>
              <a:gd name="connsiteX11" fmla="*/ 25209 w 580110"/>
              <a:gd name="connsiteY11" fmla="*/ 0 h 41898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580110" h="418985">
                <a:moveTo>
                  <a:pt x="25209" y="0"/>
                </a:moveTo>
                <a:lnTo>
                  <a:pt x="554901" y="0"/>
                </a:lnTo>
                <a:cubicBezTo>
                  <a:pt x="568769" y="0"/>
                  <a:pt x="580110" y="11353"/>
                  <a:pt x="580110" y="25209"/>
                </a:cubicBezTo>
                <a:lnTo>
                  <a:pt x="580110" y="276123"/>
                </a:lnTo>
                <a:cubicBezTo>
                  <a:pt x="580110" y="289915"/>
                  <a:pt x="568680" y="301345"/>
                  <a:pt x="554901" y="301345"/>
                </a:cubicBezTo>
                <a:lnTo>
                  <a:pt x="226174" y="301345"/>
                </a:lnTo>
                <a:lnTo>
                  <a:pt x="113512" y="418985"/>
                </a:lnTo>
                <a:lnTo>
                  <a:pt x="113309" y="301345"/>
                </a:lnTo>
                <a:lnTo>
                  <a:pt x="25209" y="301345"/>
                </a:lnTo>
                <a:cubicBezTo>
                  <a:pt x="11366" y="301345"/>
                  <a:pt x="0" y="289991"/>
                  <a:pt x="0" y="276123"/>
                </a:cubicBezTo>
                <a:lnTo>
                  <a:pt x="0" y="25209"/>
                </a:lnTo>
                <a:cubicBezTo>
                  <a:pt x="0" y="11353"/>
                  <a:pt x="11341" y="0"/>
                  <a:pt x="25209" y="0"/>
                </a:cubicBezTo>
              </a:path>
            </a:pathLst>
          </a:custGeom>
          <a:solidFill>
            <a:srgbClr val="B5DD2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7522380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7411191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7633569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8 w 115303"/>
              <a:gd name="connsiteY1" fmla="*/ 0 h 115303"/>
              <a:gd name="connsiteX2" fmla="*/ 0 w 115303"/>
              <a:gd name="connsiteY2" fmla="*/ 57657 h 115303"/>
              <a:gd name="connsiteX3" fmla="*/ 57658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8" y="0"/>
                </a:lnTo>
                <a:lnTo>
                  <a:pt x="0" y="57657"/>
                </a:lnTo>
                <a:lnTo>
                  <a:pt x="57658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7522380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8366569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8308901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8424216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8366572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6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6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36700" y="5791200"/>
            <a:ext cx="533400" cy="254000"/>
          </a:xfrm>
          <a:prstGeom prst="rect">
            <a:avLst/>
          </a:prstGeom>
          <a:noFill/>
        </p:spPr>
      </p:pic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8800" y="6134100"/>
            <a:ext cx="1549400" cy="330200"/>
          </a:xfrm>
          <a:prstGeom prst="rect">
            <a:avLst/>
          </a:prstGeom>
          <a:noFill/>
        </p:spPr>
      </p:pic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500" y="6489700"/>
            <a:ext cx="1536700" cy="1143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641600" y="1727200"/>
            <a:ext cx="8051800" cy="51689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1590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69" name="TextBox 1"/>
          <p:cNvSpPr txBox="1"/>
          <p:nvPr/>
        </p:nvSpPr>
        <p:spPr>
          <a:xfrm>
            <a:off x="2654300" y="609600"/>
            <a:ext cx="69469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ПРИМЕРЫ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ЧАСТНЫХ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ЦЕНТРОВ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ОВП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ПРИМОРСКОМ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КРАСНОСЕЛЬСКОМ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РАЙОНАХ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САНКТ-ПЕТЕРБУРГА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31770" y="1578330"/>
            <a:ext cx="8361629" cy="5486400"/>
          </a:xfrm>
          <a:custGeom>
            <a:avLst/>
            <a:gdLst>
              <a:gd name="connsiteX0" fmla="*/ 0 w 8361629"/>
              <a:gd name="connsiteY0" fmla="*/ 0 h 5486400"/>
              <a:gd name="connsiteX1" fmla="*/ 8361629 w 8361629"/>
              <a:gd name="connsiteY1" fmla="*/ 0 h 5486400"/>
              <a:gd name="connsiteX2" fmla="*/ 8361629 w 8361629"/>
              <a:gd name="connsiteY2" fmla="*/ 5486400 h 5486400"/>
              <a:gd name="connsiteX3" fmla="*/ 0 w 8361629"/>
              <a:gd name="connsiteY3" fmla="*/ 5486400 h 5486400"/>
              <a:gd name="connsiteX4" fmla="*/ 0 w 8361629"/>
              <a:gd name="connsiteY4" fmla="*/ 0 h 5486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486400">
                <a:moveTo>
                  <a:pt x="0" y="0"/>
                </a:moveTo>
                <a:lnTo>
                  <a:pt x="8361629" y="0"/>
                </a:lnTo>
                <a:lnTo>
                  <a:pt x="8361629" y="5486400"/>
                </a:lnTo>
                <a:lnTo>
                  <a:pt x="0" y="5486400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31770" y="2891631"/>
            <a:ext cx="8361629" cy="50800"/>
          </a:xfrm>
          <a:custGeom>
            <a:avLst/>
            <a:gdLst>
              <a:gd name="connsiteX0" fmla="*/ 0 w 8361629"/>
              <a:gd name="connsiteY0" fmla="*/ 50800 h 50800"/>
              <a:gd name="connsiteX1" fmla="*/ 8361629 w 8361629"/>
              <a:gd name="connsiteY1" fmla="*/ 50800 h 50800"/>
              <a:gd name="connsiteX2" fmla="*/ 8361629 w 8361629"/>
              <a:gd name="connsiteY2" fmla="*/ 0 h 50800"/>
              <a:gd name="connsiteX3" fmla="*/ 0 w 8361629"/>
              <a:gd name="connsiteY3" fmla="*/ 0 h 50800"/>
              <a:gd name="connsiteX4" fmla="*/ 0 w 8361629"/>
              <a:gd name="connsiteY4" fmla="*/ 5080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00">
                <a:moveTo>
                  <a:pt x="0" y="50800"/>
                </a:moveTo>
                <a:lnTo>
                  <a:pt x="8361629" y="50800"/>
                </a:lnTo>
                <a:lnTo>
                  <a:pt x="8361629" y="0"/>
                </a:lnTo>
                <a:lnTo>
                  <a:pt x="0" y="0"/>
                </a:lnTo>
                <a:lnTo>
                  <a:pt x="0" y="508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331770" y="3552031"/>
            <a:ext cx="8361629" cy="50800"/>
          </a:xfrm>
          <a:custGeom>
            <a:avLst/>
            <a:gdLst>
              <a:gd name="connsiteX0" fmla="*/ 0 w 8361629"/>
              <a:gd name="connsiteY0" fmla="*/ 50800 h 50800"/>
              <a:gd name="connsiteX1" fmla="*/ 8361629 w 8361629"/>
              <a:gd name="connsiteY1" fmla="*/ 50800 h 50800"/>
              <a:gd name="connsiteX2" fmla="*/ 8361629 w 8361629"/>
              <a:gd name="connsiteY2" fmla="*/ 0 h 50800"/>
              <a:gd name="connsiteX3" fmla="*/ 0 w 8361629"/>
              <a:gd name="connsiteY3" fmla="*/ 0 h 50800"/>
              <a:gd name="connsiteX4" fmla="*/ 0 w 8361629"/>
              <a:gd name="connsiteY4" fmla="*/ 5080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00">
                <a:moveTo>
                  <a:pt x="0" y="50800"/>
                </a:moveTo>
                <a:lnTo>
                  <a:pt x="8361629" y="50800"/>
                </a:lnTo>
                <a:lnTo>
                  <a:pt x="8361629" y="0"/>
                </a:lnTo>
                <a:lnTo>
                  <a:pt x="0" y="0"/>
                </a:lnTo>
                <a:lnTo>
                  <a:pt x="0" y="508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53068" y="948358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172089" y="948358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399987" y="948358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633851" y="948366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63266" y="1180414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5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0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5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125997" y="1182057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60" y="583780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537895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59" y="403664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76960" y="669099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76959" y="686089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876960" y="796201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537895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5" y="583780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5" y="796201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245095" y="669099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245090" y="686089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45090" y="403397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128128" y="783602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145120" y="783602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274800" y="783602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257541" y="783602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042809" y="783602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856551" y="783602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996911" y="783602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889558" y="783602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042924" y="424903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274800" y="424903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257541" y="424903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856551" y="424903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1128128" y="424903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145120" y="424903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996911" y="424903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889558" y="424903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611035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78357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013980" y="42495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067460" y="554875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67460" y="42495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245031" y="554901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245031" y="611035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013955" y="611035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876985" y="554824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013955" y="554875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611035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013929" y="78357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876985" y="78357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876985" y="42495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1245031" y="42495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1245031" y="78357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637456" y="2024661"/>
            <a:ext cx="854303" cy="854303"/>
          </a:xfrm>
          <a:custGeom>
            <a:avLst/>
            <a:gdLst>
              <a:gd name="connsiteX0" fmla="*/ 0 w 854303"/>
              <a:gd name="connsiteY0" fmla="*/ 427151 h 854303"/>
              <a:gd name="connsiteX1" fmla="*/ 427151 w 854303"/>
              <a:gd name="connsiteY1" fmla="*/ 0 h 854303"/>
              <a:gd name="connsiteX2" fmla="*/ 854303 w 854303"/>
              <a:gd name="connsiteY2" fmla="*/ 427151 h 854303"/>
              <a:gd name="connsiteX3" fmla="*/ 427151 w 854303"/>
              <a:gd name="connsiteY3" fmla="*/ 854303 h 854303"/>
              <a:gd name="connsiteX4" fmla="*/ 0 w 854303"/>
              <a:gd name="connsiteY4" fmla="*/ 427151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51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51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51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799045" y="2186269"/>
            <a:ext cx="531113" cy="531088"/>
          </a:xfrm>
          <a:custGeom>
            <a:avLst/>
            <a:gdLst>
              <a:gd name="connsiteX0" fmla="*/ 0 w 531113"/>
              <a:gd name="connsiteY0" fmla="*/ 265544 h 531088"/>
              <a:gd name="connsiteX1" fmla="*/ 265557 w 531113"/>
              <a:gd name="connsiteY1" fmla="*/ 0 h 531088"/>
              <a:gd name="connsiteX2" fmla="*/ 531113 w 531113"/>
              <a:gd name="connsiteY2" fmla="*/ 265544 h 531088"/>
              <a:gd name="connsiteX3" fmla="*/ 265557 w 531113"/>
              <a:gd name="connsiteY3" fmla="*/ 531088 h 531088"/>
              <a:gd name="connsiteX4" fmla="*/ 0 w 531113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3" h="531088">
                <a:moveTo>
                  <a:pt x="0" y="265544"/>
                </a:moveTo>
                <a:cubicBezTo>
                  <a:pt x="0" y="118884"/>
                  <a:pt x="118897" y="0"/>
                  <a:pt x="265557" y="0"/>
                </a:cubicBezTo>
                <a:cubicBezTo>
                  <a:pt x="412216" y="0"/>
                  <a:pt x="531113" y="118884"/>
                  <a:pt x="531113" y="265544"/>
                </a:cubicBezTo>
                <a:cubicBezTo>
                  <a:pt x="531113" y="412203"/>
                  <a:pt x="412216" y="531088"/>
                  <a:pt x="265557" y="531088"/>
                </a:cubicBezTo>
                <a:cubicBezTo>
                  <a:pt x="118897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799058" y="2186269"/>
            <a:ext cx="531088" cy="531088"/>
          </a:xfrm>
          <a:custGeom>
            <a:avLst/>
            <a:gdLst>
              <a:gd name="connsiteX0" fmla="*/ 0 w 531088"/>
              <a:gd name="connsiteY0" fmla="*/ 265544 h 531088"/>
              <a:gd name="connsiteX1" fmla="*/ 265544 w 531088"/>
              <a:gd name="connsiteY1" fmla="*/ 0 h 531088"/>
              <a:gd name="connsiteX2" fmla="*/ 531088 w 531088"/>
              <a:gd name="connsiteY2" fmla="*/ 265544 h 531088"/>
              <a:gd name="connsiteX3" fmla="*/ 265544 w 531088"/>
              <a:gd name="connsiteY3" fmla="*/ 531088 h 531088"/>
              <a:gd name="connsiteX4" fmla="*/ 0 w 531088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44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44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1026504" y="2231788"/>
            <a:ext cx="152400" cy="440055"/>
          </a:xfrm>
          <a:custGeom>
            <a:avLst/>
            <a:gdLst>
              <a:gd name="connsiteX0" fmla="*/ 38100 w 152400"/>
              <a:gd name="connsiteY0" fmla="*/ 401954 h 440055"/>
              <a:gd name="connsiteX1" fmla="*/ 38100 w 152400"/>
              <a:gd name="connsiteY1" fmla="*/ 38100 h 4400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440055">
                <a:moveTo>
                  <a:pt x="38100" y="401954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37194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844575" y="2413713"/>
            <a:ext cx="440055" cy="152400"/>
          </a:xfrm>
          <a:custGeom>
            <a:avLst/>
            <a:gdLst>
              <a:gd name="connsiteX0" fmla="*/ 38100 w 440055"/>
              <a:gd name="connsiteY0" fmla="*/ 38100 h 152400"/>
              <a:gd name="connsiteX1" fmla="*/ 401955 w 440055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40055" h="152400">
                <a:moveTo>
                  <a:pt x="38100" y="38100"/>
                </a:moveTo>
                <a:lnTo>
                  <a:pt x="401955" y="38100"/>
                </a:lnTo>
              </a:path>
            </a:pathLst>
          </a:custGeom>
          <a:ln w="76200">
            <a:solidFill>
              <a:srgbClr val="37194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549400"/>
            <a:ext cx="127000" cy="8890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71005" y="1570831"/>
            <a:ext cx="3985295" cy="551576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74" name="TextBox 1"/>
          <p:cNvSpPr txBox="1"/>
          <p:nvPr/>
        </p:nvSpPr>
        <p:spPr>
          <a:xfrm>
            <a:off x="2654300" y="631031"/>
            <a:ext cx="7506399" cy="652486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КАЧЕСТВО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КОММУНИКАЦИИ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Тренинг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профессиональной</a:t>
            </a:r>
            <a:endParaRPr lang="en-US" altLang="zh-CN" sz="2200" dirty="0" smtClean="0">
              <a:solidFill>
                <a:srgbClr val="110F0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0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коммуникации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для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врачей,</a:t>
            </a:r>
          </a:p>
          <a:p>
            <a:pPr>
              <a:lnSpc>
                <a:spcPts val="26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медсестер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администраторов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Видеонаблюдение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Служба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качества: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-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работа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жалобами</a:t>
            </a:r>
          </a:p>
          <a:p>
            <a:pPr>
              <a:lnSpc>
                <a:spcPts val="26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-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5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каналов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обратной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связи</a:t>
            </a:r>
          </a:p>
          <a:p>
            <a:pPr>
              <a:lnSpc>
                <a:spcPts val="26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-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одна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жалоба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оставлена</a:t>
            </a:r>
          </a:p>
          <a:p>
            <a:pPr>
              <a:lnSpc>
                <a:spcPts val="26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без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детального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разбора,</a:t>
            </a:r>
          </a:p>
          <a:p>
            <a:pPr>
              <a:lnSpc>
                <a:spcPts val="26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каждый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недовольный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пациент</a:t>
            </a:r>
          </a:p>
          <a:p>
            <a:pPr>
              <a:lnSpc>
                <a:spcPts val="26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лично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разговаривает</a:t>
            </a:r>
          </a:p>
          <a:p>
            <a:pPr>
              <a:lnSpc>
                <a:spcPts val="26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en-US" altLang="zh-CN" dirty="0" smtClean="0"/>
              <a:t>	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главным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врачом</a:t>
            </a:r>
            <a:endParaRPr lang="ru-RU" altLang="zh-CN" sz="22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  <a:p>
            <a:pPr>
              <a:lnSpc>
                <a:spcPts val="2600"/>
              </a:lnSpc>
              <a:tabLst>
                <a:tab pos="50800" algn="l"/>
                <a:tab pos="3619500" algn="l"/>
                <a:tab pos="3733800" algn="l"/>
              </a:tabLst>
            </a:pPr>
            <a:r>
              <a:rPr lang="ru-RU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                                                        - защита врачей!</a:t>
            </a:r>
            <a:endParaRPr lang="en-US" altLang="zh-CN" sz="22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31770" y="1578330"/>
            <a:ext cx="8361629" cy="5486400"/>
          </a:xfrm>
          <a:custGeom>
            <a:avLst/>
            <a:gdLst>
              <a:gd name="connsiteX0" fmla="*/ 0 w 8361629"/>
              <a:gd name="connsiteY0" fmla="*/ 0 h 5486400"/>
              <a:gd name="connsiteX1" fmla="*/ 8361629 w 8361629"/>
              <a:gd name="connsiteY1" fmla="*/ 0 h 5486400"/>
              <a:gd name="connsiteX2" fmla="*/ 8361629 w 8361629"/>
              <a:gd name="connsiteY2" fmla="*/ 5486400 h 5486400"/>
              <a:gd name="connsiteX3" fmla="*/ 0 w 8361629"/>
              <a:gd name="connsiteY3" fmla="*/ 5486400 h 5486400"/>
              <a:gd name="connsiteX4" fmla="*/ 0 w 8361629"/>
              <a:gd name="connsiteY4" fmla="*/ 0 h 5486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486400">
                <a:moveTo>
                  <a:pt x="0" y="0"/>
                </a:moveTo>
                <a:lnTo>
                  <a:pt x="8361629" y="0"/>
                </a:lnTo>
                <a:lnTo>
                  <a:pt x="8361629" y="5486400"/>
                </a:lnTo>
                <a:lnTo>
                  <a:pt x="0" y="5486400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331770" y="2038604"/>
            <a:ext cx="8361629" cy="50812"/>
          </a:xfrm>
          <a:custGeom>
            <a:avLst/>
            <a:gdLst>
              <a:gd name="connsiteX0" fmla="*/ 0 w 8361629"/>
              <a:gd name="connsiteY0" fmla="*/ 50812 h 50812"/>
              <a:gd name="connsiteX1" fmla="*/ 8361629 w 8361629"/>
              <a:gd name="connsiteY1" fmla="*/ 50812 h 50812"/>
              <a:gd name="connsiteX2" fmla="*/ 8361629 w 8361629"/>
              <a:gd name="connsiteY2" fmla="*/ 0 h 50812"/>
              <a:gd name="connsiteX3" fmla="*/ 0 w 8361629"/>
              <a:gd name="connsiteY3" fmla="*/ 0 h 50812"/>
              <a:gd name="connsiteX4" fmla="*/ 0 w 8361629"/>
              <a:gd name="connsiteY4" fmla="*/ 50812 h 508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12">
                <a:moveTo>
                  <a:pt x="0" y="50812"/>
                </a:moveTo>
                <a:lnTo>
                  <a:pt x="8361629" y="50812"/>
                </a:lnTo>
                <a:lnTo>
                  <a:pt x="8361629" y="0"/>
                </a:lnTo>
                <a:lnTo>
                  <a:pt x="0" y="0"/>
                </a:lnTo>
                <a:lnTo>
                  <a:pt x="0" y="5081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331770" y="2470416"/>
            <a:ext cx="8361629" cy="50800"/>
          </a:xfrm>
          <a:custGeom>
            <a:avLst/>
            <a:gdLst>
              <a:gd name="connsiteX0" fmla="*/ 0 w 8361629"/>
              <a:gd name="connsiteY0" fmla="*/ 50800 h 50800"/>
              <a:gd name="connsiteX1" fmla="*/ 8361629 w 8361629"/>
              <a:gd name="connsiteY1" fmla="*/ 50800 h 50800"/>
              <a:gd name="connsiteX2" fmla="*/ 8361629 w 8361629"/>
              <a:gd name="connsiteY2" fmla="*/ 0 h 50800"/>
              <a:gd name="connsiteX3" fmla="*/ 0 w 8361629"/>
              <a:gd name="connsiteY3" fmla="*/ 0 h 50800"/>
              <a:gd name="connsiteX4" fmla="*/ 0 w 8361629"/>
              <a:gd name="connsiteY4" fmla="*/ 5080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00">
                <a:moveTo>
                  <a:pt x="0" y="50800"/>
                </a:moveTo>
                <a:lnTo>
                  <a:pt x="8361629" y="50800"/>
                </a:lnTo>
                <a:lnTo>
                  <a:pt x="8361629" y="0"/>
                </a:lnTo>
                <a:lnTo>
                  <a:pt x="0" y="0"/>
                </a:lnTo>
                <a:lnTo>
                  <a:pt x="0" y="508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331770" y="3130816"/>
            <a:ext cx="8361629" cy="50800"/>
          </a:xfrm>
          <a:custGeom>
            <a:avLst/>
            <a:gdLst>
              <a:gd name="connsiteX0" fmla="*/ 0 w 8361629"/>
              <a:gd name="connsiteY0" fmla="*/ 50800 h 50800"/>
              <a:gd name="connsiteX1" fmla="*/ 8361629 w 8361629"/>
              <a:gd name="connsiteY1" fmla="*/ 50800 h 50800"/>
              <a:gd name="connsiteX2" fmla="*/ 8361629 w 8361629"/>
              <a:gd name="connsiteY2" fmla="*/ 0 h 50800"/>
              <a:gd name="connsiteX3" fmla="*/ 0 w 8361629"/>
              <a:gd name="connsiteY3" fmla="*/ 0 h 50800"/>
              <a:gd name="connsiteX4" fmla="*/ 0 w 8361629"/>
              <a:gd name="connsiteY4" fmla="*/ 5080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00">
                <a:moveTo>
                  <a:pt x="0" y="50800"/>
                </a:moveTo>
                <a:lnTo>
                  <a:pt x="8361629" y="50800"/>
                </a:lnTo>
                <a:lnTo>
                  <a:pt x="8361629" y="0"/>
                </a:lnTo>
                <a:lnTo>
                  <a:pt x="0" y="0"/>
                </a:lnTo>
                <a:lnTo>
                  <a:pt x="0" y="508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331770" y="3558387"/>
            <a:ext cx="8361629" cy="50800"/>
          </a:xfrm>
          <a:custGeom>
            <a:avLst/>
            <a:gdLst>
              <a:gd name="connsiteX0" fmla="*/ 0 w 8361629"/>
              <a:gd name="connsiteY0" fmla="*/ 50800 h 50800"/>
              <a:gd name="connsiteX1" fmla="*/ 8361629 w 8361629"/>
              <a:gd name="connsiteY1" fmla="*/ 50800 h 50800"/>
              <a:gd name="connsiteX2" fmla="*/ 8361629 w 8361629"/>
              <a:gd name="connsiteY2" fmla="*/ 0 h 50800"/>
              <a:gd name="connsiteX3" fmla="*/ 0 w 8361629"/>
              <a:gd name="connsiteY3" fmla="*/ 0 h 50800"/>
              <a:gd name="connsiteX4" fmla="*/ 0 w 8361629"/>
              <a:gd name="connsiteY4" fmla="*/ 5080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00">
                <a:moveTo>
                  <a:pt x="0" y="50800"/>
                </a:moveTo>
                <a:lnTo>
                  <a:pt x="8361629" y="50800"/>
                </a:lnTo>
                <a:lnTo>
                  <a:pt x="8361629" y="0"/>
                </a:lnTo>
                <a:lnTo>
                  <a:pt x="0" y="0"/>
                </a:lnTo>
                <a:lnTo>
                  <a:pt x="0" y="508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331770" y="3985933"/>
            <a:ext cx="8361629" cy="50812"/>
          </a:xfrm>
          <a:custGeom>
            <a:avLst/>
            <a:gdLst>
              <a:gd name="connsiteX0" fmla="*/ 0 w 8361629"/>
              <a:gd name="connsiteY0" fmla="*/ 50812 h 50812"/>
              <a:gd name="connsiteX1" fmla="*/ 8361629 w 8361629"/>
              <a:gd name="connsiteY1" fmla="*/ 50812 h 50812"/>
              <a:gd name="connsiteX2" fmla="*/ 8361629 w 8361629"/>
              <a:gd name="connsiteY2" fmla="*/ 0 h 50812"/>
              <a:gd name="connsiteX3" fmla="*/ 0 w 8361629"/>
              <a:gd name="connsiteY3" fmla="*/ 0 h 50812"/>
              <a:gd name="connsiteX4" fmla="*/ 0 w 8361629"/>
              <a:gd name="connsiteY4" fmla="*/ 50812 h 508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12">
                <a:moveTo>
                  <a:pt x="0" y="50812"/>
                </a:moveTo>
                <a:lnTo>
                  <a:pt x="8361629" y="50812"/>
                </a:lnTo>
                <a:lnTo>
                  <a:pt x="8361629" y="0"/>
                </a:lnTo>
                <a:lnTo>
                  <a:pt x="0" y="0"/>
                </a:lnTo>
                <a:lnTo>
                  <a:pt x="0" y="5081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331770" y="4413503"/>
            <a:ext cx="8361629" cy="50812"/>
          </a:xfrm>
          <a:custGeom>
            <a:avLst/>
            <a:gdLst>
              <a:gd name="connsiteX0" fmla="*/ 0 w 8361629"/>
              <a:gd name="connsiteY0" fmla="*/ 50812 h 50812"/>
              <a:gd name="connsiteX1" fmla="*/ 8361629 w 8361629"/>
              <a:gd name="connsiteY1" fmla="*/ 50812 h 50812"/>
              <a:gd name="connsiteX2" fmla="*/ 8361629 w 8361629"/>
              <a:gd name="connsiteY2" fmla="*/ 0 h 50812"/>
              <a:gd name="connsiteX3" fmla="*/ 0 w 8361629"/>
              <a:gd name="connsiteY3" fmla="*/ 0 h 50812"/>
              <a:gd name="connsiteX4" fmla="*/ 0 w 8361629"/>
              <a:gd name="connsiteY4" fmla="*/ 50812 h 508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12">
                <a:moveTo>
                  <a:pt x="0" y="50812"/>
                </a:moveTo>
                <a:lnTo>
                  <a:pt x="8361629" y="50812"/>
                </a:lnTo>
                <a:lnTo>
                  <a:pt x="8361629" y="0"/>
                </a:lnTo>
                <a:lnTo>
                  <a:pt x="0" y="0"/>
                </a:lnTo>
                <a:lnTo>
                  <a:pt x="0" y="5081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331770" y="4841087"/>
            <a:ext cx="8361629" cy="50800"/>
          </a:xfrm>
          <a:custGeom>
            <a:avLst/>
            <a:gdLst>
              <a:gd name="connsiteX0" fmla="*/ 0 w 8361629"/>
              <a:gd name="connsiteY0" fmla="*/ 50800 h 50800"/>
              <a:gd name="connsiteX1" fmla="*/ 8361629 w 8361629"/>
              <a:gd name="connsiteY1" fmla="*/ 50800 h 50800"/>
              <a:gd name="connsiteX2" fmla="*/ 8361629 w 8361629"/>
              <a:gd name="connsiteY2" fmla="*/ 0 h 50800"/>
              <a:gd name="connsiteX3" fmla="*/ 0 w 8361629"/>
              <a:gd name="connsiteY3" fmla="*/ 0 h 50800"/>
              <a:gd name="connsiteX4" fmla="*/ 0 w 8361629"/>
              <a:gd name="connsiteY4" fmla="*/ 5080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00">
                <a:moveTo>
                  <a:pt x="0" y="50800"/>
                </a:moveTo>
                <a:lnTo>
                  <a:pt x="8361629" y="50800"/>
                </a:lnTo>
                <a:lnTo>
                  <a:pt x="8361629" y="0"/>
                </a:lnTo>
                <a:lnTo>
                  <a:pt x="0" y="0"/>
                </a:lnTo>
                <a:lnTo>
                  <a:pt x="0" y="508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331770" y="5268645"/>
            <a:ext cx="8361629" cy="50800"/>
          </a:xfrm>
          <a:custGeom>
            <a:avLst/>
            <a:gdLst>
              <a:gd name="connsiteX0" fmla="*/ 0 w 8361629"/>
              <a:gd name="connsiteY0" fmla="*/ 50800 h 50800"/>
              <a:gd name="connsiteX1" fmla="*/ 8361629 w 8361629"/>
              <a:gd name="connsiteY1" fmla="*/ 50800 h 50800"/>
              <a:gd name="connsiteX2" fmla="*/ 8361629 w 8361629"/>
              <a:gd name="connsiteY2" fmla="*/ 0 h 50800"/>
              <a:gd name="connsiteX3" fmla="*/ 0 w 8361629"/>
              <a:gd name="connsiteY3" fmla="*/ 0 h 50800"/>
              <a:gd name="connsiteX4" fmla="*/ 0 w 8361629"/>
              <a:gd name="connsiteY4" fmla="*/ 5080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00">
                <a:moveTo>
                  <a:pt x="0" y="50800"/>
                </a:moveTo>
                <a:lnTo>
                  <a:pt x="8361629" y="50800"/>
                </a:lnTo>
                <a:lnTo>
                  <a:pt x="8361629" y="0"/>
                </a:lnTo>
                <a:lnTo>
                  <a:pt x="0" y="0"/>
                </a:lnTo>
                <a:lnTo>
                  <a:pt x="0" y="508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331770" y="5696216"/>
            <a:ext cx="8361629" cy="50800"/>
          </a:xfrm>
          <a:custGeom>
            <a:avLst/>
            <a:gdLst>
              <a:gd name="connsiteX0" fmla="*/ 0 w 8361629"/>
              <a:gd name="connsiteY0" fmla="*/ 50800 h 50800"/>
              <a:gd name="connsiteX1" fmla="*/ 8361629 w 8361629"/>
              <a:gd name="connsiteY1" fmla="*/ 50800 h 50800"/>
              <a:gd name="connsiteX2" fmla="*/ 8361629 w 8361629"/>
              <a:gd name="connsiteY2" fmla="*/ 0 h 50800"/>
              <a:gd name="connsiteX3" fmla="*/ 0 w 8361629"/>
              <a:gd name="connsiteY3" fmla="*/ 0 h 50800"/>
              <a:gd name="connsiteX4" fmla="*/ 0 w 8361629"/>
              <a:gd name="connsiteY4" fmla="*/ 5080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0800">
                <a:moveTo>
                  <a:pt x="0" y="50800"/>
                </a:moveTo>
                <a:lnTo>
                  <a:pt x="8361629" y="50800"/>
                </a:lnTo>
                <a:lnTo>
                  <a:pt x="8361629" y="0"/>
                </a:lnTo>
                <a:lnTo>
                  <a:pt x="0" y="0"/>
                </a:lnTo>
                <a:lnTo>
                  <a:pt x="0" y="5080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453068" y="948358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172089" y="948358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399987" y="948358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633851" y="948366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63266" y="1180414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5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0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5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125997" y="1182057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876960" y="583780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876960" y="537895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876959" y="403664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876960" y="669099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876959" y="686089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876960" y="796201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45095" y="537895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245095" y="583780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245095" y="796201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245095" y="669099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245090" y="686089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45090" y="403397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128128" y="783602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145120" y="783602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274800" y="783602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257541" y="783602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042809" y="783602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56551" y="783602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996911" y="783602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889558" y="783602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42924" y="424903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274800" y="424903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257541" y="424903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856551" y="424903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128128" y="424903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145120" y="424903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996911" y="424903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889558" y="424903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067460" y="611035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67460" y="78357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013980" y="42495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1067460" y="554875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067460" y="42495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554901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1245031" y="611035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1013955" y="611035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876985" y="554824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1013955" y="554875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876985" y="611035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1013929" y="78357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876985" y="78357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876985" y="42495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1245031" y="42495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1245031" y="78357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637456" y="2024661"/>
            <a:ext cx="854303" cy="854303"/>
          </a:xfrm>
          <a:custGeom>
            <a:avLst/>
            <a:gdLst>
              <a:gd name="connsiteX0" fmla="*/ 0 w 854303"/>
              <a:gd name="connsiteY0" fmla="*/ 427151 h 854303"/>
              <a:gd name="connsiteX1" fmla="*/ 427151 w 854303"/>
              <a:gd name="connsiteY1" fmla="*/ 0 h 854303"/>
              <a:gd name="connsiteX2" fmla="*/ 854303 w 854303"/>
              <a:gd name="connsiteY2" fmla="*/ 427151 h 854303"/>
              <a:gd name="connsiteX3" fmla="*/ 427151 w 854303"/>
              <a:gd name="connsiteY3" fmla="*/ 854303 h 854303"/>
              <a:gd name="connsiteX4" fmla="*/ 0 w 854303"/>
              <a:gd name="connsiteY4" fmla="*/ 427151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51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51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51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799045" y="2186269"/>
            <a:ext cx="531113" cy="531088"/>
          </a:xfrm>
          <a:custGeom>
            <a:avLst/>
            <a:gdLst>
              <a:gd name="connsiteX0" fmla="*/ 0 w 531113"/>
              <a:gd name="connsiteY0" fmla="*/ 265544 h 531088"/>
              <a:gd name="connsiteX1" fmla="*/ 265557 w 531113"/>
              <a:gd name="connsiteY1" fmla="*/ 0 h 531088"/>
              <a:gd name="connsiteX2" fmla="*/ 531113 w 531113"/>
              <a:gd name="connsiteY2" fmla="*/ 265544 h 531088"/>
              <a:gd name="connsiteX3" fmla="*/ 265557 w 531113"/>
              <a:gd name="connsiteY3" fmla="*/ 531088 h 531088"/>
              <a:gd name="connsiteX4" fmla="*/ 0 w 531113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3" h="531088">
                <a:moveTo>
                  <a:pt x="0" y="265544"/>
                </a:moveTo>
                <a:cubicBezTo>
                  <a:pt x="0" y="118884"/>
                  <a:pt x="118897" y="0"/>
                  <a:pt x="265557" y="0"/>
                </a:cubicBezTo>
                <a:cubicBezTo>
                  <a:pt x="412216" y="0"/>
                  <a:pt x="531113" y="118884"/>
                  <a:pt x="531113" y="265544"/>
                </a:cubicBezTo>
                <a:cubicBezTo>
                  <a:pt x="531113" y="412203"/>
                  <a:pt x="412216" y="531088"/>
                  <a:pt x="265557" y="531088"/>
                </a:cubicBezTo>
                <a:cubicBezTo>
                  <a:pt x="118897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799058" y="2186269"/>
            <a:ext cx="531088" cy="531088"/>
          </a:xfrm>
          <a:custGeom>
            <a:avLst/>
            <a:gdLst>
              <a:gd name="connsiteX0" fmla="*/ 0 w 531088"/>
              <a:gd name="connsiteY0" fmla="*/ 265544 h 531088"/>
              <a:gd name="connsiteX1" fmla="*/ 265544 w 531088"/>
              <a:gd name="connsiteY1" fmla="*/ 0 h 531088"/>
              <a:gd name="connsiteX2" fmla="*/ 531088 w 531088"/>
              <a:gd name="connsiteY2" fmla="*/ 265544 h 531088"/>
              <a:gd name="connsiteX3" fmla="*/ 265544 w 531088"/>
              <a:gd name="connsiteY3" fmla="*/ 531088 h 531088"/>
              <a:gd name="connsiteX4" fmla="*/ 0 w 531088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44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44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81781" y="2268984"/>
            <a:ext cx="365645" cy="365658"/>
          </a:xfrm>
          <a:custGeom>
            <a:avLst/>
            <a:gdLst>
              <a:gd name="connsiteX0" fmla="*/ 0 w 365645"/>
              <a:gd name="connsiteY0" fmla="*/ 182829 h 365658"/>
              <a:gd name="connsiteX1" fmla="*/ 182829 w 365645"/>
              <a:gd name="connsiteY1" fmla="*/ 0 h 365658"/>
              <a:gd name="connsiteX2" fmla="*/ 365645 w 365645"/>
              <a:gd name="connsiteY2" fmla="*/ 182829 h 365658"/>
              <a:gd name="connsiteX3" fmla="*/ 182829 w 365645"/>
              <a:gd name="connsiteY3" fmla="*/ 365658 h 365658"/>
              <a:gd name="connsiteX4" fmla="*/ 0 w 365645"/>
              <a:gd name="connsiteY4" fmla="*/ 182829 h 3656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5645" h="365658">
                <a:moveTo>
                  <a:pt x="0" y="182829"/>
                </a:moveTo>
                <a:cubicBezTo>
                  <a:pt x="0" y="81864"/>
                  <a:pt x="81851" y="0"/>
                  <a:pt x="182829" y="0"/>
                </a:cubicBezTo>
                <a:cubicBezTo>
                  <a:pt x="283794" y="0"/>
                  <a:pt x="365645" y="81864"/>
                  <a:pt x="365645" y="182829"/>
                </a:cubicBezTo>
                <a:cubicBezTo>
                  <a:pt x="365645" y="283794"/>
                  <a:pt x="283794" y="365658"/>
                  <a:pt x="182829" y="365658"/>
                </a:cubicBezTo>
                <a:cubicBezTo>
                  <a:pt x="81851" y="365658"/>
                  <a:pt x="0" y="283794"/>
                  <a:pt x="0" y="182829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7522367" y="322605"/>
            <a:ext cx="168847" cy="168821"/>
          </a:xfrm>
          <a:custGeom>
            <a:avLst/>
            <a:gdLst>
              <a:gd name="connsiteX0" fmla="*/ 168847 w 168847"/>
              <a:gd name="connsiteY0" fmla="*/ 57645 h 168821"/>
              <a:gd name="connsiteX1" fmla="*/ 111188 w 168847"/>
              <a:gd name="connsiteY1" fmla="*/ 0 h 168821"/>
              <a:gd name="connsiteX2" fmla="*/ 0 w 168847"/>
              <a:gd name="connsiteY2" fmla="*/ 111175 h 168821"/>
              <a:gd name="connsiteX3" fmla="*/ 57658 w 168847"/>
              <a:gd name="connsiteY3" fmla="*/ 168821 h 168821"/>
              <a:gd name="connsiteX4" fmla="*/ 168847 w 168847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7" h="168821">
                <a:moveTo>
                  <a:pt x="168847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8" y="168821"/>
                </a:lnTo>
                <a:lnTo>
                  <a:pt x="168847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Freeform 3"/>
          <p:cNvSpPr/>
          <p:nvPr/>
        </p:nvSpPr>
        <p:spPr>
          <a:xfrm>
            <a:off x="7411178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6" name="Freeform 3"/>
          <p:cNvSpPr/>
          <p:nvPr/>
        </p:nvSpPr>
        <p:spPr>
          <a:xfrm>
            <a:off x="7633557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7" name="Freeform 3"/>
          <p:cNvSpPr/>
          <p:nvPr/>
        </p:nvSpPr>
        <p:spPr>
          <a:xfrm>
            <a:off x="7522367" y="153757"/>
            <a:ext cx="168847" cy="168846"/>
          </a:xfrm>
          <a:custGeom>
            <a:avLst/>
            <a:gdLst>
              <a:gd name="connsiteX0" fmla="*/ 168847 w 168847"/>
              <a:gd name="connsiteY0" fmla="*/ 111188 h 168846"/>
              <a:gd name="connsiteX1" fmla="*/ 57658 w 168847"/>
              <a:gd name="connsiteY1" fmla="*/ 0 h 168846"/>
              <a:gd name="connsiteX2" fmla="*/ 0 w 168847"/>
              <a:gd name="connsiteY2" fmla="*/ 57645 h 168846"/>
              <a:gd name="connsiteX3" fmla="*/ 111188 w 168847"/>
              <a:gd name="connsiteY3" fmla="*/ 168846 h 168846"/>
              <a:gd name="connsiteX4" fmla="*/ 168847 w 168847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7" h="168846">
                <a:moveTo>
                  <a:pt x="168847" y="111188"/>
                </a:moveTo>
                <a:lnTo>
                  <a:pt x="57658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7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8" name="Freeform 3"/>
          <p:cNvSpPr/>
          <p:nvPr/>
        </p:nvSpPr>
        <p:spPr>
          <a:xfrm>
            <a:off x="8366558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9" name="Freeform 3"/>
          <p:cNvSpPr/>
          <p:nvPr/>
        </p:nvSpPr>
        <p:spPr>
          <a:xfrm>
            <a:off x="8308888" y="264947"/>
            <a:ext cx="115315" cy="115303"/>
          </a:xfrm>
          <a:custGeom>
            <a:avLst/>
            <a:gdLst>
              <a:gd name="connsiteX0" fmla="*/ 57670 w 115315"/>
              <a:gd name="connsiteY0" fmla="*/ 115303 h 115303"/>
              <a:gd name="connsiteX1" fmla="*/ 115315 w 115315"/>
              <a:gd name="connsiteY1" fmla="*/ 57658 h 115303"/>
              <a:gd name="connsiteX2" fmla="*/ 57670 w 115315"/>
              <a:gd name="connsiteY2" fmla="*/ 0 h 115303"/>
              <a:gd name="connsiteX3" fmla="*/ 0 w 115315"/>
              <a:gd name="connsiteY3" fmla="*/ 57658 h 115303"/>
              <a:gd name="connsiteX4" fmla="*/ 57670 w 115315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5" h="115303">
                <a:moveTo>
                  <a:pt x="57670" y="115303"/>
                </a:moveTo>
                <a:lnTo>
                  <a:pt x="115315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0" name="Freeform 3"/>
          <p:cNvSpPr/>
          <p:nvPr/>
        </p:nvSpPr>
        <p:spPr>
          <a:xfrm>
            <a:off x="8424203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3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3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1" name="Freeform 3"/>
          <p:cNvSpPr/>
          <p:nvPr/>
        </p:nvSpPr>
        <p:spPr>
          <a:xfrm>
            <a:off x="8366559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7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7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7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8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549400"/>
            <a:ext cx="127000" cy="508000"/>
          </a:xfrm>
          <a:prstGeom prst="rect">
            <a:avLst/>
          </a:prstGeom>
          <a:noFill/>
        </p:spPr>
      </p:pic>
      <p:pic>
        <p:nvPicPr>
          <p:cNvPr id="1079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2082800"/>
            <a:ext cx="127000" cy="406400"/>
          </a:xfrm>
          <a:prstGeom prst="rect">
            <a:avLst/>
          </a:prstGeom>
          <a:noFill/>
        </p:spPr>
      </p:pic>
      <p:pic>
        <p:nvPicPr>
          <p:cNvPr id="108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24100" y="2514600"/>
            <a:ext cx="127000" cy="635000"/>
          </a:xfrm>
          <a:prstGeom prst="rect">
            <a:avLst/>
          </a:prstGeom>
          <a:noFill/>
        </p:spPr>
      </p:pic>
      <p:pic>
        <p:nvPicPr>
          <p:cNvPr id="1081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24100" y="3175000"/>
            <a:ext cx="127000" cy="393700"/>
          </a:xfrm>
          <a:prstGeom prst="rect">
            <a:avLst/>
          </a:prstGeom>
          <a:noFill/>
        </p:spPr>
      </p:pic>
      <p:pic>
        <p:nvPicPr>
          <p:cNvPr id="1082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24100" y="3594100"/>
            <a:ext cx="127000" cy="406400"/>
          </a:xfrm>
          <a:prstGeom prst="rect">
            <a:avLst/>
          </a:prstGeom>
          <a:noFill/>
        </p:spPr>
      </p:pic>
      <p:pic>
        <p:nvPicPr>
          <p:cNvPr id="1083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24100" y="4025900"/>
            <a:ext cx="127000" cy="406400"/>
          </a:xfrm>
          <a:prstGeom prst="rect">
            <a:avLst/>
          </a:prstGeom>
          <a:noFill/>
        </p:spPr>
      </p:pic>
      <p:pic>
        <p:nvPicPr>
          <p:cNvPr id="1084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324100" y="4457700"/>
            <a:ext cx="127000" cy="393700"/>
          </a:xfrm>
          <a:prstGeom prst="rect">
            <a:avLst/>
          </a:prstGeom>
          <a:noFill/>
        </p:spPr>
      </p:pic>
      <p:pic>
        <p:nvPicPr>
          <p:cNvPr id="1085" name="Picture 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324100" y="4876800"/>
            <a:ext cx="127000" cy="406400"/>
          </a:xfrm>
          <a:prstGeom prst="rect">
            <a:avLst/>
          </a:prstGeom>
          <a:noFill/>
        </p:spPr>
      </p:pic>
      <p:pic>
        <p:nvPicPr>
          <p:cNvPr id="1086" name="Picture 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324100" y="5308600"/>
            <a:ext cx="127000" cy="406400"/>
          </a:xfrm>
          <a:prstGeom prst="rect">
            <a:avLst/>
          </a:prstGeom>
          <a:noFill/>
        </p:spPr>
      </p:pic>
      <p:pic>
        <p:nvPicPr>
          <p:cNvPr id="1087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324100" y="5740400"/>
            <a:ext cx="127000" cy="1346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88" name="TextBox 1"/>
          <p:cNvSpPr txBox="1"/>
          <p:nvPr/>
        </p:nvSpPr>
        <p:spPr>
          <a:xfrm>
            <a:off x="2654300" y="631031"/>
            <a:ext cx="7112000" cy="6273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ТЕХНОЛОГИЧНОСТЬ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Консультации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врачей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общей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практики</a:t>
            </a:r>
          </a:p>
          <a:p>
            <a:pPr>
              <a:lnSpc>
                <a:spcPts val="34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Забор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лабораторных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анализов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удобное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время</a:t>
            </a:r>
          </a:p>
          <a:p>
            <a:pPr>
              <a:lnSpc>
                <a:spcPts val="34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Функциональная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диагностика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(ЭКГ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возможностью</a:t>
            </a:r>
          </a:p>
          <a:p>
            <a:pPr>
              <a:lnSpc>
                <a:spcPts val="17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удаленной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расшифровки,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ФВД)</a:t>
            </a:r>
          </a:p>
          <a:p>
            <a:pPr>
              <a:lnSpc>
                <a:spcPts val="33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Экспресс-диагностика</a:t>
            </a:r>
          </a:p>
          <a:p>
            <a:pPr>
              <a:lnSpc>
                <a:spcPts val="34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УЗИ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диагностика</a:t>
            </a:r>
          </a:p>
          <a:p>
            <a:pPr>
              <a:lnSpc>
                <a:spcPts val="34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Полностью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оборудованные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кабинеты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офтальмолога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ЛОРа</a:t>
            </a:r>
          </a:p>
          <a:p>
            <a:pPr>
              <a:lnSpc>
                <a:spcPts val="34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Выписка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больничных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листов,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рецептов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ДЛО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электронном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виде</a:t>
            </a:r>
          </a:p>
          <a:p>
            <a:pPr>
              <a:lnSpc>
                <a:spcPts val="33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Вакцинация</a:t>
            </a:r>
          </a:p>
          <a:p>
            <a:pPr>
              <a:lnSpc>
                <a:spcPts val="34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Направление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МСЭ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Для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пациента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доступен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практически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тот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же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объем</a:t>
            </a:r>
          </a:p>
          <a:p>
            <a:pPr>
              <a:lnSpc>
                <a:spcPts val="2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обследования,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что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поликлинике</a:t>
            </a:r>
          </a:p>
          <a:p>
            <a:pPr>
              <a:lnSpc>
                <a:spcPts val="2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(за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исключением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рентгена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3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ФГДС)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331770" y="1451317"/>
            <a:ext cx="8361629" cy="533400"/>
          </a:xfrm>
          <a:custGeom>
            <a:avLst/>
            <a:gdLst>
              <a:gd name="connsiteX0" fmla="*/ 0 w 8361629"/>
              <a:gd name="connsiteY0" fmla="*/ 0 h 533400"/>
              <a:gd name="connsiteX1" fmla="*/ 8361629 w 8361629"/>
              <a:gd name="connsiteY1" fmla="*/ 0 h 533400"/>
              <a:gd name="connsiteX2" fmla="*/ 8361629 w 8361629"/>
              <a:gd name="connsiteY2" fmla="*/ 533399 h 533400"/>
              <a:gd name="connsiteX3" fmla="*/ 0 w 8361629"/>
              <a:gd name="connsiteY3" fmla="*/ 533399 h 533400"/>
              <a:gd name="connsiteX4" fmla="*/ 0 w 8361629"/>
              <a:gd name="connsiteY4" fmla="*/ 0 h 533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33400">
                <a:moveTo>
                  <a:pt x="0" y="0"/>
                </a:moveTo>
                <a:lnTo>
                  <a:pt x="8361629" y="0"/>
                </a:lnTo>
                <a:lnTo>
                  <a:pt x="8361629" y="533399"/>
                </a:lnTo>
                <a:lnTo>
                  <a:pt x="0" y="5333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53068" y="948358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172089" y="948358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399987" y="948358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633851" y="948366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63266" y="1180414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5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0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5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25997" y="1182057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83780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537895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59" y="403664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60" y="669099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59" y="686089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76960" y="796201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537895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583780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796201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5" y="669099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686089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245090" y="403397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28128" y="783602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145120" y="783602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74800" y="783602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257541" y="783602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042809" y="783602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856551" y="783602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996911" y="783602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889558" y="783602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042924" y="424903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74800" y="424903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257541" y="424903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856551" y="424903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28128" y="424903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145120" y="424903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996911" y="424903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889558" y="424903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611035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67460" y="78357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13980" y="42495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554875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067460" y="42495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554901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245031" y="611035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013955" y="611035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876985" y="554824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013955" y="554875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876985" y="611035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013929" y="78357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78357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876985" y="42495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42495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1245031" y="78357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637456" y="2024661"/>
            <a:ext cx="854303" cy="854303"/>
          </a:xfrm>
          <a:custGeom>
            <a:avLst/>
            <a:gdLst>
              <a:gd name="connsiteX0" fmla="*/ 0 w 854303"/>
              <a:gd name="connsiteY0" fmla="*/ 427151 h 854303"/>
              <a:gd name="connsiteX1" fmla="*/ 427151 w 854303"/>
              <a:gd name="connsiteY1" fmla="*/ 0 h 854303"/>
              <a:gd name="connsiteX2" fmla="*/ 854303 w 854303"/>
              <a:gd name="connsiteY2" fmla="*/ 427151 h 854303"/>
              <a:gd name="connsiteX3" fmla="*/ 427151 w 854303"/>
              <a:gd name="connsiteY3" fmla="*/ 854303 h 854303"/>
              <a:gd name="connsiteX4" fmla="*/ 0 w 854303"/>
              <a:gd name="connsiteY4" fmla="*/ 427151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51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51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51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799045" y="2186269"/>
            <a:ext cx="531113" cy="531088"/>
          </a:xfrm>
          <a:custGeom>
            <a:avLst/>
            <a:gdLst>
              <a:gd name="connsiteX0" fmla="*/ 0 w 531113"/>
              <a:gd name="connsiteY0" fmla="*/ 265544 h 531088"/>
              <a:gd name="connsiteX1" fmla="*/ 265557 w 531113"/>
              <a:gd name="connsiteY1" fmla="*/ 0 h 531088"/>
              <a:gd name="connsiteX2" fmla="*/ 531113 w 531113"/>
              <a:gd name="connsiteY2" fmla="*/ 265544 h 531088"/>
              <a:gd name="connsiteX3" fmla="*/ 265557 w 531113"/>
              <a:gd name="connsiteY3" fmla="*/ 531088 h 531088"/>
              <a:gd name="connsiteX4" fmla="*/ 0 w 531113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3" h="531088">
                <a:moveTo>
                  <a:pt x="0" y="265544"/>
                </a:moveTo>
                <a:cubicBezTo>
                  <a:pt x="0" y="118884"/>
                  <a:pt x="118897" y="0"/>
                  <a:pt x="265557" y="0"/>
                </a:cubicBezTo>
                <a:cubicBezTo>
                  <a:pt x="412216" y="0"/>
                  <a:pt x="531113" y="118884"/>
                  <a:pt x="531113" y="265544"/>
                </a:cubicBezTo>
                <a:cubicBezTo>
                  <a:pt x="531113" y="412203"/>
                  <a:pt x="412216" y="531088"/>
                  <a:pt x="265557" y="531088"/>
                </a:cubicBezTo>
                <a:cubicBezTo>
                  <a:pt x="118897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799058" y="2186269"/>
            <a:ext cx="531088" cy="531088"/>
          </a:xfrm>
          <a:custGeom>
            <a:avLst/>
            <a:gdLst>
              <a:gd name="connsiteX0" fmla="*/ 0 w 531088"/>
              <a:gd name="connsiteY0" fmla="*/ 265544 h 531088"/>
              <a:gd name="connsiteX1" fmla="*/ 265544 w 531088"/>
              <a:gd name="connsiteY1" fmla="*/ 0 h 531088"/>
              <a:gd name="connsiteX2" fmla="*/ 531088 w 531088"/>
              <a:gd name="connsiteY2" fmla="*/ 265544 h 531088"/>
              <a:gd name="connsiteX3" fmla="*/ 265544 w 531088"/>
              <a:gd name="connsiteY3" fmla="*/ 531088 h 531088"/>
              <a:gd name="connsiteX4" fmla="*/ 0 w 531088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44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44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996801" y="2256289"/>
            <a:ext cx="135610" cy="135610"/>
          </a:xfrm>
          <a:custGeom>
            <a:avLst/>
            <a:gdLst>
              <a:gd name="connsiteX0" fmla="*/ 0 w 135610"/>
              <a:gd name="connsiteY0" fmla="*/ 67805 h 135610"/>
              <a:gd name="connsiteX1" fmla="*/ 67805 w 135610"/>
              <a:gd name="connsiteY1" fmla="*/ 0 h 135610"/>
              <a:gd name="connsiteX2" fmla="*/ 135610 w 135610"/>
              <a:gd name="connsiteY2" fmla="*/ 67805 h 135610"/>
              <a:gd name="connsiteX3" fmla="*/ 67805 w 135610"/>
              <a:gd name="connsiteY3" fmla="*/ 135610 h 135610"/>
              <a:gd name="connsiteX4" fmla="*/ 0 w 135610"/>
              <a:gd name="connsiteY4" fmla="*/ 67805 h 135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5610" h="135610">
                <a:moveTo>
                  <a:pt x="0" y="67805"/>
                </a:moveTo>
                <a:cubicBezTo>
                  <a:pt x="0" y="30365"/>
                  <a:pt x="30353" y="0"/>
                  <a:pt x="67805" y="0"/>
                </a:cubicBezTo>
                <a:cubicBezTo>
                  <a:pt x="105257" y="0"/>
                  <a:pt x="135610" y="30365"/>
                  <a:pt x="135610" y="67805"/>
                </a:cubicBezTo>
                <a:cubicBezTo>
                  <a:pt x="135610" y="105244"/>
                  <a:pt x="105257" y="135610"/>
                  <a:pt x="67805" y="135610"/>
                </a:cubicBezTo>
                <a:cubicBezTo>
                  <a:pt x="30353" y="135610"/>
                  <a:pt x="0" y="105244"/>
                  <a:pt x="0" y="67805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1008532" y="2439111"/>
            <a:ext cx="112141" cy="203200"/>
          </a:xfrm>
          <a:custGeom>
            <a:avLst/>
            <a:gdLst>
              <a:gd name="connsiteX0" fmla="*/ 112140 w 112141"/>
              <a:gd name="connsiteY0" fmla="*/ 203200 h 203200"/>
              <a:gd name="connsiteX1" fmla="*/ 0 w 112141"/>
              <a:gd name="connsiteY1" fmla="*/ 203200 h 203200"/>
              <a:gd name="connsiteX2" fmla="*/ 0 w 112141"/>
              <a:gd name="connsiteY2" fmla="*/ 0 h 203200"/>
              <a:gd name="connsiteX3" fmla="*/ 112140 w 112141"/>
              <a:gd name="connsiteY3" fmla="*/ 0 h 203200"/>
              <a:gd name="connsiteX4" fmla="*/ 112140 w 112141"/>
              <a:gd name="connsiteY4" fmla="*/ 2032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2141" h="203200">
                <a:moveTo>
                  <a:pt x="112140" y="203200"/>
                </a:moveTo>
                <a:lnTo>
                  <a:pt x="0" y="203200"/>
                </a:lnTo>
                <a:lnTo>
                  <a:pt x="0" y="0"/>
                </a:lnTo>
                <a:lnTo>
                  <a:pt x="112140" y="0"/>
                </a:lnTo>
                <a:lnTo>
                  <a:pt x="112140" y="20320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7522367" y="322605"/>
            <a:ext cx="168847" cy="168821"/>
          </a:xfrm>
          <a:custGeom>
            <a:avLst/>
            <a:gdLst>
              <a:gd name="connsiteX0" fmla="*/ 168847 w 168847"/>
              <a:gd name="connsiteY0" fmla="*/ 57645 h 168821"/>
              <a:gd name="connsiteX1" fmla="*/ 111188 w 168847"/>
              <a:gd name="connsiteY1" fmla="*/ 0 h 168821"/>
              <a:gd name="connsiteX2" fmla="*/ 0 w 168847"/>
              <a:gd name="connsiteY2" fmla="*/ 111175 h 168821"/>
              <a:gd name="connsiteX3" fmla="*/ 57658 w 168847"/>
              <a:gd name="connsiteY3" fmla="*/ 168821 h 168821"/>
              <a:gd name="connsiteX4" fmla="*/ 168847 w 168847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7" h="168821">
                <a:moveTo>
                  <a:pt x="168847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8" y="168821"/>
                </a:lnTo>
                <a:lnTo>
                  <a:pt x="168847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7411178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7633557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522367" y="153757"/>
            <a:ext cx="168847" cy="168846"/>
          </a:xfrm>
          <a:custGeom>
            <a:avLst/>
            <a:gdLst>
              <a:gd name="connsiteX0" fmla="*/ 168847 w 168847"/>
              <a:gd name="connsiteY0" fmla="*/ 111188 h 168846"/>
              <a:gd name="connsiteX1" fmla="*/ 57658 w 168847"/>
              <a:gd name="connsiteY1" fmla="*/ 0 h 168846"/>
              <a:gd name="connsiteX2" fmla="*/ 0 w 168847"/>
              <a:gd name="connsiteY2" fmla="*/ 57645 h 168846"/>
              <a:gd name="connsiteX3" fmla="*/ 111188 w 168847"/>
              <a:gd name="connsiteY3" fmla="*/ 168846 h 168846"/>
              <a:gd name="connsiteX4" fmla="*/ 168847 w 168847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7" h="168846">
                <a:moveTo>
                  <a:pt x="168847" y="111188"/>
                </a:moveTo>
                <a:lnTo>
                  <a:pt x="57658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7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8366558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8308888" y="264947"/>
            <a:ext cx="115315" cy="115303"/>
          </a:xfrm>
          <a:custGeom>
            <a:avLst/>
            <a:gdLst>
              <a:gd name="connsiteX0" fmla="*/ 57670 w 115315"/>
              <a:gd name="connsiteY0" fmla="*/ 115303 h 115303"/>
              <a:gd name="connsiteX1" fmla="*/ 115315 w 115315"/>
              <a:gd name="connsiteY1" fmla="*/ 57658 h 115303"/>
              <a:gd name="connsiteX2" fmla="*/ 57670 w 115315"/>
              <a:gd name="connsiteY2" fmla="*/ 0 h 115303"/>
              <a:gd name="connsiteX3" fmla="*/ 0 w 115315"/>
              <a:gd name="connsiteY3" fmla="*/ 57658 h 115303"/>
              <a:gd name="connsiteX4" fmla="*/ 57670 w 115315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5" h="115303">
                <a:moveTo>
                  <a:pt x="57670" y="115303"/>
                </a:moveTo>
                <a:lnTo>
                  <a:pt x="115315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8424203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3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3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366559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09800" y="2070100"/>
            <a:ext cx="8483600" cy="549146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71" name="TextBox 1"/>
          <p:cNvSpPr txBox="1"/>
          <p:nvPr/>
        </p:nvSpPr>
        <p:spPr>
          <a:xfrm>
            <a:off x="2654300" y="635000"/>
            <a:ext cx="5486400" cy="128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СОЗДАНИЕ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ПРОФЕССИОНАЛЬНОЙ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СРЕДЫ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Корпоративная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социальная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сеть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49"/>
          </a:xfrm>
          <a:custGeom>
            <a:avLst/>
            <a:gdLst>
              <a:gd name="connsiteX0" fmla="*/ 137617 w 139953"/>
              <a:gd name="connsiteY0" fmla="*/ 143649 h 143649"/>
              <a:gd name="connsiteX1" fmla="*/ 0 w 139953"/>
              <a:gd name="connsiteY1" fmla="*/ 143649 h 143649"/>
              <a:gd name="connsiteX2" fmla="*/ 0 w 139953"/>
              <a:gd name="connsiteY2" fmla="*/ 138861 h 143649"/>
              <a:gd name="connsiteX3" fmla="*/ 20116 w 139953"/>
              <a:gd name="connsiteY3" fmla="*/ 138861 h 143649"/>
              <a:gd name="connsiteX4" fmla="*/ 20116 w 139953"/>
              <a:gd name="connsiteY4" fmla="*/ 4787 h 143649"/>
              <a:gd name="connsiteX5" fmla="*/ 0 w 139953"/>
              <a:gd name="connsiteY5" fmla="*/ 4787 h 143649"/>
              <a:gd name="connsiteX6" fmla="*/ 0 w 139953"/>
              <a:gd name="connsiteY6" fmla="*/ 0 h 143649"/>
              <a:gd name="connsiteX7" fmla="*/ 134340 w 139953"/>
              <a:gd name="connsiteY7" fmla="*/ 0 h 143649"/>
              <a:gd name="connsiteX8" fmla="*/ 135978 w 139953"/>
              <a:gd name="connsiteY8" fmla="*/ 46012 h 143649"/>
              <a:gd name="connsiteX9" fmla="*/ 127647 w 139953"/>
              <a:gd name="connsiteY9" fmla="*/ 46012 h 143649"/>
              <a:gd name="connsiteX10" fmla="*/ 118173 w 139953"/>
              <a:gd name="connsiteY10" fmla="*/ 21907 h 143649"/>
              <a:gd name="connsiteX11" fmla="*/ 78587 w 139953"/>
              <a:gd name="connsiteY11" fmla="*/ 4787 h 143649"/>
              <a:gd name="connsiteX12" fmla="*/ 56133 w 139953"/>
              <a:gd name="connsiteY12" fmla="*/ 4787 h 143649"/>
              <a:gd name="connsiteX13" fmla="*/ 56133 w 139953"/>
              <a:gd name="connsiteY13" fmla="*/ 62293 h 143649"/>
              <a:gd name="connsiteX14" fmla="*/ 71462 w 139953"/>
              <a:gd name="connsiteY14" fmla="*/ 62293 h 143649"/>
              <a:gd name="connsiteX15" fmla="*/ 87909 w 139953"/>
              <a:gd name="connsiteY15" fmla="*/ 56134 h 143649"/>
              <a:gd name="connsiteX16" fmla="*/ 95872 w 139953"/>
              <a:gd name="connsiteY16" fmla="*/ 36144 h 143649"/>
              <a:gd name="connsiteX17" fmla="*/ 103962 w 139953"/>
              <a:gd name="connsiteY17" fmla="*/ 36144 h 143649"/>
              <a:gd name="connsiteX18" fmla="*/ 103962 w 139953"/>
              <a:gd name="connsiteY18" fmla="*/ 93662 h 143649"/>
              <a:gd name="connsiteX19" fmla="*/ 95872 w 139953"/>
              <a:gd name="connsiteY19" fmla="*/ 93662 h 143649"/>
              <a:gd name="connsiteX20" fmla="*/ 92570 w 139953"/>
              <a:gd name="connsiteY20" fmla="*/ 78460 h 143649"/>
              <a:gd name="connsiteX21" fmla="*/ 71462 w 139953"/>
              <a:gd name="connsiteY21" fmla="*/ 67106 h 143649"/>
              <a:gd name="connsiteX22" fmla="*/ 56133 w 139953"/>
              <a:gd name="connsiteY22" fmla="*/ 67106 h 143649"/>
              <a:gd name="connsiteX23" fmla="*/ 56133 w 139953"/>
              <a:gd name="connsiteY23" fmla="*/ 138861 h 143649"/>
              <a:gd name="connsiteX24" fmla="*/ 78587 w 139953"/>
              <a:gd name="connsiteY24" fmla="*/ 138861 h 143649"/>
              <a:gd name="connsiteX25" fmla="*/ 119291 w 139953"/>
              <a:gd name="connsiteY25" fmla="*/ 121056 h 143649"/>
              <a:gd name="connsiteX26" fmla="*/ 132016 w 139953"/>
              <a:gd name="connsiteY26" fmla="*/ 96151 h 143649"/>
              <a:gd name="connsiteX27" fmla="*/ 139953 w 139953"/>
              <a:gd name="connsiteY27" fmla="*/ 96151 h 143649"/>
              <a:gd name="connsiteX28" fmla="*/ 137617 w 139953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49">
                <a:moveTo>
                  <a:pt x="137617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20116" y="138861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12"/>
                </a:lnTo>
                <a:lnTo>
                  <a:pt x="127647" y="46012"/>
                </a:lnTo>
                <a:cubicBezTo>
                  <a:pt x="126949" y="39712"/>
                  <a:pt x="123926" y="29845"/>
                  <a:pt x="118173" y="21907"/>
                </a:cubicBezTo>
                <a:cubicBezTo>
                  <a:pt x="113652" y="15328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293"/>
                </a:lnTo>
                <a:lnTo>
                  <a:pt x="71462" y="62293"/>
                </a:lnTo>
                <a:cubicBezTo>
                  <a:pt x="77520" y="62293"/>
                  <a:pt x="82575" y="61226"/>
                  <a:pt x="87909" y="56134"/>
                </a:cubicBezTo>
                <a:cubicBezTo>
                  <a:pt x="93535" y="50660"/>
                  <a:pt x="95872" y="42862"/>
                  <a:pt x="95872" y="36144"/>
                </a:cubicBezTo>
                <a:lnTo>
                  <a:pt x="103962" y="36144"/>
                </a:lnTo>
                <a:lnTo>
                  <a:pt x="103962" y="93662"/>
                </a:lnTo>
                <a:lnTo>
                  <a:pt x="95872" y="93662"/>
                </a:lnTo>
                <a:cubicBezTo>
                  <a:pt x="95872" y="89001"/>
                  <a:pt x="94907" y="82854"/>
                  <a:pt x="92570" y="78460"/>
                </a:cubicBezTo>
                <a:cubicBezTo>
                  <a:pt x="86817" y="67525"/>
                  <a:pt x="75857" y="67106"/>
                  <a:pt x="71462" y="67106"/>
                </a:cubicBezTo>
                <a:lnTo>
                  <a:pt x="56133" y="67106"/>
                </a:lnTo>
                <a:lnTo>
                  <a:pt x="56133" y="138861"/>
                </a:lnTo>
                <a:lnTo>
                  <a:pt x="78587" y="138861"/>
                </a:lnTo>
                <a:cubicBezTo>
                  <a:pt x="96964" y="138861"/>
                  <a:pt x="111328" y="130111"/>
                  <a:pt x="119291" y="121056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49"/>
          </a:xfrm>
          <a:custGeom>
            <a:avLst/>
            <a:gdLst>
              <a:gd name="connsiteX0" fmla="*/ 191312 w 191312"/>
              <a:gd name="connsiteY0" fmla="*/ 143649 h 143649"/>
              <a:gd name="connsiteX1" fmla="*/ 115455 w 191312"/>
              <a:gd name="connsiteY1" fmla="*/ 143649 h 143649"/>
              <a:gd name="connsiteX2" fmla="*/ 115455 w 191312"/>
              <a:gd name="connsiteY2" fmla="*/ 138861 h 143649"/>
              <a:gd name="connsiteX3" fmla="*/ 135178 w 191312"/>
              <a:gd name="connsiteY3" fmla="*/ 138861 h 143649"/>
              <a:gd name="connsiteX4" fmla="*/ 135178 w 191312"/>
              <a:gd name="connsiteY4" fmla="*/ 11633 h 143649"/>
              <a:gd name="connsiteX5" fmla="*/ 84086 w 191312"/>
              <a:gd name="connsiteY5" fmla="*/ 143649 h 143649"/>
              <a:gd name="connsiteX6" fmla="*/ 79413 w 191312"/>
              <a:gd name="connsiteY6" fmla="*/ 143649 h 143649"/>
              <a:gd name="connsiteX7" fmla="*/ 27647 w 191312"/>
              <a:gd name="connsiteY7" fmla="*/ 11633 h 143649"/>
              <a:gd name="connsiteX8" fmla="*/ 27647 w 191312"/>
              <a:gd name="connsiteY8" fmla="*/ 110782 h 143649"/>
              <a:gd name="connsiteX9" fmla="*/ 32308 w 191312"/>
              <a:gd name="connsiteY9" fmla="*/ 132981 h 143649"/>
              <a:gd name="connsiteX10" fmla="*/ 46012 w 191312"/>
              <a:gd name="connsiteY10" fmla="*/ 138861 h 143649"/>
              <a:gd name="connsiteX11" fmla="*/ 46012 w 191312"/>
              <a:gd name="connsiteY11" fmla="*/ 143649 h 143649"/>
              <a:gd name="connsiteX12" fmla="*/ 0 w 191312"/>
              <a:gd name="connsiteY12" fmla="*/ 143649 h 143649"/>
              <a:gd name="connsiteX13" fmla="*/ 0 w 191312"/>
              <a:gd name="connsiteY13" fmla="*/ 138861 h 143649"/>
              <a:gd name="connsiteX14" fmla="*/ 14655 w 191312"/>
              <a:gd name="connsiteY14" fmla="*/ 132283 h 143649"/>
              <a:gd name="connsiteX15" fmla="*/ 20281 w 191312"/>
              <a:gd name="connsiteY15" fmla="*/ 109842 h 143649"/>
              <a:gd name="connsiteX16" fmla="*/ 20281 w 191312"/>
              <a:gd name="connsiteY16" fmla="*/ 26568 h 143649"/>
              <a:gd name="connsiteX17" fmla="*/ 16014 w 191312"/>
              <a:gd name="connsiteY17" fmla="*/ 8763 h 143649"/>
              <a:gd name="connsiteX18" fmla="*/ 1231 w 191312"/>
              <a:gd name="connsiteY18" fmla="*/ 4787 h 143649"/>
              <a:gd name="connsiteX19" fmla="*/ 1231 w 191312"/>
              <a:gd name="connsiteY19" fmla="*/ 0 h 143649"/>
              <a:gd name="connsiteX20" fmla="*/ 59728 w 191312"/>
              <a:gd name="connsiteY20" fmla="*/ 0 h 143649"/>
              <a:gd name="connsiteX21" fmla="*/ 96405 w 191312"/>
              <a:gd name="connsiteY21" fmla="*/ 92036 h 143649"/>
              <a:gd name="connsiteX22" fmla="*/ 132842 w 191312"/>
              <a:gd name="connsiteY22" fmla="*/ 0 h 143649"/>
              <a:gd name="connsiteX23" fmla="*/ 191312 w 191312"/>
              <a:gd name="connsiteY23" fmla="*/ 0 h 143649"/>
              <a:gd name="connsiteX24" fmla="*/ 191312 w 191312"/>
              <a:gd name="connsiteY24" fmla="*/ 4787 h 143649"/>
              <a:gd name="connsiteX25" fmla="*/ 171196 w 191312"/>
              <a:gd name="connsiteY25" fmla="*/ 4787 h 143649"/>
              <a:gd name="connsiteX26" fmla="*/ 171196 w 191312"/>
              <a:gd name="connsiteY26" fmla="*/ 138861 h 143649"/>
              <a:gd name="connsiteX27" fmla="*/ 191312 w 191312"/>
              <a:gd name="connsiteY27" fmla="*/ 138861 h 143649"/>
              <a:gd name="connsiteX28" fmla="*/ 191312 w 19131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49">
                <a:moveTo>
                  <a:pt x="191312" y="143649"/>
                </a:moveTo>
                <a:lnTo>
                  <a:pt x="115455" y="143649"/>
                </a:lnTo>
                <a:lnTo>
                  <a:pt x="115455" y="138861"/>
                </a:lnTo>
                <a:lnTo>
                  <a:pt x="135178" y="138861"/>
                </a:lnTo>
                <a:lnTo>
                  <a:pt x="135178" y="11633"/>
                </a:lnTo>
                <a:lnTo>
                  <a:pt x="84086" y="143649"/>
                </a:lnTo>
                <a:lnTo>
                  <a:pt x="79413" y="143649"/>
                </a:lnTo>
                <a:lnTo>
                  <a:pt x="27647" y="11633"/>
                </a:lnTo>
                <a:lnTo>
                  <a:pt x="27647" y="110782"/>
                </a:lnTo>
                <a:cubicBezTo>
                  <a:pt x="27647" y="126530"/>
                  <a:pt x="30949" y="131203"/>
                  <a:pt x="32308" y="132981"/>
                </a:cubicBezTo>
                <a:cubicBezTo>
                  <a:pt x="36029" y="137502"/>
                  <a:pt x="40678" y="138734"/>
                  <a:pt x="46012" y="138861"/>
                </a:cubicBezTo>
                <a:lnTo>
                  <a:pt x="46012" y="143649"/>
                </a:lnTo>
                <a:lnTo>
                  <a:pt x="0" y="143649"/>
                </a:lnTo>
                <a:lnTo>
                  <a:pt x="0" y="138861"/>
                </a:lnTo>
                <a:cubicBezTo>
                  <a:pt x="4241" y="138442"/>
                  <a:pt x="10261" y="137071"/>
                  <a:pt x="14655" y="132283"/>
                </a:cubicBezTo>
                <a:cubicBezTo>
                  <a:pt x="19316" y="126809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43"/>
                  <a:pt x="18618" y="10947"/>
                  <a:pt x="16014" y="8763"/>
                </a:cubicBezTo>
                <a:cubicBezTo>
                  <a:pt x="13563" y="6858"/>
                  <a:pt x="8623" y="5194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36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61"/>
                </a:lnTo>
                <a:lnTo>
                  <a:pt x="191312" y="138861"/>
                </a:lnTo>
                <a:lnTo>
                  <a:pt x="19131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49"/>
          </a:xfrm>
          <a:custGeom>
            <a:avLst/>
            <a:gdLst>
              <a:gd name="connsiteX0" fmla="*/ 137642 w 139852"/>
              <a:gd name="connsiteY0" fmla="*/ 143649 h 143649"/>
              <a:gd name="connsiteX1" fmla="*/ 0 w 139852"/>
              <a:gd name="connsiteY1" fmla="*/ 143649 h 143649"/>
              <a:gd name="connsiteX2" fmla="*/ 0 w 139852"/>
              <a:gd name="connsiteY2" fmla="*/ 138861 h 143649"/>
              <a:gd name="connsiteX3" fmla="*/ 19989 w 139852"/>
              <a:gd name="connsiteY3" fmla="*/ 138861 h 143649"/>
              <a:gd name="connsiteX4" fmla="*/ 19989 w 139852"/>
              <a:gd name="connsiteY4" fmla="*/ 4787 h 143649"/>
              <a:gd name="connsiteX5" fmla="*/ 0 w 139852"/>
              <a:gd name="connsiteY5" fmla="*/ 4787 h 143649"/>
              <a:gd name="connsiteX6" fmla="*/ 0 w 139852"/>
              <a:gd name="connsiteY6" fmla="*/ 0 h 143649"/>
              <a:gd name="connsiteX7" fmla="*/ 134213 w 139852"/>
              <a:gd name="connsiteY7" fmla="*/ 0 h 143649"/>
              <a:gd name="connsiteX8" fmla="*/ 135877 w 139852"/>
              <a:gd name="connsiteY8" fmla="*/ 46012 h 143649"/>
              <a:gd name="connsiteX9" fmla="*/ 127495 w 139852"/>
              <a:gd name="connsiteY9" fmla="*/ 46012 h 143649"/>
              <a:gd name="connsiteX10" fmla="*/ 118198 w 139852"/>
              <a:gd name="connsiteY10" fmla="*/ 21907 h 143649"/>
              <a:gd name="connsiteX11" fmla="*/ 78486 w 139852"/>
              <a:gd name="connsiteY11" fmla="*/ 4787 h 143649"/>
              <a:gd name="connsiteX12" fmla="*/ 56159 w 139852"/>
              <a:gd name="connsiteY12" fmla="*/ 4787 h 143649"/>
              <a:gd name="connsiteX13" fmla="*/ 56159 w 139852"/>
              <a:gd name="connsiteY13" fmla="*/ 62293 h 143649"/>
              <a:gd name="connsiteX14" fmla="*/ 71488 w 139852"/>
              <a:gd name="connsiteY14" fmla="*/ 62293 h 143649"/>
              <a:gd name="connsiteX15" fmla="*/ 87782 w 139852"/>
              <a:gd name="connsiteY15" fmla="*/ 56134 h 143649"/>
              <a:gd name="connsiteX16" fmla="*/ 95872 w 139852"/>
              <a:gd name="connsiteY16" fmla="*/ 36144 h 143649"/>
              <a:gd name="connsiteX17" fmla="*/ 103809 w 139852"/>
              <a:gd name="connsiteY17" fmla="*/ 36144 h 143649"/>
              <a:gd name="connsiteX18" fmla="*/ 103809 w 139852"/>
              <a:gd name="connsiteY18" fmla="*/ 93662 h 143649"/>
              <a:gd name="connsiteX19" fmla="*/ 95872 w 139852"/>
              <a:gd name="connsiteY19" fmla="*/ 93662 h 143649"/>
              <a:gd name="connsiteX20" fmla="*/ 92443 w 139852"/>
              <a:gd name="connsiteY20" fmla="*/ 78460 h 143649"/>
              <a:gd name="connsiteX21" fmla="*/ 71488 w 139852"/>
              <a:gd name="connsiteY21" fmla="*/ 67106 h 143649"/>
              <a:gd name="connsiteX22" fmla="*/ 56159 w 139852"/>
              <a:gd name="connsiteY22" fmla="*/ 67106 h 143649"/>
              <a:gd name="connsiteX23" fmla="*/ 56159 w 139852"/>
              <a:gd name="connsiteY23" fmla="*/ 138861 h 143649"/>
              <a:gd name="connsiteX24" fmla="*/ 78486 w 139852"/>
              <a:gd name="connsiteY24" fmla="*/ 138861 h 143649"/>
              <a:gd name="connsiteX25" fmla="*/ 119164 w 139852"/>
              <a:gd name="connsiteY25" fmla="*/ 121056 h 143649"/>
              <a:gd name="connsiteX26" fmla="*/ 131889 w 139852"/>
              <a:gd name="connsiteY26" fmla="*/ 96151 h 143649"/>
              <a:gd name="connsiteX27" fmla="*/ 139852 w 139852"/>
              <a:gd name="connsiteY27" fmla="*/ 96151 h 143649"/>
              <a:gd name="connsiteX28" fmla="*/ 137642 w 13985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49">
                <a:moveTo>
                  <a:pt x="137642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19989" y="138861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12"/>
                </a:lnTo>
                <a:lnTo>
                  <a:pt x="127495" y="46012"/>
                </a:lnTo>
                <a:cubicBezTo>
                  <a:pt x="126822" y="39712"/>
                  <a:pt x="123799" y="29845"/>
                  <a:pt x="118198" y="21907"/>
                </a:cubicBezTo>
                <a:cubicBezTo>
                  <a:pt x="113538" y="15328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293"/>
                </a:lnTo>
                <a:lnTo>
                  <a:pt x="71488" y="62293"/>
                </a:lnTo>
                <a:cubicBezTo>
                  <a:pt x="77368" y="62293"/>
                  <a:pt x="82448" y="61226"/>
                  <a:pt x="87782" y="56134"/>
                </a:cubicBezTo>
                <a:cubicBezTo>
                  <a:pt x="93395" y="50660"/>
                  <a:pt x="95872" y="42862"/>
                  <a:pt x="95872" y="36144"/>
                </a:cubicBezTo>
                <a:lnTo>
                  <a:pt x="103809" y="36144"/>
                </a:lnTo>
                <a:lnTo>
                  <a:pt x="103809" y="93662"/>
                </a:lnTo>
                <a:lnTo>
                  <a:pt x="95872" y="93662"/>
                </a:lnTo>
                <a:cubicBezTo>
                  <a:pt x="95872" y="89001"/>
                  <a:pt x="94780" y="82854"/>
                  <a:pt x="92443" y="78460"/>
                </a:cubicBezTo>
                <a:cubicBezTo>
                  <a:pt x="86817" y="67525"/>
                  <a:pt x="75882" y="67106"/>
                  <a:pt x="71488" y="67106"/>
                </a:cubicBezTo>
                <a:lnTo>
                  <a:pt x="56159" y="67106"/>
                </a:lnTo>
                <a:lnTo>
                  <a:pt x="56159" y="138861"/>
                </a:lnTo>
                <a:lnTo>
                  <a:pt x="78486" y="138861"/>
                </a:lnTo>
                <a:cubicBezTo>
                  <a:pt x="96812" y="138861"/>
                  <a:pt x="111201" y="130111"/>
                  <a:pt x="119164" y="121056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7"/>
            <a:ext cx="136245" cy="145427"/>
          </a:xfrm>
          <a:custGeom>
            <a:avLst/>
            <a:gdLst>
              <a:gd name="connsiteX0" fmla="*/ 79146 w 136245"/>
              <a:gd name="connsiteY0" fmla="*/ 145427 h 145427"/>
              <a:gd name="connsiteX1" fmla="*/ 28079 w 136245"/>
              <a:gd name="connsiteY1" fmla="*/ 127495 h 145427"/>
              <a:gd name="connsiteX2" fmla="*/ 20383 w 136245"/>
              <a:gd name="connsiteY2" fmla="*/ 96266 h 145427"/>
              <a:gd name="connsiteX3" fmla="*/ 20383 w 136245"/>
              <a:gd name="connsiteY3" fmla="*/ 4787 h 145427"/>
              <a:gd name="connsiteX4" fmla="*/ 0 w 136245"/>
              <a:gd name="connsiteY4" fmla="*/ 4787 h 145427"/>
              <a:gd name="connsiteX5" fmla="*/ 0 w 136245"/>
              <a:gd name="connsiteY5" fmla="*/ 0 h 145427"/>
              <a:gd name="connsiteX6" fmla="*/ 75996 w 136245"/>
              <a:gd name="connsiteY6" fmla="*/ 0 h 145427"/>
              <a:gd name="connsiteX7" fmla="*/ 75996 w 136245"/>
              <a:gd name="connsiteY7" fmla="*/ 4787 h 145427"/>
              <a:gd name="connsiteX8" fmla="*/ 56426 w 136245"/>
              <a:gd name="connsiteY8" fmla="*/ 4787 h 145427"/>
              <a:gd name="connsiteX9" fmla="*/ 56426 w 136245"/>
              <a:gd name="connsiteY9" fmla="*/ 106108 h 145427"/>
              <a:gd name="connsiteX10" fmla="*/ 63398 w 136245"/>
              <a:gd name="connsiteY10" fmla="*/ 130098 h 145427"/>
              <a:gd name="connsiteX11" fmla="*/ 89141 w 136245"/>
              <a:gd name="connsiteY11" fmla="*/ 138188 h 145427"/>
              <a:gd name="connsiteX12" fmla="*/ 119126 w 136245"/>
              <a:gd name="connsiteY12" fmla="*/ 127215 h 145427"/>
              <a:gd name="connsiteX13" fmla="*/ 128854 w 136245"/>
              <a:gd name="connsiteY13" fmla="*/ 97231 h 145427"/>
              <a:gd name="connsiteX14" fmla="*/ 128854 w 136245"/>
              <a:gd name="connsiteY14" fmla="*/ 4787 h 145427"/>
              <a:gd name="connsiteX15" fmla="*/ 136245 w 136245"/>
              <a:gd name="connsiteY15" fmla="*/ 4787 h 145427"/>
              <a:gd name="connsiteX16" fmla="*/ 136245 w 136245"/>
              <a:gd name="connsiteY16" fmla="*/ 99542 h 145427"/>
              <a:gd name="connsiteX17" fmla="*/ 129273 w 136245"/>
              <a:gd name="connsiteY17" fmla="*/ 125437 h 145427"/>
              <a:gd name="connsiteX18" fmla="*/ 79146 w 136245"/>
              <a:gd name="connsiteY18" fmla="*/ 145427 h 1454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27">
                <a:moveTo>
                  <a:pt x="79146" y="145427"/>
                </a:moveTo>
                <a:cubicBezTo>
                  <a:pt x="47370" y="145427"/>
                  <a:pt x="32981" y="133375"/>
                  <a:pt x="28079" y="127495"/>
                </a:cubicBezTo>
                <a:cubicBezTo>
                  <a:pt x="19024" y="116954"/>
                  <a:pt x="20383" y="105562"/>
                  <a:pt x="20383" y="96266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08"/>
                </a:lnTo>
                <a:cubicBezTo>
                  <a:pt x="56426" y="115989"/>
                  <a:pt x="57099" y="124345"/>
                  <a:pt x="63398" y="130098"/>
                </a:cubicBezTo>
                <a:cubicBezTo>
                  <a:pt x="69024" y="135153"/>
                  <a:pt x="79146" y="138188"/>
                  <a:pt x="89141" y="138188"/>
                </a:cubicBezTo>
                <a:cubicBezTo>
                  <a:pt x="96837" y="138188"/>
                  <a:pt x="109156" y="136677"/>
                  <a:pt x="119126" y="127215"/>
                </a:cubicBezTo>
                <a:cubicBezTo>
                  <a:pt x="129552" y="117640"/>
                  <a:pt x="128854" y="107899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42"/>
                </a:lnTo>
                <a:cubicBezTo>
                  <a:pt x="136245" y="108318"/>
                  <a:pt x="135572" y="116674"/>
                  <a:pt x="129273" y="125437"/>
                </a:cubicBezTo>
                <a:cubicBezTo>
                  <a:pt x="121196" y="136397"/>
                  <a:pt x="105867" y="145427"/>
                  <a:pt x="79146" y="145427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08"/>
          </a:xfrm>
          <a:custGeom>
            <a:avLst/>
            <a:gdLst>
              <a:gd name="connsiteX0" fmla="*/ 67170 w 67170"/>
              <a:gd name="connsiteY0" fmla="*/ 40132 h 71208"/>
              <a:gd name="connsiteX1" fmla="*/ 67170 w 67170"/>
              <a:gd name="connsiteY1" fmla="*/ 42113 h 71208"/>
              <a:gd name="connsiteX2" fmla="*/ 60693 w 67170"/>
              <a:gd name="connsiteY2" fmla="*/ 44170 h 71208"/>
              <a:gd name="connsiteX3" fmla="*/ 58788 w 67170"/>
              <a:gd name="connsiteY3" fmla="*/ 51269 h 71208"/>
              <a:gd name="connsiteX4" fmla="*/ 58788 w 67170"/>
              <a:gd name="connsiteY4" fmla="*/ 69519 h 71208"/>
              <a:gd name="connsiteX5" fmla="*/ 49911 w 67170"/>
              <a:gd name="connsiteY5" fmla="*/ 70688 h 71208"/>
              <a:gd name="connsiteX6" fmla="*/ 39814 w 67170"/>
              <a:gd name="connsiteY6" fmla="*/ 71208 h 71208"/>
              <a:gd name="connsiteX7" fmla="*/ 10515 w 67170"/>
              <a:gd name="connsiteY7" fmla="*/ 61963 h 71208"/>
              <a:gd name="connsiteX8" fmla="*/ 0 w 67170"/>
              <a:gd name="connsiteY8" fmla="*/ 37528 h 71208"/>
              <a:gd name="connsiteX9" fmla="*/ 4610 w 67170"/>
              <a:gd name="connsiteY9" fmla="*/ 18453 h 71208"/>
              <a:gd name="connsiteX10" fmla="*/ 17462 w 67170"/>
              <a:gd name="connsiteY10" fmla="*/ 4952 h 71208"/>
              <a:gd name="connsiteX11" fmla="*/ 34975 w 67170"/>
              <a:gd name="connsiteY11" fmla="*/ 0 h 71208"/>
              <a:gd name="connsiteX12" fmla="*/ 47053 w 67170"/>
              <a:gd name="connsiteY12" fmla="*/ 1930 h 71208"/>
              <a:gd name="connsiteX13" fmla="*/ 53403 w 67170"/>
              <a:gd name="connsiteY13" fmla="*/ 3175 h 71208"/>
              <a:gd name="connsiteX14" fmla="*/ 57226 w 67170"/>
              <a:gd name="connsiteY14" fmla="*/ 914 h 71208"/>
              <a:gd name="connsiteX15" fmla="*/ 59359 w 67170"/>
              <a:gd name="connsiteY15" fmla="*/ 914 h 71208"/>
              <a:gd name="connsiteX16" fmla="*/ 59359 w 67170"/>
              <a:gd name="connsiteY16" fmla="*/ 20904 h 71208"/>
              <a:gd name="connsiteX17" fmla="*/ 57467 w 67170"/>
              <a:gd name="connsiteY17" fmla="*/ 20904 h 71208"/>
              <a:gd name="connsiteX18" fmla="*/ 49911 w 67170"/>
              <a:gd name="connsiteY18" fmla="*/ 7581 h 71208"/>
              <a:gd name="connsiteX19" fmla="*/ 34975 w 67170"/>
              <a:gd name="connsiteY19" fmla="*/ 2578 h 71208"/>
              <a:gd name="connsiteX20" fmla="*/ 17284 w 67170"/>
              <a:gd name="connsiteY20" fmla="*/ 11163 h 71208"/>
              <a:gd name="connsiteX21" fmla="*/ 10413 w 67170"/>
              <a:gd name="connsiteY21" fmla="*/ 33388 h 71208"/>
              <a:gd name="connsiteX22" fmla="*/ 18351 w 67170"/>
              <a:gd name="connsiteY22" fmla="*/ 58140 h 71208"/>
              <a:gd name="connsiteX23" fmla="*/ 38366 w 67170"/>
              <a:gd name="connsiteY23" fmla="*/ 67957 h 71208"/>
              <a:gd name="connsiteX24" fmla="*/ 49783 w 67170"/>
              <a:gd name="connsiteY24" fmla="*/ 60718 h 71208"/>
              <a:gd name="connsiteX25" fmla="*/ 49783 w 67170"/>
              <a:gd name="connsiteY25" fmla="*/ 53352 h 71208"/>
              <a:gd name="connsiteX26" fmla="*/ 48120 w 67170"/>
              <a:gd name="connsiteY26" fmla="*/ 44602 h 71208"/>
              <a:gd name="connsiteX27" fmla="*/ 42291 w 67170"/>
              <a:gd name="connsiteY27" fmla="*/ 42113 h 71208"/>
              <a:gd name="connsiteX28" fmla="*/ 39687 w 67170"/>
              <a:gd name="connsiteY28" fmla="*/ 42113 h 71208"/>
              <a:gd name="connsiteX29" fmla="*/ 39687 w 67170"/>
              <a:gd name="connsiteY29" fmla="*/ 40132 h 71208"/>
              <a:gd name="connsiteX30" fmla="*/ 67170 w 67170"/>
              <a:gd name="connsiteY30" fmla="*/ 40132 h 712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08">
                <a:moveTo>
                  <a:pt x="67170" y="40132"/>
                </a:moveTo>
                <a:lnTo>
                  <a:pt x="67170" y="42113"/>
                </a:lnTo>
                <a:cubicBezTo>
                  <a:pt x="64173" y="42113"/>
                  <a:pt x="62014" y="42786"/>
                  <a:pt x="60693" y="44170"/>
                </a:cubicBezTo>
                <a:cubicBezTo>
                  <a:pt x="59436" y="45542"/>
                  <a:pt x="58788" y="47917"/>
                  <a:pt x="58788" y="51269"/>
                </a:cubicBezTo>
                <a:lnTo>
                  <a:pt x="58788" y="69519"/>
                </a:lnTo>
                <a:cubicBezTo>
                  <a:pt x="57200" y="69951"/>
                  <a:pt x="54241" y="70345"/>
                  <a:pt x="49911" y="70688"/>
                </a:cubicBezTo>
                <a:cubicBezTo>
                  <a:pt x="45567" y="71043"/>
                  <a:pt x="42214" y="71208"/>
                  <a:pt x="39814" y="71208"/>
                </a:cubicBezTo>
                <a:cubicBezTo>
                  <a:pt x="27279" y="71208"/>
                  <a:pt x="17513" y="68110"/>
                  <a:pt x="10515" y="61963"/>
                </a:cubicBezTo>
                <a:cubicBezTo>
                  <a:pt x="3517" y="55778"/>
                  <a:pt x="0" y="47650"/>
                  <a:pt x="0" y="37528"/>
                </a:cubicBezTo>
                <a:cubicBezTo>
                  <a:pt x="0" y="30480"/>
                  <a:pt x="1536" y="24130"/>
                  <a:pt x="4610" y="18453"/>
                </a:cubicBezTo>
                <a:cubicBezTo>
                  <a:pt x="7658" y="12750"/>
                  <a:pt x="11925" y="8280"/>
                  <a:pt x="17462" y="4952"/>
                </a:cubicBezTo>
                <a:cubicBezTo>
                  <a:pt x="22948" y="1638"/>
                  <a:pt x="28778" y="0"/>
                  <a:pt x="34975" y="0"/>
                </a:cubicBezTo>
                <a:cubicBezTo>
                  <a:pt x="38646" y="0"/>
                  <a:pt x="42659" y="647"/>
                  <a:pt x="47053" y="1930"/>
                </a:cubicBezTo>
                <a:cubicBezTo>
                  <a:pt x="49834" y="2755"/>
                  <a:pt x="51968" y="3175"/>
                  <a:pt x="53403" y="3175"/>
                </a:cubicBezTo>
                <a:cubicBezTo>
                  <a:pt x="55333" y="3175"/>
                  <a:pt x="56603" y="2400"/>
                  <a:pt x="57226" y="914"/>
                </a:cubicBezTo>
                <a:lnTo>
                  <a:pt x="59359" y="914"/>
                </a:lnTo>
                <a:lnTo>
                  <a:pt x="59359" y="20904"/>
                </a:lnTo>
                <a:lnTo>
                  <a:pt x="57467" y="20904"/>
                </a:lnTo>
                <a:cubicBezTo>
                  <a:pt x="56680" y="15379"/>
                  <a:pt x="54178" y="10934"/>
                  <a:pt x="49911" y="7581"/>
                </a:cubicBezTo>
                <a:cubicBezTo>
                  <a:pt x="45643" y="4267"/>
                  <a:pt x="40678" y="2578"/>
                  <a:pt x="34975" y="2578"/>
                </a:cubicBezTo>
                <a:cubicBezTo>
                  <a:pt x="27774" y="2578"/>
                  <a:pt x="21907" y="5461"/>
                  <a:pt x="17284" y="11163"/>
                </a:cubicBezTo>
                <a:cubicBezTo>
                  <a:pt x="12725" y="16916"/>
                  <a:pt x="10413" y="24307"/>
                  <a:pt x="10413" y="33388"/>
                </a:cubicBezTo>
                <a:cubicBezTo>
                  <a:pt x="10413" y="43307"/>
                  <a:pt x="13068" y="51561"/>
                  <a:pt x="18351" y="58140"/>
                </a:cubicBezTo>
                <a:cubicBezTo>
                  <a:pt x="23660" y="64693"/>
                  <a:pt x="30340" y="67957"/>
                  <a:pt x="38366" y="67957"/>
                </a:cubicBezTo>
                <a:cubicBezTo>
                  <a:pt x="45961" y="67957"/>
                  <a:pt x="49783" y="65557"/>
                  <a:pt x="49783" y="60718"/>
                </a:cubicBezTo>
                <a:lnTo>
                  <a:pt x="49783" y="53352"/>
                </a:lnTo>
                <a:cubicBezTo>
                  <a:pt x="49783" y="49187"/>
                  <a:pt x="49212" y="46253"/>
                  <a:pt x="48120" y="44602"/>
                </a:cubicBezTo>
                <a:cubicBezTo>
                  <a:pt x="47002" y="42938"/>
                  <a:pt x="45072" y="42113"/>
                  <a:pt x="42291" y="42113"/>
                </a:cubicBezTo>
                <a:lnTo>
                  <a:pt x="39687" y="42113"/>
                </a:lnTo>
                <a:lnTo>
                  <a:pt x="39687" y="40132"/>
                </a:lnTo>
                <a:lnTo>
                  <a:pt x="67170" y="40132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44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26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6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19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15 h 69583"/>
              <a:gd name="connsiteX18" fmla="*/ 7708 w 70116"/>
              <a:gd name="connsiteY18" fmla="*/ 12826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17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26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2"/>
                  <a:pt x="62407" y="12826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19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89"/>
                  <a:pt x="7708" y="53238"/>
                  <a:pt x="7708" y="46215"/>
                </a:cubicBezTo>
                <a:lnTo>
                  <a:pt x="7708" y="12826"/>
                </a:lnTo>
                <a:cubicBezTo>
                  <a:pt x="7708" y="8762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81"/>
                  <a:pt x="18351" y="4317"/>
                </a:cubicBezTo>
                <a:cubicBezTo>
                  <a:pt x="17259" y="5854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41"/>
                  <a:pt x="18249" y="57010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68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67"/>
          </a:xfrm>
          <a:custGeom>
            <a:avLst/>
            <a:gdLst>
              <a:gd name="connsiteX0" fmla="*/ 12598 w 12598"/>
              <a:gd name="connsiteY0" fmla="*/ 16967 h 16967"/>
              <a:gd name="connsiteX1" fmla="*/ 0 w 12598"/>
              <a:gd name="connsiteY1" fmla="*/ 16967 h 16967"/>
              <a:gd name="connsiteX2" fmla="*/ 0 w 12598"/>
              <a:gd name="connsiteY2" fmla="*/ 0 h 16967"/>
              <a:gd name="connsiteX3" fmla="*/ 12598 w 12598"/>
              <a:gd name="connsiteY3" fmla="*/ 0 h 16967"/>
              <a:gd name="connsiteX4" fmla="*/ 12598 w 12598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67">
                <a:moveTo>
                  <a:pt x="12598" y="16967"/>
                </a:moveTo>
                <a:lnTo>
                  <a:pt x="0" y="16967"/>
                </a:lnTo>
                <a:lnTo>
                  <a:pt x="0" y="0"/>
                </a:lnTo>
                <a:lnTo>
                  <a:pt x="12598" y="0"/>
                </a:lnTo>
                <a:lnTo>
                  <a:pt x="12598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51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86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76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188"/>
            <a:ext cx="12598" cy="25628"/>
          </a:xfrm>
          <a:custGeom>
            <a:avLst/>
            <a:gdLst>
              <a:gd name="connsiteX0" fmla="*/ 12598 w 12598"/>
              <a:gd name="connsiteY0" fmla="*/ 25628 h 25628"/>
              <a:gd name="connsiteX1" fmla="*/ 0 w 12598"/>
              <a:gd name="connsiteY1" fmla="*/ 25628 h 25628"/>
              <a:gd name="connsiteX2" fmla="*/ 0 w 12598"/>
              <a:gd name="connsiteY2" fmla="*/ 0 h 25628"/>
              <a:gd name="connsiteX3" fmla="*/ 12598 w 12598"/>
              <a:gd name="connsiteY3" fmla="*/ 0 h 25628"/>
              <a:gd name="connsiteX4" fmla="*/ 12598 w 12598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28">
                <a:moveTo>
                  <a:pt x="12598" y="25628"/>
                </a:moveTo>
                <a:lnTo>
                  <a:pt x="0" y="25628"/>
                </a:lnTo>
                <a:lnTo>
                  <a:pt x="0" y="0"/>
                </a:lnTo>
                <a:lnTo>
                  <a:pt x="12598" y="0"/>
                </a:lnTo>
                <a:lnTo>
                  <a:pt x="12598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67"/>
          </a:xfrm>
          <a:custGeom>
            <a:avLst/>
            <a:gdLst>
              <a:gd name="connsiteX0" fmla="*/ 12445 w 12446"/>
              <a:gd name="connsiteY0" fmla="*/ 16967 h 16967"/>
              <a:gd name="connsiteX1" fmla="*/ 0 w 12446"/>
              <a:gd name="connsiteY1" fmla="*/ 16967 h 16967"/>
              <a:gd name="connsiteX2" fmla="*/ 0 w 12446"/>
              <a:gd name="connsiteY2" fmla="*/ 0 h 16967"/>
              <a:gd name="connsiteX3" fmla="*/ 12445 w 12446"/>
              <a:gd name="connsiteY3" fmla="*/ 0 h 16967"/>
              <a:gd name="connsiteX4" fmla="*/ 12445 w 12446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67">
                <a:moveTo>
                  <a:pt x="12445" y="16967"/>
                </a:moveTo>
                <a:lnTo>
                  <a:pt x="0" y="16967"/>
                </a:lnTo>
                <a:lnTo>
                  <a:pt x="0" y="0"/>
                </a:lnTo>
                <a:lnTo>
                  <a:pt x="12445" y="0"/>
                </a:lnTo>
                <a:lnTo>
                  <a:pt x="12445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68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188"/>
            <a:ext cx="12446" cy="25628"/>
          </a:xfrm>
          <a:custGeom>
            <a:avLst/>
            <a:gdLst>
              <a:gd name="connsiteX0" fmla="*/ 12445 w 12446"/>
              <a:gd name="connsiteY0" fmla="*/ 25628 h 25628"/>
              <a:gd name="connsiteX1" fmla="*/ 0 w 12446"/>
              <a:gd name="connsiteY1" fmla="*/ 25628 h 25628"/>
              <a:gd name="connsiteX2" fmla="*/ 0 w 12446"/>
              <a:gd name="connsiteY2" fmla="*/ 0 h 25628"/>
              <a:gd name="connsiteX3" fmla="*/ 12445 w 12446"/>
              <a:gd name="connsiteY3" fmla="*/ 0 h 25628"/>
              <a:gd name="connsiteX4" fmla="*/ 12445 w 12446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28">
                <a:moveTo>
                  <a:pt x="12445" y="25628"/>
                </a:moveTo>
                <a:lnTo>
                  <a:pt x="0" y="25628"/>
                </a:lnTo>
                <a:lnTo>
                  <a:pt x="0" y="0"/>
                </a:lnTo>
                <a:lnTo>
                  <a:pt x="12445" y="0"/>
                </a:lnTo>
                <a:lnTo>
                  <a:pt x="12445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86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76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85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590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590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590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590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590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590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590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590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891"/>
            <a:ext cx="24536" cy="12623"/>
          </a:xfrm>
          <a:custGeom>
            <a:avLst/>
            <a:gdLst>
              <a:gd name="connsiteX0" fmla="*/ 24536 w 24536"/>
              <a:gd name="connsiteY0" fmla="*/ 12623 h 12623"/>
              <a:gd name="connsiteX1" fmla="*/ 0 w 24536"/>
              <a:gd name="connsiteY1" fmla="*/ 12623 h 12623"/>
              <a:gd name="connsiteX2" fmla="*/ 0 w 24536"/>
              <a:gd name="connsiteY2" fmla="*/ 0 h 12623"/>
              <a:gd name="connsiteX3" fmla="*/ 24536 w 24536"/>
              <a:gd name="connsiteY3" fmla="*/ 0 h 12623"/>
              <a:gd name="connsiteX4" fmla="*/ 24536 w 24536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23">
                <a:moveTo>
                  <a:pt x="24536" y="12623"/>
                </a:moveTo>
                <a:lnTo>
                  <a:pt x="0" y="12623"/>
                </a:lnTo>
                <a:lnTo>
                  <a:pt x="0" y="0"/>
                </a:lnTo>
                <a:lnTo>
                  <a:pt x="24536" y="0"/>
                </a:lnTo>
                <a:lnTo>
                  <a:pt x="24536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891"/>
            <a:ext cx="152" cy="12623"/>
          </a:xfrm>
          <a:custGeom>
            <a:avLst/>
            <a:gdLst>
              <a:gd name="connsiteX0" fmla="*/ 152 w 152"/>
              <a:gd name="connsiteY0" fmla="*/ 12623 h 12623"/>
              <a:gd name="connsiteX1" fmla="*/ 0 w 152"/>
              <a:gd name="connsiteY1" fmla="*/ 12623 h 12623"/>
              <a:gd name="connsiteX2" fmla="*/ 0 w 152"/>
              <a:gd name="connsiteY2" fmla="*/ 0 h 12623"/>
              <a:gd name="connsiteX3" fmla="*/ 152 w 152"/>
              <a:gd name="connsiteY3" fmla="*/ 0 h 12623"/>
              <a:gd name="connsiteX4" fmla="*/ 152 w 15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23">
                <a:moveTo>
                  <a:pt x="152" y="12623"/>
                </a:moveTo>
                <a:lnTo>
                  <a:pt x="0" y="12623"/>
                </a:lnTo>
                <a:lnTo>
                  <a:pt x="0" y="0"/>
                </a:lnTo>
                <a:lnTo>
                  <a:pt x="152" y="0"/>
                </a:lnTo>
                <a:lnTo>
                  <a:pt x="15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891"/>
            <a:ext cx="17259" cy="12623"/>
          </a:xfrm>
          <a:custGeom>
            <a:avLst/>
            <a:gdLst>
              <a:gd name="connsiteX0" fmla="*/ 17259 w 17259"/>
              <a:gd name="connsiteY0" fmla="*/ 12623 h 12623"/>
              <a:gd name="connsiteX1" fmla="*/ 0 w 17259"/>
              <a:gd name="connsiteY1" fmla="*/ 12623 h 12623"/>
              <a:gd name="connsiteX2" fmla="*/ 0 w 17259"/>
              <a:gd name="connsiteY2" fmla="*/ 0 h 12623"/>
              <a:gd name="connsiteX3" fmla="*/ 17259 w 17259"/>
              <a:gd name="connsiteY3" fmla="*/ 0 h 12623"/>
              <a:gd name="connsiteX4" fmla="*/ 17259 w 1725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23">
                <a:moveTo>
                  <a:pt x="17259" y="12623"/>
                </a:moveTo>
                <a:lnTo>
                  <a:pt x="0" y="12623"/>
                </a:lnTo>
                <a:lnTo>
                  <a:pt x="0" y="0"/>
                </a:lnTo>
                <a:lnTo>
                  <a:pt x="17259" y="0"/>
                </a:lnTo>
                <a:lnTo>
                  <a:pt x="17259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891"/>
            <a:ext cx="20408" cy="12623"/>
          </a:xfrm>
          <a:custGeom>
            <a:avLst/>
            <a:gdLst>
              <a:gd name="connsiteX0" fmla="*/ 20408 w 20408"/>
              <a:gd name="connsiteY0" fmla="*/ 12623 h 12623"/>
              <a:gd name="connsiteX1" fmla="*/ 0 w 20408"/>
              <a:gd name="connsiteY1" fmla="*/ 12623 h 12623"/>
              <a:gd name="connsiteX2" fmla="*/ 0 w 20408"/>
              <a:gd name="connsiteY2" fmla="*/ 0 h 12623"/>
              <a:gd name="connsiteX3" fmla="*/ 20408 w 20408"/>
              <a:gd name="connsiteY3" fmla="*/ 0 h 12623"/>
              <a:gd name="connsiteX4" fmla="*/ 20408 w 20408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23">
                <a:moveTo>
                  <a:pt x="20408" y="12623"/>
                </a:moveTo>
                <a:lnTo>
                  <a:pt x="0" y="12623"/>
                </a:lnTo>
                <a:lnTo>
                  <a:pt x="0" y="0"/>
                </a:lnTo>
                <a:lnTo>
                  <a:pt x="20408" y="0"/>
                </a:lnTo>
                <a:lnTo>
                  <a:pt x="20408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891"/>
            <a:ext cx="16992" cy="12623"/>
          </a:xfrm>
          <a:custGeom>
            <a:avLst/>
            <a:gdLst>
              <a:gd name="connsiteX0" fmla="*/ 16992 w 16992"/>
              <a:gd name="connsiteY0" fmla="*/ 12623 h 12623"/>
              <a:gd name="connsiteX1" fmla="*/ 0 w 16992"/>
              <a:gd name="connsiteY1" fmla="*/ 12623 h 12623"/>
              <a:gd name="connsiteX2" fmla="*/ 0 w 16992"/>
              <a:gd name="connsiteY2" fmla="*/ 0 h 12623"/>
              <a:gd name="connsiteX3" fmla="*/ 16992 w 16992"/>
              <a:gd name="connsiteY3" fmla="*/ 0 h 12623"/>
              <a:gd name="connsiteX4" fmla="*/ 16992 w 1699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23">
                <a:moveTo>
                  <a:pt x="16992" y="12623"/>
                </a:moveTo>
                <a:lnTo>
                  <a:pt x="0" y="12623"/>
                </a:lnTo>
                <a:lnTo>
                  <a:pt x="0" y="0"/>
                </a:lnTo>
                <a:lnTo>
                  <a:pt x="16992" y="0"/>
                </a:lnTo>
                <a:lnTo>
                  <a:pt x="1699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891"/>
            <a:ext cx="99961" cy="12623"/>
          </a:xfrm>
          <a:custGeom>
            <a:avLst/>
            <a:gdLst>
              <a:gd name="connsiteX0" fmla="*/ 0 w 99961"/>
              <a:gd name="connsiteY0" fmla="*/ 6311 h 12623"/>
              <a:gd name="connsiteX1" fmla="*/ 99961 w 99961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23">
                <a:moveTo>
                  <a:pt x="0" y="6311"/>
                </a:moveTo>
                <a:lnTo>
                  <a:pt x="99961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891"/>
            <a:ext cx="17119" cy="12623"/>
          </a:xfrm>
          <a:custGeom>
            <a:avLst/>
            <a:gdLst>
              <a:gd name="connsiteX0" fmla="*/ 17119 w 17119"/>
              <a:gd name="connsiteY0" fmla="*/ 12623 h 12623"/>
              <a:gd name="connsiteX1" fmla="*/ 0 w 17119"/>
              <a:gd name="connsiteY1" fmla="*/ 12623 h 12623"/>
              <a:gd name="connsiteX2" fmla="*/ 0 w 17119"/>
              <a:gd name="connsiteY2" fmla="*/ 0 h 12623"/>
              <a:gd name="connsiteX3" fmla="*/ 17119 w 17119"/>
              <a:gd name="connsiteY3" fmla="*/ 0 h 12623"/>
              <a:gd name="connsiteX4" fmla="*/ 17119 w 1711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23">
                <a:moveTo>
                  <a:pt x="17119" y="12623"/>
                </a:moveTo>
                <a:lnTo>
                  <a:pt x="0" y="12623"/>
                </a:lnTo>
                <a:lnTo>
                  <a:pt x="0" y="0"/>
                </a:lnTo>
                <a:lnTo>
                  <a:pt x="17119" y="0"/>
                </a:lnTo>
                <a:lnTo>
                  <a:pt x="17119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891"/>
            <a:ext cx="107353" cy="12623"/>
          </a:xfrm>
          <a:custGeom>
            <a:avLst/>
            <a:gdLst>
              <a:gd name="connsiteX0" fmla="*/ 0 w 107353"/>
              <a:gd name="connsiteY0" fmla="*/ 6311 h 12623"/>
              <a:gd name="connsiteX1" fmla="*/ 107353 w 107353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23">
                <a:moveTo>
                  <a:pt x="0" y="6311"/>
                </a:moveTo>
                <a:lnTo>
                  <a:pt x="107353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22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6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41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62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41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888"/>
            <a:ext cx="12573" cy="28917"/>
          </a:xfrm>
          <a:custGeom>
            <a:avLst/>
            <a:gdLst>
              <a:gd name="connsiteX0" fmla="*/ 0 w 12573"/>
              <a:gd name="connsiteY0" fmla="*/ 28917 h 28917"/>
              <a:gd name="connsiteX1" fmla="*/ 12573 w 12573"/>
              <a:gd name="connsiteY1" fmla="*/ 28917 h 28917"/>
              <a:gd name="connsiteX2" fmla="*/ 12573 w 12573"/>
              <a:gd name="connsiteY2" fmla="*/ 0 h 28917"/>
              <a:gd name="connsiteX3" fmla="*/ 0 w 12573"/>
              <a:gd name="connsiteY3" fmla="*/ 0 h 28917"/>
              <a:gd name="connsiteX4" fmla="*/ 0 w 12573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17">
                <a:moveTo>
                  <a:pt x="0" y="28917"/>
                </a:moveTo>
                <a:lnTo>
                  <a:pt x="12573" y="28917"/>
                </a:lnTo>
                <a:lnTo>
                  <a:pt x="12573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22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22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12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62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22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6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6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41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41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6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1559725"/>
            <a:ext cx="8361629" cy="5486400"/>
          </a:xfrm>
          <a:custGeom>
            <a:avLst/>
            <a:gdLst>
              <a:gd name="connsiteX0" fmla="*/ 0 w 8361629"/>
              <a:gd name="connsiteY0" fmla="*/ 0 h 5486400"/>
              <a:gd name="connsiteX1" fmla="*/ 8361629 w 8361629"/>
              <a:gd name="connsiteY1" fmla="*/ 0 h 5486400"/>
              <a:gd name="connsiteX2" fmla="*/ 8361629 w 8361629"/>
              <a:gd name="connsiteY2" fmla="*/ 5486399 h 5486400"/>
              <a:gd name="connsiteX3" fmla="*/ 0 w 8361629"/>
              <a:gd name="connsiteY3" fmla="*/ 5486399 h 5486400"/>
              <a:gd name="connsiteX4" fmla="*/ 0 w 8361629"/>
              <a:gd name="connsiteY4" fmla="*/ 0 h 5486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486400">
                <a:moveTo>
                  <a:pt x="0" y="0"/>
                </a:moveTo>
                <a:lnTo>
                  <a:pt x="8361629" y="0"/>
                </a:lnTo>
                <a:lnTo>
                  <a:pt x="8361629" y="5486399"/>
                </a:lnTo>
                <a:lnTo>
                  <a:pt x="0" y="54863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331783" y="2160866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2331783" y="3151466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2331783" y="37991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2331783" y="44722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2331783" y="51580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2331783" y="57930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2331783" y="64661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799 h 50800"/>
              <a:gd name="connsiteX3" fmla="*/ 0 w 8361616"/>
              <a:gd name="connsiteY3" fmla="*/ 50799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799"/>
                </a:lnTo>
                <a:lnTo>
                  <a:pt x="0" y="50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601550" y="2024661"/>
            <a:ext cx="854303" cy="854303"/>
          </a:xfrm>
          <a:custGeom>
            <a:avLst/>
            <a:gdLst>
              <a:gd name="connsiteX0" fmla="*/ 0 w 854303"/>
              <a:gd name="connsiteY0" fmla="*/ 427151 h 854303"/>
              <a:gd name="connsiteX1" fmla="*/ 427151 w 854303"/>
              <a:gd name="connsiteY1" fmla="*/ 0 h 854303"/>
              <a:gd name="connsiteX2" fmla="*/ 854303 w 854303"/>
              <a:gd name="connsiteY2" fmla="*/ 427151 h 854303"/>
              <a:gd name="connsiteX3" fmla="*/ 427151 w 854303"/>
              <a:gd name="connsiteY3" fmla="*/ 854303 h 854303"/>
              <a:gd name="connsiteX4" fmla="*/ 0 w 854303"/>
              <a:gd name="connsiteY4" fmla="*/ 427151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51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51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51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63140" y="2186269"/>
            <a:ext cx="531114" cy="531088"/>
          </a:xfrm>
          <a:custGeom>
            <a:avLst/>
            <a:gdLst>
              <a:gd name="connsiteX0" fmla="*/ 0 w 531114"/>
              <a:gd name="connsiteY0" fmla="*/ 265544 h 531088"/>
              <a:gd name="connsiteX1" fmla="*/ 265556 w 531114"/>
              <a:gd name="connsiteY1" fmla="*/ 0 h 531088"/>
              <a:gd name="connsiteX2" fmla="*/ 531113 w 531114"/>
              <a:gd name="connsiteY2" fmla="*/ 265544 h 531088"/>
              <a:gd name="connsiteX3" fmla="*/ 265556 w 531114"/>
              <a:gd name="connsiteY3" fmla="*/ 531088 h 531088"/>
              <a:gd name="connsiteX4" fmla="*/ 0 w 531114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4" h="531088">
                <a:moveTo>
                  <a:pt x="0" y="265544"/>
                </a:moveTo>
                <a:cubicBezTo>
                  <a:pt x="0" y="118884"/>
                  <a:pt x="118897" y="0"/>
                  <a:pt x="265556" y="0"/>
                </a:cubicBezTo>
                <a:cubicBezTo>
                  <a:pt x="412216" y="0"/>
                  <a:pt x="531113" y="118884"/>
                  <a:pt x="531113" y="265544"/>
                </a:cubicBezTo>
                <a:cubicBezTo>
                  <a:pt x="531113" y="412203"/>
                  <a:pt x="412216" y="531088"/>
                  <a:pt x="265556" y="531088"/>
                </a:cubicBezTo>
                <a:cubicBezTo>
                  <a:pt x="118897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763153" y="2186269"/>
            <a:ext cx="531088" cy="531088"/>
          </a:xfrm>
          <a:custGeom>
            <a:avLst/>
            <a:gdLst>
              <a:gd name="connsiteX0" fmla="*/ 0 w 531088"/>
              <a:gd name="connsiteY0" fmla="*/ 265544 h 531088"/>
              <a:gd name="connsiteX1" fmla="*/ 265544 w 531088"/>
              <a:gd name="connsiteY1" fmla="*/ 0 h 531088"/>
              <a:gd name="connsiteX2" fmla="*/ 531088 w 531088"/>
              <a:gd name="connsiteY2" fmla="*/ 265544 h 531088"/>
              <a:gd name="connsiteX3" fmla="*/ 265544 w 531088"/>
              <a:gd name="connsiteY3" fmla="*/ 531088 h 531088"/>
              <a:gd name="connsiteX4" fmla="*/ 0 w 531088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44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44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960895" y="2256289"/>
            <a:ext cx="135610" cy="135610"/>
          </a:xfrm>
          <a:custGeom>
            <a:avLst/>
            <a:gdLst>
              <a:gd name="connsiteX0" fmla="*/ 0 w 135610"/>
              <a:gd name="connsiteY0" fmla="*/ 67805 h 135610"/>
              <a:gd name="connsiteX1" fmla="*/ 67805 w 135610"/>
              <a:gd name="connsiteY1" fmla="*/ 0 h 135610"/>
              <a:gd name="connsiteX2" fmla="*/ 135610 w 135610"/>
              <a:gd name="connsiteY2" fmla="*/ 67805 h 135610"/>
              <a:gd name="connsiteX3" fmla="*/ 67805 w 135610"/>
              <a:gd name="connsiteY3" fmla="*/ 135610 h 135610"/>
              <a:gd name="connsiteX4" fmla="*/ 0 w 135610"/>
              <a:gd name="connsiteY4" fmla="*/ 67805 h 135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5610" h="135610">
                <a:moveTo>
                  <a:pt x="0" y="67805"/>
                </a:moveTo>
                <a:cubicBezTo>
                  <a:pt x="0" y="30365"/>
                  <a:pt x="30352" y="0"/>
                  <a:pt x="67805" y="0"/>
                </a:cubicBezTo>
                <a:cubicBezTo>
                  <a:pt x="105257" y="0"/>
                  <a:pt x="135610" y="30365"/>
                  <a:pt x="135610" y="67805"/>
                </a:cubicBezTo>
                <a:cubicBezTo>
                  <a:pt x="135610" y="105244"/>
                  <a:pt x="105257" y="135610"/>
                  <a:pt x="67805" y="135610"/>
                </a:cubicBezTo>
                <a:cubicBezTo>
                  <a:pt x="30352" y="135610"/>
                  <a:pt x="0" y="105244"/>
                  <a:pt x="0" y="67805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972629" y="2439111"/>
            <a:ext cx="112141" cy="203200"/>
          </a:xfrm>
          <a:custGeom>
            <a:avLst/>
            <a:gdLst>
              <a:gd name="connsiteX0" fmla="*/ 112141 w 112141"/>
              <a:gd name="connsiteY0" fmla="*/ 203200 h 203200"/>
              <a:gd name="connsiteX1" fmla="*/ 0 w 112141"/>
              <a:gd name="connsiteY1" fmla="*/ 203200 h 203200"/>
              <a:gd name="connsiteX2" fmla="*/ 0 w 112141"/>
              <a:gd name="connsiteY2" fmla="*/ 0 h 203200"/>
              <a:gd name="connsiteX3" fmla="*/ 112141 w 112141"/>
              <a:gd name="connsiteY3" fmla="*/ 0 h 203200"/>
              <a:gd name="connsiteX4" fmla="*/ 112141 w 112141"/>
              <a:gd name="connsiteY4" fmla="*/ 2032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2141" h="203200">
                <a:moveTo>
                  <a:pt x="112141" y="203200"/>
                </a:moveTo>
                <a:lnTo>
                  <a:pt x="0" y="203200"/>
                </a:lnTo>
                <a:lnTo>
                  <a:pt x="0" y="0"/>
                </a:lnTo>
                <a:lnTo>
                  <a:pt x="112141" y="0"/>
                </a:lnTo>
                <a:lnTo>
                  <a:pt x="112141" y="20320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6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7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8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9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0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7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76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2197100"/>
            <a:ext cx="127000" cy="965200"/>
          </a:xfrm>
          <a:prstGeom prst="rect">
            <a:avLst/>
          </a:prstGeom>
          <a:noFill/>
        </p:spPr>
      </p:pic>
      <p:pic>
        <p:nvPicPr>
          <p:cNvPr id="1078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3187700"/>
            <a:ext cx="127000" cy="622300"/>
          </a:xfrm>
          <a:prstGeom prst="rect">
            <a:avLst/>
          </a:prstGeom>
          <a:noFill/>
        </p:spPr>
      </p:pic>
      <p:pic>
        <p:nvPicPr>
          <p:cNvPr id="1079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24100" y="3835400"/>
            <a:ext cx="127000" cy="622300"/>
          </a:xfrm>
          <a:prstGeom prst="rect">
            <a:avLst/>
          </a:prstGeom>
          <a:noFill/>
        </p:spPr>
      </p:pic>
      <p:pic>
        <p:nvPicPr>
          <p:cNvPr id="1080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24100" y="4508500"/>
            <a:ext cx="127000" cy="660400"/>
          </a:xfrm>
          <a:prstGeom prst="rect">
            <a:avLst/>
          </a:prstGeom>
          <a:noFill/>
        </p:spPr>
      </p:pic>
      <p:pic>
        <p:nvPicPr>
          <p:cNvPr id="1081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24100" y="5194300"/>
            <a:ext cx="127000" cy="609600"/>
          </a:xfrm>
          <a:prstGeom prst="rect">
            <a:avLst/>
          </a:prstGeom>
          <a:noFill/>
        </p:spPr>
      </p:pic>
      <p:pic>
        <p:nvPicPr>
          <p:cNvPr id="1082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24100" y="5829300"/>
            <a:ext cx="127000" cy="647700"/>
          </a:xfrm>
          <a:prstGeom prst="rect">
            <a:avLst/>
          </a:prstGeom>
          <a:noFill/>
        </p:spPr>
      </p:pic>
      <p:pic>
        <p:nvPicPr>
          <p:cNvPr id="1083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324100" y="6502400"/>
            <a:ext cx="127000" cy="558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84" name="TextBox 1"/>
          <p:cNvSpPr txBox="1"/>
          <p:nvPr/>
        </p:nvSpPr>
        <p:spPr>
          <a:xfrm>
            <a:off x="2552700" y="580231"/>
            <a:ext cx="7601816" cy="579731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  <a:tab pos="1905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ИНТРАНЕТ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01600" algn="l"/>
                <a:tab pos="1905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Функционал: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  <a:tab pos="1905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Обсуждение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сложных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пациентов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возможностью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получения</a:t>
            </a:r>
          </a:p>
          <a:p>
            <a:pPr>
              <a:lnSpc>
                <a:spcPts val="2600"/>
              </a:lnSpc>
              <a:tabLst>
                <a:tab pos="101600" algn="l"/>
                <a:tab pos="1905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экспертного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мнения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авторитетных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внешних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консультантов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  <a:tab pos="1905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Клинические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разборы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  <a:tab pos="1905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Доступ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обучающим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справочным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материалам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  <a:tab pos="1905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Шаблоны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направлений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справок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  <a:tab pos="1905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Мгновенные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сообщения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задания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  <a:tab pos="190500" algn="l"/>
              </a:tabLst>
            </a:pPr>
            <a:r>
              <a:rPr lang="en-US" altLang="zh-CN" dirty="0" smtClean="0"/>
              <a:t>		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Объявления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общая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информация</a:t>
            </a:r>
            <a:endParaRPr lang="ru-RU" altLang="zh-CN" sz="22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49"/>
          </a:xfrm>
          <a:custGeom>
            <a:avLst/>
            <a:gdLst>
              <a:gd name="connsiteX0" fmla="*/ 137617 w 139953"/>
              <a:gd name="connsiteY0" fmla="*/ 143649 h 143649"/>
              <a:gd name="connsiteX1" fmla="*/ 0 w 139953"/>
              <a:gd name="connsiteY1" fmla="*/ 143649 h 143649"/>
              <a:gd name="connsiteX2" fmla="*/ 0 w 139953"/>
              <a:gd name="connsiteY2" fmla="*/ 138861 h 143649"/>
              <a:gd name="connsiteX3" fmla="*/ 20116 w 139953"/>
              <a:gd name="connsiteY3" fmla="*/ 138861 h 143649"/>
              <a:gd name="connsiteX4" fmla="*/ 20116 w 139953"/>
              <a:gd name="connsiteY4" fmla="*/ 4787 h 143649"/>
              <a:gd name="connsiteX5" fmla="*/ 0 w 139953"/>
              <a:gd name="connsiteY5" fmla="*/ 4787 h 143649"/>
              <a:gd name="connsiteX6" fmla="*/ 0 w 139953"/>
              <a:gd name="connsiteY6" fmla="*/ 0 h 143649"/>
              <a:gd name="connsiteX7" fmla="*/ 134340 w 139953"/>
              <a:gd name="connsiteY7" fmla="*/ 0 h 143649"/>
              <a:gd name="connsiteX8" fmla="*/ 135978 w 139953"/>
              <a:gd name="connsiteY8" fmla="*/ 46012 h 143649"/>
              <a:gd name="connsiteX9" fmla="*/ 127647 w 139953"/>
              <a:gd name="connsiteY9" fmla="*/ 46012 h 143649"/>
              <a:gd name="connsiteX10" fmla="*/ 118173 w 139953"/>
              <a:gd name="connsiteY10" fmla="*/ 21907 h 143649"/>
              <a:gd name="connsiteX11" fmla="*/ 78587 w 139953"/>
              <a:gd name="connsiteY11" fmla="*/ 4787 h 143649"/>
              <a:gd name="connsiteX12" fmla="*/ 56133 w 139953"/>
              <a:gd name="connsiteY12" fmla="*/ 4787 h 143649"/>
              <a:gd name="connsiteX13" fmla="*/ 56133 w 139953"/>
              <a:gd name="connsiteY13" fmla="*/ 62293 h 143649"/>
              <a:gd name="connsiteX14" fmla="*/ 71462 w 139953"/>
              <a:gd name="connsiteY14" fmla="*/ 62293 h 143649"/>
              <a:gd name="connsiteX15" fmla="*/ 87909 w 139953"/>
              <a:gd name="connsiteY15" fmla="*/ 56134 h 143649"/>
              <a:gd name="connsiteX16" fmla="*/ 95872 w 139953"/>
              <a:gd name="connsiteY16" fmla="*/ 36144 h 143649"/>
              <a:gd name="connsiteX17" fmla="*/ 103962 w 139953"/>
              <a:gd name="connsiteY17" fmla="*/ 36144 h 143649"/>
              <a:gd name="connsiteX18" fmla="*/ 103962 w 139953"/>
              <a:gd name="connsiteY18" fmla="*/ 93662 h 143649"/>
              <a:gd name="connsiteX19" fmla="*/ 95872 w 139953"/>
              <a:gd name="connsiteY19" fmla="*/ 93662 h 143649"/>
              <a:gd name="connsiteX20" fmla="*/ 92570 w 139953"/>
              <a:gd name="connsiteY20" fmla="*/ 78460 h 143649"/>
              <a:gd name="connsiteX21" fmla="*/ 71462 w 139953"/>
              <a:gd name="connsiteY21" fmla="*/ 67106 h 143649"/>
              <a:gd name="connsiteX22" fmla="*/ 56133 w 139953"/>
              <a:gd name="connsiteY22" fmla="*/ 67106 h 143649"/>
              <a:gd name="connsiteX23" fmla="*/ 56133 w 139953"/>
              <a:gd name="connsiteY23" fmla="*/ 138861 h 143649"/>
              <a:gd name="connsiteX24" fmla="*/ 78587 w 139953"/>
              <a:gd name="connsiteY24" fmla="*/ 138861 h 143649"/>
              <a:gd name="connsiteX25" fmla="*/ 119291 w 139953"/>
              <a:gd name="connsiteY25" fmla="*/ 121056 h 143649"/>
              <a:gd name="connsiteX26" fmla="*/ 132016 w 139953"/>
              <a:gd name="connsiteY26" fmla="*/ 96151 h 143649"/>
              <a:gd name="connsiteX27" fmla="*/ 139953 w 139953"/>
              <a:gd name="connsiteY27" fmla="*/ 96151 h 143649"/>
              <a:gd name="connsiteX28" fmla="*/ 137617 w 139953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49">
                <a:moveTo>
                  <a:pt x="137617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20116" y="138861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12"/>
                </a:lnTo>
                <a:lnTo>
                  <a:pt x="127647" y="46012"/>
                </a:lnTo>
                <a:cubicBezTo>
                  <a:pt x="126949" y="39712"/>
                  <a:pt x="123926" y="29845"/>
                  <a:pt x="118173" y="21907"/>
                </a:cubicBezTo>
                <a:cubicBezTo>
                  <a:pt x="113652" y="15328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293"/>
                </a:lnTo>
                <a:lnTo>
                  <a:pt x="71462" y="62293"/>
                </a:lnTo>
                <a:cubicBezTo>
                  <a:pt x="77520" y="62293"/>
                  <a:pt x="82575" y="61226"/>
                  <a:pt x="87909" y="56134"/>
                </a:cubicBezTo>
                <a:cubicBezTo>
                  <a:pt x="93535" y="50660"/>
                  <a:pt x="95872" y="42862"/>
                  <a:pt x="95872" y="36144"/>
                </a:cubicBezTo>
                <a:lnTo>
                  <a:pt x="103962" y="36144"/>
                </a:lnTo>
                <a:lnTo>
                  <a:pt x="103962" y="93662"/>
                </a:lnTo>
                <a:lnTo>
                  <a:pt x="95872" y="93662"/>
                </a:lnTo>
                <a:cubicBezTo>
                  <a:pt x="95872" y="89001"/>
                  <a:pt x="94907" y="82854"/>
                  <a:pt x="92570" y="78460"/>
                </a:cubicBezTo>
                <a:cubicBezTo>
                  <a:pt x="86817" y="67525"/>
                  <a:pt x="75857" y="67106"/>
                  <a:pt x="71462" y="67106"/>
                </a:cubicBezTo>
                <a:lnTo>
                  <a:pt x="56133" y="67106"/>
                </a:lnTo>
                <a:lnTo>
                  <a:pt x="56133" y="138861"/>
                </a:lnTo>
                <a:lnTo>
                  <a:pt x="78587" y="138861"/>
                </a:lnTo>
                <a:cubicBezTo>
                  <a:pt x="96964" y="138861"/>
                  <a:pt x="111328" y="130111"/>
                  <a:pt x="119291" y="121056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49"/>
          </a:xfrm>
          <a:custGeom>
            <a:avLst/>
            <a:gdLst>
              <a:gd name="connsiteX0" fmla="*/ 191312 w 191312"/>
              <a:gd name="connsiteY0" fmla="*/ 143649 h 143649"/>
              <a:gd name="connsiteX1" fmla="*/ 115455 w 191312"/>
              <a:gd name="connsiteY1" fmla="*/ 143649 h 143649"/>
              <a:gd name="connsiteX2" fmla="*/ 115455 w 191312"/>
              <a:gd name="connsiteY2" fmla="*/ 138861 h 143649"/>
              <a:gd name="connsiteX3" fmla="*/ 135178 w 191312"/>
              <a:gd name="connsiteY3" fmla="*/ 138861 h 143649"/>
              <a:gd name="connsiteX4" fmla="*/ 135178 w 191312"/>
              <a:gd name="connsiteY4" fmla="*/ 11633 h 143649"/>
              <a:gd name="connsiteX5" fmla="*/ 84086 w 191312"/>
              <a:gd name="connsiteY5" fmla="*/ 143649 h 143649"/>
              <a:gd name="connsiteX6" fmla="*/ 79413 w 191312"/>
              <a:gd name="connsiteY6" fmla="*/ 143649 h 143649"/>
              <a:gd name="connsiteX7" fmla="*/ 27647 w 191312"/>
              <a:gd name="connsiteY7" fmla="*/ 11633 h 143649"/>
              <a:gd name="connsiteX8" fmla="*/ 27647 w 191312"/>
              <a:gd name="connsiteY8" fmla="*/ 110782 h 143649"/>
              <a:gd name="connsiteX9" fmla="*/ 32308 w 191312"/>
              <a:gd name="connsiteY9" fmla="*/ 132981 h 143649"/>
              <a:gd name="connsiteX10" fmla="*/ 46012 w 191312"/>
              <a:gd name="connsiteY10" fmla="*/ 138861 h 143649"/>
              <a:gd name="connsiteX11" fmla="*/ 46012 w 191312"/>
              <a:gd name="connsiteY11" fmla="*/ 143649 h 143649"/>
              <a:gd name="connsiteX12" fmla="*/ 0 w 191312"/>
              <a:gd name="connsiteY12" fmla="*/ 143649 h 143649"/>
              <a:gd name="connsiteX13" fmla="*/ 0 w 191312"/>
              <a:gd name="connsiteY13" fmla="*/ 138861 h 143649"/>
              <a:gd name="connsiteX14" fmla="*/ 14655 w 191312"/>
              <a:gd name="connsiteY14" fmla="*/ 132283 h 143649"/>
              <a:gd name="connsiteX15" fmla="*/ 20281 w 191312"/>
              <a:gd name="connsiteY15" fmla="*/ 109842 h 143649"/>
              <a:gd name="connsiteX16" fmla="*/ 20281 w 191312"/>
              <a:gd name="connsiteY16" fmla="*/ 26568 h 143649"/>
              <a:gd name="connsiteX17" fmla="*/ 16014 w 191312"/>
              <a:gd name="connsiteY17" fmla="*/ 8763 h 143649"/>
              <a:gd name="connsiteX18" fmla="*/ 1231 w 191312"/>
              <a:gd name="connsiteY18" fmla="*/ 4787 h 143649"/>
              <a:gd name="connsiteX19" fmla="*/ 1231 w 191312"/>
              <a:gd name="connsiteY19" fmla="*/ 0 h 143649"/>
              <a:gd name="connsiteX20" fmla="*/ 59728 w 191312"/>
              <a:gd name="connsiteY20" fmla="*/ 0 h 143649"/>
              <a:gd name="connsiteX21" fmla="*/ 96405 w 191312"/>
              <a:gd name="connsiteY21" fmla="*/ 92036 h 143649"/>
              <a:gd name="connsiteX22" fmla="*/ 132842 w 191312"/>
              <a:gd name="connsiteY22" fmla="*/ 0 h 143649"/>
              <a:gd name="connsiteX23" fmla="*/ 191312 w 191312"/>
              <a:gd name="connsiteY23" fmla="*/ 0 h 143649"/>
              <a:gd name="connsiteX24" fmla="*/ 191312 w 191312"/>
              <a:gd name="connsiteY24" fmla="*/ 4787 h 143649"/>
              <a:gd name="connsiteX25" fmla="*/ 171196 w 191312"/>
              <a:gd name="connsiteY25" fmla="*/ 4787 h 143649"/>
              <a:gd name="connsiteX26" fmla="*/ 171196 w 191312"/>
              <a:gd name="connsiteY26" fmla="*/ 138861 h 143649"/>
              <a:gd name="connsiteX27" fmla="*/ 191312 w 191312"/>
              <a:gd name="connsiteY27" fmla="*/ 138861 h 143649"/>
              <a:gd name="connsiteX28" fmla="*/ 191312 w 19131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49">
                <a:moveTo>
                  <a:pt x="191312" y="143649"/>
                </a:moveTo>
                <a:lnTo>
                  <a:pt x="115455" y="143649"/>
                </a:lnTo>
                <a:lnTo>
                  <a:pt x="115455" y="138861"/>
                </a:lnTo>
                <a:lnTo>
                  <a:pt x="135178" y="138861"/>
                </a:lnTo>
                <a:lnTo>
                  <a:pt x="135178" y="11633"/>
                </a:lnTo>
                <a:lnTo>
                  <a:pt x="84086" y="143649"/>
                </a:lnTo>
                <a:lnTo>
                  <a:pt x="79413" y="143649"/>
                </a:lnTo>
                <a:lnTo>
                  <a:pt x="27647" y="11633"/>
                </a:lnTo>
                <a:lnTo>
                  <a:pt x="27647" y="110782"/>
                </a:lnTo>
                <a:cubicBezTo>
                  <a:pt x="27647" y="126530"/>
                  <a:pt x="30949" y="131203"/>
                  <a:pt x="32308" y="132981"/>
                </a:cubicBezTo>
                <a:cubicBezTo>
                  <a:pt x="36029" y="137502"/>
                  <a:pt x="40678" y="138734"/>
                  <a:pt x="46012" y="138861"/>
                </a:cubicBezTo>
                <a:lnTo>
                  <a:pt x="46012" y="143649"/>
                </a:lnTo>
                <a:lnTo>
                  <a:pt x="0" y="143649"/>
                </a:lnTo>
                <a:lnTo>
                  <a:pt x="0" y="138861"/>
                </a:lnTo>
                <a:cubicBezTo>
                  <a:pt x="4241" y="138442"/>
                  <a:pt x="10261" y="137071"/>
                  <a:pt x="14655" y="132283"/>
                </a:cubicBezTo>
                <a:cubicBezTo>
                  <a:pt x="19316" y="126809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43"/>
                  <a:pt x="18618" y="10947"/>
                  <a:pt x="16014" y="8763"/>
                </a:cubicBezTo>
                <a:cubicBezTo>
                  <a:pt x="13563" y="6858"/>
                  <a:pt x="8623" y="5194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36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61"/>
                </a:lnTo>
                <a:lnTo>
                  <a:pt x="191312" y="138861"/>
                </a:lnTo>
                <a:lnTo>
                  <a:pt x="19131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49"/>
          </a:xfrm>
          <a:custGeom>
            <a:avLst/>
            <a:gdLst>
              <a:gd name="connsiteX0" fmla="*/ 137642 w 139852"/>
              <a:gd name="connsiteY0" fmla="*/ 143649 h 143649"/>
              <a:gd name="connsiteX1" fmla="*/ 0 w 139852"/>
              <a:gd name="connsiteY1" fmla="*/ 143649 h 143649"/>
              <a:gd name="connsiteX2" fmla="*/ 0 w 139852"/>
              <a:gd name="connsiteY2" fmla="*/ 138861 h 143649"/>
              <a:gd name="connsiteX3" fmla="*/ 19989 w 139852"/>
              <a:gd name="connsiteY3" fmla="*/ 138861 h 143649"/>
              <a:gd name="connsiteX4" fmla="*/ 19989 w 139852"/>
              <a:gd name="connsiteY4" fmla="*/ 4787 h 143649"/>
              <a:gd name="connsiteX5" fmla="*/ 0 w 139852"/>
              <a:gd name="connsiteY5" fmla="*/ 4787 h 143649"/>
              <a:gd name="connsiteX6" fmla="*/ 0 w 139852"/>
              <a:gd name="connsiteY6" fmla="*/ 0 h 143649"/>
              <a:gd name="connsiteX7" fmla="*/ 134213 w 139852"/>
              <a:gd name="connsiteY7" fmla="*/ 0 h 143649"/>
              <a:gd name="connsiteX8" fmla="*/ 135877 w 139852"/>
              <a:gd name="connsiteY8" fmla="*/ 46012 h 143649"/>
              <a:gd name="connsiteX9" fmla="*/ 127495 w 139852"/>
              <a:gd name="connsiteY9" fmla="*/ 46012 h 143649"/>
              <a:gd name="connsiteX10" fmla="*/ 118198 w 139852"/>
              <a:gd name="connsiteY10" fmla="*/ 21907 h 143649"/>
              <a:gd name="connsiteX11" fmla="*/ 78486 w 139852"/>
              <a:gd name="connsiteY11" fmla="*/ 4787 h 143649"/>
              <a:gd name="connsiteX12" fmla="*/ 56159 w 139852"/>
              <a:gd name="connsiteY12" fmla="*/ 4787 h 143649"/>
              <a:gd name="connsiteX13" fmla="*/ 56159 w 139852"/>
              <a:gd name="connsiteY13" fmla="*/ 62293 h 143649"/>
              <a:gd name="connsiteX14" fmla="*/ 71488 w 139852"/>
              <a:gd name="connsiteY14" fmla="*/ 62293 h 143649"/>
              <a:gd name="connsiteX15" fmla="*/ 87782 w 139852"/>
              <a:gd name="connsiteY15" fmla="*/ 56134 h 143649"/>
              <a:gd name="connsiteX16" fmla="*/ 95872 w 139852"/>
              <a:gd name="connsiteY16" fmla="*/ 36144 h 143649"/>
              <a:gd name="connsiteX17" fmla="*/ 103809 w 139852"/>
              <a:gd name="connsiteY17" fmla="*/ 36144 h 143649"/>
              <a:gd name="connsiteX18" fmla="*/ 103809 w 139852"/>
              <a:gd name="connsiteY18" fmla="*/ 93662 h 143649"/>
              <a:gd name="connsiteX19" fmla="*/ 95872 w 139852"/>
              <a:gd name="connsiteY19" fmla="*/ 93662 h 143649"/>
              <a:gd name="connsiteX20" fmla="*/ 92443 w 139852"/>
              <a:gd name="connsiteY20" fmla="*/ 78460 h 143649"/>
              <a:gd name="connsiteX21" fmla="*/ 71488 w 139852"/>
              <a:gd name="connsiteY21" fmla="*/ 67106 h 143649"/>
              <a:gd name="connsiteX22" fmla="*/ 56159 w 139852"/>
              <a:gd name="connsiteY22" fmla="*/ 67106 h 143649"/>
              <a:gd name="connsiteX23" fmla="*/ 56159 w 139852"/>
              <a:gd name="connsiteY23" fmla="*/ 138861 h 143649"/>
              <a:gd name="connsiteX24" fmla="*/ 78486 w 139852"/>
              <a:gd name="connsiteY24" fmla="*/ 138861 h 143649"/>
              <a:gd name="connsiteX25" fmla="*/ 119164 w 139852"/>
              <a:gd name="connsiteY25" fmla="*/ 121056 h 143649"/>
              <a:gd name="connsiteX26" fmla="*/ 131889 w 139852"/>
              <a:gd name="connsiteY26" fmla="*/ 96151 h 143649"/>
              <a:gd name="connsiteX27" fmla="*/ 139852 w 139852"/>
              <a:gd name="connsiteY27" fmla="*/ 96151 h 143649"/>
              <a:gd name="connsiteX28" fmla="*/ 137642 w 13985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49">
                <a:moveTo>
                  <a:pt x="137642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19989" y="138861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12"/>
                </a:lnTo>
                <a:lnTo>
                  <a:pt x="127495" y="46012"/>
                </a:lnTo>
                <a:cubicBezTo>
                  <a:pt x="126822" y="39712"/>
                  <a:pt x="123799" y="29845"/>
                  <a:pt x="118198" y="21907"/>
                </a:cubicBezTo>
                <a:cubicBezTo>
                  <a:pt x="113538" y="15328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293"/>
                </a:lnTo>
                <a:lnTo>
                  <a:pt x="71488" y="62293"/>
                </a:lnTo>
                <a:cubicBezTo>
                  <a:pt x="77368" y="62293"/>
                  <a:pt x="82448" y="61226"/>
                  <a:pt x="87782" y="56134"/>
                </a:cubicBezTo>
                <a:cubicBezTo>
                  <a:pt x="93395" y="50660"/>
                  <a:pt x="95872" y="42862"/>
                  <a:pt x="95872" y="36144"/>
                </a:cubicBezTo>
                <a:lnTo>
                  <a:pt x="103809" y="36144"/>
                </a:lnTo>
                <a:lnTo>
                  <a:pt x="103809" y="93662"/>
                </a:lnTo>
                <a:lnTo>
                  <a:pt x="95872" y="93662"/>
                </a:lnTo>
                <a:cubicBezTo>
                  <a:pt x="95872" y="89001"/>
                  <a:pt x="94780" y="82854"/>
                  <a:pt x="92443" y="78460"/>
                </a:cubicBezTo>
                <a:cubicBezTo>
                  <a:pt x="86817" y="67525"/>
                  <a:pt x="75882" y="67106"/>
                  <a:pt x="71488" y="67106"/>
                </a:cubicBezTo>
                <a:lnTo>
                  <a:pt x="56159" y="67106"/>
                </a:lnTo>
                <a:lnTo>
                  <a:pt x="56159" y="138861"/>
                </a:lnTo>
                <a:lnTo>
                  <a:pt x="78486" y="138861"/>
                </a:lnTo>
                <a:cubicBezTo>
                  <a:pt x="96812" y="138861"/>
                  <a:pt x="111201" y="130111"/>
                  <a:pt x="119164" y="121056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7"/>
            <a:ext cx="136245" cy="145427"/>
          </a:xfrm>
          <a:custGeom>
            <a:avLst/>
            <a:gdLst>
              <a:gd name="connsiteX0" fmla="*/ 79146 w 136245"/>
              <a:gd name="connsiteY0" fmla="*/ 145427 h 145427"/>
              <a:gd name="connsiteX1" fmla="*/ 28079 w 136245"/>
              <a:gd name="connsiteY1" fmla="*/ 127495 h 145427"/>
              <a:gd name="connsiteX2" fmla="*/ 20383 w 136245"/>
              <a:gd name="connsiteY2" fmla="*/ 96266 h 145427"/>
              <a:gd name="connsiteX3" fmla="*/ 20383 w 136245"/>
              <a:gd name="connsiteY3" fmla="*/ 4787 h 145427"/>
              <a:gd name="connsiteX4" fmla="*/ 0 w 136245"/>
              <a:gd name="connsiteY4" fmla="*/ 4787 h 145427"/>
              <a:gd name="connsiteX5" fmla="*/ 0 w 136245"/>
              <a:gd name="connsiteY5" fmla="*/ 0 h 145427"/>
              <a:gd name="connsiteX6" fmla="*/ 75996 w 136245"/>
              <a:gd name="connsiteY6" fmla="*/ 0 h 145427"/>
              <a:gd name="connsiteX7" fmla="*/ 75996 w 136245"/>
              <a:gd name="connsiteY7" fmla="*/ 4787 h 145427"/>
              <a:gd name="connsiteX8" fmla="*/ 56426 w 136245"/>
              <a:gd name="connsiteY8" fmla="*/ 4787 h 145427"/>
              <a:gd name="connsiteX9" fmla="*/ 56426 w 136245"/>
              <a:gd name="connsiteY9" fmla="*/ 106108 h 145427"/>
              <a:gd name="connsiteX10" fmla="*/ 63398 w 136245"/>
              <a:gd name="connsiteY10" fmla="*/ 130098 h 145427"/>
              <a:gd name="connsiteX11" fmla="*/ 89141 w 136245"/>
              <a:gd name="connsiteY11" fmla="*/ 138188 h 145427"/>
              <a:gd name="connsiteX12" fmla="*/ 119126 w 136245"/>
              <a:gd name="connsiteY12" fmla="*/ 127215 h 145427"/>
              <a:gd name="connsiteX13" fmla="*/ 128854 w 136245"/>
              <a:gd name="connsiteY13" fmla="*/ 97231 h 145427"/>
              <a:gd name="connsiteX14" fmla="*/ 128854 w 136245"/>
              <a:gd name="connsiteY14" fmla="*/ 4787 h 145427"/>
              <a:gd name="connsiteX15" fmla="*/ 136245 w 136245"/>
              <a:gd name="connsiteY15" fmla="*/ 4787 h 145427"/>
              <a:gd name="connsiteX16" fmla="*/ 136245 w 136245"/>
              <a:gd name="connsiteY16" fmla="*/ 99542 h 145427"/>
              <a:gd name="connsiteX17" fmla="*/ 129273 w 136245"/>
              <a:gd name="connsiteY17" fmla="*/ 125437 h 145427"/>
              <a:gd name="connsiteX18" fmla="*/ 79146 w 136245"/>
              <a:gd name="connsiteY18" fmla="*/ 145427 h 1454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27">
                <a:moveTo>
                  <a:pt x="79146" y="145427"/>
                </a:moveTo>
                <a:cubicBezTo>
                  <a:pt x="47370" y="145427"/>
                  <a:pt x="32981" y="133375"/>
                  <a:pt x="28079" y="127495"/>
                </a:cubicBezTo>
                <a:cubicBezTo>
                  <a:pt x="19024" y="116954"/>
                  <a:pt x="20383" y="105562"/>
                  <a:pt x="20383" y="96266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08"/>
                </a:lnTo>
                <a:cubicBezTo>
                  <a:pt x="56426" y="115989"/>
                  <a:pt x="57099" y="124345"/>
                  <a:pt x="63398" y="130098"/>
                </a:cubicBezTo>
                <a:cubicBezTo>
                  <a:pt x="69024" y="135153"/>
                  <a:pt x="79146" y="138188"/>
                  <a:pt x="89141" y="138188"/>
                </a:cubicBezTo>
                <a:cubicBezTo>
                  <a:pt x="96837" y="138188"/>
                  <a:pt x="109156" y="136677"/>
                  <a:pt x="119126" y="127215"/>
                </a:cubicBezTo>
                <a:cubicBezTo>
                  <a:pt x="129552" y="117640"/>
                  <a:pt x="128854" y="107899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42"/>
                </a:lnTo>
                <a:cubicBezTo>
                  <a:pt x="136245" y="108318"/>
                  <a:pt x="135572" y="116674"/>
                  <a:pt x="129273" y="125437"/>
                </a:cubicBezTo>
                <a:cubicBezTo>
                  <a:pt x="121196" y="136397"/>
                  <a:pt x="105867" y="145427"/>
                  <a:pt x="79146" y="145427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08"/>
          </a:xfrm>
          <a:custGeom>
            <a:avLst/>
            <a:gdLst>
              <a:gd name="connsiteX0" fmla="*/ 67170 w 67170"/>
              <a:gd name="connsiteY0" fmla="*/ 40132 h 71208"/>
              <a:gd name="connsiteX1" fmla="*/ 67170 w 67170"/>
              <a:gd name="connsiteY1" fmla="*/ 42113 h 71208"/>
              <a:gd name="connsiteX2" fmla="*/ 60693 w 67170"/>
              <a:gd name="connsiteY2" fmla="*/ 44170 h 71208"/>
              <a:gd name="connsiteX3" fmla="*/ 58788 w 67170"/>
              <a:gd name="connsiteY3" fmla="*/ 51269 h 71208"/>
              <a:gd name="connsiteX4" fmla="*/ 58788 w 67170"/>
              <a:gd name="connsiteY4" fmla="*/ 69519 h 71208"/>
              <a:gd name="connsiteX5" fmla="*/ 49911 w 67170"/>
              <a:gd name="connsiteY5" fmla="*/ 70688 h 71208"/>
              <a:gd name="connsiteX6" fmla="*/ 39814 w 67170"/>
              <a:gd name="connsiteY6" fmla="*/ 71208 h 71208"/>
              <a:gd name="connsiteX7" fmla="*/ 10515 w 67170"/>
              <a:gd name="connsiteY7" fmla="*/ 61963 h 71208"/>
              <a:gd name="connsiteX8" fmla="*/ 0 w 67170"/>
              <a:gd name="connsiteY8" fmla="*/ 37528 h 71208"/>
              <a:gd name="connsiteX9" fmla="*/ 4610 w 67170"/>
              <a:gd name="connsiteY9" fmla="*/ 18453 h 71208"/>
              <a:gd name="connsiteX10" fmla="*/ 17462 w 67170"/>
              <a:gd name="connsiteY10" fmla="*/ 4952 h 71208"/>
              <a:gd name="connsiteX11" fmla="*/ 34975 w 67170"/>
              <a:gd name="connsiteY11" fmla="*/ 0 h 71208"/>
              <a:gd name="connsiteX12" fmla="*/ 47053 w 67170"/>
              <a:gd name="connsiteY12" fmla="*/ 1930 h 71208"/>
              <a:gd name="connsiteX13" fmla="*/ 53403 w 67170"/>
              <a:gd name="connsiteY13" fmla="*/ 3175 h 71208"/>
              <a:gd name="connsiteX14" fmla="*/ 57226 w 67170"/>
              <a:gd name="connsiteY14" fmla="*/ 914 h 71208"/>
              <a:gd name="connsiteX15" fmla="*/ 59359 w 67170"/>
              <a:gd name="connsiteY15" fmla="*/ 914 h 71208"/>
              <a:gd name="connsiteX16" fmla="*/ 59359 w 67170"/>
              <a:gd name="connsiteY16" fmla="*/ 20904 h 71208"/>
              <a:gd name="connsiteX17" fmla="*/ 57467 w 67170"/>
              <a:gd name="connsiteY17" fmla="*/ 20904 h 71208"/>
              <a:gd name="connsiteX18" fmla="*/ 49911 w 67170"/>
              <a:gd name="connsiteY18" fmla="*/ 7581 h 71208"/>
              <a:gd name="connsiteX19" fmla="*/ 34975 w 67170"/>
              <a:gd name="connsiteY19" fmla="*/ 2578 h 71208"/>
              <a:gd name="connsiteX20" fmla="*/ 17284 w 67170"/>
              <a:gd name="connsiteY20" fmla="*/ 11163 h 71208"/>
              <a:gd name="connsiteX21" fmla="*/ 10413 w 67170"/>
              <a:gd name="connsiteY21" fmla="*/ 33388 h 71208"/>
              <a:gd name="connsiteX22" fmla="*/ 18351 w 67170"/>
              <a:gd name="connsiteY22" fmla="*/ 58140 h 71208"/>
              <a:gd name="connsiteX23" fmla="*/ 38366 w 67170"/>
              <a:gd name="connsiteY23" fmla="*/ 67957 h 71208"/>
              <a:gd name="connsiteX24" fmla="*/ 49783 w 67170"/>
              <a:gd name="connsiteY24" fmla="*/ 60718 h 71208"/>
              <a:gd name="connsiteX25" fmla="*/ 49783 w 67170"/>
              <a:gd name="connsiteY25" fmla="*/ 53352 h 71208"/>
              <a:gd name="connsiteX26" fmla="*/ 48120 w 67170"/>
              <a:gd name="connsiteY26" fmla="*/ 44602 h 71208"/>
              <a:gd name="connsiteX27" fmla="*/ 42291 w 67170"/>
              <a:gd name="connsiteY27" fmla="*/ 42113 h 71208"/>
              <a:gd name="connsiteX28" fmla="*/ 39687 w 67170"/>
              <a:gd name="connsiteY28" fmla="*/ 42113 h 71208"/>
              <a:gd name="connsiteX29" fmla="*/ 39687 w 67170"/>
              <a:gd name="connsiteY29" fmla="*/ 40132 h 71208"/>
              <a:gd name="connsiteX30" fmla="*/ 67170 w 67170"/>
              <a:gd name="connsiteY30" fmla="*/ 40132 h 712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08">
                <a:moveTo>
                  <a:pt x="67170" y="40132"/>
                </a:moveTo>
                <a:lnTo>
                  <a:pt x="67170" y="42113"/>
                </a:lnTo>
                <a:cubicBezTo>
                  <a:pt x="64173" y="42113"/>
                  <a:pt x="62014" y="42786"/>
                  <a:pt x="60693" y="44170"/>
                </a:cubicBezTo>
                <a:cubicBezTo>
                  <a:pt x="59436" y="45542"/>
                  <a:pt x="58788" y="47917"/>
                  <a:pt x="58788" y="51269"/>
                </a:cubicBezTo>
                <a:lnTo>
                  <a:pt x="58788" y="69519"/>
                </a:lnTo>
                <a:cubicBezTo>
                  <a:pt x="57200" y="69951"/>
                  <a:pt x="54241" y="70345"/>
                  <a:pt x="49911" y="70688"/>
                </a:cubicBezTo>
                <a:cubicBezTo>
                  <a:pt x="45567" y="71043"/>
                  <a:pt x="42214" y="71208"/>
                  <a:pt x="39814" y="71208"/>
                </a:cubicBezTo>
                <a:cubicBezTo>
                  <a:pt x="27279" y="71208"/>
                  <a:pt x="17513" y="68110"/>
                  <a:pt x="10515" y="61963"/>
                </a:cubicBezTo>
                <a:cubicBezTo>
                  <a:pt x="3517" y="55778"/>
                  <a:pt x="0" y="47650"/>
                  <a:pt x="0" y="37528"/>
                </a:cubicBezTo>
                <a:cubicBezTo>
                  <a:pt x="0" y="30480"/>
                  <a:pt x="1536" y="24130"/>
                  <a:pt x="4610" y="18453"/>
                </a:cubicBezTo>
                <a:cubicBezTo>
                  <a:pt x="7658" y="12750"/>
                  <a:pt x="11925" y="8280"/>
                  <a:pt x="17462" y="4952"/>
                </a:cubicBezTo>
                <a:cubicBezTo>
                  <a:pt x="22948" y="1638"/>
                  <a:pt x="28778" y="0"/>
                  <a:pt x="34975" y="0"/>
                </a:cubicBezTo>
                <a:cubicBezTo>
                  <a:pt x="38646" y="0"/>
                  <a:pt x="42659" y="647"/>
                  <a:pt x="47053" y="1930"/>
                </a:cubicBezTo>
                <a:cubicBezTo>
                  <a:pt x="49834" y="2755"/>
                  <a:pt x="51968" y="3175"/>
                  <a:pt x="53403" y="3175"/>
                </a:cubicBezTo>
                <a:cubicBezTo>
                  <a:pt x="55333" y="3175"/>
                  <a:pt x="56603" y="2400"/>
                  <a:pt x="57226" y="914"/>
                </a:cubicBezTo>
                <a:lnTo>
                  <a:pt x="59359" y="914"/>
                </a:lnTo>
                <a:lnTo>
                  <a:pt x="59359" y="20904"/>
                </a:lnTo>
                <a:lnTo>
                  <a:pt x="57467" y="20904"/>
                </a:lnTo>
                <a:cubicBezTo>
                  <a:pt x="56680" y="15379"/>
                  <a:pt x="54178" y="10934"/>
                  <a:pt x="49911" y="7581"/>
                </a:cubicBezTo>
                <a:cubicBezTo>
                  <a:pt x="45643" y="4267"/>
                  <a:pt x="40678" y="2578"/>
                  <a:pt x="34975" y="2578"/>
                </a:cubicBezTo>
                <a:cubicBezTo>
                  <a:pt x="27774" y="2578"/>
                  <a:pt x="21907" y="5461"/>
                  <a:pt x="17284" y="11163"/>
                </a:cubicBezTo>
                <a:cubicBezTo>
                  <a:pt x="12725" y="16916"/>
                  <a:pt x="10413" y="24307"/>
                  <a:pt x="10413" y="33388"/>
                </a:cubicBezTo>
                <a:cubicBezTo>
                  <a:pt x="10413" y="43307"/>
                  <a:pt x="13068" y="51561"/>
                  <a:pt x="18351" y="58140"/>
                </a:cubicBezTo>
                <a:cubicBezTo>
                  <a:pt x="23660" y="64693"/>
                  <a:pt x="30340" y="67957"/>
                  <a:pt x="38366" y="67957"/>
                </a:cubicBezTo>
                <a:cubicBezTo>
                  <a:pt x="45961" y="67957"/>
                  <a:pt x="49783" y="65557"/>
                  <a:pt x="49783" y="60718"/>
                </a:cubicBezTo>
                <a:lnTo>
                  <a:pt x="49783" y="53352"/>
                </a:lnTo>
                <a:cubicBezTo>
                  <a:pt x="49783" y="49187"/>
                  <a:pt x="49212" y="46253"/>
                  <a:pt x="48120" y="44602"/>
                </a:cubicBezTo>
                <a:cubicBezTo>
                  <a:pt x="47002" y="42938"/>
                  <a:pt x="45072" y="42113"/>
                  <a:pt x="42291" y="42113"/>
                </a:cubicBezTo>
                <a:lnTo>
                  <a:pt x="39687" y="42113"/>
                </a:lnTo>
                <a:lnTo>
                  <a:pt x="39687" y="40132"/>
                </a:lnTo>
                <a:lnTo>
                  <a:pt x="67170" y="40132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44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26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6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19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15 h 69583"/>
              <a:gd name="connsiteX18" fmla="*/ 7708 w 70116"/>
              <a:gd name="connsiteY18" fmla="*/ 12826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17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26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2"/>
                  <a:pt x="62407" y="12826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19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89"/>
                  <a:pt x="7708" y="53238"/>
                  <a:pt x="7708" y="46215"/>
                </a:cubicBezTo>
                <a:lnTo>
                  <a:pt x="7708" y="12826"/>
                </a:lnTo>
                <a:cubicBezTo>
                  <a:pt x="7708" y="8762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81"/>
                  <a:pt x="18351" y="4317"/>
                </a:cubicBezTo>
                <a:cubicBezTo>
                  <a:pt x="17259" y="5854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41"/>
                  <a:pt x="18249" y="57010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68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67"/>
          </a:xfrm>
          <a:custGeom>
            <a:avLst/>
            <a:gdLst>
              <a:gd name="connsiteX0" fmla="*/ 12598 w 12598"/>
              <a:gd name="connsiteY0" fmla="*/ 16967 h 16967"/>
              <a:gd name="connsiteX1" fmla="*/ 0 w 12598"/>
              <a:gd name="connsiteY1" fmla="*/ 16967 h 16967"/>
              <a:gd name="connsiteX2" fmla="*/ 0 w 12598"/>
              <a:gd name="connsiteY2" fmla="*/ 0 h 16967"/>
              <a:gd name="connsiteX3" fmla="*/ 12598 w 12598"/>
              <a:gd name="connsiteY3" fmla="*/ 0 h 16967"/>
              <a:gd name="connsiteX4" fmla="*/ 12598 w 12598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67">
                <a:moveTo>
                  <a:pt x="12598" y="16967"/>
                </a:moveTo>
                <a:lnTo>
                  <a:pt x="0" y="16967"/>
                </a:lnTo>
                <a:lnTo>
                  <a:pt x="0" y="0"/>
                </a:lnTo>
                <a:lnTo>
                  <a:pt x="12598" y="0"/>
                </a:lnTo>
                <a:lnTo>
                  <a:pt x="12598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51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86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76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188"/>
            <a:ext cx="12598" cy="25628"/>
          </a:xfrm>
          <a:custGeom>
            <a:avLst/>
            <a:gdLst>
              <a:gd name="connsiteX0" fmla="*/ 12598 w 12598"/>
              <a:gd name="connsiteY0" fmla="*/ 25628 h 25628"/>
              <a:gd name="connsiteX1" fmla="*/ 0 w 12598"/>
              <a:gd name="connsiteY1" fmla="*/ 25628 h 25628"/>
              <a:gd name="connsiteX2" fmla="*/ 0 w 12598"/>
              <a:gd name="connsiteY2" fmla="*/ 0 h 25628"/>
              <a:gd name="connsiteX3" fmla="*/ 12598 w 12598"/>
              <a:gd name="connsiteY3" fmla="*/ 0 h 25628"/>
              <a:gd name="connsiteX4" fmla="*/ 12598 w 12598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28">
                <a:moveTo>
                  <a:pt x="12598" y="25628"/>
                </a:moveTo>
                <a:lnTo>
                  <a:pt x="0" y="25628"/>
                </a:lnTo>
                <a:lnTo>
                  <a:pt x="0" y="0"/>
                </a:lnTo>
                <a:lnTo>
                  <a:pt x="12598" y="0"/>
                </a:lnTo>
                <a:lnTo>
                  <a:pt x="12598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67"/>
          </a:xfrm>
          <a:custGeom>
            <a:avLst/>
            <a:gdLst>
              <a:gd name="connsiteX0" fmla="*/ 12445 w 12446"/>
              <a:gd name="connsiteY0" fmla="*/ 16967 h 16967"/>
              <a:gd name="connsiteX1" fmla="*/ 0 w 12446"/>
              <a:gd name="connsiteY1" fmla="*/ 16967 h 16967"/>
              <a:gd name="connsiteX2" fmla="*/ 0 w 12446"/>
              <a:gd name="connsiteY2" fmla="*/ 0 h 16967"/>
              <a:gd name="connsiteX3" fmla="*/ 12445 w 12446"/>
              <a:gd name="connsiteY3" fmla="*/ 0 h 16967"/>
              <a:gd name="connsiteX4" fmla="*/ 12445 w 12446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67">
                <a:moveTo>
                  <a:pt x="12445" y="16967"/>
                </a:moveTo>
                <a:lnTo>
                  <a:pt x="0" y="16967"/>
                </a:lnTo>
                <a:lnTo>
                  <a:pt x="0" y="0"/>
                </a:lnTo>
                <a:lnTo>
                  <a:pt x="12445" y="0"/>
                </a:lnTo>
                <a:lnTo>
                  <a:pt x="12445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68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188"/>
            <a:ext cx="12446" cy="25628"/>
          </a:xfrm>
          <a:custGeom>
            <a:avLst/>
            <a:gdLst>
              <a:gd name="connsiteX0" fmla="*/ 12445 w 12446"/>
              <a:gd name="connsiteY0" fmla="*/ 25628 h 25628"/>
              <a:gd name="connsiteX1" fmla="*/ 0 w 12446"/>
              <a:gd name="connsiteY1" fmla="*/ 25628 h 25628"/>
              <a:gd name="connsiteX2" fmla="*/ 0 w 12446"/>
              <a:gd name="connsiteY2" fmla="*/ 0 h 25628"/>
              <a:gd name="connsiteX3" fmla="*/ 12445 w 12446"/>
              <a:gd name="connsiteY3" fmla="*/ 0 h 25628"/>
              <a:gd name="connsiteX4" fmla="*/ 12445 w 12446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28">
                <a:moveTo>
                  <a:pt x="12445" y="25628"/>
                </a:moveTo>
                <a:lnTo>
                  <a:pt x="0" y="25628"/>
                </a:lnTo>
                <a:lnTo>
                  <a:pt x="0" y="0"/>
                </a:lnTo>
                <a:lnTo>
                  <a:pt x="12445" y="0"/>
                </a:lnTo>
                <a:lnTo>
                  <a:pt x="12445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86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76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85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590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590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590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590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590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590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590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590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891"/>
            <a:ext cx="24536" cy="12623"/>
          </a:xfrm>
          <a:custGeom>
            <a:avLst/>
            <a:gdLst>
              <a:gd name="connsiteX0" fmla="*/ 24536 w 24536"/>
              <a:gd name="connsiteY0" fmla="*/ 12623 h 12623"/>
              <a:gd name="connsiteX1" fmla="*/ 0 w 24536"/>
              <a:gd name="connsiteY1" fmla="*/ 12623 h 12623"/>
              <a:gd name="connsiteX2" fmla="*/ 0 w 24536"/>
              <a:gd name="connsiteY2" fmla="*/ 0 h 12623"/>
              <a:gd name="connsiteX3" fmla="*/ 24536 w 24536"/>
              <a:gd name="connsiteY3" fmla="*/ 0 h 12623"/>
              <a:gd name="connsiteX4" fmla="*/ 24536 w 24536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23">
                <a:moveTo>
                  <a:pt x="24536" y="12623"/>
                </a:moveTo>
                <a:lnTo>
                  <a:pt x="0" y="12623"/>
                </a:lnTo>
                <a:lnTo>
                  <a:pt x="0" y="0"/>
                </a:lnTo>
                <a:lnTo>
                  <a:pt x="24536" y="0"/>
                </a:lnTo>
                <a:lnTo>
                  <a:pt x="24536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891"/>
            <a:ext cx="152" cy="12623"/>
          </a:xfrm>
          <a:custGeom>
            <a:avLst/>
            <a:gdLst>
              <a:gd name="connsiteX0" fmla="*/ 152 w 152"/>
              <a:gd name="connsiteY0" fmla="*/ 12623 h 12623"/>
              <a:gd name="connsiteX1" fmla="*/ 0 w 152"/>
              <a:gd name="connsiteY1" fmla="*/ 12623 h 12623"/>
              <a:gd name="connsiteX2" fmla="*/ 0 w 152"/>
              <a:gd name="connsiteY2" fmla="*/ 0 h 12623"/>
              <a:gd name="connsiteX3" fmla="*/ 152 w 152"/>
              <a:gd name="connsiteY3" fmla="*/ 0 h 12623"/>
              <a:gd name="connsiteX4" fmla="*/ 152 w 15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23">
                <a:moveTo>
                  <a:pt x="152" y="12623"/>
                </a:moveTo>
                <a:lnTo>
                  <a:pt x="0" y="12623"/>
                </a:lnTo>
                <a:lnTo>
                  <a:pt x="0" y="0"/>
                </a:lnTo>
                <a:lnTo>
                  <a:pt x="152" y="0"/>
                </a:lnTo>
                <a:lnTo>
                  <a:pt x="15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891"/>
            <a:ext cx="17259" cy="12623"/>
          </a:xfrm>
          <a:custGeom>
            <a:avLst/>
            <a:gdLst>
              <a:gd name="connsiteX0" fmla="*/ 17259 w 17259"/>
              <a:gd name="connsiteY0" fmla="*/ 12623 h 12623"/>
              <a:gd name="connsiteX1" fmla="*/ 0 w 17259"/>
              <a:gd name="connsiteY1" fmla="*/ 12623 h 12623"/>
              <a:gd name="connsiteX2" fmla="*/ 0 w 17259"/>
              <a:gd name="connsiteY2" fmla="*/ 0 h 12623"/>
              <a:gd name="connsiteX3" fmla="*/ 17259 w 17259"/>
              <a:gd name="connsiteY3" fmla="*/ 0 h 12623"/>
              <a:gd name="connsiteX4" fmla="*/ 17259 w 1725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23">
                <a:moveTo>
                  <a:pt x="17259" y="12623"/>
                </a:moveTo>
                <a:lnTo>
                  <a:pt x="0" y="12623"/>
                </a:lnTo>
                <a:lnTo>
                  <a:pt x="0" y="0"/>
                </a:lnTo>
                <a:lnTo>
                  <a:pt x="17259" y="0"/>
                </a:lnTo>
                <a:lnTo>
                  <a:pt x="17259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891"/>
            <a:ext cx="20408" cy="12623"/>
          </a:xfrm>
          <a:custGeom>
            <a:avLst/>
            <a:gdLst>
              <a:gd name="connsiteX0" fmla="*/ 20408 w 20408"/>
              <a:gd name="connsiteY0" fmla="*/ 12623 h 12623"/>
              <a:gd name="connsiteX1" fmla="*/ 0 w 20408"/>
              <a:gd name="connsiteY1" fmla="*/ 12623 h 12623"/>
              <a:gd name="connsiteX2" fmla="*/ 0 w 20408"/>
              <a:gd name="connsiteY2" fmla="*/ 0 h 12623"/>
              <a:gd name="connsiteX3" fmla="*/ 20408 w 20408"/>
              <a:gd name="connsiteY3" fmla="*/ 0 h 12623"/>
              <a:gd name="connsiteX4" fmla="*/ 20408 w 20408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23">
                <a:moveTo>
                  <a:pt x="20408" y="12623"/>
                </a:moveTo>
                <a:lnTo>
                  <a:pt x="0" y="12623"/>
                </a:lnTo>
                <a:lnTo>
                  <a:pt x="0" y="0"/>
                </a:lnTo>
                <a:lnTo>
                  <a:pt x="20408" y="0"/>
                </a:lnTo>
                <a:lnTo>
                  <a:pt x="20408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891"/>
            <a:ext cx="16992" cy="12623"/>
          </a:xfrm>
          <a:custGeom>
            <a:avLst/>
            <a:gdLst>
              <a:gd name="connsiteX0" fmla="*/ 16992 w 16992"/>
              <a:gd name="connsiteY0" fmla="*/ 12623 h 12623"/>
              <a:gd name="connsiteX1" fmla="*/ 0 w 16992"/>
              <a:gd name="connsiteY1" fmla="*/ 12623 h 12623"/>
              <a:gd name="connsiteX2" fmla="*/ 0 w 16992"/>
              <a:gd name="connsiteY2" fmla="*/ 0 h 12623"/>
              <a:gd name="connsiteX3" fmla="*/ 16992 w 16992"/>
              <a:gd name="connsiteY3" fmla="*/ 0 h 12623"/>
              <a:gd name="connsiteX4" fmla="*/ 16992 w 1699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23">
                <a:moveTo>
                  <a:pt x="16992" y="12623"/>
                </a:moveTo>
                <a:lnTo>
                  <a:pt x="0" y="12623"/>
                </a:lnTo>
                <a:lnTo>
                  <a:pt x="0" y="0"/>
                </a:lnTo>
                <a:lnTo>
                  <a:pt x="16992" y="0"/>
                </a:lnTo>
                <a:lnTo>
                  <a:pt x="1699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891"/>
            <a:ext cx="99961" cy="12623"/>
          </a:xfrm>
          <a:custGeom>
            <a:avLst/>
            <a:gdLst>
              <a:gd name="connsiteX0" fmla="*/ 0 w 99961"/>
              <a:gd name="connsiteY0" fmla="*/ 6311 h 12623"/>
              <a:gd name="connsiteX1" fmla="*/ 99961 w 99961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23">
                <a:moveTo>
                  <a:pt x="0" y="6311"/>
                </a:moveTo>
                <a:lnTo>
                  <a:pt x="99961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891"/>
            <a:ext cx="17119" cy="12623"/>
          </a:xfrm>
          <a:custGeom>
            <a:avLst/>
            <a:gdLst>
              <a:gd name="connsiteX0" fmla="*/ 17119 w 17119"/>
              <a:gd name="connsiteY0" fmla="*/ 12623 h 12623"/>
              <a:gd name="connsiteX1" fmla="*/ 0 w 17119"/>
              <a:gd name="connsiteY1" fmla="*/ 12623 h 12623"/>
              <a:gd name="connsiteX2" fmla="*/ 0 w 17119"/>
              <a:gd name="connsiteY2" fmla="*/ 0 h 12623"/>
              <a:gd name="connsiteX3" fmla="*/ 17119 w 17119"/>
              <a:gd name="connsiteY3" fmla="*/ 0 h 12623"/>
              <a:gd name="connsiteX4" fmla="*/ 17119 w 1711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23">
                <a:moveTo>
                  <a:pt x="17119" y="12623"/>
                </a:moveTo>
                <a:lnTo>
                  <a:pt x="0" y="12623"/>
                </a:lnTo>
                <a:lnTo>
                  <a:pt x="0" y="0"/>
                </a:lnTo>
                <a:lnTo>
                  <a:pt x="17119" y="0"/>
                </a:lnTo>
                <a:lnTo>
                  <a:pt x="17119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891"/>
            <a:ext cx="107353" cy="12623"/>
          </a:xfrm>
          <a:custGeom>
            <a:avLst/>
            <a:gdLst>
              <a:gd name="connsiteX0" fmla="*/ 0 w 107353"/>
              <a:gd name="connsiteY0" fmla="*/ 6311 h 12623"/>
              <a:gd name="connsiteX1" fmla="*/ 107353 w 107353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23">
                <a:moveTo>
                  <a:pt x="0" y="6311"/>
                </a:moveTo>
                <a:lnTo>
                  <a:pt x="107353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22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6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41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62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41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888"/>
            <a:ext cx="12573" cy="28917"/>
          </a:xfrm>
          <a:custGeom>
            <a:avLst/>
            <a:gdLst>
              <a:gd name="connsiteX0" fmla="*/ 0 w 12573"/>
              <a:gd name="connsiteY0" fmla="*/ 28917 h 28917"/>
              <a:gd name="connsiteX1" fmla="*/ 12573 w 12573"/>
              <a:gd name="connsiteY1" fmla="*/ 28917 h 28917"/>
              <a:gd name="connsiteX2" fmla="*/ 12573 w 12573"/>
              <a:gd name="connsiteY2" fmla="*/ 0 h 28917"/>
              <a:gd name="connsiteX3" fmla="*/ 0 w 12573"/>
              <a:gd name="connsiteY3" fmla="*/ 0 h 28917"/>
              <a:gd name="connsiteX4" fmla="*/ 0 w 12573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17">
                <a:moveTo>
                  <a:pt x="0" y="28917"/>
                </a:moveTo>
                <a:lnTo>
                  <a:pt x="12573" y="28917"/>
                </a:lnTo>
                <a:lnTo>
                  <a:pt x="12573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22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22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12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62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22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6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6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41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41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6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1547025"/>
            <a:ext cx="8361629" cy="5613400"/>
          </a:xfrm>
          <a:custGeom>
            <a:avLst/>
            <a:gdLst>
              <a:gd name="connsiteX0" fmla="*/ 0 w 8361629"/>
              <a:gd name="connsiteY0" fmla="*/ 0 h 5613400"/>
              <a:gd name="connsiteX1" fmla="*/ 8361629 w 8361629"/>
              <a:gd name="connsiteY1" fmla="*/ 0 h 5613400"/>
              <a:gd name="connsiteX2" fmla="*/ 8361629 w 8361629"/>
              <a:gd name="connsiteY2" fmla="*/ 5613399 h 5613400"/>
              <a:gd name="connsiteX3" fmla="*/ 0 w 8361629"/>
              <a:gd name="connsiteY3" fmla="*/ 5613399 h 5613400"/>
              <a:gd name="connsiteX4" fmla="*/ 0 w 8361629"/>
              <a:gd name="connsiteY4" fmla="*/ 0 h 5613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613400">
                <a:moveTo>
                  <a:pt x="0" y="0"/>
                </a:moveTo>
                <a:lnTo>
                  <a:pt x="8361629" y="0"/>
                </a:lnTo>
                <a:lnTo>
                  <a:pt x="8361629" y="5613399"/>
                </a:lnTo>
                <a:lnTo>
                  <a:pt x="0" y="56133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331783" y="2160866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2331783" y="2821266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2331783" y="34689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2331783" y="41674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2331783" y="51580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2331783" y="57930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2331783" y="6466166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799 h 50800"/>
              <a:gd name="connsiteX3" fmla="*/ 0 w 8361616"/>
              <a:gd name="connsiteY3" fmla="*/ 50799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799"/>
                </a:lnTo>
                <a:lnTo>
                  <a:pt x="0" y="50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601550" y="2024661"/>
            <a:ext cx="854303" cy="854303"/>
          </a:xfrm>
          <a:custGeom>
            <a:avLst/>
            <a:gdLst>
              <a:gd name="connsiteX0" fmla="*/ 0 w 854303"/>
              <a:gd name="connsiteY0" fmla="*/ 427164 h 854303"/>
              <a:gd name="connsiteX1" fmla="*/ 427151 w 854303"/>
              <a:gd name="connsiteY1" fmla="*/ 0 h 854303"/>
              <a:gd name="connsiteX2" fmla="*/ 854303 w 854303"/>
              <a:gd name="connsiteY2" fmla="*/ 427164 h 854303"/>
              <a:gd name="connsiteX3" fmla="*/ 427151 w 854303"/>
              <a:gd name="connsiteY3" fmla="*/ 854303 h 854303"/>
              <a:gd name="connsiteX4" fmla="*/ 0 w 854303"/>
              <a:gd name="connsiteY4" fmla="*/ 427164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64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64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64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63140" y="2186269"/>
            <a:ext cx="531114" cy="531088"/>
          </a:xfrm>
          <a:custGeom>
            <a:avLst/>
            <a:gdLst>
              <a:gd name="connsiteX0" fmla="*/ 0 w 531114"/>
              <a:gd name="connsiteY0" fmla="*/ 265557 h 531088"/>
              <a:gd name="connsiteX1" fmla="*/ 265556 w 531114"/>
              <a:gd name="connsiteY1" fmla="*/ 0 h 531088"/>
              <a:gd name="connsiteX2" fmla="*/ 531113 w 531114"/>
              <a:gd name="connsiteY2" fmla="*/ 265557 h 531088"/>
              <a:gd name="connsiteX3" fmla="*/ 265556 w 531114"/>
              <a:gd name="connsiteY3" fmla="*/ 531088 h 531088"/>
              <a:gd name="connsiteX4" fmla="*/ 0 w 531114"/>
              <a:gd name="connsiteY4" fmla="*/ 265557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4" h="531088">
                <a:moveTo>
                  <a:pt x="0" y="265557"/>
                </a:moveTo>
                <a:cubicBezTo>
                  <a:pt x="0" y="118884"/>
                  <a:pt x="118897" y="0"/>
                  <a:pt x="265556" y="0"/>
                </a:cubicBezTo>
                <a:cubicBezTo>
                  <a:pt x="412216" y="0"/>
                  <a:pt x="531113" y="118884"/>
                  <a:pt x="531113" y="265557"/>
                </a:cubicBezTo>
                <a:cubicBezTo>
                  <a:pt x="531113" y="412203"/>
                  <a:pt x="412216" y="531088"/>
                  <a:pt x="265556" y="531088"/>
                </a:cubicBezTo>
                <a:cubicBezTo>
                  <a:pt x="118897" y="531088"/>
                  <a:pt x="0" y="412203"/>
                  <a:pt x="0" y="26555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763153" y="2186269"/>
            <a:ext cx="531088" cy="531088"/>
          </a:xfrm>
          <a:custGeom>
            <a:avLst/>
            <a:gdLst>
              <a:gd name="connsiteX0" fmla="*/ 0 w 531088"/>
              <a:gd name="connsiteY0" fmla="*/ 265557 h 531088"/>
              <a:gd name="connsiteX1" fmla="*/ 265544 w 531088"/>
              <a:gd name="connsiteY1" fmla="*/ 0 h 531088"/>
              <a:gd name="connsiteX2" fmla="*/ 531088 w 531088"/>
              <a:gd name="connsiteY2" fmla="*/ 265557 h 531088"/>
              <a:gd name="connsiteX3" fmla="*/ 265544 w 531088"/>
              <a:gd name="connsiteY3" fmla="*/ 531088 h 531088"/>
              <a:gd name="connsiteX4" fmla="*/ 0 w 531088"/>
              <a:gd name="connsiteY4" fmla="*/ 265557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57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57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5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960895" y="2256289"/>
            <a:ext cx="135610" cy="135610"/>
          </a:xfrm>
          <a:custGeom>
            <a:avLst/>
            <a:gdLst>
              <a:gd name="connsiteX0" fmla="*/ 0 w 135610"/>
              <a:gd name="connsiteY0" fmla="*/ 67817 h 135610"/>
              <a:gd name="connsiteX1" fmla="*/ 67805 w 135610"/>
              <a:gd name="connsiteY1" fmla="*/ 0 h 135610"/>
              <a:gd name="connsiteX2" fmla="*/ 135610 w 135610"/>
              <a:gd name="connsiteY2" fmla="*/ 67817 h 135610"/>
              <a:gd name="connsiteX3" fmla="*/ 67805 w 135610"/>
              <a:gd name="connsiteY3" fmla="*/ 135610 h 135610"/>
              <a:gd name="connsiteX4" fmla="*/ 0 w 135610"/>
              <a:gd name="connsiteY4" fmla="*/ 67817 h 135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5610" h="135610">
                <a:moveTo>
                  <a:pt x="0" y="67817"/>
                </a:moveTo>
                <a:cubicBezTo>
                  <a:pt x="0" y="30365"/>
                  <a:pt x="30352" y="0"/>
                  <a:pt x="67805" y="0"/>
                </a:cubicBezTo>
                <a:cubicBezTo>
                  <a:pt x="105257" y="0"/>
                  <a:pt x="135610" y="30365"/>
                  <a:pt x="135610" y="67817"/>
                </a:cubicBezTo>
                <a:cubicBezTo>
                  <a:pt x="135610" y="105244"/>
                  <a:pt x="105257" y="135610"/>
                  <a:pt x="67805" y="135610"/>
                </a:cubicBezTo>
                <a:cubicBezTo>
                  <a:pt x="30352" y="135610"/>
                  <a:pt x="0" y="105244"/>
                  <a:pt x="0" y="67817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972629" y="2439123"/>
            <a:ext cx="112141" cy="203200"/>
          </a:xfrm>
          <a:custGeom>
            <a:avLst/>
            <a:gdLst>
              <a:gd name="connsiteX0" fmla="*/ 112141 w 112141"/>
              <a:gd name="connsiteY0" fmla="*/ 203200 h 203200"/>
              <a:gd name="connsiteX1" fmla="*/ 0 w 112141"/>
              <a:gd name="connsiteY1" fmla="*/ 203200 h 203200"/>
              <a:gd name="connsiteX2" fmla="*/ 0 w 112141"/>
              <a:gd name="connsiteY2" fmla="*/ 0 h 203200"/>
              <a:gd name="connsiteX3" fmla="*/ 112141 w 112141"/>
              <a:gd name="connsiteY3" fmla="*/ 0 h 203200"/>
              <a:gd name="connsiteX4" fmla="*/ 112141 w 112141"/>
              <a:gd name="connsiteY4" fmla="*/ 2032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2141" h="203200">
                <a:moveTo>
                  <a:pt x="112141" y="203200"/>
                </a:moveTo>
                <a:lnTo>
                  <a:pt x="0" y="203200"/>
                </a:lnTo>
                <a:lnTo>
                  <a:pt x="0" y="0"/>
                </a:lnTo>
                <a:lnTo>
                  <a:pt x="112141" y="0"/>
                </a:lnTo>
                <a:lnTo>
                  <a:pt x="112141" y="20320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6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7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8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9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0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7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76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2197100"/>
            <a:ext cx="127000" cy="635000"/>
          </a:xfrm>
          <a:prstGeom prst="rect">
            <a:avLst/>
          </a:prstGeom>
          <a:noFill/>
        </p:spPr>
      </p:pic>
      <p:pic>
        <p:nvPicPr>
          <p:cNvPr id="1078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2870200"/>
            <a:ext cx="127000" cy="609600"/>
          </a:xfrm>
          <a:prstGeom prst="rect">
            <a:avLst/>
          </a:prstGeom>
          <a:noFill/>
        </p:spPr>
      </p:pic>
      <p:pic>
        <p:nvPicPr>
          <p:cNvPr id="1079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24100" y="3505200"/>
            <a:ext cx="127000" cy="673100"/>
          </a:xfrm>
          <a:prstGeom prst="rect">
            <a:avLst/>
          </a:prstGeom>
          <a:noFill/>
        </p:spPr>
      </p:pic>
      <p:pic>
        <p:nvPicPr>
          <p:cNvPr id="1080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24100" y="4203700"/>
            <a:ext cx="127000" cy="965200"/>
          </a:xfrm>
          <a:prstGeom prst="rect">
            <a:avLst/>
          </a:prstGeom>
          <a:noFill/>
        </p:spPr>
      </p:pic>
      <p:pic>
        <p:nvPicPr>
          <p:cNvPr id="1081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24100" y="5194300"/>
            <a:ext cx="127000" cy="609600"/>
          </a:xfrm>
          <a:prstGeom prst="rect">
            <a:avLst/>
          </a:prstGeom>
          <a:noFill/>
        </p:spPr>
      </p:pic>
      <p:pic>
        <p:nvPicPr>
          <p:cNvPr id="1082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24100" y="5829300"/>
            <a:ext cx="127000" cy="647700"/>
          </a:xfrm>
          <a:prstGeom prst="rect">
            <a:avLst/>
          </a:prstGeom>
          <a:noFill/>
        </p:spPr>
      </p:pic>
      <p:pic>
        <p:nvPicPr>
          <p:cNvPr id="1083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324100" y="6523831"/>
            <a:ext cx="127000" cy="609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84" name="TextBox 1"/>
          <p:cNvSpPr txBox="1"/>
          <p:nvPr/>
        </p:nvSpPr>
        <p:spPr>
          <a:xfrm>
            <a:off x="2552700" y="618331"/>
            <a:ext cx="6388100" cy="6438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МЕДИЦИНСКАЯ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ИНФОРМАЦИОННАЯ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СИСТЕМА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Функционал: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Расписание,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электронная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запись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прием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Электронная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история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болезни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Интеграция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лабораторией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Прикрепление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результатов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инструментальной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функциональной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диагностики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Автоматизация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диспансеризации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Автоматизация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выставления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счетов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ТФОМС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Автоматизация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отчетности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49"/>
          </a:xfrm>
          <a:custGeom>
            <a:avLst/>
            <a:gdLst>
              <a:gd name="connsiteX0" fmla="*/ 137617 w 139953"/>
              <a:gd name="connsiteY0" fmla="*/ 143649 h 143649"/>
              <a:gd name="connsiteX1" fmla="*/ 0 w 139953"/>
              <a:gd name="connsiteY1" fmla="*/ 143649 h 143649"/>
              <a:gd name="connsiteX2" fmla="*/ 0 w 139953"/>
              <a:gd name="connsiteY2" fmla="*/ 138861 h 143649"/>
              <a:gd name="connsiteX3" fmla="*/ 20116 w 139953"/>
              <a:gd name="connsiteY3" fmla="*/ 138861 h 143649"/>
              <a:gd name="connsiteX4" fmla="*/ 20116 w 139953"/>
              <a:gd name="connsiteY4" fmla="*/ 4787 h 143649"/>
              <a:gd name="connsiteX5" fmla="*/ 0 w 139953"/>
              <a:gd name="connsiteY5" fmla="*/ 4787 h 143649"/>
              <a:gd name="connsiteX6" fmla="*/ 0 w 139953"/>
              <a:gd name="connsiteY6" fmla="*/ 0 h 143649"/>
              <a:gd name="connsiteX7" fmla="*/ 134340 w 139953"/>
              <a:gd name="connsiteY7" fmla="*/ 0 h 143649"/>
              <a:gd name="connsiteX8" fmla="*/ 135978 w 139953"/>
              <a:gd name="connsiteY8" fmla="*/ 46012 h 143649"/>
              <a:gd name="connsiteX9" fmla="*/ 127647 w 139953"/>
              <a:gd name="connsiteY9" fmla="*/ 46012 h 143649"/>
              <a:gd name="connsiteX10" fmla="*/ 118173 w 139953"/>
              <a:gd name="connsiteY10" fmla="*/ 21907 h 143649"/>
              <a:gd name="connsiteX11" fmla="*/ 78587 w 139953"/>
              <a:gd name="connsiteY11" fmla="*/ 4787 h 143649"/>
              <a:gd name="connsiteX12" fmla="*/ 56133 w 139953"/>
              <a:gd name="connsiteY12" fmla="*/ 4787 h 143649"/>
              <a:gd name="connsiteX13" fmla="*/ 56133 w 139953"/>
              <a:gd name="connsiteY13" fmla="*/ 62293 h 143649"/>
              <a:gd name="connsiteX14" fmla="*/ 71462 w 139953"/>
              <a:gd name="connsiteY14" fmla="*/ 62293 h 143649"/>
              <a:gd name="connsiteX15" fmla="*/ 87909 w 139953"/>
              <a:gd name="connsiteY15" fmla="*/ 56134 h 143649"/>
              <a:gd name="connsiteX16" fmla="*/ 95872 w 139953"/>
              <a:gd name="connsiteY16" fmla="*/ 36144 h 143649"/>
              <a:gd name="connsiteX17" fmla="*/ 103962 w 139953"/>
              <a:gd name="connsiteY17" fmla="*/ 36144 h 143649"/>
              <a:gd name="connsiteX18" fmla="*/ 103962 w 139953"/>
              <a:gd name="connsiteY18" fmla="*/ 93662 h 143649"/>
              <a:gd name="connsiteX19" fmla="*/ 95872 w 139953"/>
              <a:gd name="connsiteY19" fmla="*/ 93662 h 143649"/>
              <a:gd name="connsiteX20" fmla="*/ 92570 w 139953"/>
              <a:gd name="connsiteY20" fmla="*/ 78460 h 143649"/>
              <a:gd name="connsiteX21" fmla="*/ 71462 w 139953"/>
              <a:gd name="connsiteY21" fmla="*/ 67106 h 143649"/>
              <a:gd name="connsiteX22" fmla="*/ 56133 w 139953"/>
              <a:gd name="connsiteY22" fmla="*/ 67106 h 143649"/>
              <a:gd name="connsiteX23" fmla="*/ 56133 w 139953"/>
              <a:gd name="connsiteY23" fmla="*/ 138861 h 143649"/>
              <a:gd name="connsiteX24" fmla="*/ 78587 w 139953"/>
              <a:gd name="connsiteY24" fmla="*/ 138861 h 143649"/>
              <a:gd name="connsiteX25" fmla="*/ 119291 w 139953"/>
              <a:gd name="connsiteY25" fmla="*/ 121056 h 143649"/>
              <a:gd name="connsiteX26" fmla="*/ 132016 w 139953"/>
              <a:gd name="connsiteY26" fmla="*/ 96151 h 143649"/>
              <a:gd name="connsiteX27" fmla="*/ 139953 w 139953"/>
              <a:gd name="connsiteY27" fmla="*/ 96151 h 143649"/>
              <a:gd name="connsiteX28" fmla="*/ 137617 w 139953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49">
                <a:moveTo>
                  <a:pt x="137617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20116" y="138861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12"/>
                </a:lnTo>
                <a:lnTo>
                  <a:pt x="127647" y="46012"/>
                </a:lnTo>
                <a:cubicBezTo>
                  <a:pt x="126949" y="39712"/>
                  <a:pt x="123926" y="29845"/>
                  <a:pt x="118173" y="21907"/>
                </a:cubicBezTo>
                <a:cubicBezTo>
                  <a:pt x="113652" y="15328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293"/>
                </a:lnTo>
                <a:lnTo>
                  <a:pt x="71462" y="62293"/>
                </a:lnTo>
                <a:cubicBezTo>
                  <a:pt x="77520" y="62293"/>
                  <a:pt x="82575" y="61226"/>
                  <a:pt x="87909" y="56134"/>
                </a:cubicBezTo>
                <a:cubicBezTo>
                  <a:pt x="93535" y="50660"/>
                  <a:pt x="95872" y="42862"/>
                  <a:pt x="95872" y="36144"/>
                </a:cubicBezTo>
                <a:lnTo>
                  <a:pt x="103962" y="36144"/>
                </a:lnTo>
                <a:lnTo>
                  <a:pt x="103962" y="93662"/>
                </a:lnTo>
                <a:lnTo>
                  <a:pt x="95872" y="93662"/>
                </a:lnTo>
                <a:cubicBezTo>
                  <a:pt x="95872" y="89001"/>
                  <a:pt x="94907" y="82854"/>
                  <a:pt x="92570" y="78460"/>
                </a:cubicBezTo>
                <a:cubicBezTo>
                  <a:pt x="86817" y="67525"/>
                  <a:pt x="75857" y="67106"/>
                  <a:pt x="71462" y="67106"/>
                </a:cubicBezTo>
                <a:lnTo>
                  <a:pt x="56133" y="67106"/>
                </a:lnTo>
                <a:lnTo>
                  <a:pt x="56133" y="138861"/>
                </a:lnTo>
                <a:lnTo>
                  <a:pt x="78587" y="138861"/>
                </a:lnTo>
                <a:cubicBezTo>
                  <a:pt x="96964" y="138861"/>
                  <a:pt x="111328" y="130111"/>
                  <a:pt x="119291" y="121056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49"/>
          </a:xfrm>
          <a:custGeom>
            <a:avLst/>
            <a:gdLst>
              <a:gd name="connsiteX0" fmla="*/ 191312 w 191312"/>
              <a:gd name="connsiteY0" fmla="*/ 143649 h 143649"/>
              <a:gd name="connsiteX1" fmla="*/ 115455 w 191312"/>
              <a:gd name="connsiteY1" fmla="*/ 143649 h 143649"/>
              <a:gd name="connsiteX2" fmla="*/ 115455 w 191312"/>
              <a:gd name="connsiteY2" fmla="*/ 138861 h 143649"/>
              <a:gd name="connsiteX3" fmla="*/ 135178 w 191312"/>
              <a:gd name="connsiteY3" fmla="*/ 138861 h 143649"/>
              <a:gd name="connsiteX4" fmla="*/ 135178 w 191312"/>
              <a:gd name="connsiteY4" fmla="*/ 11633 h 143649"/>
              <a:gd name="connsiteX5" fmla="*/ 84086 w 191312"/>
              <a:gd name="connsiteY5" fmla="*/ 143649 h 143649"/>
              <a:gd name="connsiteX6" fmla="*/ 79413 w 191312"/>
              <a:gd name="connsiteY6" fmla="*/ 143649 h 143649"/>
              <a:gd name="connsiteX7" fmla="*/ 27647 w 191312"/>
              <a:gd name="connsiteY7" fmla="*/ 11633 h 143649"/>
              <a:gd name="connsiteX8" fmla="*/ 27647 w 191312"/>
              <a:gd name="connsiteY8" fmla="*/ 110782 h 143649"/>
              <a:gd name="connsiteX9" fmla="*/ 32308 w 191312"/>
              <a:gd name="connsiteY9" fmla="*/ 132981 h 143649"/>
              <a:gd name="connsiteX10" fmla="*/ 46012 w 191312"/>
              <a:gd name="connsiteY10" fmla="*/ 138861 h 143649"/>
              <a:gd name="connsiteX11" fmla="*/ 46012 w 191312"/>
              <a:gd name="connsiteY11" fmla="*/ 143649 h 143649"/>
              <a:gd name="connsiteX12" fmla="*/ 0 w 191312"/>
              <a:gd name="connsiteY12" fmla="*/ 143649 h 143649"/>
              <a:gd name="connsiteX13" fmla="*/ 0 w 191312"/>
              <a:gd name="connsiteY13" fmla="*/ 138861 h 143649"/>
              <a:gd name="connsiteX14" fmla="*/ 14655 w 191312"/>
              <a:gd name="connsiteY14" fmla="*/ 132283 h 143649"/>
              <a:gd name="connsiteX15" fmla="*/ 20281 w 191312"/>
              <a:gd name="connsiteY15" fmla="*/ 109842 h 143649"/>
              <a:gd name="connsiteX16" fmla="*/ 20281 w 191312"/>
              <a:gd name="connsiteY16" fmla="*/ 26568 h 143649"/>
              <a:gd name="connsiteX17" fmla="*/ 16014 w 191312"/>
              <a:gd name="connsiteY17" fmla="*/ 8763 h 143649"/>
              <a:gd name="connsiteX18" fmla="*/ 1231 w 191312"/>
              <a:gd name="connsiteY18" fmla="*/ 4787 h 143649"/>
              <a:gd name="connsiteX19" fmla="*/ 1231 w 191312"/>
              <a:gd name="connsiteY19" fmla="*/ 0 h 143649"/>
              <a:gd name="connsiteX20" fmla="*/ 59728 w 191312"/>
              <a:gd name="connsiteY20" fmla="*/ 0 h 143649"/>
              <a:gd name="connsiteX21" fmla="*/ 96405 w 191312"/>
              <a:gd name="connsiteY21" fmla="*/ 92036 h 143649"/>
              <a:gd name="connsiteX22" fmla="*/ 132842 w 191312"/>
              <a:gd name="connsiteY22" fmla="*/ 0 h 143649"/>
              <a:gd name="connsiteX23" fmla="*/ 191312 w 191312"/>
              <a:gd name="connsiteY23" fmla="*/ 0 h 143649"/>
              <a:gd name="connsiteX24" fmla="*/ 191312 w 191312"/>
              <a:gd name="connsiteY24" fmla="*/ 4787 h 143649"/>
              <a:gd name="connsiteX25" fmla="*/ 171196 w 191312"/>
              <a:gd name="connsiteY25" fmla="*/ 4787 h 143649"/>
              <a:gd name="connsiteX26" fmla="*/ 171196 w 191312"/>
              <a:gd name="connsiteY26" fmla="*/ 138861 h 143649"/>
              <a:gd name="connsiteX27" fmla="*/ 191312 w 191312"/>
              <a:gd name="connsiteY27" fmla="*/ 138861 h 143649"/>
              <a:gd name="connsiteX28" fmla="*/ 191312 w 19131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49">
                <a:moveTo>
                  <a:pt x="191312" y="143649"/>
                </a:moveTo>
                <a:lnTo>
                  <a:pt x="115455" y="143649"/>
                </a:lnTo>
                <a:lnTo>
                  <a:pt x="115455" y="138861"/>
                </a:lnTo>
                <a:lnTo>
                  <a:pt x="135178" y="138861"/>
                </a:lnTo>
                <a:lnTo>
                  <a:pt x="135178" y="11633"/>
                </a:lnTo>
                <a:lnTo>
                  <a:pt x="84086" y="143649"/>
                </a:lnTo>
                <a:lnTo>
                  <a:pt x="79413" y="143649"/>
                </a:lnTo>
                <a:lnTo>
                  <a:pt x="27647" y="11633"/>
                </a:lnTo>
                <a:lnTo>
                  <a:pt x="27647" y="110782"/>
                </a:lnTo>
                <a:cubicBezTo>
                  <a:pt x="27647" y="126530"/>
                  <a:pt x="30949" y="131203"/>
                  <a:pt x="32308" y="132981"/>
                </a:cubicBezTo>
                <a:cubicBezTo>
                  <a:pt x="36029" y="137502"/>
                  <a:pt x="40678" y="138734"/>
                  <a:pt x="46012" y="138861"/>
                </a:cubicBezTo>
                <a:lnTo>
                  <a:pt x="46012" y="143649"/>
                </a:lnTo>
                <a:lnTo>
                  <a:pt x="0" y="143649"/>
                </a:lnTo>
                <a:lnTo>
                  <a:pt x="0" y="138861"/>
                </a:lnTo>
                <a:cubicBezTo>
                  <a:pt x="4241" y="138442"/>
                  <a:pt x="10261" y="137071"/>
                  <a:pt x="14655" y="132283"/>
                </a:cubicBezTo>
                <a:cubicBezTo>
                  <a:pt x="19316" y="126809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43"/>
                  <a:pt x="18618" y="10947"/>
                  <a:pt x="16014" y="8763"/>
                </a:cubicBezTo>
                <a:cubicBezTo>
                  <a:pt x="13563" y="6858"/>
                  <a:pt x="8623" y="5194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36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61"/>
                </a:lnTo>
                <a:lnTo>
                  <a:pt x="191312" y="138861"/>
                </a:lnTo>
                <a:lnTo>
                  <a:pt x="19131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49"/>
          </a:xfrm>
          <a:custGeom>
            <a:avLst/>
            <a:gdLst>
              <a:gd name="connsiteX0" fmla="*/ 137642 w 139852"/>
              <a:gd name="connsiteY0" fmla="*/ 143649 h 143649"/>
              <a:gd name="connsiteX1" fmla="*/ 0 w 139852"/>
              <a:gd name="connsiteY1" fmla="*/ 143649 h 143649"/>
              <a:gd name="connsiteX2" fmla="*/ 0 w 139852"/>
              <a:gd name="connsiteY2" fmla="*/ 138861 h 143649"/>
              <a:gd name="connsiteX3" fmla="*/ 19989 w 139852"/>
              <a:gd name="connsiteY3" fmla="*/ 138861 h 143649"/>
              <a:gd name="connsiteX4" fmla="*/ 19989 w 139852"/>
              <a:gd name="connsiteY4" fmla="*/ 4787 h 143649"/>
              <a:gd name="connsiteX5" fmla="*/ 0 w 139852"/>
              <a:gd name="connsiteY5" fmla="*/ 4787 h 143649"/>
              <a:gd name="connsiteX6" fmla="*/ 0 w 139852"/>
              <a:gd name="connsiteY6" fmla="*/ 0 h 143649"/>
              <a:gd name="connsiteX7" fmla="*/ 134213 w 139852"/>
              <a:gd name="connsiteY7" fmla="*/ 0 h 143649"/>
              <a:gd name="connsiteX8" fmla="*/ 135877 w 139852"/>
              <a:gd name="connsiteY8" fmla="*/ 46012 h 143649"/>
              <a:gd name="connsiteX9" fmla="*/ 127495 w 139852"/>
              <a:gd name="connsiteY9" fmla="*/ 46012 h 143649"/>
              <a:gd name="connsiteX10" fmla="*/ 118198 w 139852"/>
              <a:gd name="connsiteY10" fmla="*/ 21907 h 143649"/>
              <a:gd name="connsiteX11" fmla="*/ 78486 w 139852"/>
              <a:gd name="connsiteY11" fmla="*/ 4787 h 143649"/>
              <a:gd name="connsiteX12" fmla="*/ 56159 w 139852"/>
              <a:gd name="connsiteY12" fmla="*/ 4787 h 143649"/>
              <a:gd name="connsiteX13" fmla="*/ 56159 w 139852"/>
              <a:gd name="connsiteY13" fmla="*/ 62293 h 143649"/>
              <a:gd name="connsiteX14" fmla="*/ 71488 w 139852"/>
              <a:gd name="connsiteY14" fmla="*/ 62293 h 143649"/>
              <a:gd name="connsiteX15" fmla="*/ 87782 w 139852"/>
              <a:gd name="connsiteY15" fmla="*/ 56134 h 143649"/>
              <a:gd name="connsiteX16" fmla="*/ 95872 w 139852"/>
              <a:gd name="connsiteY16" fmla="*/ 36144 h 143649"/>
              <a:gd name="connsiteX17" fmla="*/ 103809 w 139852"/>
              <a:gd name="connsiteY17" fmla="*/ 36144 h 143649"/>
              <a:gd name="connsiteX18" fmla="*/ 103809 w 139852"/>
              <a:gd name="connsiteY18" fmla="*/ 93662 h 143649"/>
              <a:gd name="connsiteX19" fmla="*/ 95872 w 139852"/>
              <a:gd name="connsiteY19" fmla="*/ 93662 h 143649"/>
              <a:gd name="connsiteX20" fmla="*/ 92443 w 139852"/>
              <a:gd name="connsiteY20" fmla="*/ 78460 h 143649"/>
              <a:gd name="connsiteX21" fmla="*/ 71488 w 139852"/>
              <a:gd name="connsiteY21" fmla="*/ 67106 h 143649"/>
              <a:gd name="connsiteX22" fmla="*/ 56159 w 139852"/>
              <a:gd name="connsiteY22" fmla="*/ 67106 h 143649"/>
              <a:gd name="connsiteX23" fmla="*/ 56159 w 139852"/>
              <a:gd name="connsiteY23" fmla="*/ 138861 h 143649"/>
              <a:gd name="connsiteX24" fmla="*/ 78486 w 139852"/>
              <a:gd name="connsiteY24" fmla="*/ 138861 h 143649"/>
              <a:gd name="connsiteX25" fmla="*/ 119164 w 139852"/>
              <a:gd name="connsiteY25" fmla="*/ 121056 h 143649"/>
              <a:gd name="connsiteX26" fmla="*/ 131889 w 139852"/>
              <a:gd name="connsiteY26" fmla="*/ 96151 h 143649"/>
              <a:gd name="connsiteX27" fmla="*/ 139852 w 139852"/>
              <a:gd name="connsiteY27" fmla="*/ 96151 h 143649"/>
              <a:gd name="connsiteX28" fmla="*/ 137642 w 13985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49">
                <a:moveTo>
                  <a:pt x="137642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19989" y="138861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12"/>
                </a:lnTo>
                <a:lnTo>
                  <a:pt x="127495" y="46012"/>
                </a:lnTo>
                <a:cubicBezTo>
                  <a:pt x="126822" y="39712"/>
                  <a:pt x="123799" y="29845"/>
                  <a:pt x="118198" y="21907"/>
                </a:cubicBezTo>
                <a:cubicBezTo>
                  <a:pt x="113538" y="15328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293"/>
                </a:lnTo>
                <a:lnTo>
                  <a:pt x="71488" y="62293"/>
                </a:lnTo>
                <a:cubicBezTo>
                  <a:pt x="77368" y="62293"/>
                  <a:pt x="82448" y="61226"/>
                  <a:pt x="87782" y="56134"/>
                </a:cubicBezTo>
                <a:cubicBezTo>
                  <a:pt x="93395" y="50660"/>
                  <a:pt x="95872" y="42862"/>
                  <a:pt x="95872" y="36144"/>
                </a:cubicBezTo>
                <a:lnTo>
                  <a:pt x="103809" y="36144"/>
                </a:lnTo>
                <a:lnTo>
                  <a:pt x="103809" y="93662"/>
                </a:lnTo>
                <a:lnTo>
                  <a:pt x="95872" y="93662"/>
                </a:lnTo>
                <a:cubicBezTo>
                  <a:pt x="95872" y="89001"/>
                  <a:pt x="94780" y="82854"/>
                  <a:pt x="92443" y="78460"/>
                </a:cubicBezTo>
                <a:cubicBezTo>
                  <a:pt x="86817" y="67525"/>
                  <a:pt x="75882" y="67106"/>
                  <a:pt x="71488" y="67106"/>
                </a:cubicBezTo>
                <a:lnTo>
                  <a:pt x="56159" y="67106"/>
                </a:lnTo>
                <a:lnTo>
                  <a:pt x="56159" y="138861"/>
                </a:lnTo>
                <a:lnTo>
                  <a:pt x="78486" y="138861"/>
                </a:lnTo>
                <a:cubicBezTo>
                  <a:pt x="96812" y="138861"/>
                  <a:pt x="111201" y="130111"/>
                  <a:pt x="119164" y="121056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7"/>
            <a:ext cx="136245" cy="145427"/>
          </a:xfrm>
          <a:custGeom>
            <a:avLst/>
            <a:gdLst>
              <a:gd name="connsiteX0" fmla="*/ 79146 w 136245"/>
              <a:gd name="connsiteY0" fmla="*/ 145427 h 145427"/>
              <a:gd name="connsiteX1" fmla="*/ 28079 w 136245"/>
              <a:gd name="connsiteY1" fmla="*/ 127495 h 145427"/>
              <a:gd name="connsiteX2" fmla="*/ 20383 w 136245"/>
              <a:gd name="connsiteY2" fmla="*/ 96266 h 145427"/>
              <a:gd name="connsiteX3" fmla="*/ 20383 w 136245"/>
              <a:gd name="connsiteY3" fmla="*/ 4787 h 145427"/>
              <a:gd name="connsiteX4" fmla="*/ 0 w 136245"/>
              <a:gd name="connsiteY4" fmla="*/ 4787 h 145427"/>
              <a:gd name="connsiteX5" fmla="*/ 0 w 136245"/>
              <a:gd name="connsiteY5" fmla="*/ 0 h 145427"/>
              <a:gd name="connsiteX6" fmla="*/ 75996 w 136245"/>
              <a:gd name="connsiteY6" fmla="*/ 0 h 145427"/>
              <a:gd name="connsiteX7" fmla="*/ 75996 w 136245"/>
              <a:gd name="connsiteY7" fmla="*/ 4787 h 145427"/>
              <a:gd name="connsiteX8" fmla="*/ 56426 w 136245"/>
              <a:gd name="connsiteY8" fmla="*/ 4787 h 145427"/>
              <a:gd name="connsiteX9" fmla="*/ 56426 w 136245"/>
              <a:gd name="connsiteY9" fmla="*/ 106108 h 145427"/>
              <a:gd name="connsiteX10" fmla="*/ 63398 w 136245"/>
              <a:gd name="connsiteY10" fmla="*/ 130098 h 145427"/>
              <a:gd name="connsiteX11" fmla="*/ 89141 w 136245"/>
              <a:gd name="connsiteY11" fmla="*/ 138188 h 145427"/>
              <a:gd name="connsiteX12" fmla="*/ 119126 w 136245"/>
              <a:gd name="connsiteY12" fmla="*/ 127215 h 145427"/>
              <a:gd name="connsiteX13" fmla="*/ 128854 w 136245"/>
              <a:gd name="connsiteY13" fmla="*/ 97231 h 145427"/>
              <a:gd name="connsiteX14" fmla="*/ 128854 w 136245"/>
              <a:gd name="connsiteY14" fmla="*/ 4787 h 145427"/>
              <a:gd name="connsiteX15" fmla="*/ 136245 w 136245"/>
              <a:gd name="connsiteY15" fmla="*/ 4787 h 145427"/>
              <a:gd name="connsiteX16" fmla="*/ 136245 w 136245"/>
              <a:gd name="connsiteY16" fmla="*/ 99542 h 145427"/>
              <a:gd name="connsiteX17" fmla="*/ 129273 w 136245"/>
              <a:gd name="connsiteY17" fmla="*/ 125437 h 145427"/>
              <a:gd name="connsiteX18" fmla="*/ 79146 w 136245"/>
              <a:gd name="connsiteY18" fmla="*/ 145427 h 1454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27">
                <a:moveTo>
                  <a:pt x="79146" y="145427"/>
                </a:moveTo>
                <a:cubicBezTo>
                  <a:pt x="47370" y="145427"/>
                  <a:pt x="32981" y="133375"/>
                  <a:pt x="28079" y="127495"/>
                </a:cubicBezTo>
                <a:cubicBezTo>
                  <a:pt x="19024" y="116954"/>
                  <a:pt x="20383" y="105562"/>
                  <a:pt x="20383" y="96266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08"/>
                </a:lnTo>
                <a:cubicBezTo>
                  <a:pt x="56426" y="115989"/>
                  <a:pt x="57099" y="124345"/>
                  <a:pt x="63398" y="130098"/>
                </a:cubicBezTo>
                <a:cubicBezTo>
                  <a:pt x="69024" y="135153"/>
                  <a:pt x="79146" y="138188"/>
                  <a:pt x="89141" y="138188"/>
                </a:cubicBezTo>
                <a:cubicBezTo>
                  <a:pt x="96837" y="138188"/>
                  <a:pt x="109156" y="136677"/>
                  <a:pt x="119126" y="127215"/>
                </a:cubicBezTo>
                <a:cubicBezTo>
                  <a:pt x="129552" y="117640"/>
                  <a:pt x="128854" y="107899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42"/>
                </a:lnTo>
                <a:cubicBezTo>
                  <a:pt x="136245" y="108318"/>
                  <a:pt x="135572" y="116674"/>
                  <a:pt x="129273" y="125437"/>
                </a:cubicBezTo>
                <a:cubicBezTo>
                  <a:pt x="121196" y="136397"/>
                  <a:pt x="105867" y="145427"/>
                  <a:pt x="79146" y="145427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08"/>
          </a:xfrm>
          <a:custGeom>
            <a:avLst/>
            <a:gdLst>
              <a:gd name="connsiteX0" fmla="*/ 67170 w 67170"/>
              <a:gd name="connsiteY0" fmla="*/ 40132 h 71208"/>
              <a:gd name="connsiteX1" fmla="*/ 67170 w 67170"/>
              <a:gd name="connsiteY1" fmla="*/ 42113 h 71208"/>
              <a:gd name="connsiteX2" fmla="*/ 60693 w 67170"/>
              <a:gd name="connsiteY2" fmla="*/ 44170 h 71208"/>
              <a:gd name="connsiteX3" fmla="*/ 58788 w 67170"/>
              <a:gd name="connsiteY3" fmla="*/ 51269 h 71208"/>
              <a:gd name="connsiteX4" fmla="*/ 58788 w 67170"/>
              <a:gd name="connsiteY4" fmla="*/ 69519 h 71208"/>
              <a:gd name="connsiteX5" fmla="*/ 49911 w 67170"/>
              <a:gd name="connsiteY5" fmla="*/ 70688 h 71208"/>
              <a:gd name="connsiteX6" fmla="*/ 39814 w 67170"/>
              <a:gd name="connsiteY6" fmla="*/ 71208 h 71208"/>
              <a:gd name="connsiteX7" fmla="*/ 10515 w 67170"/>
              <a:gd name="connsiteY7" fmla="*/ 61963 h 71208"/>
              <a:gd name="connsiteX8" fmla="*/ 0 w 67170"/>
              <a:gd name="connsiteY8" fmla="*/ 37528 h 71208"/>
              <a:gd name="connsiteX9" fmla="*/ 4610 w 67170"/>
              <a:gd name="connsiteY9" fmla="*/ 18453 h 71208"/>
              <a:gd name="connsiteX10" fmla="*/ 17462 w 67170"/>
              <a:gd name="connsiteY10" fmla="*/ 4952 h 71208"/>
              <a:gd name="connsiteX11" fmla="*/ 34975 w 67170"/>
              <a:gd name="connsiteY11" fmla="*/ 0 h 71208"/>
              <a:gd name="connsiteX12" fmla="*/ 47053 w 67170"/>
              <a:gd name="connsiteY12" fmla="*/ 1930 h 71208"/>
              <a:gd name="connsiteX13" fmla="*/ 53403 w 67170"/>
              <a:gd name="connsiteY13" fmla="*/ 3175 h 71208"/>
              <a:gd name="connsiteX14" fmla="*/ 57226 w 67170"/>
              <a:gd name="connsiteY14" fmla="*/ 914 h 71208"/>
              <a:gd name="connsiteX15" fmla="*/ 59359 w 67170"/>
              <a:gd name="connsiteY15" fmla="*/ 914 h 71208"/>
              <a:gd name="connsiteX16" fmla="*/ 59359 w 67170"/>
              <a:gd name="connsiteY16" fmla="*/ 20904 h 71208"/>
              <a:gd name="connsiteX17" fmla="*/ 57467 w 67170"/>
              <a:gd name="connsiteY17" fmla="*/ 20904 h 71208"/>
              <a:gd name="connsiteX18" fmla="*/ 49911 w 67170"/>
              <a:gd name="connsiteY18" fmla="*/ 7581 h 71208"/>
              <a:gd name="connsiteX19" fmla="*/ 34975 w 67170"/>
              <a:gd name="connsiteY19" fmla="*/ 2578 h 71208"/>
              <a:gd name="connsiteX20" fmla="*/ 17284 w 67170"/>
              <a:gd name="connsiteY20" fmla="*/ 11163 h 71208"/>
              <a:gd name="connsiteX21" fmla="*/ 10413 w 67170"/>
              <a:gd name="connsiteY21" fmla="*/ 33388 h 71208"/>
              <a:gd name="connsiteX22" fmla="*/ 18351 w 67170"/>
              <a:gd name="connsiteY22" fmla="*/ 58140 h 71208"/>
              <a:gd name="connsiteX23" fmla="*/ 38366 w 67170"/>
              <a:gd name="connsiteY23" fmla="*/ 67957 h 71208"/>
              <a:gd name="connsiteX24" fmla="*/ 49783 w 67170"/>
              <a:gd name="connsiteY24" fmla="*/ 60718 h 71208"/>
              <a:gd name="connsiteX25" fmla="*/ 49783 w 67170"/>
              <a:gd name="connsiteY25" fmla="*/ 53352 h 71208"/>
              <a:gd name="connsiteX26" fmla="*/ 48120 w 67170"/>
              <a:gd name="connsiteY26" fmla="*/ 44602 h 71208"/>
              <a:gd name="connsiteX27" fmla="*/ 42291 w 67170"/>
              <a:gd name="connsiteY27" fmla="*/ 42113 h 71208"/>
              <a:gd name="connsiteX28" fmla="*/ 39687 w 67170"/>
              <a:gd name="connsiteY28" fmla="*/ 42113 h 71208"/>
              <a:gd name="connsiteX29" fmla="*/ 39687 w 67170"/>
              <a:gd name="connsiteY29" fmla="*/ 40132 h 71208"/>
              <a:gd name="connsiteX30" fmla="*/ 67170 w 67170"/>
              <a:gd name="connsiteY30" fmla="*/ 40132 h 712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08">
                <a:moveTo>
                  <a:pt x="67170" y="40132"/>
                </a:moveTo>
                <a:lnTo>
                  <a:pt x="67170" y="42113"/>
                </a:lnTo>
                <a:cubicBezTo>
                  <a:pt x="64173" y="42113"/>
                  <a:pt x="62014" y="42786"/>
                  <a:pt x="60693" y="44170"/>
                </a:cubicBezTo>
                <a:cubicBezTo>
                  <a:pt x="59436" y="45542"/>
                  <a:pt x="58788" y="47917"/>
                  <a:pt x="58788" y="51269"/>
                </a:cubicBezTo>
                <a:lnTo>
                  <a:pt x="58788" y="69519"/>
                </a:lnTo>
                <a:cubicBezTo>
                  <a:pt x="57200" y="69951"/>
                  <a:pt x="54241" y="70345"/>
                  <a:pt x="49911" y="70688"/>
                </a:cubicBezTo>
                <a:cubicBezTo>
                  <a:pt x="45567" y="71043"/>
                  <a:pt x="42214" y="71208"/>
                  <a:pt x="39814" y="71208"/>
                </a:cubicBezTo>
                <a:cubicBezTo>
                  <a:pt x="27279" y="71208"/>
                  <a:pt x="17513" y="68110"/>
                  <a:pt x="10515" y="61963"/>
                </a:cubicBezTo>
                <a:cubicBezTo>
                  <a:pt x="3517" y="55778"/>
                  <a:pt x="0" y="47650"/>
                  <a:pt x="0" y="37528"/>
                </a:cubicBezTo>
                <a:cubicBezTo>
                  <a:pt x="0" y="30480"/>
                  <a:pt x="1536" y="24130"/>
                  <a:pt x="4610" y="18453"/>
                </a:cubicBezTo>
                <a:cubicBezTo>
                  <a:pt x="7658" y="12750"/>
                  <a:pt x="11925" y="8280"/>
                  <a:pt x="17462" y="4952"/>
                </a:cubicBezTo>
                <a:cubicBezTo>
                  <a:pt x="22948" y="1638"/>
                  <a:pt x="28778" y="0"/>
                  <a:pt x="34975" y="0"/>
                </a:cubicBezTo>
                <a:cubicBezTo>
                  <a:pt x="38646" y="0"/>
                  <a:pt x="42659" y="647"/>
                  <a:pt x="47053" y="1930"/>
                </a:cubicBezTo>
                <a:cubicBezTo>
                  <a:pt x="49834" y="2755"/>
                  <a:pt x="51968" y="3175"/>
                  <a:pt x="53403" y="3175"/>
                </a:cubicBezTo>
                <a:cubicBezTo>
                  <a:pt x="55333" y="3175"/>
                  <a:pt x="56603" y="2400"/>
                  <a:pt x="57226" y="914"/>
                </a:cubicBezTo>
                <a:lnTo>
                  <a:pt x="59359" y="914"/>
                </a:lnTo>
                <a:lnTo>
                  <a:pt x="59359" y="20904"/>
                </a:lnTo>
                <a:lnTo>
                  <a:pt x="57467" y="20904"/>
                </a:lnTo>
                <a:cubicBezTo>
                  <a:pt x="56680" y="15379"/>
                  <a:pt x="54178" y="10934"/>
                  <a:pt x="49911" y="7581"/>
                </a:cubicBezTo>
                <a:cubicBezTo>
                  <a:pt x="45643" y="4267"/>
                  <a:pt x="40678" y="2578"/>
                  <a:pt x="34975" y="2578"/>
                </a:cubicBezTo>
                <a:cubicBezTo>
                  <a:pt x="27774" y="2578"/>
                  <a:pt x="21907" y="5461"/>
                  <a:pt x="17284" y="11163"/>
                </a:cubicBezTo>
                <a:cubicBezTo>
                  <a:pt x="12725" y="16916"/>
                  <a:pt x="10413" y="24307"/>
                  <a:pt x="10413" y="33388"/>
                </a:cubicBezTo>
                <a:cubicBezTo>
                  <a:pt x="10413" y="43307"/>
                  <a:pt x="13068" y="51561"/>
                  <a:pt x="18351" y="58140"/>
                </a:cubicBezTo>
                <a:cubicBezTo>
                  <a:pt x="23660" y="64693"/>
                  <a:pt x="30340" y="67957"/>
                  <a:pt x="38366" y="67957"/>
                </a:cubicBezTo>
                <a:cubicBezTo>
                  <a:pt x="45961" y="67957"/>
                  <a:pt x="49783" y="65557"/>
                  <a:pt x="49783" y="60718"/>
                </a:cubicBezTo>
                <a:lnTo>
                  <a:pt x="49783" y="53352"/>
                </a:lnTo>
                <a:cubicBezTo>
                  <a:pt x="49783" y="49187"/>
                  <a:pt x="49212" y="46253"/>
                  <a:pt x="48120" y="44602"/>
                </a:cubicBezTo>
                <a:cubicBezTo>
                  <a:pt x="47002" y="42938"/>
                  <a:pt x="45072" y="42113"/>
                  <a:pt x="42291" y="42113"/>
                </a:cubicBezTo>
                <a:lnTo>
                  <a:pt x="39687" y="42113"/>
                </a:lnTo>
                <a:lnTo>
                  <a:pt x="39687" y="40132"/>
                </a:lnTo>
                <a:lnTo>
                  <a:pt x="67170" y="40132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44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26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6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19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15 h 69583"/>
              <a:gd name="connsiteX18" fmla="*/ 7708 w 70116"/>
              <a:gd name="connsiteY18" fmla="*/ 12826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17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26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2"/>
                  <a:pt x="62407" y="12826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19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89"/>
                  <a:pt x="7708" y="53238"/>
                  <a:pt x="7708" y="46215"/>
                </a:cubicBezTo>
                <a:lnTo>
                  <a:pt x="7708" y="12826"/>
                </a:lnTo>
                <a:cubicBezTo>
                  <a:pt x="7708" y="8762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81"/>
                  <a:pt x="18351" y="4317"/>
                </a:cubicBezTo>
                <a:cubicBezTo>
                  <a:pt x="17259" y="5854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41"/>
                  <a:pt x="18249" y="57010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68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67"/>
          </a:xfrm>
          <a:custGeom>
            <a:avLst/>
            <a:gdLst>
              <a:gd name="connsiteX0" fmla="*/ 12598 w 12598"/>
              <a:gd name="connsiteY0" fmla="*/ 16967 h 16967"/>
              <a:gd name="connsiteX1" fmla="*/ 0 w 12598"/>
              <a:gd name="connsiteY1" fmla="*/ 16967 h 16967"/>
              <a:gd name="connsiteX2" fmla="*/ 0 w 12598"/>
              <a:gd name="connsiteY2" fmla="*/ 0 h 16967"/>
              <a:gd name="connsiteX3" fmla="*/ 12598 w 12598"/>
              <a:gd name="connsiteY3" fmla="*/ 0 h 16967"/>
              <a:gd name="connsiteX4" fmla="*/ 12598 w 12598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67">
                <a:moveTo>
                  <a:pt x="12598" y="16967"/>
                </a:moveTo>
                <a:lnTo>
                  <a:pt x="0" y="16967"/>
                </a:lnTo>
                <a:lnTo>
                  <a:pt x="0" y="0"/>
                </a:lnTo>
                <a:lnTo>
                  <a:pt x="12598" y="0"/>
                </a:lnTo>
                <a:lnTo>
                  <a:pt x="12598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51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86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76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188"/>
            <a:ext cx="12598" cy="25628"/>
          </a:xfrm>
          <a:custGeom>
            <a:avLst/>
            <a:gdLst>
              <a:gd name="connsiteX0" fmla="*/ 12598 w 12598"/>
              <a:gd name="connsiteY0" fmla="*/ 25628 h 25628"/>
              <a:gd name="connsiteX1" fmla="*/ 0 w 12598"/>
              <a:gd name="connsiteY1" fmla="*/ 25628 h 25628"/>
              <a:gd name="connsiteX2" fmla="*/ 0 w 12598"/>
              <a:gd name="connsiteY2" fmla="*/ 0 h 25628"/>
              <a:gd name="connsiteX3" fmla="*/ 12598 w 12598"/>
              <a:gd name="connsiteY3" fmla="*/ 0 h 25628"/>
              <a:gd name="connsiteX4" fmla="*/ 12598 w 12598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28">
                <a:moveTo>
                  <a:pt x="12598" y="25628"/>
                </a:moveTo>
                <a:lnTo>
                  <a:pt x="0" y="25628"/>
                </a:lnTo>
                <a:lnTo>
                  <a:pt x="0" y="0"/>
                </a:lnTo>
                <a:lnTo>
                  <a:pt x="12598" y="0"/>
                </a:lnTo>
                <a:lnTo>
                  <a:pt x="12598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67"/>
          </a:xfrm>
          <a:custGeom>
            <a:avLst/>
            <a:gdLst>
              <a:gd name="connsiteX0" fmla="*/ 12445 w 12446"/>
              <a:gd name="connsiteY0" fmla="*/ 16967 h 16967"/>
              <a:gd name="connsiteX1" fmla="*/ 0 w 12446"/>
              <a:gd name="connsiteY1" fmla="*/ 16967 h 16967"/>
              <a:gd name="connsiteX2" fmla="*/ 0 w 12446"/>
              <a:gd name="connsiteY2" fmla="*/ 0 h 16967"/>
              <a:gd name="connsiteX3" fmla="*/ 12445 w 12446"/>
              <a:gd name="connsiteY3" fmla="*/ 0 h 16967"/>
              <a:gd name="connsiteX4" fmla="*/ 12445 w 12446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67">
                <a:moveTo>
                  <a:pt x="12445" y="16967"/>
                </a:moveTo>
                <a:lnTo>
                  <a:pt x="0" y="16967"/>
                </a:lnTo>
                <a:lnTo>
                  <a:pt x="0" y="0"/>
                </a:lnTo>
                <a:lnTo>
                  <a:pt x="12445" y="0"/>
                </a:lnTo>
                <a:lnTo>
                  <a:pt x="12445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68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188"/>
            <a:ext cx="12446" cy="25628"/>
          </a:xfrm>
          <a:custGeom>
            <a:avLst/>
            <a:gdLst>
              <a:gd name="connsiteX0" fmla="*/ 12445 w 12446"/>
              <a:gd name="connsiteY0" fmla="*/ 25628 h 25628"/>
              <a:gd name="connsiteX1" fmla="*/ 0 w 12446"/>
              <a:gd name="connsiteY1" fmla="*/ 25628 h 25628"/>
              <a:gd name="connsiteX2" fmla="*/ 0 w 12446"/>
              <a:gd name="connsiteY2" fmla="*/ 0 h 25628"/>
              <a:gd name="connsiteX3" fmla="*/ 12445 w 12446"/>
              <a:gd name="connsiteY3" fmla="*/ 0 h 25628"/>
              <a:gd name="connsiteX4" fmla="*/ 12445 w 12446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28">
                <a:moveTo>
                  <a:pt x="12445" y="25628"/>
                </a:moveTo>
                <a:lnTo>
                  <a:pt x="0" y="25628"/>
                </a:lnTo>
                <a:lnTo>
                  <a:pt x="0" y="0"/>
                </a:lnTo>
                <a:lnTo>
                  <a:pt x="12445" y="0"/>
                </a:lnTo>
                <a:lnTo>
                  <a:pt x="12445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86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76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85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590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590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590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590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590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590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590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590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891"/>
            <a:ext cx="24536" cy="12623"/>
          </a:xfrm>
          <a:custGeom>
            <a:avLst/>
            <a:gdLst>
              <a:gd name="connsiteX0" fmla="*/ 24536 w 24536"/>
              <a:gd name="connsiteY0" fmla="*/ 12623 h 12623"/>
              <a:gd name="connsiteX1" fmla="*/ 0 w 24536"/>
              <a:gd name="connsiteY1" fmla="*/ 12623 h 12623"/>
              <a:gd name="connsiteX2" fmla="*/ 0 w 24536"/>
              <a:gd name="connsiteY2" fmla="*/ 0 h 12623"/>
              <a:gd name="connsiteX3" fmla="*/ 24536 w 24536"/>
              <a:gd name="connsiteY3" fmla="*/ 0 h 12623"/>
              <a:gd name="connsiteX4" fmla="*/ 24536 w 24536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23">
                <a:moveTo>
                  <a:pt x="24536" y="12623"/>
                </a:moveTo>
                <a:lnTo>
                  <a:pt x="0" y="12623"/>
                </a:lnTo>
                <a:lnTo>
                  <a:pt x="0" y="0"/>
                </a:lnTo>
                <a:lnTo>
                  <a:pt x="24536" y="0"/>
                </a:lnTo>
                <a:lnTo>
                  <a:pt x="24536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891"/>
            <a:ext cx="152" cy="12623"/>
          </a:xfrm>
          <a:custGeom>
            <a:avLst/>
            <a:gdLst>
              <a:gd name="connsiteX0" fmla="*/ 152 w 152"/>
              <a:gd name="connsiteY0" fmla="*/ 12623 h 12623"/>
              <a:gd name="connsiteX1" fmla="*/ 0 w 152"/>
              <a:gd name="connsiteY1" fmla="*/ 12623 h 12623"/>
              <a:gd name="connsiteX2" fmla="*/ 0 w 152"/>
              <a:gd name="connsiteY2" fmla="*/ 0 h 12623"/>
              <a:gd name="connsiteX3" fmla="*/ 152 w 152"/>
              <a:gd name="connsiteY3" fmla="*/ 0 h 12623"/>
              <a:gd name="connsiteX4" fmla="*/ 152 w 15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23">
                <a:moveTo>
                  <a:pt x="152" y="12623"/>
                </a:moveTo>
                <a:lnTo>
                  <a:pt x="0" y="12623"/>
                </a:lnTo>
                <a:lnTo>
                  <a:pt x="0" y="0"/>
                </a:lnTo>
                <a:lnTo>
                  <a:pt x="152" y="0"/>
                </a:lnTo>
                <a:lnTo>
                  <a:pt x="15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891"/>
            <a:ext cx="17259" cy="12623"/>
          </a:xfrm>
          <a:custGeom>
            <a:avLst/>
            <a:gdLst>
              <a:gd name="connsiteX0" fmla="*/ 17259 w 17259"/>
              <a:gd name="connsiteY0" fmla="*/ 12623 h 12623"/>
              <a:gd name="connsiteX1" fmla="*/ 0 w 17259"/>
              <a:gd name="connsiteY1" fmla="*/ 12623 h 12623"/>
              <a:gd name="connsiteX2" fmla="*/ 0 w 17259"/>
              <a:gd name="connsiteY2" fmla="*/ 0 h 12623"/>
              <a:gd name="connsiteX3" fmla="*/ 17259 w 17259"/>
              <a:gd name="connsiteY3" fmla="*/ 0 h 12623"/>
              <a:gd name="connsiteX4" fmla="*/ 17259 w 1725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23">
                <a:moveTo>
                  <a:pt x="17259" y="12623"/>
                </a:moveTo>
                <a:lnTo>
                  <a:pt x="0" y="12623"/>
                </a:lnTo>
                <a:lnTo>
                  <a:pt x="0" y="0"/>
                </a:lnTo>
                <a:lnTo>
                  <a:pt x="17259" y="0"/>
                </a:lnTo>
                <a:lnTo>
                  <a:pt x="17259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891"/>
            <a:ext cx="20408" cy="12623"/>
          </a:xfrm>
          <a:custGeom>
            <a:avLst/>
            <a:gdLst>
              <a:gd name="connsiteX0" fmla="*/ 20408 w 20408"/>
              <a:gd name="connsiteY0" fmla="*/ 12623 h 12623"/>
              <a:gd name="connsiteX1" fmla="*/ 0 w 20408"/>
              <a:gd name="connsiteY1" fmla="*/ 12623 h 12623"/>
              <a:gd name="connsiteX2" fmla="*/ 0 w 20408"/>
              <a:gd name="connsiteY2" fmla="*/ 0 h 12623"/>
              <a:gd name="connsiteX3" fmla="*/ 20408 w 20408"/>
              <a:gd name="connsiteY3" fmla="*/ 0 h 12623"/>
              <a:gd name="connsiteX4" fmla="*/ 20408 w 20408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23">
                <a:moveTo>
                  <a:pt x="20408" y="12623"/>
                </a:moveTo>
                <a:lnTo>
                  <a:pt x="0" y="12623"/>
                </a:lnTo>
                <a:lnTo>
                  <a:pt x="0" y="0"/>
                </a:lnTo>
                <a:lnTo>
                  <a:pt x="20408" y="0"/>
                </a:lnTo>
                <a:lnTo>
                  <a:pt x="20408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891"/>
            <a:ext cx="16992" cy="12623"/>
          </a:xfrm>
          <a:custGeom>
            <a:avLst/>
            <a:gdLst>
              <a:gd name="connsiteX0" fmla="*/ 16992 w 16992"/>
              <a:gd name="connsiteY0" fmla="*/ 12623 h 12623"/>
              <a:gd name="connsiteX1" fmla="*/ 0 w 16992"/>
              <a:gd name="connsiteY1" fmla="*/ 12623 h 12623"/>
              <a:gd name="connsiteX2" fmla="*/ 0 w 16992"/>
              <a:gd name="connsiteY2" fmla="*/ 0 h 12623"/>
              <a:gd name="connsiteX3" fmla="*/ 16992 w 16992"/>
              <a:gd name="connsiteY3" fmla="*/ 0 h 12623"/>
              <a:gd name="connsiteX4" fmla="*/ 16992 w 1699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23">
                <a:moveTo>
                  <a:pt x="16992" y="12623"/>
                </a:moveTo>
                <a:lnTo>
                  <a:pt x="0" y="12623"/>
                </a:lnTo>
                <a:lnTo>
                  <a:pt x="0" y="0"/>
                </a:lnTo>
                <a:lnTo>
                  <a:pt x="16992" y="0"/>
                </a:lnTo>
                <a:lnTo>
                  <a:pt x="1699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891"/>
            <a:ext cx="99961" cy="12623"/>
          </a:xfrm>
          <a:custGeom>
            <a:avLst/>
            <a:gdLst>
              <a:gd name="connsiteX0" fmla="*/ 0 w 99961"/>
              <a:gd name="connsiteY0" fmla="*/ 6311 h 12623"/>
              <a:gd name="connsiteX1" fmla="*/ 99961 w 99961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23">
                <a:moveTo>
                  <a:pt x="0" y="6311"/>
                </a:moveTo>
                <a:lnTo>
                  <a:pt x="99961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891"/>
            <a:ext cx="17119" cy="12623"/>
          </a:xfrm>
          <a:custGeom>
            <a:avLst/>
            <a:gdLst>
              <a:gd name="connsiteX0" fmla="*/ 17119 w 17119"/>
              <a:gd name="connsiteY0" fmla="*/ 12623 h 12623"/>
              <a:gd name="connsiteX1" fmla="*/ 0 w 17119"/>
              <a:gd name="connsiteY1" fmla="*/ 12623 h 12623"/>
              <a:gd name="connsiteX2" fmla="*/ 0 w 17119"/>
              <a:gd name="connsiteY2" fmla="*/ 0 h 12623"/>
              <a:gd name="connsiteX3" fmla="*/ 17119 w 17119"/>
              <a:gd name="connsiteY3" fmla="*/ 0 h 12623"/>
              <a:gd name="connsiteX4" fmla="*/ 17119 w 1711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23">
                <a:moveTo>
                  <a:pt x="17119" y="12623"/>
                </a:moveTo>
                <a:lnTo>
                  <a:pt x="0" y="12623"/>
                </a:lnTo>
                <a:lnTo>
                  <a:pt x="0" y="0"/>
                </a:lnTo>
                <a:lnTo>
                  <a:pt x="17119" y="0"/>
                </a:lnTo>
                <a:lnTo>
                  <a:pt x="17119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891"/>
            <a:ext cx="107353" cy="12623"/>
          </a:xfrm>
          <a:custGeom>
            <a:avLst/>
            <a:gdLst>
              <a:gd name="connsiteX0" fmla="*/ 0 w 107353"/>
              <a:gd name="connsiteY0" fmla="*/ 6311 h 12623"/>
              <a:gd name="connsiteX1" fmla="*/ 107353 w 107353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23">
                <a:moveTo>
                  <a:pt x="0" y="6311"/>
                </a:moveTo>
                <a:lnTo>
                  <a:pt x="107353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22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6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41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62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41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888"/>
            <a:ext cx="12573" cy="28917"/>
          </a:xfrm>
          <a:custGeom>
            <a:avLst/>
            <a:gdLst>
              <a:gd name="connsiteX0" fmla="*/ 0 w 12573"/>
              <a:gd name="connsiteY0" fmla="*/ 28917 h 28917"/>
              <a:gd name="connsiteX1" fmla="*/ 12573 w 12573"/>
              <a:gd name="connsiteY1" fmla="*/ 28917 h 28917"/>
              <a:gd name="connsiteX2" fmla="*/ 12573 w 12573"/>
              <a:gd name="connsiteY2" fmla="*/ 0 h 28917"/>
              <a:gd name="connsiteX3" fmla="*/ 0 w 12573"/>
              <a:gd name="connsiteY3" fmla="*/ 0 h 28917"/>
              <a:gd name="connsiteX4" fmla="*/ 0 w 12573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17">
                <a:moveTo>
                  <a:pt x="0" y="28917"/>
                </a:moveTo>
                <a:lnTo>
                  <a:pt x="12573" y="28917"/>
                </a:lnTo>
                <a:lnTo>
                  <a:pt x="12573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22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22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12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62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22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6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6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41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41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6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1559725"/>
            <a:ext cx="8361629" cy="4406900"/>
          </a:xfrm>
          <a:custGeom>
            <a:avLst/>
            <a:gdLst>
              <a:gd name="connsiteX0" fmla="*/ 0 w 8361629"/>
              <a:gd name="connsiteY0" fmla="*/ 0 h 4406900"/>
              <a:gd name="connsiteX1" fmla="*/ 8361629 w 8361629"/>
              <a:gd name="connsiteY1" fmla="*/ 0 h 4406900"/>
              <a:gd name="connsiteX2" fmla="*/ 8361629 w 8361629"/>
              <a:gd name="connsiteY2" fmla="*/ 4406899 h 4406900"/>
              <a:gd name="connsiteX3" fmla="*/ 0 w 8361629"/>
              <a:gd name="connsiteY3" fmla="*/ 4406899 h 4406900"/>
              <a:gd name="connsiteX4" fmla="*/ 0 w 8361629"/>
              <a:gd name="connsiteY4" fmla="*/ 0 h 440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4406900">
                <a:moveTo>
                  <a:pt x="0" y="0"/>
                </a:moveTo>
                <a:lnTo>
                  <a:pt x="8361629" y="0"/>
                </a:lnTo>
                <a:lnTo>
                  <a:pt x="8361629" y="4406899"/>
                </a:lnTo>
                <a:lnTo>
                  <a:pt x="0" y="44068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331783" y="3468966"/>
            <a:ext cx="8361616" cy="91439"/>
          </a:xfrm>
          <a:custGeom>
            <a:avLst/>
            <a:gdLst>
              <a:gd name="connsiteX0" fmla="*/ 0 w 8361616"/>
              <a:gd name="connsiteY0" fmla="*/ 0 h 91439"/>
              <a:gd name="connsiteX1" fmla="*/ 8361616 w 8361616"/>
              <a:gd name="connsiteY1" fmla="*/ 0 h 91439"/>
              <a:gd name="connsiteX2" fmla="*/ 8361616 w 8361616"/>
              <a:gd name="connsiteY2" fmla="*/ 91439 h 91439"/>
              <a:gd name="connsiteX3" fmla="*/ 0 w 8361616"/>
              <a:gd name="connsiteY3" fmla="*/ 91439 h 91439"/>
              <a:gd name="connsiteX4" fmla="*/ 0 w 8361616"/>
              <a:gd name="connsiteY4" fmla="*/ 0 h 914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91439">
                <a:moveTo>
                  <a:pt x="0" y="0"/>
                </a:moveTo>
                <a:lnTo>
                  <a:pt x="8361616" y="0"/>
                </a:lnTo>
                <a:lnTo>
                  <a:pt x="8361616" y="91439"/>
                </a:lnTo>
                <a:lnTo>
                  <a:pt x="0" y="9143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601550" y="2024661"/>
            <a:ext cx="854303" cy="854303"/>
          </a:xfrm>
          <a:custGeom>
            <a:avLst/>
            <a:gdLst>
              <a:gd name="connsiteX0" fmla="*/ 0 w 854303"/>
              <a:gd name="connsiteY0" fmla="*/ 427164 h 854303"/>
              <a:gd name="connsiteX1" fmla="*/ 427151 w 854303"/>
              <a:gd name="connsiteY1" fmla="*/ 0 h 854303"/>
              <a:gd name="connsiteX2" fmla="*/ 854303 w 854303"/>
              <a:gd name="connsiteY2" fmla="*/ 427164 h 854303"/>
              <a:gd name="connsiteX3" fmla="*/ 427151 w 854303"/>
              <a:gd name="connsiteY3" fmla="*/ 854303 h 854303"/>
              <a:gd name="connsiteX4" fmla="*/ 0 w 854303"/>
              <a:gd name="connsiteY4" fmla="*/ 427164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64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64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64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763140" y="2186269"/>
            <a:ext cx="531114" cy="531088"/>
          </a:xfrm>
          <a:custGeom>
            <a:avLst/>
            <a:gdLst>
              <a:gd name="connsiteX0" fmla="*/ 0 w 531114"/>
              <a:gd name="connsiteY0" fmla="*/ 265557 h 531088"/>
              <a:gd name="connsiteX1" fmla="*/ 265556 w 531114"/>
              <a:gd name="connsiteY1" fmla="*/ 0 h 531088"/>
              <a:gd name="connsiteX2" fmla="*/ 531113 w 531114"/>
              <a:gd name="connsiteY2" fmla="*/ 265557 h 531088"/>
              <a:gd name="connsiteX3" fmla="*/ 265556 w 531114"/>
              <a:gd name="connsiteY3" fmla="*/ 531088 h 531088"/>
              <a:gd name="connsiteX4" fmla="*/ 0 w 531114"/>
              <a:gd name="connsiteY4" fmla="*/ 265557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4" h="531088">
                <a:moveTo>
                  <a:pt x="0" y="265557"/>
                </a:moveTo>
                <a:cubicBezTo>
                  <a:pt x="0" y="118884"/>
                  <a:pt x="118897" y="0"/>
                  <a:pt x="265556" y="0"/>
                </a:cubicBezTo>
                <a:cubicBezTo>
                  <a:pt x="412216" y="0"/>
                  <a:pt x="531113" y="118884"/>
                  <a:pt x="531113" y="265557"/>
                </a:cubicBezTo>
                <a:cubicBezTo>
                  <a:pt x="531113" y="412203"/>
                  <a:pt x="412216" y="531088"/>
                  <a:pt x="265556" y="531088"/>
                </a:cubicBezTo>
                <a:cubicBezTo>
                  <a:pt x="118897" y="531088"/>
                  <a:pt x="0" y="412203"/>
                  <a:pt x="0" y="26555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763153" y="2186269"/>
            <a:ext cx="531088" cy="531088"/>
          </a:xfrm>
          <a:custGeom>
            <a:avLst/>
            <a:gdLst>
              <a:gd name="connsiteX0" fmla="*/ 0 w 531088"/>
              <a:gd name="connsiteY0" fmla="*/ 265557 h 531088"/>
              <a:gd name="connsiteX1" fmla="*/ 265544 w 531088"/>
              <a:gd name="connsiteY1" fmla="*/ 0 h 531088"/>
              <a:gd name="connsiteX2" fmla="*/ 531088 w 531088"/>
              <a:gd name="connsiteY2" fmla="*/ 265557 h 531088"/>
              <a:gd name="connsiteX3" fmla="*/ 265544 w 531088"/>
              <a:gd name="connsiteY3" fmla="*/ 531088 h 531088"/>
              <a:gd name="connsiteX4" fmla="*/ 0 w 531088"/>
              <a:gd name="connsiteY4" fmla="*/ 265557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57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57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5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960895" y="2256289"/>
            <a:ext cx="135610" cy="135610"/>
          </a:xfrm>
          <a:custGeom>
            <a:avLst/>
            <a:gdLst>
              <a:gd name="connsiteX0" fmla="*/ 0 w 135610"/>
              <a:gd name="connsiteY0" fmla="*/ 67817 h 135610"/>
              <a:gd name="connsiteX1" fmla="*/ 67805 w 135610"/>
              <a:gd name="connsiteY1" fmla="*/ 0 h 135610"/>
              <a:gd name="connsiteX2" fmla="*/ 135610 w 135610"/>
              <a:gd name="connsiteY2" fmla="*/ 67817 h 135610"/>
              <a:gd name="connsiteX3" fmla="*/ 67805 w 135610"/>
              <a:gd name="connsiteY3" fmla="*/ 135610 h 135610"/>
              <a:gd name="connsiteX4" fmla="*/ 0 w 135610"/>
              <a:gd name="connsiteY4" fmla="*/ 67817 h 135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5610" h="135610">
                <a:moveTo>
                  <a:pt x="0" y="67817"/>
                </a:moveTo>
                <a:cubicBezTo>
                  <a:pt x="0" y="30365"/>
                  <a:pt x="30352" y="0"/>
                  <a:pt x="67805" y="0"/>
                </a:cubicBezTo>
                <a:cubicBezTo>
                  <a:pt x="105257" y="0"/>
                  <a:pt x="135610" y="30365"/>
                  <a:pt x="135610" y="67817"/>
                </a:cubicBezTo>
                <a:cubicBezTo>
                  <a:pt x="135610" y="105244"/>
                  <a:pt x="105257" y="135610"/>
                  <a:pt x="67805" y="135610"/>
                </a:cubicBezTo>
                <a:cubicBezTo>
                  <a:pt x="30352" y="135610"/>
                  <a:pt x="0" y="105244"/>
                  <a:pt x="0" y="67817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972629" y="2439123"/>
            <a:ext cx="112141" cy="203200"/>
          </a:xfrm>
          <a:custGeom>
            <a:avLst/>
            <a:gdLst>
              <a:gd name="connsiteX0" fmla="*/ 112141 w 112141"/>
              <a:gd name="connsiteY0" fmla="*/ 203200 h 203200"/>
              <a:gd name="connsiteX1" fmla="*/ 0 w 112141"/>
              <a:gd name="connsiteY1" fmla="*/ 203200 h 203200"/>
              <a:gd name="connsiteX2" fmla="*/ 0 w 112141"/>
              <a:gd name="connsiteY2" fmla="*/ 0 h 203200"/>
              <a:gd name="connsiteX3" fmla="*/ 112141 w 112141"/>
              <a:gd name="connsiteY3" fmla="*/ 0 h 203200"/>
              <a:gd name="connsiteX4" fmla="*/ 112141 w 112141"/>
              <a:gd name="connsiteY4" fmla="*/ 2032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2141" h="203200">
                <a:moveTo>
                  <a:pt x="112141" y="203200"/>
                </a:moveTo>
                <a:lnTo>
                  <a:pt x="0" y="203200"/>
                </a:lnTo>
                <a:lnTo>
                  <a:pt x="0" y="0"/>
                </a:lnTo>
                <a:lnTo>
                  <a:pt x="112141" y="0"/>
                </a:lnTo>
                <a:lnTo>
                  <a:pt x="112141" y="20320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536700"/>
            <a:ext cx="127000" cy="19431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3505200"/>
            <a:ext cx="127000" cy="2489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74" name="TextBox 1"/>
          <p:cNvSpPr txBox="1"/>
          <p:nvPr/>
        </p:nvSpPr>
        <p:spPr>
          <a:xfrm>
            <a:off x="2552700" y="618331"/>
            <a:ext cx="6451600" cy="4762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ВНЕШНИЕ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ВНУТРЕННИЕ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ЭКСПЕРТНЫЕ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УРОВНИ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Внутренние: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Направление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пациентов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трудных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случаях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врачам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общей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практики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других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центров,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обладающих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дополнительной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узкой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специализацией.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Внешние: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Четко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прописанная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маршрутизация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пациентов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направлении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другие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медицинские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учреждения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ОМС,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доступная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каждому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врачу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интранете.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49"/>
          </a:xfrm>
          <a:custGeom>
            <a:avLst/>
            <a:gdLst>
              <a:gd name="connsiteX0" fmla="*/ 137617 w 139953"/>
              <a:gd name="connsiteY0" fmla="*/ 143649 h 143649"/>
              <a:gd name="connsiteX1" fmla="*/ 0 w 139953"/>
              <a:gd name="connsiteY1" fmla="*/ 143649 h 143649"/>
              <a:gd name="connsiteX2" fmla="*/ 0 w 139953"/>
              <a:gd name="connsiteY2" fmla="*/ 138861 h 143649"/>
              <a:gd name="connsiteX3" fmla="*/ 20116 w 139953"/>
              <a:gd name="connsiteY3" fmla="*/ 138861 h 143649"/>
              <a:gd name="connsiteX4" fmla="*/ 20116 w 139953"/>
              <a:gd name="connsiteY4" fmla="*/ 4787 h 143649"/>
              <a:gd name="connsiteX5" fmla="*/ 0 w 139953"/>
              <a:gd name="connsiteY5" fmla="*/ 4787 h 143649"/>
              <a:gd name="connsiteX6" fmla="*/ 0 w 139953"/>
              <a:gd name="connsiteY6" fmla="*/ 0 h 143649"/>
              <a:gd name="connsiteX7" fmla="*/ 134340 w 139953"/>
              <a:gd name="connsiteY7" fmla="*/ 0 h 143649"/>
              <a:gd name="connsiteX8" fmla="*/ 135978 w 139953"/>
              <a:gd name="connsiteY8" fmla="*/ 46012 h 143649"/>
              <a:gd name="connsiteX9" fmla="*/ 127647 w 139953"/>
              <a:gd name="connsiteY9" fmla="*/ 46012 h 143649"/>
              <a:gd name="connsiteX10" fmla="*/ 118173 w 139953"/>
              <a:gd name="connsiteY10" fmla="*/ 21907 h 143649"/>
              <a:gd name="connsiteX11" fmla="*/ 78587 w 139953"/>
              <a:gd name="connsiteY11" fmla="*/ 4787 h 143649"/>
              <a:gd name="connsiteX12" fmla="*/ 56133 w 139953"/>
              <a:gd name="connsiteY12" fmla="*/ 4787 h 143649"/>
              <a:gd name="connsiteX13" fmla="*/ 56133 w 139953"/>
              <a:gd name="connsiteY13" fmla="*/ 62293 h 143649"/>
              <a:gd name="connsiteX14" fmla="*/ 71462 w 139953"/>
              <a:gd name="connsiteY14" fmla="*/ 62293 h 143649"/>
              <a:gd name="connsiteX15" fmla="*/ 87909 w 139953"/>
              <a:gd name="connsiteY15" fmla="*/ 56134 h 143649"/>
              <a:gd name="connsiteX16" fmla="*/ 95872 w 139953"/>
              <a:gd name="connsiteY16" fmla="*/ 36144 h 143649"/>
              <a:gd name="connsiteX17" fmla="*/ 103962 w 139953"/>
              <a:gd name="connsiteY17" fmla="*/ 36144 h 143649"/>
              <a:gd name="connsiteX18" fmla="*/ 103962 w 139953"/>
              <a:gd name="connsiteY18" fmla="*/ 93662 h 143649"/>
              <a:gd name="connsiteX19" fmla="*/ 95872 w 139953"/>
              <a:gd name="connsiteY19" fmla="*/ 93662 h 143649"/>
              <a:gd name="connsiteX20" fmla="*/ 92570 w 139953"/>
              <a:gd name="connsiteY20" fmla="*/ 78460 h 143649"/>
              <a:gd name="connsiteX21" fmla="*/ 71462 w 139953"/>
              <a:gd name="connsiteY21" fmla="*/ 67106 h 143649"/>
              <a:gd name="connsiteX22" fmla="*/ 56133 w 139953"/>
              <a:gd name="connsiteY22" fmla="*/ 67106 h 143649"/>
              <a:gd name="connsiteX23" fmla="*/ 56133 w 139953"/>
              <a:gd name="connsiteY23" fmla="*/ 138861 h 143649"/>
              <a:gd name="connsiteX24" fmla="*/ 78587 w 139953"/>
              <a:gd name="connsiteY24" fmla="*/ 138861 h 143649"/>
              <a:gd name="connsiteX25" fmla="*/ 119291 w 139953"/>
              <a:gd name="connsiteY25" fmla="*/ 121056 h 143649"/>
              <a:gd name="connsiteX26" fmla="*/ 132016 w 139953"/>
              <a:gd name="connsiteY26" fmla="*/ 96151 h 143649"/>
              <a:gd name="connsiteX27" fmla="*/ 139953 w 139953"/>
              <a:gd name="connsiteY27" fmla="*/ 96151 h 143649"/>
              <a:gd name="connsiteX28" fmla="*/ 137617 w 139953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49">
                <a:moveTo>
                  <a:pt x="137617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20116" y="138861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12"/>
                </a:lnTo>
                <a:lnTo>
                  <a:pt x="127647" y="46012"/>
                </a:lnTo>
                <a:cubicBezTo>
                  <a:pt x="126949" y="39712"/>
                  <a:pt x="123926" y="29845"/>
                  <a:pt x="118173" y="21907"/>
                </a:cubicBezTo>
                <a:cubicBezTo>
                  <a:pt x="113652" y="15328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293"/>
                </a:lnTo>
                <a:lnTo>
                  <a:pt x="71462" y="62293"/>
                </a:lnTo>
                <a:cubicBezTo>
                  <a:pt x="77520" y="62293"/>
                  <a:pt x="82575" y="61226"/>
                  <a:pt x="87909" y="56134"/>
                </a:cubicBezTo>
                <a:cubicBezTo>
                  <a:pt x="93535" y="50660"/>
                  <a:pt x="95872" y="42862"/>
                  <a:pt x="95872" y="36144"/>
                </a:cubicBezTo>
                <a:lnTo>
                  <a:pt x="103962" y="36144"/>
                </a:lnTo>
                <a:lnTo>
                  <a:pt x="103962" y="93662"/>
                </a:lnTo>
                <a:lnTo>
                  <a:pt x="95872" y="93662"/>
                </a:lnTo>
                <a:cubicBezTo>
                  <a:pt x="95872" y="89001"/>
                  <a:pt x="94907" y="82854"/>
                  <a:pt x="92570" y="78460"/>
                </a:cubicBezTo>
                <a:cubicBezTo>
                  <a:pt x="86817" y="67525"/>
                  <a:pt x="75857" y="67106"/>
                  <a:pt x="71462" y="67106"/>
                </a:cubicBezTo>
                <a:lnTo>
                  <a:pt x="56133" y="67106"/>
                </a:lnTo>
                <a:lnTo>
                  <a:pt x="56133" y="138861"/>
                </a:lnTo>
                <a:lnTo>
                  <a:pt x="78587" y="138861"/>
                </a:lnTo>
                <a:cubicBezTo>
                  <a:pt x="96964" y="138861"/>
                  <a:pt x="111328" y="130111"/>
                  <a:pt x="119291" y="121056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49"/>
          </a:xfrm>
          <a:custGeom>
            <a:avLst/>
            <a:gdLst>
              <a:gd name="connsiteX0" fmla="*/ 191312 w 191312"/>
              <a:gd name="connsiteY0" fmla="*/ 143649 h 143649"/>
              <a:gd name="connsiteX1" fmla="*/ 115455 w 191312"/>
              <a:gd name="connsiteY1" fmla="*/ 143649 h 143649"/>
              <a:gd name="connsiteX2" fmla="*/ 115455 w 191312"/>
              <a:gd name="connsiteY2" fmla="*/ 138861 h 143649"/>
              <a:gd name="connsiteX3" fmla="*/ 135178 w 191312"/>
              <a:gd name="connsiteY3" fmla="*/ 138861 h 143649"/>
              <a:gd name="connsiteX4" fmla="*/ 135178 w 191312"/>
              <a:gd name="connsiteY4" fmla="*/ 11633 h 143649"/>
              <a:gd name="connsiteX5" fmla="*/ 84086 w 191312"/>
              <a:gd name="connsiteY5" fmla="*/ 143649 h 143649"/>
              <a:gd name="connsiteX6" fmla="*/ 79413 w 191312"/>
              <a:gd name="connsiteY6" fmla="*/ 143649 h 143649"/>
              <a:gd name="connsiteX7" fmla="*/ 27647 w 191312"/>
              <a:gd name="connsiteY7" fmla="*/ 11633 h 143649"/>
              <a:gd name="connsiteX8" fmla="*/ 27647 w 191312"/>
              <a:gd name="connsiteY8" fmla="*/ 110782 h 143649"/>
              <a:gd name="connsiteX9" fmla="*/ 32308 w 191312"/>
              <a:gd name="connsiteY9" fmla="*/ 132981 h 143649"/>
              <a:gd name="connsiteX10" fmla="*/ 46012 w 191312"/>
              <a:gd name="connsiteY10" fmla="*/ 138861 h 143649"/>
              <a:gd name="connsiteX11" fmla="*/ 46012 w 191312"/>
              <a:gd name="connsiteY11" fmla="*/ 143649 h 143649"/>
              <a:gd name="connsiteX12" fmla="*/ 0 w 191312"/>
              <a:gd name="connsiteY12" fmla="*/ 143649 h 143649"/>
              <a:gd name="connsiteX13" fmla="*/ 0 w 191312"/>
              <a:gd name="connsiteY13" fmla="*/ 138861 h 143649"/>
              <a:gd name="connsiteX14" fmla="*/ 14655 w 191312"/>
              <a:gd name="connsiteY14" fmla="*/ 132283 h 143649"/>
              <a:gd name="connsiteX15" fmla="*/ 20281 w 191312"/>
              <a:gd name="connsiteY15" fmla="*/ 109842 h 143649"/>
              <a:gd name="connsiteX16" fmla="*/ 20281 w 191312"/>
              <a:gd name="connsiteY16" fmla="*/ 26568 h 143649"/>
              <a:gd name="connsiteX17" fmla="*/ 16014 w 191312"/>
              <a:gd name="connsiteY17" fmla="*/ 8763 h 143649"/>
              <a:gd name="connsiteX18" fmla="*/ 1231 w 191312"/>
              <a:gd name="connsiteY18" fmla="*/ 4787 h 143649"/>
              <a:gd name="connsiteX19" fmla="*/ 1231 w 191312"/>
              <a:gd name="connsiteY19" fmla="*/ 0 h 143649"/>
              <a:gd name="connsiteX20" fmla="*/ 59728 w 191312"/>
              <a:gd name="connsiteY20" fmla="*/ 0 h 143649"/>
              <a:gd name="connsiteX21" fmla="*/ 96405 w 191312"/>
              <a:gd name="connsiteY21" fmla="*/ 92036 h 143649"/>
              <a:gd name="connsiteX22" fmla="*/ 132842 w 191312"/>
              <a:gd name="connsiteY22" fmla="*/ 0 h 143649"/>
              <a:gd name="connsiteX23" fmla="*/ 191312 w 191312"/>
              <a:gd name="connsiteY23" fmla="*/ 0 h 143649"/>
              <a:gd name="connsiteX24" fmla="*/ 191312 w 191312"/>
              <a:gd name="connsiteY24" fmla="*/ 4787 h 143649"/>
              <a:gd name="connsiteX25" fmla="*/ 171196 w 191312"/>
              <a:gd name="connsiteY25" fmla="*/ 4787 h 143649"/>
              <a:gd name="connsiteX26" fmla="*/ 171196 w 191312"/>
              <a:gd name="connsiteY26" fmla="*/ 138861 h 143649"/>
              <a:gd name="connsiteX27" fmla="*/ 191312 w 191312"/>
              <a:gd name="connsiteY27" fmla="*/ 138861 h 143649"/>
              <a:gd name="connsiteX28" fmla="*/ 191312 w 19131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49">
                <a:moveTo>
                  <a:pt x="191312" y="143649"/>
                </a:moveTo>
                <a:lnTo>
                  <a:pt x="115455" y="143649"/>
                </a:lnTo>
                <a:lnTo>
                  <a:pt x="115455" y="138861"/>
                </a:lnTo>
                <a:lnTo>
                  <a:pt x="135178" y="138861"/>
                </a:lnTo>
                <a:lnTo>
                  <a:pt x="135178" y="11633"/>
                </a:lnTo>
                <a:lnTo>
                  <a:pt x="84086" y="143649"/>
                </a:lnTo>
                <a:lnTo>
                  <a:pt x="79413" y="143649"/>
                </a:lnTo>
                <a:lnTo>
                  <a:pt x="27647" y="11633"/>
                </a:lnTo>
                <a:lnTo>
                  <a:pt x="27647" y="110782"/>
                </a:lnTo>
                <a:cubicBezTo>
                  <a:pt x="27647" y="126530"/>
                  <a:pt x="30949" y="131203"/>
                  <a:pt x="32308" y="132981"/>
                </a:cubicBezTo>
                <a:cubicBezTo>
                  <a:pt x="36029" y="137502"/>
                  <a:pt x="40678" y="138734"/>
                  <a:pt x="46012" y="138861"/>
                </a:cubicBezTo>
                <a:lnTo>
                  <a:pt x="46012" y="143649"/>
                </a:lnTo>
                <a:lnTo>
                  <a:pt x="0" y="143649"/>
                </a:lnTo>
                <a:lnTo>
                  <a:pt x="0" y="138861"/>
                </a:lnTo>
                <a:cubicBezTo>
                  <a:pt x="4241" y="138442"/>
                  <a:pt x="10261" y="137071"/>
                  <a:pt x="14655" y="132283"/>
                </a:cubicBezTo>
                <a:cubicBezTo>
                  <a:pt x="19316" y="126809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43"/>
                  <a:pt x="18618" y="10947"/>
                  <a:pt x="16014" y="8763"/>
                </a:cubicBezTo>
                <a:cubicBezTo>
                  <a:pt x="13563" y="6858"/>
                  <a:pt x="8623" y="5194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36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61"/>
                </a:lnTo>
                <a:lnTo>
                  <a:pt x="191312" y="138861"/>
                </a:lnTo>
                <a:lnTo>
                  <a:pt x="19131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49"/>
          </a:xfrm>
          <a:custGeom>
            <a:avLst/>
            <a:gdLst>
              <a:gd name="connsiteX0" fmla="*/ 137642 w 139852"/>
              <a:gd name="connsiteY0" fmla="*/ 143649 h 143649"/>
              <a:gd name="connsiteX1" fmla="*/ 0 w 139852"/>
              <a:gd name="connsiteY1" fmla="*/ 143649 h 143649"/>
              <a:gd name="connsiteX2" fmla="*/ 0 w 139852"/>
              <a:gd name="connsiteY2" fmla="*/ 138861 h 143649"/>
              <a:gd name="connsiteX3" fmla="*/ 19989 w 139852"/>
              <a:gd name="connsiteY3" fmla="*/ 138861 h 143649"/>
              <a:gd name="connsiteX4" fmla="*/ 19989 w 139852"/>
              <a:gd name="connsiteY4" fmla="*/ 4787 h 143649"/>
              <a:gd name="connsiteX5" fmla="*/ 0 w 139852"/>
              <a:gd name="connsiteY5" fmla="*/ 4787 h 143649"/>
              <a:gd name="connsiteX6" fmla="*/ 0 w 139852"/>
              <a:gd name="connsiteY6" fmla="*/ 0 h 143649"/>
              <a:gd name="connsiteX7" fmla="*/ 134213 w 139852"/>
              <a:gd name="connsiteY7" fmla="*/ 0 h 143649"/>
              <a:gd name="connsiteX8" fmla="*/ 135877 w 139852"/>
              <a:gd name="connsiteY8" fmla="*/ 46012 h 143649"/>
              <a:gd name="connsiteX9" fmla="*/ 127495 w 139852"/>
              <a:gd name="connsiteY9" fmla="*/ 46012 h 143649"/>
              <a:gd name="connsiteX10" fmla="*/ 118198 w 139852"/>
              <a:gd name="connsiteY10" fmla="*/ 21907 h 143649"/>
              <a:gd name="connsiteX11" fmla="*/ 78486 w 139852"/>
              <a:gd name="connsiteY11" fmla="*/ 4787 h 143649"/>
              <a:gd name="connsiteX12" fmla="*/ 56159 w 139852"/>
              <a:gd name="connsiteY12" fmla="*/ 4787 h 143649"/>
              <a:gd name="connsiteX13" fmla="*/ 56159 w 139852"/>
              <a:gd name="connsiteY13" fmla="*/ 62293 h 143649"/>
              <a:gd name="connsiteX14" fmla="*/ 71488 w 139852"/>
              <a:gd name="connsiteY14" fmla="*/ 62293 h 143649"/>
              <a:gd name="connsiteX15" fmla="*/ 87782 w 139852"/>
              <a:gd name="connsiteY15" fmla="*/ 56134 h 143649"/>
              <a:gd name="connsiteX16" fmla="*/ 95872 w 139852"/>
              <a:gd name="connsiteY16" fmla="*/ 36144 h 143649"/>
              <a:gd name="connsiteX17" fmla="*/ 103809 w 139852"/>
              <a:gd name="connsiteY17" fmla="*/ 36144 h 143649"/>
              <a:gd name="connsiteX18" fmla="*/ 103809 w 139852"/>
              <a:gd name="connsiteY18" fmla="*/ 93662 h 143649"/>
              <a:gd name="connsiteX19" fmla="*/ 95872 w 139852"/>
              <a:gd name="connsiteY19" fmla="*/ 93662 h 143649"/>
              <a:gd name="connsiteX20" fmla="*/ 92443 w 139852"/>
              <a:gd name="connsiteY20" fmla="*/ 78460 h 143649"/>
              <a:gd name="connsiteX21" fmla="*/ 71488 w 139852"/>
              <a:gd name="connsiteY21" fmla="*/ 67106 h 143649"/>
              <a:gd name="connsiteX22" fmla="*/ 56159 w 139852"/>
              <a:gd name="connsiteY22" fmla="*/ 67106 h 143649"/>
              <a:gd name="connsiteX23" fmla="*/ 56159 w 139852"/>
              <a:gd name="connsiteY23" fmla="*/ 138861 h 143649"/>
              <a:gd name="connsiteX24" fmla="*/ 78486 w 139852"/>
              <a:gd name="connsiteY24" fmla="*/ 138861 h 143649"/>
              <a:gd name="connsiteX25" fmla="*/ 119164 w 139852"/>
              <a:gd name="connsiteY25" fmla="*/ 121056 h 143649"/>
              <a:gd name="connsiteX26" fmla="*/ 131889 w 139852"/>
              <a:gd name="connsiteY26" fmla="*/ 96151 h 143649"/>
              <a:gd name="connsiteX27" fmla="*/ 139852 w 139852"/>
              <a:gd name="connsiteY27" fmla="*/ 96151 h 143649"/>
              <a:gd name="connsiteX28" fmla="*/ 137642 w 13985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49">
                <a:moveTo>
                  <a:pt x="137642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19989" y="138861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12"/>
                </a:lnTo>
                <a:lnTo>
                  <a:pt x="127495" y="46012"/>
                </a:lnTo>
                <a:cubicBezTo>
                  <a:pt x="126822" y="39712"/>
                  <a:pt x="123799" y="29845"/>
                  <a:pt x="118198" y="21907"/>
                </a:cubicBezTo>
                <a:cubicBezTo>
                  <a:pt x="113538" y="15328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293"/>
                </a:lnTo>
                <a:lnTo>
                  <a:pt x="71488" y="62293"/>
                </a:lnTo>
                <a:cubicBezTo>
                  <a:pt x="77368" y="62293"/>
                  <a:pt x="82448" y="61226"/>
                  <a:pt x="87782" y="56134"/>
                </a:cubicBezTo>
                <a:cubicBezTo>
                  <a:pt x="93395" y="50660"/>
                  <a:pt x="95872" y="42862"/>
                  <a:pt x="95872" y="36144"/>
                </a:cubicBezTo>
                <a:lnTo>
                  <a:pt x="103809" y="36144"/>
                </a:lnTo>
                <a:lnTo>
                  <a:pt x="103809" y="93662"/>
                </a:lnTo>
                <a:lnTo>
                  <a:pt x="95872" y="93662"/>
                </a:lnTo>
                <a:cubicBezTo>
                  <a:pt x="95872" y="89001"/>
                  <a:pt x="94780" y="82854"/>
                  <a:pt x="92443" y="78460"/>
                </a:cubicBezTo>
                <a:cubicBezTo>
                  <a:pt x="86817" y="67525"/>
                  <a:pt x="75882" y="67106"/>
                  <a:pt x="71488" y="67106"/>
                </a:cubicBezTo>
                <a:lnTo>
                  <a:pt x="56159" y="67106"/>
                </a:lnTo>
                <a:lnTo>
                  <a:pt x="56159" y="138861"/>
                </a:lnTo>
                <a:lnTo>
                  <a:pt x="78486" y="138861"/>
                </a:lnTo>
                <a:cubicBezTo>
                  <a:pt x="96812" y="138861"/>
                  <a:pt x="111201" y="130111"/>
                  <a:pt x="119164" y="121056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7"/>
            <a:ext cx="136245" cy="145427"/>
          </a:xfrm>
          <a:custGeom>
            <a:avLst/>
            <a:gdLst>
              <a:gd name="connsiteX0" fmla="*/ 79146 w 136245"/>
              <a:gd name="connsiteY0" fmla="*/ 145427 h 145427"/>
              <a:gd name="connsiteX1" fmla="*/ 28079 w 136245"/>
              <a:gd name="connsiteY1" fmla="*/ 127495 h 145427"/>
              <a:gd name="connsiteX2" fmla="*/ 20383 w 136245"/>
              <a:gd name="connsiteY2" fmla="*/ 96266 h 145427"/>
              <a:gd name="connsiteX3" fmla="*/ 20383 w 136245"/>
              <a:gd name="connsiteY3" fmla="*/ 4787 h 145427"/>
              <a:gd name="connsiteX4" fmla="*/ 0 w 136245"/>
              <a:gd name="connsiteY4" fmla="*/ 4787 h 145427"/>
              <a:gd name="connsiteX5" fmla="*/ 0 w 136245"/>
              <a:gd name="connsiteY5" fmla="*/ 0 h 145427"/>
              <a:gd name="connsiteX6" fmla="*/ 75996 w 136245"/>
              <a:gd name="connsiteY6" fmla="*/ 0 h 145427"/>
              <a:gd name="connsiteX7" fmla="*/ 75996 w 136245"/>
              <a:gd name="connsiteY7" fmla="*/ 4787 h 145427"/>
              <a:gd name="connsiteX8" fmla="*/ 56426 w 136245"/>
              <a:gd name="connsiteY8" fmla="*/ 4787 h 145427"/>
              <a:gd name="connsiteX9" fmla="*/ 56426 w 136245"/>
              <a:gd name="connsiteY9" fmla="*/ 106108 h 145427"/>
              <a:gd name="connsiteX10" fmla="*/ 63398 w 136245"/>
              <a:gd name="connsiteY10" fmla="*/ 130098 h 145427"/>
              <a:gd name="connsiteX11" fmla="*/ 89141 w 136245"/>
              <a:gd name="connsiteY11" fmla="*/ 138188 h 145427"/>
              <a:gd name="connsiteX12" fmla="*/ 119126 w 136245"/>
              <a:gd name="connsiteY12" fmla="*/ 127215 h 145427"/>
              <a:gd name="connsiteX13" fmla="*/ 128854 w 136245"/>
              <a:gd name="connsiteY13" fmla="*/ 97231 h 145427"/>
              <a:gd name="connsiteX14" fmla="*/ 128854 w 136245"/>
              <a:gd name="connsiteY14" fmla="*/ 4787 h 145427"/>
              <a:gd name="connsiteX15" fmla="*/ 136245 w 136245"/>
              <a:gd name="connsiteY15" fmla="*/ 4787 h 145427"/>
              <a:gd name="connsiteX16" fmla="*/ 136245 w 136245"/>
              <a:gd name="connsiteY16" fmla="*/ 99542 h 145427"/>
              <a:gd name="connsiteX17" fmla="*/ 129273 w 136245"/>
              <a:gd name="connsiteY17" fmla="*/ 125437 h 145427"/>
              <a:gd name="connsiteX18" fmla="*/ 79146 w 136245"/>
              <a:gd name="connsiteY18" fmla="*/ 145427 h 1454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27">
                <a:moveTo>
                  <a:pt x="79146" y="145427"/>
                </a:moveTo>
                <a:cubicBezTo>
                  <a:pt x="47370" y="145427"/>
                  <a:pt x="32981" y="133375"/>
                  <a:pt x="28079" y="127495"/>
                </a:cubicBezTo>
                <a:cubicBezTo>
                  <a:pt x="19024" y="116954"/>
                  <a:pt x="20383" y="105562"/>
                  <a:pt x="20383" y="96266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08"/>
                </a:lnTo>
                <a:cubicBezTo>
                  <a:pt x="56426" y="115989"/>
                  <a:pt x="57099" y="124345"/>
                  <a:pt x="63398" y="130098"/>
                </a:cubicBezTo>
                <a:cubicBezTo>
                  <a:pt x="69024" y="135153"/>
                  <a:pt x="79146" y="138188"/>
                  <a:pt x="89141" y="138188"/>
                </a:cubicBezTo>
                <a:cubicBezTo>
                  <a:pt x="96837" y="138188"/>
                  <a:pt x="109156" y="136677"/>
                  <a:pt x="119126" y="127215"/>
                </a:cubicBezTo>
                <a:cubicBezTo>
                  <a:pt x="129552" y="117640"/>
                  <a:pt x="128854" y="107899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42"/>
                </a:lnTo>
                <a:cubicBezTo>
                  <a:pt x="136245" y="108318"/>
                  <a:pt x="135572" y="116674"/>
                  <a:pt x="129273" y="125437"/>
                </a:cubicBezTo>
                <a:cubicBezTo>
                  <a:pt x="121196" y="136397"/>
                  <a:pt x="105867" y="145427"/>
                  <a:pt x="79146" y="145427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08"/>
          </a:xfrm>
          <a:custGeom>
            <a:avLst/>
            <a:gdLst>
              <a:gd name="connsiteX0" fmla="*/ 67170 w 67170"/>
              <a:gd name="connsiteY0" fmla="*/ 40132 h 71208"/>
              <a:gd name="connsiteX1" fmla="*/ 67170 w 67170"/>
              <a:gd name="connsiteY1" fmla="*/ 42113 h 71208"/>
              <a:gd name="connsiteX2" fmla="*/ 60693 w 67170"/>
              <a:gd name="connsiteY2" fmla="*/ 44170 h 71208"/>
              <a:gd name="connsiteX3" fmla="*/ 58788 w 67170"/>
              <a:gd name="connsiteY3" fmla="*/ 51269 h 71208"/>
              <a:gd name="connsiteX4" fmla="*/ 58788 w 67170"/>
              <a:gd name="connsiteY4" fmla="*/ 69519 h 71208"/>
              <a:gd name="connsiteX5" fmla="*/ 49911 w 67170"/>
              <a:gd name="connsiteY5" fmla="*/ 70688 h 71208"/>
              <a:gd name="connsiteX6" fmla="*/ 39814 w 67170"/>
              <a:gd name="connsiteY6" fmla="*/ 71208 h 71208"/>
              <a:gd name="connsiteX7" fmla="*/ 10515 w 67170"/>
              <a:gd name="connsiteY7" fmla="*/ 61963 h 71208"/>
              <a:gd name="connsiteX8" fmla="*/ 0 w 67170"/>
              <a:gd name="connsiteY8" fmla="*/ 37528 h 71208"/>
              <a:gd name="connsiteX9" fmla="*/ 4610 w 67170"/>
              <a:gd name="connsiteY9" fmla="*/ 18453 h 71208"/>
              <a:gd name="connsiteX10" fmla="*/ 17462 w 67170"/>
              <a:gd name="connsiteY10" fmla="*/ 4952 h 71208"/>
              <a:gd name="connsiteX11" fmla="*/ 34975 w 67170"/>
              <a:gd name="connsiteY11" fmla="*/ 0 h 71208"/>
              <a:gd name="connsiteX12" fmla="*/ 47053 w 67170"/>
              <a:gd name="connsiteY12" fmla="*/ 1930 h 71208"/>
              <a:gd name="connsiteX13" fmla="*/ 53403 w 67170"/>
              <a:gd name="connsiteY13" fmla="*/ 3175 h 71208"/>
              <a:gd name="connsiteX14" fmla="*/ 57226 w 67170"/>
              <a:gd name="connsiteY14" fmla="*/ 914 h 71208"/>
              <a:gd name="connsiteX15" fmla="*/ 59359 w 67170"/>
              <a:gd name="connsiteY15" fmla="*/ 914 h 71208"/>
              <a:gd name="connsiteX16" fmla="*/ 59359 w 67170"/>
              <a:gd name="connsiteY16" fmla="*/ 20904 h 71208"/>
              <a:gd name="connsiteX17" fmla="*/ 57467 w 67170"/>
              <a:gd name="connsiteY17" fmla="*/ 20904 h 71208"/>
              <a:gd name="connsiteX18" fmla="*/ 49911 w 67170"/>
              <a:gd name="connsiteY18" fmla="*/ 7581 h 71208"/>
              <a:gd name="connsiteX19" fmla="*/ 34975 w 67170"/>
              <a:gd name="connsiteY19" fmla="*/ 2578 h 71208"/>
              <a:gd name="connsiteX20" fmla="*/ 17284 w 67170"/>
              <a:gd name="connsiteY20" fmla="*/ 11163 h 71208"/>
              <a:gd name="connsiteX21" fmla="*/ 10413 w 67170"/>
              <a:gd name="connsiteY21" fmla="*/ 33388 h 71208"/>
              <a:gd name="connsiteX22" fmla="*/ 18351 w 67170"/>
              <a:gd name="connsiteY22" fmla="*/ 58140 h 71208"/>
              <a:gd name="connsiteX23" fmla="*/ 38366 w 67170"/>
              <a:gd name="connsiteY23" fmla="*/ 67957 h 71208"/>
              <a:gd name="connsiteX24" fmla="*/ 49783 w 67170"/>
              <a:gd name="connsiteY24" fmla="*/ 60718 h 71208"/>
              <a:gd name="connsiteX25" fmla="*/ 49783 w 67170"/>
              <a:gd name="connsiteY25" fmla="*/ 53352 h 71208"/>
              <a:gd name="connsiteX26" fmla="*/ 48120 w 67170"/>
              <a:gd name="connsiteY26" fmla="*/ 44602 h 71208"/>
              <a:gd name="connsiteX27" fmla="*/ 42291 w 67170"/>
              <a:gd name="connsiteY27" fmla="*/ 42113 h 71208"/>
              <a:gd name="connsiteX28" fmla="*/ 39687 w 67170"/>
              <a:gd name="connsiteY28" fmla="*/ 42113 h 71208"/>
              <a:gd name="connsiteX29" fmla="*/ 39687 w 67170"/>
              <a:gd name="connsiteY29" fmla="*/ 40132 h 71208"/>
              <a:gd name="connsiteX30" fmla="*/ 67170 w 67170"/>
              <a:gd name="connsiteY30" fmla="*/ 40132 h 712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08">
                <a:moveTo>
                  <a:pt x="67170" y="40132"/>
                </a:moveTo>
                <a:lnTo>
                  <a:pt x="67170" y="42113"/>
                </a:lnTo>
                <a:cubicBezTo>
                  <a:pt x="64173" y="42113"/>
                  <a:pt x="62014" y="42786"/>
                  <a:pt x="60693" y="44170"/>
                </a:cubicBezTo>
                <a:cubicBezTo>
                  <a:pt x="59436" y="45542"/>
                  <a:pt x="58788" y="47917"/>
                  <a:pt x="58788" y="51269"/>
                </a:cubicBezTo>
                <a:lnTo>
                  <a:pt x="58788" y="69519"/>
                </a:lnTo>
                <a:cubicBezTo>
                  <a:pt x="57200" y="69951"/>
                  <a:pt x="54241" y="70345"/>
                  <a:pt x="49911" y="70688"/>
                </a:cubicBezTo>
                <a:cubicBezTo>
                  <a:pt x="45567" y="71043"/>
                  <a:pt x="42214" y="71208"/>
                  <a:pt x="39814" y="71208"/>
                </a:cubicBezTo>
                <a:cubicBezTo>
                  <a:pt x="27279" y="71208"/>
                  <a:pt x="17513" y="68110"/>
                  <a:pt x="10515" y="61963"/>
                </a:cubicBezTo>
                <a:cubicBezTo>
                  <a:pt x="3517" y="55778"/>
                  <a:pt x="0" y="47650"/>
                  <a:pt x="0" y="37528"/>
                </a:cubicBezTo>
                <a:cubicBezTo>
                  <a:pt x="0" y="30480"/>
                  <a:pt x="1536" y="24130"/>
                  <a:pt x="4610" y="18453"/>
                </a:cubicBezTo>
                <a:cubicBezTo>
                  <a:pt x="7658" y="12750"/>
                  <a:pt x="11925" y="8280"/>
                  <a:pt x="17462" y="4952"/>
                </a:cubicBezTo>
                <a:cubicBezTo>
                  <a:pt x="22948" y="1638"/>
                  <a:pt x="28778" y="0"/>
                  <a:pt x="34975" y="0"/>
                </a:cubicBezTo>
                <a:cubicBezTo>
                  <a:pt x="38646" y="0"/>
                  <a:pt x="42659" y="647"/>
                  <a:pt x="47053" y="1930"/>
                </a:cubicBezTo>
                <a:cubicBezTo>
                  <a:pt x="49834" y="2755"/>
                  <a:pt x="51968" y="3175"/>
                  <a:pt x="53403" y="3175"/>
                </a:cubicBezTo>
                <a:cubicBezTo>
                  <a:pt x="55333" y="3175"/>
                  <a:pt x="56603" y="2400"/>
                  <a:pt x="57226" y="914"/>
                </a:cubicBezTo>
                <a:lnTo>
                  <a:pt x="59359" y="914"/>
                </a:lnTo>
                <a:lnTo>
                  <a:pt x="59359" y="20904"/>
                </a:lnTo>
                <a:lnTo>
                  <a:pt x="57467" y="20904"/>
                </a:lnTo>
                <a:cubicBezTo>
                  <a:pt x="56680" y="15379"/>
                  <a:pt x="54178" y="10934"/>
                  <a:pt x="49911" y="7581"/>
                </a:cubicBezTo>
                <a:cubicBezTo>
                  <a:pt x="45643" y="4267"/>
                  <a:pt x="40678" y="2578"/>
                  <a:pt x="34975" y="2578"/>
                </a:cubicBezTo>
                <a:cubicBezTo>
                  <a:pt x="27774" y="2578"/>
                  <a:pt x="21907" y="5461"/>
                  <a:pt x="17284" y="11163"/>
                </a:cubicBezTo>
                <a:cubicBezTo>
                  <a:pt x="12725" y="16916"/>
                  <a:pt x="10413" y="24307"/>
                  <a:pt x="10413" y="33388"/>
                </a:cubicBezTo>
                <a:cubicBezTo>
                  <a:pt x="10413" y="43307"/>
                  <a:pt x="13068" y="51561"/>
                  <a:pt x="18351" y="58140"/>
                </a:cubicBezTo>
                <a:cubicBezTo>
                  <a:pt x="23660" y="64693"/>
                  <a:pt x="30340" y="67957"/>
                  <a:pt x="38366" y="67957"/>
                </a:cubicBezTo>
                <a:cubicBezTo>
                  <a:pt x="45961" y="67957"/>
                  <a:pt x="49783" y="65557"/>
                  <a:pt x="49783" y="60718"/>
                </a:cubicBezTo>
                <a:lnTo>
                  <a:pt x="49783" y="53352"/>
                </a:lnTo>
                <a:cubicBezTo>
                  <a:pt x="49783" y="49187"/>
                  <a:pt x="49212" y="46253"/>
                  <a:pt x="48120" y="44602"/>
                </a:cubicBezTo>
                <a:cubicBezTo>
                  <a:pt x="47002" y="42938"/>
                  <a:pt x="45072" y="42113"/>
                  <a:pt x="42291" y="42113"/>
                </a:cubicBezTo>
                <a:lnTo>
                  <a:pt x="39687" y="42113"/>
                </a:lnTo>
                <a:lnTo>
                  <a:pt x="39687" y="40132"/>
                </a:lnTo>
                <a:lnTo>
                  <a:pt x="67170" y="40132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44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26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6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19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15 h 69583"/>
              <a:gd name="connsiteX18" fmla="*/ 7708 w 70116"/>
              <a:gd name="connsiteY18" fmla="*/ 12826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17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26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2"/>
                  <a:pt x="62407" y="12826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19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89"/>
                  <a:pt x="7708" y="53238"/>
                  <a:pt x="7708" y="46215"/>
                </a:cubicBezTo>
                <a:lnTo>
                  <a:pt x="7708" y="12826"/>
                </a:lnTo>
                <a:cubicBezTo>
                  <a:pt x="7708" y="8762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81"/>
                  <a:pt x="18351" y="4317"/>
                </a:cubicBezTo>
                <a:cubicBezTo>
                  <a:pt x="17259" y="5854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41"/>
                  <a:pt x="18249" y="57010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68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67"/>
          </a:xfrm>
          <a:custGeom>
            <a:avLst/>
            <a:gdLst>
              <a:gd name="connsiteX0" fmla="*/ 12598 w 12598"/>
              <a:gd name="connsiteY0" fmla="*/ 16967 h 16967"/>
              <a:gd name="connsiteX1" fmla="*/ 0 w 12598"/>
              <a:gd name="connsiteY1" fmla="*/ 16967 h 16967"/>
              <a:gd name="connsiteX2" fmla="*/ 0 w 12598"/>
              <a:gd name="connsiteY2" fmla="*/ 0 h 16967"/>
              <a:gd name="connsiteX3" fmla="*/ 12598 w 12598"/>
              <a:gd name="connsiteY3" fmla="*/ 0 h 16967"/>
              <a:gd name="connsiteX4" fmla="*/ 12598 w 12598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67">
                <a:moveTo>
                  <a:pt x="12598" y="16967"/>
                </a:moveTo>
                <a:lnTo>
                  <a:pt x="0" y="16967"/>
                </a:lnTo>
                <a:lnTo>
                  <a:pt x="0" y="0"/>
                </a:lnTo>
                <a:lnTo>
                  <a:pt x="12598" y="0"/>
                </a:lnTo>
                <a:lnTo>
                  <a:pt x="12598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51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86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76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188"/>
            <a:ext cx="12598" cy="25628"/>
          </a:xfrm>
          <a:custGeom>
            <a:avLst/>
            <a:gdLst>
              <a:gd name="connsiteX0" fmla="*/ 12598 w 12598"/>
              <a:gd name="connsiteY0" fmla="*/ 25628 h 25628"/>
              <a:gd name="connsiteX1" fmla="*/ 0 w 12598"/>
              <a:gd name="connsiteY1" fmla="*/ 25628 h 25628"/>
              <a:gd name="connsiteX2" fmla="*/ 0 w 12598"/>
              <a:gd name="connsiteY2" fmla="*/ 0 h 25628"/>
              <a:gd name="connsiteX3" fmla="*/ 12598 w 12598"/>
              <a:gd name="connsiteY3" fmla="*/ 0 h 25628"/>
              <a:gd name="connsiteX4" fmla="*/ 12598 w 12598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28">
                <a:moveTo>
                  <a:pt x="12598" y="25628"/>
                </a:moveTo>
                <a:lnTo>
                  <a:pt x="0" y="25628"/>
                </a:lnTo>
                <a:lnTo>
                  <a:pt x="0" y="0"/>
                </a:lnTo>
                <a:lnTo>
                  <a:pt x="12598" y="0"/>
                </a:lnTo>
                <a:lnTo>
                  <a:pt x="12598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67"/>
          </a:xfrm>
          <a:custGeom>
            <a:avLst/>
            <a:gdLst>
              <a:gd name="connsiteX0" fmla="*/ 12445 w 12446"/>
              <a:gd name="connsiteY0" fmla="*/ 16967 h 16967"/>
              <a:gd name="connsiteX1" fmla="*/ 0 w 12446"/>
              <a:gd name="connsiteY1" fmla="*/ 16967 h 16967"/>
              <a:gd name="connsiteX2" fmla="*/ 0 w 12446"/>
              <a:gd name="connsiteY2" fmla="*/ 0 h 16967"/>
              <a:gd name="connsiteX3" fmla="*/ 12445 w 12446"/>
              <a:gd name="connsiteY3" fmla="*/ 0 h 16967"/>
              <a:gd name="connsiteX4" fmla="*/ 12445 w 12446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67">
                <a:moveTo>
                  <a:pt x="12445" y="16967"/>
                </a:moveTo>
                <a:lnTo>
                  <a:pt x="0" y="16967"/>
                </a:lnTo>
                <a:lnTo>
                  <a:pt x="0" y="0"/>
                </a:lnTo>
                <a:lnTo>
                  <a:pt x="12445" y="0"/>
                </a:lnTo>
                <a:lnTo>
                  <a:pt x="12445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68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188"/>
            <a:ext cx="12446" cy="25628"/>
          </a:xfrm>
          <a:custGeom>
            <a:avLst/>
            <a:gdLst>
              <a:gd name="connsiteX0" fmla="*/ 12445 w 12446"/>
              <a:gd name="connsiteY0" fmla="*/ 25628 h 25628"/>
              <a:gd name="connsiteX1" fmla="*/ 0 w 12446"/>
              <a:gd name="connsiteY1" fmla="*/ 25628 h 25628"/>
              <a:gd name="connsiteX2" fmla="*/ 0 w 12446"/>
              <a:gd name="connsiteY2" fmla="*/ 0 h 25628"/>
              <a:gd name="connsiteX3" fmla="*/ 12445 w 12446"/>
              <a:gd name="connsiteY3" fmla="*/ 0 h 25628"/>
              <a:gd name="connsiteX4" fmla="*/ 12445 w 12446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28">
                <a:moveTo>
                  <a:pt x="12445" y="25628"/>
                </a:moveTo>
                <a:lnTo>
                  <a:pt x="0" y="25628"/>
                </a:lnTo>
                <a:lnTo>
                  <a:pt x="0" y="0"/>
                </a:lnTo>
                <a:lnTo>
                  <a:pt x="12445" y="0"/>
                </a:lnTo>
                <a:lnTo>
                  <a:pt x="12445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86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76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85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590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590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590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590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590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590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590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590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891"/>
            <a:ext cx="24536" cy="12623"/>
          </a:xfrm>
          <a:custGeom>
            <a:avLst/>
            <a:gdLst>
              <a:gd name="connsiteX0" fmla="*/ 24536 w 24536"/>
              <a:gd name="connsiteY0" fmla="*/ 12623 h 12623"/>
              <a:gd name="connsiteX1" fmla="*/ 0 w 24536"/>
              <a:gd name="connsiteY1" fmla="*/ 12623 h 12623"/>
              <a:gd name="connsiteX2" fmla="*/ 0 w 24536"/>
              <a:gd name="connsiteY2" fmla="*/ 0 h 12623"/>
              <a:gd name="connsiteX3" fmla="*/ 24536 w 24536"/>
              <a:gd name="connsiteY3" fmla="*/ 0 h 12623"/>
              <a:gd name="connsiteX4" fmla="*/ 24536 w 24536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23">
                <a:moveTo>
                  <a:pt x="24536" y="12623"/>
                </a:moveTo>
                <a:lnTo>
                  <a:pt x="0" y="12623"/>
                </a:lnTo>
                <a:lnTo>
                  <a:pt x="0" y="0"/>
                </a:lnTo>
                <a:lnTo>
                  <a:pt x="24536" y="0"/>
                </a:lnTo>
                <a:lnTo>
                  <a:pt x="24536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891"/>
            <a:ext cx="152" cy="12623"/>
          </a:xfrm>
          <a:custGeom>
            <a:avLst/>
            <a:gdLst>
              <a:gd name="connsiteX0" fmla="*/ 152 w 152"/>
              <a:gd name="connsiteY0" fmla="*/ 12623 h 12623"/>
              <a:gd name="connsiteX1" fmla="*/ 0 w 152"/>
              <a:gd name="connsiteY1" fmla="*/ 12623 h 12623"/>
              <a:gd name="connsiteX2" fmla="*/ 0 w 152"/>
              <a:gd name="connsiteY2" fmla="*/ 0 h 12623"/>
              <a:gd name="connsiteX3" fmla="*/ 152 w 152"/>
              <a:gd name="connsiteY3" fmla="*/ 0 h 12623"/>
              <a:gd name="connsiteX4" fmla="*/ 152 w 15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23">
                <a:moveTo>
                  <a:pt x="152" y="12623"/>
                </a:moveTo>
                <a:lnTo>
                  <a:pt x="0" y="12623"/>
                </a:lnTo>
                <a:lnTo>
                  <a:pt x="0" y="0"/>
                </a:lnTo>
                <a:lnTo>
                  <a:pt x="152" y="0"/>
                </a:lnTo>
                <a:lnTo>
                  <a:pt x="15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891"/>
            <a:ext cx="17259" cy="12623"/>
          </a:xfrm>
          <a:custGeom>
            <a:avLst/>
            <a:gdLst>
              <a:gd name="connsiteX0" fmla="*/ 17259 w 17259"/>
              <a:gd name="connsiteY0" fmla="*/ 12623 h 12623"/>
              <a:gd name="connsiteX1" fmla="*/ 0 w 17259"/>
              <a:gd name="connsiteY1" fmla="*/ 12623 h 12623"/>
              <a:gd name="connsiteX2" fmla="*/ 0 w 17259"/>
              <a:gd name="connsiteY2" fmla="*/ 0 h 12623"/>
              <a:gd name="connsiteX3" fmla="*/ 17259 w 17259"/>
              <a:gd name="connsiteY3" fmla="*/ 0 h 12623"/>
              <a:gd name="connsiteX4" fmla="*/ 17259 w 1725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23">
                <a:moveTo>
                  <a:pt x="17259" y="12623"/>
                </a:moveTo>
                <a:lnTo>
                  <a:pt x="0" y="12623"/>
                </a:lnTo>
                <a:lnTo>
                  <a:pt x="0" y="0"/>
                </a:lnTo>
                <a:lnTo>
                  <a:pt x="17259" y="0"/>
                </a:lnTo>
                <a:lnTo>
                  <a:pt x="17259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891"/>
            <a:ext cx="20408" cy="12623"/>
          </a:xfrm>
          <a:custGeom>
            <a:avLst/>
            <a:gdLst>
              <a:gd name="connsiteX0" fmla="*/ 20408 w 20408"/>
              <a:gd name="connsiteY0" fmla="*/ 12623 h 12623"/>
              <a:gd name="connsiteX1" fmla="*/ 0 w 20408"/>
              <a:gd name="connsiteY1" fmla="*/ 12623 h 12623"/>
              <a:gd name="connsiteX2" fmla="*/ 0 w 20408"/>
              <a:gd name="connsiteY2" fmla="*/ 0 h 12623"/>
              <a:gd name="connsiteX3" fmla="*/ 20408 w 20408"/>
              <a:gd name="connsiteY3" fmla="*/ 0 h 12623"/>
              <a:gd name="connsiteX4" fmla="*/ 20408 w 20408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23">
                <a:moveTo>
                  <a:pt x="20408" y="12623"/>
                </a:moveTo>
                <a:lnTo>
                  <a:pt x="0" y="12623"/>
                </a:lnTo>
                <a:lnTo>
                  <a:pt x="0" y="0"/>
                </a:lnTo>
                <a:lnTo>
                  <a:pt x="20408" y="0"/>
                </a:lnTo>
                <a:lnTo>
                  <a:pt x="20408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891"/>
            <a:ext cx="16992" cy="12623"/>
          </a:xfrm>
          <a:custGeom>
            <a:avLst/>
            <a:gdLst>
              <a:gd name="connsiteX0" fmla="*/ 16992 w 16992"/>
              <a:gd name="connsiteY0" fmla="*/ 12623 h 12623"/>
              <a:gd name="connsiteX1" fmla="*/ 0 w 16992"/>
              <a:gd name="connsiteY1" fmla="*/ 12623 h 12623"/>
              <a:gd name="connsiteX2" fmla="*/ 0 w 16992"/>
              <a:gd name="connsiteY2" fmla="*/ 0 h 12623"/>
              <a:gd name="connsiteX3" fmla="*/ 16992 w 16992"/>
              <a:gd name="connsiteY3" fmla="*/ 0 h 12623"/>
              <a:gd name="connsiteX4" fmla="*/ 16992 w 1699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23">
                <a:moveTo>
                  <a:pt x="16992" y="12623"/>
                </a:moveTo>
                <a:lnTo>
                  <a:pt x="0" y="12623"/>
                </a:lnTo>
                <a:lnTo>
                  <a:pt x="0" y="0"/>
                </a:lnTo>
                <a:lnTo>
                  <a:pt x="16992" y="0"/>
                </a:lnTo>
                <a:lnTo>
                  <a:pt x="1699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891"/>
            <a:ext cx="99961" cy="12623"/>
          </a:xfrm>
          <a:custGeom>
            <a:avLst/>
            <a:gdLst>
              <a:gd name="connsiteX0" fmla="*/ 0 w 99961"/>
              <a:gd name="connsiteY0" fmla="*/ 6311 h 12623"/>
              <a:gd name="connsiteX1" fmla="*/ 99961 w 99961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23">
                <a:moveTo>
                  <a:pt x="0" y="6311"/>
                </a:moveTo>
                <a:lnTo>
                  <a:pt x="99961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891"/>
            <a:ext cx="17119" cy="12623"/>
          </a:xfrm>
          <a:custGeom>
            <a:avLst/>
            <a:gdLst>
              <a:gd name="connsiteX0" fmla="*/ 17119 w 17119"/>
              <a:gd name="connsiteY0" fmla="*/ 12623 h 12623"/>
              <a:gd name="connsiteX1" fmla="*/ 0 w 17119"/>
              <a:gd name="connsiteY1" fmla="*/ 12623 h 12623"/>
              <a:gd name="connsiteX2" fmla="*/ 0 w 17119"/>
              <a:gd name="connsiteY2" fmla="*/ 0 h 12623"/>
              <a:gd name="connsiteX3" fmla="*/ 17119 w 17119"/>
              <a:gd name="connsiteY3" fmla="*/ 0 h 12623"/>
              <a:gd name="connsiteX4" fmla="*/ 17119 w 1711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23">
                <a:moveTo>
                  <a:pt x="17119" y="12623"/>
                </a:moveTo>
                <a:lnTo>
                  <a:pt x="0" y="12623"/>
                </a:lnTo>
                <a:lnTo>
                  <a:pt x="0" y="0"/>
                </a:lnTo>
                <a:lnTo>
                  <a:pt x="17119" y="0"/>
                </a:lnTo>
                <a:lnTo>
                  <a:pt x="17119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891"/>
            <a:ext cx="107353" cy="12623"/>
          </a:xfrm>
          <a:custGeom>
            <a:avLst/>
            <a:gdLst>
              <a:gd name="connsiteX0" fmla="*/ 0 w 107353"/>
              <a:gd name="connsiteY0" fmla="*/ 6311 h 12623"/>
              <a:gd name="connsiteX1" fmla="*/ 107353 w 107353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23">
                <a:moveTo>
                  <a:pt x="0" y="6311"/>
                </a:moveTo>
                <a:lnTo>
                  <a:pt x="107353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22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6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41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62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41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888"/>
            <a:ext cx="12573" cy="28917"/>
          </a:xfrm>
          <a:custGeom>
            <a:avLst/>
            <a:gdLst>
              <a:gd name="connsiteX0" fmla="*/ 0 w 12573"/>
              <a:gd name="connsiteY0" fmla="*/ 28917 h 28917"/>
              <a:gd name="connsiteX1" fmla="*/ 12573 w 12573"/>
              <a:gd name="connsiteY1" fmla="*/ 28917 h 28917"/>
              <a:gd name="connsiteX2" fmla="*/ 12573 w 12573"/>
              <a:gd name="connsiteY2" fmla="*/ 0 h 28917"/>
              <a:gd name="connsiteX3" fmla="*/ 0 w 12573"/>
              <a:gd name="connsiteY3" fmla="*/ 0 h 28917"/>
              <a:gd name="connsiteX4" fmla="*/ 0 w 12573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17">
                <a:moveTo>
                  <a:pt x="0" y="28917"/>
                </a:moveTo>
                <a:lnTo>
                  <a:pt x="12573" y="28917"/>
                </a:lnTo>
                <a:lnTo>
                  <a:pt x="12573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22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22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12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62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22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6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6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41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41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6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1547025"/>
            <a:ext cx="8361629" cy="2730500"/>
          </a:xfrm>
          <a:custGeom>
            <a:avLst/>
            <a:gdLst>
              <a:gd name="connsiteX0" fmla="*/ 0 w 8361629"/>
              <a:gd name="connsiteY0" fmla="*/ 0 h 2730500"/>
              <a:gd name="connsiteX1" fmla="*/ 8361629 w 8361629"/>
              <a:gd name="connsiteY1" fmla="*/ 0 h 2730500"/>
              <a:gd name="connsiteX2" fmla="*/ 8361629 w 8361629"/>
              <a:gd name="connsiteY2" fmla="*/ 2730499 h 2730500"/>
              <a:gd name="connsiteX3" fmla="*/ 0 w 8361629"/>
              <a:gd name="connsiteY3" fmla="*/ 2730499 h 2730500"/>
              <a:gd name="connsiteX4" fmla="*/ 0 w 8361629"/>
              <a:gd name="connsiteY4" fmla="*/ 0 h 2730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2730500">
                <a:moveTo>
                  <a:pt x="0" y="0"/>
                </a:moveTo>
                <a:lnTo>
                  <a:pt x="8361629" y="0"/>
                </a:lnTo>
                <a:lnTo>
                  <a:pt x="8361629" y="2730499"/>
                </a:lnTo>
                <a:lnTo>
                  <a:pt x="0" y="27304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331783" y="2465666"/>
            <a:ext cx="8361616" cy="91439"/>
          </a:xfrm>
          <a:custGeom>
            <a:avLst/>
            <a:gdLst>
              <a:gd name="connsiteX0" fmla="*/ 0 w 8361616"/>
              <a:gd name="connsiteY0" fmla="*/ 0 h 91439"/>
              <a:gd name="connsiteX1" fmla="*/ 8361616 w 8361616"/>
              <a:gd name="connsiteY1" fmla="*/ 0 h 91439"/>
              <a:gd name="connsiteX2" fmla="*/ 8361616 w 8361616"/>
              <a:gd name="connsiteY2" fmla="*/ 91439 h 91439"/>
              <a:gd name="connsiteX3" fmla="*/ 0 w 8361616"/>
              <a:gd name="connsiteY3" fmla="*/ 91439 h 91439"/>
              <a:gd name="connsiteX4" fmla="*/ 0 w 8361616"/>
              <a:gd name="connsiteY4" fmla="*/ 0 h 914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91439">
                <a:moveTo>
                  <a:pt x="0" y="0"/>
                </a:moveTo>
                <a:lnTo>
                  <a:pt x="8361616" y="0"/>
                </a:lnTo>
                <a:lnTo>
                  <a:pt x="8361616" y="91439"/>
                </a:lnTo>
                <a:lnTo>
                  <a:pt x="0" y="9143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2331783" y="3164166"/>
            <a:ext cx="8361616" cy="91439"/>
          </a:xfrm>
          <a:custGeom>
            <a:avLst/>
            <a:gdLst>
              <a:gd name="connsiteX0" fmla="*/ 0 w 8361616"/>
              <a:gd name="connsiteY0" fmla="*/ 0 h 91439"/>
              <a:gd name="connsiteX1" fmla="*/ 8361616 w 8361616"/>
              <a:gd name="connsiteY1" fmla="*/ 0 h 91439"/>
              <a:gd name="connsiteX2" fmla="*/ 8361616 w 8361616"/>
              <a:gd name="connsiteY2" fmla="*/ 91439 h 91439"/>
              <a:gd name="connsiteX3" fmla="*/ 0 w 8361616"/>
              <a:gd name="connsiteY3" fmla="*/ 91439 h 91439"/>
              <a:gd name="connsiteX4" fmla="*/ 0 w 8361616"/>
              <a:gd name="connsiteY4" fmla="*/ 0 h 914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91439">
                <a:moveTo>
                  <a:pt x="0" y="0"/>
                </a:moveTo>
                <a:lnTo>
                  <a:pt x="8361616" y="0"/>
                </a:lnTo>
                <a:lnTo>
                  <a:pt x="8361616" y="91439"/>
                </a:lnTo>
                <a:lnTo>
                  <a:pt x="0" y="9143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601550" y="2024661"/>
            <a:ext cx="854303" cy="854303"/>
          </a:xfrm>
          <a:custGeom>
            <a:avLst/>
            <a:gdLst>
              <a:gd name="connsiteX0" fmla="*/ 0 w 854303"/>
              <a:gd name="connsiteY0" fmla="*/ 427164 h 854303"/>
              <a:gd name="connsiteX1" fmla="*/ 427151 w 854303"/>
              <a:gd name="connsiteY1" fmla="*/ 0 h 854303"/>
              <a:gd name="connsiteX2" fmla="*/ 854303 w 854303"/>
              <a:gd name="connsiteY2" fmla="*/ 427164 h 854303"/>
              <a:gd name="connsiteX3" fmla="*/ 427151 w 854303"/>
              <a:gd name="connsiteY3" fmla="*/ 854303 h 854303"/>
              <a:gd name="connsiteX4" fmla="*/ 0 w 854303"/>
              <a:gd name="connsiteY4" fmla="*/ 427164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64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64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64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763140" y="2186269"/>
            <a:ext cx="531114" cy="531088"/>
          </a:xfrm>
          <a:custGeom>
            <a:avLst/>
            <a:gdLst>
              <a:gd name="connsiteX0" fmla="*/ 0 w 531114"/>
              <a:gd name="connsiteY0" fmla="*/ 265557 h 531088"/>
              <a:gd name="connsiteX1" fmla="*/ 265556 w 531114"/>
              <a:gd name="connsiteY1" fmla="*/ 0 h 531088"/>
              <a:gd name="connsiteX2" fmla="*/ 531113 w 531114"/>
              <a:gd name="connsiteY2" fmla="*/ 265557 h 531088"/>
              <a:gd name="connsiteX3" fmla="*/ 265556 w 531114"/>
              <a:gd name="connsiteY3" fmla="*/ 531088 h 531088"/>
              <a:gd name="connsiteX4" fmla="*/ 0 w 531114"/>
              <a:gd name="connsiteY4" fmla="*/ 265557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4" h="531088">
                <a:moveTo>
                  <a:pt x="0" y="265557"/>
                </a:moveTo>
                <a:cubicBezTo>
                  <a:pt x="0" y="118884"/>
                  <a:pt x="118897" y="0"/>
                  <a:pt x="265556" y="0"/>
                </a:cubicBezTo>
                <a:cubicBezTo>
                  <a:pt x="412216" y="0"/>
                  <a:pt x="531113" y="118884"/>
                  <a:pt x="531113" y="265557"/>
                </a:cubicBezTo>
                <a:cubicBezTo>
                  <a:pt x="531113" y="412203"/>
                  <a:pt x="412216" y="531088"/>
                  <a:pt x="265556" y="531088"/>
                </a:cubicBezTo>
                <a:cubicBezTo>
                  <a:pt x="118897" y="531088"/>
                  <a:pt x="0" y="412203"/>
                  <a:pt x="0" y="26555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763153" y="2186269"/>
            <a:ext cx="531088" cy="531088"/>
          </a:xfrm>
          <a:custGeom>
            <a:avLst/>
            <a:gdLst>
              <a:gd name="connsiteX0" fmla="*/ 0 w 531088"/>
              <a:gd name="connsiteY0" fmla="*/ 265557 h 531088"/>
              <a:gd name="connsiteX1" fmla="*/ 265544 w 531088"/>
              <a:gd name="connsiteY1" fmla="*/ 0 h 531088"/>
              <a:gd name="connsiteX2" fmla="*/ 531088 w 531088"/>
              <a:gd name="connsiteY2" fmla="*/ 265557 h 531088"/>
              <a:gd name="connsiteX3" fmla="*/ 265544 w 531088"/>
              <a:gd name="connsiteY3" fmla="*/ 531088 h 531088"/>
              <a:gd name="connsiteX4" fmla="*/ 0 w 531088"/>
              <a:gd name="connsiteY4" fmla="*/ 265557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57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57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5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960895" y="2256289"/>
            <a:ext cx="135610" cy="135610"/>
          </a:xfrm>
          <a:custGeom>
            <a:avLst/>
            <a:gdLst>
              <a:gd name="connsiteX0" fmla="*/ 0 w 135610"/>
              <a:gd name="connsiteY0" fmla="*/ 67817 h 135610"/>
              <a:gd name="connsiteX1" fmla="*/ 67805 w 135610"/>
              <a:gd name="connsiteY1" fmla="*/ 0 h 135610"/>
              <a:gd name="connsiteX2" fmla="*/ 135610 w 135610"/>
              <a:gd name="connsiteY2" fmla="*/ 67817 h 135610"/>
              <a:gd name="connsiteX3" fmla="*/ 67805 w 135610"/>
              <a:gd name="connsiteY3" fmla="*/ 135610 h 135610"/>
              <a:gd name="connsiteX4" fmla="*/ 0 w 135610"/>
              <a:gd name="connsiteY4" fmla="*/ 67817 h 135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5610" h="135610">
                <a:moveTo>
                  <a:pt x="0" y="67817"/>
                </a:moveTo>
                <a:cubicBezTo>
                  <a:pt x="0" y="30365"/>
                  <a:pt x="30352" y="0"/>
                  <a:pt x="67805" y="0"/>
                </a:cubicBezTo>
                <a:cubicBezTo>
                  <a:pt x="105257" y="0"/>
                  <a:pt x="135610" y="30365"/>
                  <a:pt x="135610" y="67817"/>
                </a:cubicBezTo>
                <a:cubicBezTo>
                  <a:pt x="135610" y="105244"/>
                  <a:pt x="105257" y="135610"/>
                  <a:pt x="67805" y="135610"/>
                </a:cubicBezTo>
                <a:cubicBezTo>
                  <a:pt x="30352" y="135610"/>
                  <a:pt x="0" y="105244"/>
                  <a:pt x="0" y="67817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972629" y="2439123"/>
            <a:ext cx="112141" cy="203200"/>
          </a:xfrm>
          <a:custGeom>
            <a:avLst/>
            <a:gdLst>
              <a:gd name="connsiteX0" fmla="*/ 112141 w 112141"/>
              <a:gd name="connsiteY0" fmla="*/ 203200 h 203200"/>
              <a:gd name="connsiteX1" fmla="*/ 0 w 112141"/>
              <a:gd name="connsiteY1" fmla="*/ 203200 h 203200"/>
              <a:gd name="connsiteX2" fmla="*/ 0 w 112141"/>
              <a:gd name="connsiteY2" fmla="*/ 0 h 203200"/>
              <a:gd name="connsiteX3" fmla="*/ 112141 w 112141"/>
              <a:gd name="connsiteY3" fmla="*/ 0 h 203200"/>
              <a:gd name="connsiteX4" fmla="*/ 112141 w 112141"/>
              <a:gd name="connsiteY4" fmla="*/ 2032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2141" h="203200">
                <a:moveTo>
                  <a:pt x="112141" y="203200"/>
                </a:moveTo>
                <a:lnTo>
                  <a:pt x="0" y="203200"/>
                </a:lnTo>
                <a:lnTo>
                  <a:pt x="0" y="0"/>
                </a:lnTo>
                <a:lnTo>
                  <a:pt x="112141" y="0"/>
                </a:lnTo>
                <a:lnTo>
                  <a:pt x="112141" y="20320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536700"/>
            <a:ext cx="127000" cy="9398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2552700"/>
            <a:ext cx="127000" cy="622300"/>
          </a:xfrm>
          <a:prstGeom prst="rect">
            <a:avLst/>
          </a:prstGeom>
          <a:noFill/>
        </p:spPr>
      </p:pic>
      <p:pic>
        <p:nvPicPr>
          <p:cNvPr id="1074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24100" y="3251200"/>
            <a:ext cx="127000" cy="1054100"/>
          </a:xfrm>
          <a:prstGeom prst="rect">
            <a:avLst/>
          </a:prstGeom>
          <a:noFill/>
        </p:spPr>
      </p:pic>
      <p:pic>
        <p:nvPicPr>
          <p:cNvPr id="1075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24100" y="4457700"/>
            <a:ext cx="8369300" cy="2819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76" name="TextBox 1"/>
          <p:cNvSpPr txBox="1"/>
          <p:nvPr/>
        </p:nvSpPr>
        <p:spPr>
          <a:xfrm>
            <a:off x="2552700" y="656431"/>
            <a:ext cx="6187816" cy="34804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ОБРАЗОВАНИЕ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ВРАЧЕЙ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Обучение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специально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созданной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программе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«современная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общая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врачебная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практика»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Создание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внутренних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клинических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протоколов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Обязательное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чтение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медицинских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статей,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подобранных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главным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врачом</a:t>
            </a:r>
            <a:r>
              <a:rPr lang="ru-RU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, балльна</a:t>
            </a:r>
            <a:r>
              <a:rPr lang="ru-RU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я система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49"/>
          </a:xfrm>
          <a:custGeom>
            <a:avLst/>
            <a:gdLst>
              <a:gd name="connsiteX0" fmla="*/ 137617 w 139953"/>
              <a:gd name="connsiteY0" fmla="*/ 143649 h 143649"/>
              <a:gd name="connsiteX1" fmla="*/ 0 w 139953"/>
              <a:gd name="connsiteY1" fmla="*/ 143649 h 143649"/>
              <a:gd name="connsiteX2" fmla="*/ 0 w 139953"/>
              <a:gd name="connsiteY2" fmla="*/ 138861 h 143649"/>
              <a:gd name="connsiteX3" fmla="*/ 20116 w 139953"/>
              <a:gd name="connsiteY3" fmla="*/ 138861 h 143649"/>
              <a:gd name="connsiteX4" fmla="*/ 20116 w 139953"/>
              <a:gd name="connsiteY4" fmla="*/ 4787 h 143649"/>
              <a:gd name="connsiteX5" fmla="*/ 0 w 139953"/>
              <a:gd name="connsiteY5" fmla="*/ 4787 h 143649"/>
              <a:gd name="connsiteX6" fmla="*/ 0 w 139953"/>
              <a:gd name="connsiteY6" fmla="*/ 0 h 143649"/>
              <a:gd name="connsiteX7" fmla="*/ 134340 w 139953"/>
              <a:gd name="connsiteY7" fmla="*/ 0 h 143649"/>
              <a:gd name="connsiteX8" fmla="*/ 135978 w 139953"/>
              <a:gd name="connsiteY8" fmla="*/ 46012 h 143649"/>
              <a:gd name="connsiteX9" fmla="*/ 127647 w 139953"/>
              <a:gd name="connsiteY9" fmla="*/ 46012 h 143649"/>
              <a:gd name="connsiteX10" fmla="*/ 118173 w 139953"/>
              <a:gd name="connsiteY10" fmla="*/ 21907 h 143649"/>
              <a:gd name="connsiteX11" fmla="*/ 78587 w 139953"/>
              <a:gd name="connsiteY11" fmla="*/ 4787 h 143649"/>
              <a:gd name="connsiteX12" fmla="*/ 56133 w 139953"/>
              <a:gd name="connsiteY12" fmla="*/ 4787 h 143649"/>
              <a:gd name="connsiteX13" fmla="*/ 56133 w 139953"/>
              <a:gd name="connsiteY13" fmla="*/ 62293 h 143649"/>
              <a:gd name="connsiteX14" fmla="*/ 71462 w 139953"/>
              <a:gd name="connsiteY14" fmla="*/ 62293 h 143649"/>
              <a:gd name="connsiteX15" fmla="*/ 87909 w 139953"/>
              <a:gd name="connsiteY15" fmla="*/ 56134 h 143649"/>
              <a:gd name="connsiteX16" fmla="*/ 95872 w 139953"/>
              <a:gd name="connsiteY16" fmla="*/ 36144 h 143649"/>
              <a:gd name="connsiteX17" fmla="*/ 103962 w 139953"/>
              <a:gd name="connsiteY17" fmla="*/ 36144 h 143649"/>
              <a:gd name="connsiteX18" fmla="*/ 103962 w 139953"/>
              <a:gd name="connsiteY18" fmla="*/ 93662 h 143649"/>
              <a:gd name="connsiteX19" fmla="*/ 95872 w 139953"/>
              <a:gd name="connsiteY19" fmla="*/ 93662 h 143649"/>
              <a:gd name="connsiteX20" fmla="*/ 92570 w 139953"/>
              <a:gd name="connsiteY20" fmla="*/ 78460 h 143649"/>
              <a:gd name="connsiteX21" fmla="*/ 71462 w 139953"/>
              <a:gd name="connsiteY21" fmla="*/ 67106 h 143649"/>
              <a:gd name="connsiteX22" fmla="*/ 56133 w 139953"/>
              <a:gd name="connsiteY22" fmla="*/ 67106 h 143649"/>
              <a:gd name="connsiteX23" fmla="*/ 56133 w 139953"/>
              <a:gd name="connsiteY23" fmla="*/ 138861 h 143649"/>
              <a:gd name="connsiteX24" fmla="*/ 78587 w 139953"/>
              <a:gd name="connsiteY24" fmla="*/ 138861 h 143649"/>
              <a:gd name="connsiteX25" fmla="*/ 119291 w 139953"/>
              <a:gd name="connsiteY25" fmla="*/ 121056 h 143649"/>
              <a:gd name="connsiteX26" fmla="*/ 132016 w 139953"/>
              <a:gd name="connsiteY26" fmla="*/ 96151 h 143649"/>
              <a:gd name="connsiteX27" fmla="*/ 139953 w 139953"/>
              <a:gd name="connsiteY27" fmla="*/ 96151 h 143649"/>
              <a:gd name="connsiteX28" fmla="*/ 137617 w 139953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49">
                <a:moveTo>
                  <a:pt x="137617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20116" y="138861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12"/>
                </a:lnTo>
                <a:lnTo>
                  <a:pt x="127647" y="46012"/>
                </a:lnTo>
                <a:cubicBezTo>
                  <a:pt x="126949" y="39712"/>
                  <a:pt x="123926" y="29845"/>
                  <a:pt x="118173" y="21907"/>
                </a:cubicBezTo>
                <a:cubicBezTo>
                  <a:pt x="113652" y="15328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293"/>
                </a:lnTo>
                <a:lnTo>
                  <a:pt x="71462" y="62293"/>
                </a:lnTo>
                <a:cubicBezTo>
                  <a:pt x="77520" y="62293"/>
                  <a:pt x="82575" y="61226"/>
                  <a:pt x="87909" y="56134"/>
                </a:cubicBezTo>
                <a:cubicBezTo>
                  <a:pt x="93535" y="50660"/>
                  <a:pt x="95872" y="42862"/>
                  <a:pt x="95872" y="36144"/>
                </a:cubicBezTo>
                <a:lnTo>
                  <a:pt x="103962" y="36144"/>
                </a:lnTo>
                <a:lnTo>
                  <a:pt x="103962" y="93662"/>
                </a:lnTo>
                <a:lnTo>
                  <a:pt x="95872" y="93662"/>
                </a:lnTo>
                <a:cubicBezTo>
                  <a:pt x="95872" y="89001"/>
                  <a:pt x="94907" y="82854"/>
                  <a:pt x="92570" y="78460"/>
                </a:cubicBezTo>
                <a:cubicBezTo>
                  <a:pt x="86817" y="67525"/>
                  <a:pt x="75857" y="67106"/>
                  <a:pt x="71462" y="67106"/>
                </a:cubicBezTo>
                <a:lnTo>
                  <a:pt x="56133" y="67106"/>
                </a:lnTo>
                <a:lnTo>
                  <a:pt x="56133" y="138861"/>
                </a:lnTo>
                <a:lnTo>
                  <a:pt x="78587" y="138861"/>
                </a:lnTo>
                <a:cubicBezTo>
                  <a:pt x="96964" y="138861"/>
                  <a:pt x="111328" y="130111"/>
                  <a:pt x="119291" y="121056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49"/>
          </a:xfrm>
          <a:custGeom>
            <a:avLst/>
            <a:gdLst>
              <a:gd name="connsiteX0" fmla="*/ 191312 w 191312"/>
              <a:gd name="connsiteY0" fmla="*/ 143649 h 143649"/>
              <a:gd name="connsiteX1" fmla="*/ 115455 w 191312"/>
              <a:gd name="connsiteY1" fmla="*/ 143649 h 143649"/>
              <a:gd name="connsiteX2" fmla="*/ 115455 w 191312"/>
              <a:gd name="connsiteY2" fmla="*/ 138861 h 143649"/>
              <a:gd name="connsiteX3" fmla="*/ 135178 w 191312"/>
              <a:gd name="connsiteY3" fmla="*/ 138861 h 143649"/>
              <a:gd name="connsiteX4" fmla="*/ 135178 w 191312"/>
              <a:gd name="connsiteY4" fmla="*/ 11633 h 143649"/>
              <a:gd name="connsiteX5" fmla="*/ 84086 w 191312"/>
              <a:gd name="connsiteY5" fmla="*/ 143649 h 143649"/>
              <a:gd name="connsiteX6" fmla="*/ 79413 w 191312"/>
              <a:gd name="connsiteY6" fmla="*/ 143649 h 143649"/>
              <a:gd name="connsiteX7" fmla="*/ 27647 w 191312"/>
              <a:gd name="connsiteY7" fmla="*/ 11633 h 143649"/>
              <a:gd name="connsiteX8" fmla="*/ 27647 w 191312"/>
              <a:gd name="connsiteY8" fmla="*/ 110782 h 143649"/>
              <a:gd name="connsiteX9" fmla="*/ 32308 w 191312"/>
              <a:gd name="connsiteY9" fmla="*/ 132981 h 143649"/>
              <a:gd name="connsiteX10" fmla="*/ 46012 w 191312"/>
              <a:gd name="connsiteY10" fmla="*/ 138861 h 143649"/>
              <a:gd name="connsiteX11" fmla="*/ 46012 w 191312"/>
              <a:gd name="connsiteY11" fmla="*/ 143649 h 143649"/>
              <a:gd name="connsiteX12" fmla="*/ 0 w 191312"/>
              <a:gd name="connsiteY12" fmla="*/ 143649 h 143649"/>
              <a:gd name="connsiteX13" fmla="*/ 0 w 191312"/>
              <a:gd name="connsiteY13" fmla="*/ 138861 h 143649"/>
              <a:gd name="connsiteX14" fmla="*/ 14655 w 191312"/>
              <a:gd name="connsiteY14" fmla="*/ 132283 h 143649"/>
              <a:gd name="connsiteX15" fmla="*/ 20281 w 191312"/>
              <a:gd name="connsiteY15" fmla="*/ 109842 h 143649"/>
              <a:gd name="connsiteX16" fmla="*/ 20281 w 191312"/>
              <a:gd name="connsiteY16" fmla="*/ 26568 h 143649"/>
              <a:gd name="connsiteX17" fmla="*/ 16014 w 191312"/>
              <a:gd name="connsiteY17" fmla="*/ 8763 h 143649"/>
              <a:gd name="connsiteX18" fmla="*/ 1231 w 191312"/>
              <a:gd name="connsiteY18" fmla="*/ 4787 h 143649"/>
              <a:gd name="connsiteX19" fmla="*/ 1231 w 191312"/>
              <a:gd name="connsiteY19" fmla="*/ 0 h 143649"/>
              <a:gd name="connsiteX20" fmla="*/ 59728 w 191312"/>
              <a:gd name="connsiteY20" fmla="*/ 0 h 143649"/>
              <a:gd name="connsiteX21" fmla="*/ 96405 w 191312"/>
              <a:gd name="connsiteY21" fmla="*/ 92036 h 143649"/>
              <a:gd name="connsiteX22" fmla="*/ 132842 w 191312"/>
              <a:gd name="connsiteY22" fmla="*/ 0 h 143649"/>
              <a:gd name="connsiteX23" fmla="*/ 191312 w 191312"/>
              <a:gd name="connsiteY23" fmla="*/ 0 h 143649"/>
              <a:gd name="connsiteX24" fmla="*/ 191312 w 191312"/>
              <a:gd name="connsiteY24" fmla="*/ 4787 h 143649"/>
              <a:gd name="connsiteX25" fmla="*/ 171196 w 191312"/>
              <a:gd name="connsiteY25" fmla="*/ 4787 h 143649"/>
              <a:gd name="connsiteX26" fmla="*/ 171196 w 191312"/>
              <a:gd name="connsiteY26" fmla="*/ 138861 h 143649"/>
              <a:gd name="connsiteX27" fmla="*/ 191312 w 191312"/>
              <a:gd name="connsiteY27" fmla="*/ 138861 h 143649"/>
              <a:gd name="connsiteX28" fmla="*/ 191312 w 19131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49">
                <a:moveTo>
                  <a:pt x="191312" y="143649"/>
                </a:moveTo>
                <a:lnTo>
                  <a:pt x="115455" y="143649"/>
                </a:lnTo>
                <a:lnTo>
                  <a:pt x="115455" y="138861"/>
                </a:lnTo>
                <a:lnTo>
                  <a:pt x="135178" y="138861"/>
                </a:lnTo>
                <a:lnTo>
                  <a:pt x="135178" y="11633"/>
                </a:lnTo>
                <a:lnTo>
                  <a:pt x="84086" y="143649"/>
                </a:lnTo>
                <a:lnTo>
                  <a:pt x="79413" y="143649"/>
                </a:lnTo>
                <a:lnTo>
                  <a:pt x="27647" y="11633"/>
                </a:lnTo>
                <a:lnTo>
                  <a:pt x="27647" y="110782"/>
                </a:lnTo>
                <a:cubicBezTo>
                  <a:pt x="27647" y="126530"/>
                  <a:pt x="30949" y="131203"/>
                  <a:pt x="32308" y="132981"/>
                </a:cubicBezTo>
                <a:cubicBezTo>
                  <a:pt x="36029" y="137502"/>
                  <a:pt x="40678" y="138734"/>
                  <a:pt x="46012" y="138861"/>
                </a:cubicBezTo>
                <a:lnTo>
                  <a:pt x="46012" y="143649"/>
                </a:lnTo>
                <a:lnTo>
                  <a:pt x="0" y="143649"/>
                </a:lnTo>
                <a:lnTo>
                  <a:pt x="0" y="138861"/>
                </a:lnTo>
                <a:cubicBezTo>
                  <a:pt x="4241" y="138442"/>
                  <a:pt x="10261" y="137071"/>
                  <a:pt x="14655" y="132283"/>
                </a:cubicBezTo>
                <a:cubicBezTo>
                  <a:pt x="19316" y="126809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43"/>
                  <a:pt x="18618" y="10947"/>
                  <a:pt x="16014" y="8763"/>
                </a:cubicBezTo>
                <a:cubicBezTo>
                  <a:pt x="13563" y="6858"/>
                  <a:pt x="8623" y="5194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36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61"/>
                </a:lnTo>
                <a:lnTo>
                  <a:pt x="191312" y="138861"/>
                </a:lnTo>
                <a:lnTo>
                  <a:pt x="19131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49"/>
          </a:xfrm>
          <a:custGeom>
            <a:avLst/>
            <a:gdLst>
              <a:gd name="connsiteX0" fmla="*/ 137642 w 139852"/>
              <a:gd name="connsiteY0" fmla="*/ 143649 h 143649"/>
              <a:gd name="connsiteX1" fmla="*/ 0 w 139852"/>
              <a:gd name="connsiteY1" fmla="*/ 143649 h 143649"/>
              <a:gd name="connsiteX2" fmla="*/ 0 w 139852"/>
              <a:gd name="connsiteY2" fmla="*/ 138861 h 143649"/>
              <a:gd name="connsiteX3" fmla="*/ 19989 w 139852"/>
              <a:gd name="connsiteY3" fmla="*/ 138861 h 143649"/>
              <a:gd name="connsiteX4" fmla="*/ 19989 w 139852"/>
              <a:gd name="connsiteY4" fmla="*/ 4787 h 143649"/>
              <a:gd name="connsiteX5" fmla="*/ 0 w 139852"/>
              <a:gd name="connsiteY5" fmla="*/ 4787 h 143649"/>
              <a:gd name="connsiteX6" fmla="*/ 0 w 139852"/>
              <a:gd name="connsiteY6" fmla="*/ 0 h 143649"/>
              <a:gd name="connsiteX7" fmla="*/ 134213 w 139852"/>
              <a:gd name="connsiteY7" fmla="*/ 0 h 143649"/>
              <a:gd name="connsiteX8" fmla="*/ 135877 w 139852"/>
              <a:gd name="connsiteY8" fmla="*/ 46012 h 143649"/>
              <a:gd name="connsiteX9" fmla="*/ 127495 w 139852"/>
              <a:gd name="connsiteY9" fmla="*/ 46012 h 143649"/>
              <a:gd name="connsiteX10" fmla="*/ 118198 w 139852"/>
              <a:gd name="connsiteY10" fmla="*/ 21907 h 143649"/>
              <a:gd name="connsiteX11" fmla="*/ 78486 w 139852"/>
              <a:gd name="connsiteY11" fmla="*/ 4787 h 143649"/>
              <a:gd name="connsiteX12" fmla="*/ 56159 w 139852"/>
              <a:gd name="connsiteY12" fmla="*/ 4787 h 143649"/>
              <a:gd name="connsiteX13" fmla="*/ 56159 w 139852"/>
              <a:gd name="connsiteY13" fmla="*/ 62293 h 143649"/>
              <a:gd name="connsiteX14" fmla="*/ 71488 w 139852"/>
              <a:gd name="connsiteY14" fmla="*/ 62293 h 143649"/>
              <a:gd name="connsiteX15" fmla="*/ 87782 w 139852"/>
              <a:gd name="connsiteY15" fmla="*/ 56134 h 143649"/>
              <a:gd name="connsiteX16" fmla="*/ 95872 w 139852"/>
              <a:gd name="connsiteY16" fmla="*/ 36144 h 143649"/>
              <a:gd name="connsiteX17" fmla="*/ 103809 w 139852"/>
              <a:gd name="connsiteY17" fmla="*/ 36144 h 143649"/>
              <a:gd name="connsiteX18" fmla="*/ 103809 w 139852"/>
              <a:gd name="connsiteY18" fmla="*/ 93662 h 143649"/>
              <a:gd name="connsiteX19" fmla="*/ 95872 w 139852"/>
              <a:gd name="connsiteY19" fmla="*/ 93662 h 143649"/>
              <a:gd name="connsiteX20" fmla="*/ 92443 w 139852"/>
              <a:gd name="connsiteY20" fmla="*/ 78460 h 143649"/>
              <a:gd name="connsiteX21" fmla="*/ 71488 w 139852"/>
              <a:gd name="connsiteY21" fmla="*/ 67106 h 143649"/>
              <a:gd name="connsiteX22" fmla="*/ 56159 w 139852"/>
              <a:gd name="connsiteY22" fmla="*/ 67106 h 143649"/>
              <a:gd name="connsiteX23" fmla="*/ 56159 w 139852"/>
              <a:gd name="connsiteY23" fmla="*/ 138861 h 143649"/>
              <a:gd name="connsiteX24" fmla="*/ 78486 w 139852"/>
              <a:gd name="connsiteY24" fmla="*/ 138861 h 143649"/>
              <a:gd name="connsiteX25" fmla="*/ 119164 w 139852"/>
              <a:gd name="connsiteY25" fmla="*/ 121056 h 143649"/>
              <a:gd name="connsiteX26" fmla="*/ 131889 w 139852"/>
              <a:gd name="connsiteY26" fmla="*/ 96151 h 143649"/>
              <a:gd name="connsiteX27" fmla="*/ 139852 w 139852"/>
              <a:gd name="connsiteY27" fmla="*/ 96151 h 143649"/>
              <a:gd name="connsiteX28" fmla="*/ 137642 w 13985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49">
                <a:moveTo>
                  <a:pt x="137642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19989" y="138861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12"/>
                </a:lnTo>
                <a:lnTo>
                  <a:pt x="127495" y="46012"/>
                </a:lnTo>
                <a:cubicBezTo>
                  <a:pt x="126822" y="39712"/>
                  <a:pt x="123799" y="29845"/>
                  <a:pt x="118198" y="21907"/>
                </a:cubicBezTo>
                <a:cubicBezTo>
                  <a:pt x="113538" y="15328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293"/>
                </a:lnTo>
                <a:lnTo>
                  <a:pt x="71488" y="62293"/>
                </a:lnTo>
                <a:cubicBezTo>
                  <a:pt x="77368" y="62293"/>
                  <a:pt x="82448" y="61226"/>
                  <a:pt x="87782" y="56134"/>
                </a:cubicBezTo>
                <a:cubicBezTo>
                  <a:pt x="93395" y="50660"/>
                  <a:pt x="95872" y="42862"/>
                  <a:pt x="95872" y="36144"/>
                </a:cubicBezTo>
                <a:lnTo>
                  <a:pt x="103809" y="36144"/>
                </a:lnTo>
                <a:lnTo>
                  <a:pt x="103809" y="93662"/>
                </a:lnTo>
                <a:lnTo>
                  <a:pt x="95872" y="93662"/>
                </a:lnTo>
                <a:cubicBezTo>
                  <a:pt x="95872" y="89001"/>
                  <a:pt x="94780" y="82854"/>
                  <a:pt x="92443" y="78460"/>
                </a:cubicBezTo>
                <a:cubicBezTo>
                  <a:pt x="86817" y="67525"/>
                  <a:pt x="75882" y="67106"/>
                  <a:pt x="71488" y="67106"/>
                </a:cubicBezTo>
                <a:lnTo>
                  <a:pt x="56159" y="67106"/>
                </a:lnTo>
                <a:lnTo>
                  <a:pt x="56159" y="138861"/>
                </a:lnTo>
                <a:lnTo>
                  <a:pt x="78486" y="138861"/>
                </a:lnTo>
                <a:cubicBezTo>
                  <a:pt x="96812" y="138861"/>
                  <a:pt x="111201" y="130111"/>
                  <a:pt x="119164" y="121056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7"/>
            <a:ext cx="136245" cy="145427"/>
          </a:xfrm>
          <a:custGeom>
            <a:avLst/>
            <a:gdLst>
              <a:gd name="connsiteX0" fmla="*/ 79146 w 136245"/>
              <a:gd name="connsiteY0" fmla="*/ 145427 h 145427"/>
              <a:gd name="connsiteX1" fmla="*/ 28079 w 136245"/>
              <a:gd name="connsiteY1" fmla="*/ 127495 h 145427"/>
              <a:gd name="connsiteX2" fmla="*/ 20383 w 136245"/>
              <a:gd name="connsiteY2" fmla="*/ 96266 h 145427"/>
              <a:gd name="connsiteX3" fmla="*/ 20383 w 136245"/>
              <a:gd name="connsiteY3" fmla="*/ 4787 h 145427"/>
              <a:gd name="connsiteX4" fmla="*/ 0 w 136245"/>
              <a:gd name="connsiteY4" fmla="*/ 4787 h 145427"/>
              <a:gd name="connsiteX5" fmla="*/ 0 w 136245"/>
              <a:gd name="connsiteY5" fmla="*/ 0 h 145427"/>
              <a:gd name="connsiteX6" fmla="*/ 75996 w 136245"/>
              <a:gd name="connsiteY6" fmla="*/ 0 h 145427"/>
              <a:gd name="connsiteX7" fmla="*/ 75996 w 136245"/>
              <a:gd name="connsiteY7" fmla="*/ 4787 h 145427"/>
              <a:gd name="connsiteX8" fmla="*/ 56426 w 136245"/>
              <a:gd name="connsiteY8" fmla="*/ 4787 h 145427"/>
              <a:gd name="connsiteX9" fmla="*/ 56426 w 136245"/>
              <a:gd name="connsiteY9" fmla="*/ 106108 h 145427"/>
              <a:gd name="connsiteX10" fmla="*/ 63398 w 136245"/>
              <a:gd name="connsiteY10" fmla="*/ 130098 h 145427"/>
              <a:gd name="connsiteX11" fmla="*/ 89141 w 136245"/>
              <a:gd name="connsiteY11" fmla="*/ 138188 h 145427"/>
              <a:gd name="connsiteX12" fmla="*/ 119126 w 136245"/>
              <a:gd name="connsiteY12" fmla="*/ 127215 h 145427"/>
              <a:gd name="connsiteX13" fmla="*/ 128854 w 136245"/>
              <a:gd name="connsiteY13" fmla="*/ 97231 h 145427"/>
              <a:gd name="connsiteX14" fmla="*/ 128854 w 136245"/>
              <a:gd name="connsiteY14" fmla="*/ 4787 h 145427"/>
              <a:gd name="connsiteX15" fmla="*/ 136245 w 136245"/>
              <a:gd name="connsiteY15" fmla="*/ 4787 h 145427"/>
              <a:gd name="connsiteX16" fmla="*/ 136245 w 136245"/>
              <a:gd name="connsiteY16" fmla="*/ 99542 h 145427"/>
              <a:gd name="connsiteX17" fmla="*/ 129273 w 136245"/>
              <a:gd name="connsiteY17" fmla="*/ 125437 h 145427"/>
              <a:gd name="connsiteX18" fmla="*/ 79146 w 136245"/>
              <a:gd name="connsiteY18" fmla="*/ 145427 h 1454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27">
                <a:moveTo>
                  <a:pt x="79146" y="145427"/>
                </a:moveTo>
                <a:cubicBezTo>
                  <a:pt x="47370" y="145427"/>
                  <a:pt x="32981" y="133375"/>
                  <a:pt x="28079" y="127495"/>
                </a:cubicBezTo>
                <a:cubicBezTo>
                  <a:pt x="19024" y="116954"/>
                  <a:pt x="20383" y="105562"/>
                  <a:pt x="20383" y="96266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08"/>
                </a:lnTo>
                <a:cubicBezTo>
                  <a:pt x="56426" y="115989"/>
                  <a:pt x="57099" y="124345"/>
                  <a:pt x="63398" y="130098"/>
                </a:cubicBezTo>
                <a:cubicBezTo>
                  <a:pt x="69024" y="135153"/>
                  <a:pt x="79146" y="138188"/>
                  <a:pt x="89141" y="138188"/>
                </a:cubicBezTo>
                <a:cubicBezTo>
                  <a:pt x="96837" y="138188"/>
                  <a:pt x="109156" y="136677"/>
                  <a:pt x="119126" y="127215"/>
                </a:cubicBezTo>
                <a:cubicBezTo>
                  <a:pt x="129552" y="117640"/>
                  <a:pt x="128854" y="107899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42"/>
                </a:lnTo>
                <a:cubicBezTo>
                  <a:pt x="136245" y="108318"/>
                  <a:pt x="135572" y="116674"/>
                  <a:pt x="129273" y="125437"/>
                </a:cubicBezTo>
                <a:cubicBezTo>
                  <a:pt x="121196" y="136397"/>
                  <a:pt x="105867" y="145427"/>
                  <a:pt x="79146" y="145427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08"/>
          </a:xfrm>
          <a:custGeom>
            <a:avLst/>
            <a:gdLst>
              <a:gd name="connsiteX0" fmla="*/ 67170 w 67170"/>
              <a:gd name="connsiteY0" fmla="*/ 40132 h 71208"/>
              <a:gd name="connsiteX1" fmla="*/ 67170 w 67170"/>
              <a:gd name="connsiteY1" fmla="*/ 42113 h 71208"/>
              <a:gd name="connsiteX2" fmla="*/ 60693 w 67170"/>
              <a:gd name="connsiteY2" fmla="*/ 44170 h 71208"/>
              <a:gd name="connsiteX3" fmla="*/ 58788 w 67170"/>
              <a:gd name="connsiteY3" fmla="*/ 51269 h 71208"/>
              <a:gd name="connsiteX4" fmla="*/ 58788 w 67170"/>
              <a:gd name="connsiteY4" fmla="*/ 69519 h 71208"/>
              <a:gd name="connsiteX5" fmla="*/ 49911 w 67170"/>
              <a:gd name="connsiteY5" fmla="*/ 70688 h 71208"/>
              <a:gd name="connsiteX6" fmla="*/ 39814 w 67170"/>
              <a:gd name="connsiteY6" fmla="*/ 71208 h 71208"/>
              <a:gd name="connsiteX7" fmla="*/ 10515 w 67170"/>
              <a:gd name="connsiteY7" fmla="*/ 61963 h 71208"/>
              <a:gd name="connsiteX8" fmla="*/ 0 w 67170"/>
              <a:gd name="connsiteY8" fmla="*/ 37528 h 71208"/>
              <a:gd name="connsiteX9" fmla="*/ 4610 w 67170"/>
              <a:gd name="connsiteY9" fmla="*/ 18453 h 71208"/>
              <a:gd name="connsiteX10" fmla="*/ 17462 w 67170"/>
              <a:gd name="connsiteY10" fmla="*/ 4952 h 71208"/>
              <a:gd name="connsiteX11" fmla="*/ 34975 w 67170"/>
              <a:gd name="connsiteY11" fmla="*/ 0 h 71208"/>
              <a:gd name="connsiteX12" fmla="*/ 47053 w 67170"/>
              <a:gd name="connsiteY12" fmla="*/ 1930 h 71208"/>
              <a:gd name="connsiteX13" fmla="*/ 53403 w 67170"/>
              <a:gd name="connsiteY13" fmla="*/ 3175 h 71208"/>
              <a:gd name="connsiteX14" fmla="*/ 57226 w 67170"/>
              <a:gd name="connsiteY14" fmla="*/ 914 h 71208"/>
              <a:gd name="connsiteX15" fmla="*/ 59359 w 67170"/>
              <a:gd name="connsiteY15" fmla="*/ 914 h 71208"/>
              <a:gd name="connsiteX16" fmla="*/ 59359 w 67170"/>
              <a:gd name="connsiteY16" fmla="*/ 20904 h 71208"/>
              <a:gd name="connsiteX17" fmla="*/ 57467 w 67170"/>
              <a:gd name="connsiteY17" fmla="*/ 20904 h 71208"/>
              <a:gd name="connsiteX18" fmla="*/ 49911 w 67170"/>
              <a:gd name="connsiteY18" fmla="*/ 7581 h 71208"/>
              <a:gd name="connsiteX19" fmla="*/ 34975 w 67170"/>
              <a:gd name="connsiteY19" fmla="*/ 2578 h 71208"/>
              <a:gd name="connsiteX20" fmla="*/ 17284 w 67170"/>
              <a:gd name="connsiteY20" fmla="*/ 11163 h 71208"/>
              <a:gd name="connsiteX21" fmla="*/ 10413 w 67170"/>
              <a:gd name="connsiteY21" fmla="*/ 33388 h 71208"/>
              <a:gd name="connsiteX22" fmla="*/ 18351 w 67170"/>
              <a:gd name="connsiteY22" fmla="*/ 58140 h 71208"/>
              <a:gd name="connsiteX23" fmla="*/ 38366 w 67170"/>
              <a:gd name="connsiteY23" fmla="*/ 67957 h 71208"/>
              <a:gd name="connsiteX24" fmla="*/ 49783 w 67170"/>
              <a:gd name="connsiteY24" fmla="*/ 60718 h 71208"/>
              <a:gd name="connsiteX25" fmla="*/ 49783 w 67170"/>
              <a:gd name="connsiteY25" fmla="*/ 53352 h 71208"/>
              <a:gd name="connsiteX26" fmla="*/ 48120 w 67170"/>
              <a:gd name="connsiteY26" fmla="*/ 44602 h 71208"/>
              <a:gd name="connsiteX27" fmla="*/ 42291 w 67170"/>
              <a:gd name="connsiteY27" fmla="*/ 42113 h 71208"/>
              <a:gd name="connsiteX28" fmla="*/ 39687 w 67170"/>
              <a:gd name="connsiteY28" fmla="*/ 42113 h 71208"/>
              <a:gd name="connsiteX29" fmla="*/ 39687 w 67170"/>
              <a:gd name="connsiteY29" fmla="*/ 40132 h 71208"/>
              <a:gd name="connsiteX30" fmla="*/ 67170 w 67170"/>
              <a:gd name="connsiteY30" fmla="*/ 40132 h 712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08">
                <a:moveTo>
                  <a:pt x="67170" y="40132"/>
                </a:moveTo>
                <a:lnTo>
                  <a:pt x="67170" y="42113"/>
                </a:lnTo>
                <a:cubicBezTo>
                  <a:pt x="64173" y="42113"/>
                  <a:pt x="62014" y="42786"/>
                  <a:pt x="60693" y="44170"/>
                </a:cubicBezTo>
                <a:cubicBezTo>
                  <a:pt x="59436" y="45542"/>
                  <a:pt x="58788" y="47917"/>
                  <a:pt x="58788" y="51269"/>
                </a:cubicBezTo>
                <a:lnTo>
                  <a:pt x="58788" y="69519"/>
                </a:lnTo>
                <a:cubicBezTo>
                  <a:pt x="57200" y="69951"/>
                  <a:pt x="54241" y="70345"/>
                  <a:pt x="49911" y="70688"/>
                </a:cubicBezTo>
                <a:cubicBezTo>
                  <a:pt x="45567" y="71043"/>
                  <a:pt x="42214" y="71208"/>
                  <a:pt x="39814" y="71208"/>
                </a:cubicBezTo>
                <a:cubicBezTo>
                  <a:pt x="27279" y="71208"/>
                  <a:pt x="17513" y="68110"/>
                  <a:pt x="10515" y="61963"/>
                </a:cubicBezTo>
                <a:cubicBezTo>
                  <a:pt x="3517" y="55778"/>
                  <a:pt x="0" y="47650"/>
                  <a:pt x="0" y="37528"/>
                </a:cubicBezTo>
                <a:cubicBezTo>
                  <a:pt x="0" y="30480"/>
                  <a:pt x="1536" y="24130"/>
                  <a:pt x="4610" y="18453"/>
                </a:cubicBezTo>
                <a:cubicBezTo>
                  <a:pt x="7658" y="12750"/>
                  <a:pt x="11925" y="8280"/>
                  <a:pt x="17462" y="4952"/>
                </a:cubicBezTo>
                <a:cubicBezTo>
                  <a:pt x="22948" y="1638"/>
                  <a:pt x="28778" y="0"/>
                  <a:pt x="34975" y="0"/>
                </a:cubicBezTo>
                <a:cubicBezTo>
                  <a:pt x="38646" y="0"/>
                  <a:pt x="42659" y="647"/>
                  <a:pt x="47053" y="1930"/>
                </a:cubicBezTo>
                <a:cubicBezTo>
                  <a:pt x="49834" y="2755"/>
                  <a:pt x="51968" y="3175"/>
                  <a:pt x="53403" y="3175"/>
                </a:cubicBezTo>
                <a:cubicBezTo>
                  <a:pt x="55333" y="3175"/>
                  <a:pt x="56603" y="2400"/>
                  <a:pt x="57226" y="914"/>
                </a:cubicBezTo>
                <a:lnTo>
                  <a:pt x="59359" y="914"/>
                </a:lnTo>
                <a:lnTo>
                  <a:pt x="59359" y="20904"/>
                </a:lnTo>
                <a:lnTo>
                  <a:pt x="57467" y="20904"/>
                </a:lnTo>
                <a:cubicBezTo>
                  <a:pt x="56680" y="15379"/>
                  <a:pt x="54178" y="10934"/>
                  <a:pt x="49911" y="7581"/>
                </a:cubicBezTo>
                <a:cubicBezTo>
                  <a:pt x="45643" y="4267"/>
                  <a:pt x="40678" y="2578"/>
                  <a:pt x="34975" y="2578"/>
                </a:cubicBezTo>
                <a:cubicBezTo>
                  <a:pt x="27774" y="2578"/>
                  <a:pt x="21907" y="5461"/>
                  <a:pt x="17284" y="11163"/>
                </a:cubicBezTo>
                <a:cubicBezTo>
                  <a:pt x="12725" y="16916"/>
                  <a:pt x="10413" y="24307"/>
                  <a:pt x="10413" y="33388"/>
                </a:cubicBezTo>
                <a:cubicBezTo>
                  <a:pt x="10413" y="43307"/>
                  <a:pt x="13068" y="51561"/>
                  <a:pt x="18351" y="58140"/>
                </a:cubicBezTo>
                <a:cubicBezTo>
                  <a:pt x="23660" y="64693"/>
                  <a:pt x="30340" y="67957"/>
                  <a:pt x="38366" y="67957"/>
                </a:cubicBezTo>
                <a:cubicBezTo>
                  <a:pt x="45961" y="67957"/>
                  <a:pt x="49783" y="65557"/>
                  <a:pt x="49783" y="60718"/>
                </a:cubicBezTo>
                <a:lnTo>
                  <a:pt x="49783" y="53352"/>
                </a:lnTo>
                <a:cubicBezTo>
                  <a:pt x="49783" y="49187"/>
                  <a:pt x="49212" y="46253"/>
                  <a:pt x="48120" y="44602"/>
                </a:cubicBezTo>
                <a:cubicBezTo>
                  <a:pt x="47002" y="42938"/>
                  <a:pt x="45072" y="42113"/>
                  <a:pt x="42291" y="42113"/>
                </a:cubicBezTo>
                <a:lnTo>
                  <a:pt x="39687" y="42113"/>
                </a:lnTo>
                <a:lnTo>
                  <a:pt x="39687" y="40132"/>
                </a:lnTo>
                <a:lnTo>
                  <a:pt x="67170" y="40132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44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26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6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19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15 h 69583"/>
              <a:gd name="connsiteX18" fmla="*/ 7708 w 70116"/>
              <a:gd name="connsiteY18" fmla="*/ 12826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17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26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2"/>
                  <a:pt x="62407" y="12826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19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89"/>
                  <a:pt x="7708" y="53238"/>
                  <a:pt x="7708" y="46215"/>
                </a:cubicBezTo>
                <a:lnTo>
                  <a:pt x="7708" y="12826"/>
                </a:lnTo>
                <a:cubicBezTo>
                  <a:pt x="7708" y="8762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81"/>
                  <a:pt x="18351" y="4317"/>
                </a:cubicBezTo>
                <a:cubicBezTo>
                  <a:pt x="17259" y="5854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41"/>
                  <a:pt x="18249" y="57010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68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67"/>
          </a:xfrm>
          <a:custGeom>
            <a:avLst/>
            <a:gdLst>
              <a:gd name="connsiteX0" fmla="*/ 12598 w 12598"/>
              <a:gd name="connsiteY0" fmla="*/ 16967 h 16967"/>
              <a:gd name="connsiteX1" fmla="*/ 0 w 12598"/>
              <a:gd name="connsiteY1" fmla="*/ 16967 h 16967"/>
              <a:gd name="connsiteX2" fmla="*/ 0 w 12598"/>
              <a:gd name="connsiteY2" fmla="*/ 0 h 16967"/>
              <a:gd name="connsiteX3" fmla="*/ 12598 w 12598"/>
              <a:gd name="connsiteY3" fmla="*/ 0 h 16967"/>
              <a:gd name="connsiteX4" fmla="*/ 12598 w 12598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67">
                <a:moveTo>
                  <a:pt x="12598" y="16967"/>
                </a:moveTo>
                <a:lnTo>
                  <a:pt x="0" y="16967"/>
                </a:lnTo>
                <a:lnTo>
                  <a:pt x="0" y="0"/>
                </a:lnTo>
                <a:lnTo>
                  <a:pt x="12598" y="0"/>
                </a:lnTo>
                <a:lnTo>
                  <a:pt x="12598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51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86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76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188"/>
            <a:ext cx="12598" cy="25628"/>
          </a:xfrm>
          <a:custGeom>
            <a:avLst/>
            <a:gdLst>
              <a:gd name="connsiteX0" fmla="*/ 12598 w 12598"/>
              <a:gd name="connsiteY0" fmla="*/ 25628 h 25628"/>
              <a:gd name="connsiteX1" fmla="*/ 0 w 12598"/>
              <a:gd name="connsiteY1" fmla="*/ 25628 h 25628"/>
              <a:gd name="connsiteX2" fmla="*/ 0 w 12598"/>
              <a:gd name="connsiteY2" fmla="*/ 0 h 25628"/>
              <a:gd name="connsiteX3" fmla="*/ 12598 w 12598"/>
              <a:gd name="connsiteY3" fmla="*/ 0 h 25628"/>
              <a:gd name="connsiteX4" fmla="*/ 12598 w 12598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28">
                <a:moveTo>
                  <a:pt x="12598" y="25628"/>
                </a:moveTo>
                <a:lnTo>
                  <a:pt x="0" y="25628"/>
                </a:lnTo>
                <a:lnTo>
                  <a:pt x="0" y="0"/>
                </a:lnTo>
                <a:lnTo>
                  <a:pt x="12598" y="0"/>
                </a:lnTo>
                <a:lnTo>
                  <a:pt x="12598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67"/>
          </a:xfrm>
          <a:custGeom>
            <a:avLst/>
            <a:gdLst>
              <a:gd name="connsiteX0" fmla="*/ 12445 w 12446"/>
              <a:gd name="connsiteY0" fmla="*/ 16967 h 16967"/>
              <a:gd name="connsiteX1" fmla="*/ 0 w 12446"/>
              <a:gd name="connsiteY1" fmla="*/ 16967 h 16967"/>
              <a:gd name="connsiteX2" fmla="*/ 0 w 12446"/>
              <a:gd name="connsiteY2" fmla="*/ 0 h 16967"/>
              <a:gd name="connsiteX3" fmla="*/ 12445 w 12446"/>
              <a:gd name="connsiteY3" fmla="*/ 0 h 16967"/>
              <a:gd name="connsiteX4" fmla="*/ 12445 w 12446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67">
                <a:moveTo>
                  <a:pt x="12445" y="16967"/>
                </a:moveTo>
                <a:lnTo>
                  <a:pt x="0" y="16967"/>
                </a:lnTo>
                <a:lnTo>
                  <a:pt x="0" y="0"/>
                </a:lnTo>
                <a:lnTo>
                  <a:pt x="12445" y="0"/>
                </a:lnTo>
                <a:lnTo>
                  <a:pt x="12445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68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188"/>
            <a:ext cx="12446" cy="25628"/>
          </a:xfrm>
          <a:custGeom>
            <a:avLst/>
            <a:gdLst>
              <a:gd name="connsiteX0" fmla="*/ 12445 w 12446"/>
              <a:gd name="connsiteY0" fmla="*/ 25628 h 25628"/>
              <a:gd name="connsiteX1" fmla="*/ 0 w 12446"/>
              <a:gd name="connsiteY1" fmla="*/ 25628 h 25628"/>
              <a:gd name="connsiteX2" fmla="*/ 0 w 12446"/>
              <a:gd name="connsiteY2" fmla="*/ 0 h 25628"/>
              <a:gd name="connsiteX3" fmla="*/ 12445 w 12446"/>
              <a:gd name="connsiteY3" fmla="*/ 0 h 25628"/>
              <a:gd name="connsiteX4" fmla="*/ 12445 w 12446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28">
                <a:moveTo>
                  <a:pt x="12445" y="25628"/>
                </a:moveTo>
                <a:lnTo>
                  <a:pt x="0" y="25628"/>
                </a:lnTo>
                <a:lnTo>
                  <a:pt x="0" y="0"/>
                </a:lnTo>
                <a:lnTo>
                  <a:pt x="12445" y="0"/>
                </a:lnTo>
                <a:lnTo>
                  <a:pt x="12445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86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76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85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590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590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590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590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590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590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590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590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891"/>
            <a:ext cx="24536" cy="12623"/>
          </a:xfrm>
          <a:custGeom>
            <a:avLst/>
            <a:gdLst>
              <a:gd name="connsiteX0" fmla="*/ 24536 w 24536"/>
              <a:gd name="connsiteY0" fmla="*/ 12623 h 12623"/>
              <a:gd name="connsiteX1" fmla="*/ 0 w 24536"/>
              <a:gd name="connsiteY1" fmla="*/ 12623 h 12623"/>
              <a:gd name="connsiteX2" fmla="*/ 0 w 24536"/>
              <a:gd name="connsiteY2" fmla="*/ 0 h 12623"/>
              <a:gd name="connsiteX3" fmla="*/ 24536 w 24536"/>
              <a:gd name="connsiteY3" fmla="*/ 0 h 12623"/>
              <a:gd name="connsiteX4" fmla="*/ 24536 w 24536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23">
                <a:moveTo>
                  <a:pt x="24536" y="12623"/>
                </a:moveTo>
                <a:lnTo>
                  <a:pt x="0" y="12623"/>
                </a:lnTo>
                <a:lnTo>
                  <a:pt x="0" y="0"/>
                </a:lnTo>
                <a:lnTo>
                  <a:pt x="24536" y="0"/>
                </a:lnTo>
                <a:lnTo>
                  <a:pt x="24536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891"/>
            <a:ext cx="152" cy="12623"/>
          </a:xfrm>
          <a:custGeom>
            <a:avLst/>
            <a:gdLst>
              <a:gd name="connsiteX0" fmla="*/ 152 w 152"/>
              <a:gd name="connsiteY0" fmla="*/ 12623 h 12623"/>
              <a:gd name="connsiteX1" fmla="*/ 0 w 152"/>
              <a:gd name="connsiteY1" fmla="*/ 12623 h 12623"/>
              <a:gd name="connsiteX2" fmla="*/ 0 w 152"/>
              <a:gd name="connsiteY2" fmla="*/ 0 h 12623"/>
              <a:gd name="connsiteX3" fmla="*/ 152 w 152"/>
              <a:gd name="connsiteY3" fmla="*/ 0 h 12623"/>
              <a:gd name="connsiteX4" fmla="*/ 152 w 15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23">
                <a:moveTo>
                  <a:pt x="152" y="12623"/>
                </a:moveTo>
                <a:lnTo>
                  <a:pt x="0" y="12623"/>
                </a:lnTo>
                <a:lnTo>
                  <a:pt x="0" y="0"/>
                </a:lnTo>
                <a:lnTo>
                  <a:pt x="152" y="0"/>
                </a:lnTo>
                <a:lnTo>
                  <a:pt x="15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891"/>
            <a:ext cx="17259" cy="12623"/>
          </a:xfrm>
          <a:custGeom>
            <a:avLst/>
            <a:gdLst>
              <a:gd name="connsiteX0" fmla="*/ 17259 w 17259"/>
              <a:gd name="connsiteY0" fmla="*/ 12623 h 12623"/>
              <a:gd name="connsiteX1" fmla="*/ 0 w 17259"/>
              <a:gd name="connsiteY1" fmla="*/ 12623 h 12623"/>
              <a:gd name="connsiteX2" fmla="*/ 0 w 17259"/>
              <a:gd name="connsiteY2" fmla="*/ 0 h 12623"/>
              <a:gd name="connsiteX3" fmla="*/ 17259 w 17259"/>
              <a:gd name="connsiteY3" fmla="*/ 0 h 12623"/>
              <a:gd name="connsiteX4" fmla="*/ 17259 w 1725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23">
                <a:moveTo>
                  <a:pt x="17259" y="12623"/>
                </a:moveTo>
                <a:lnTo>
                  <a:pt x="0" y="12623"/>
                </a:lnTo>
                <a:lnTo>
                  <a:pt x="0" y="0"/>
                </a:lnTo>
                <a:lnTo>
                  <a:pt x="17259" y="0"/>
                </a:lnTo>
                <a:lnTo>
                  <a:pt x="17259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891"/>
            <a:ext cx="20408" cy="12623"/>
          </a:xfrm>
          <a:custGeom>
            <a:avLst/>
            <a:gdLst>
              <a:gd name="connsiteX0" fmla="*/ 20408 w 20408"/>
              <a:gd name="connsiteY0" fmla="*/ 12623 h 12623"/>
              <a:gd name="connsiteX1" fmla="*/ 0 w 20408"/>
              <a:gd name="connsiteY1" fmla="*/ 12623 h 12623"/>
              <a:gd name="connsiteX2" fmla="*/ 0 w 20408"/>
              <a:gd name="connsiteY2" fmla="*/ 0 h 12623"/>
              <a:gd name="connsiteX3" fmla="*/ 20408 w 20408"/>
              <a:gd name="connsiteY3" fmla="*/ 0 h 12623"/>
              <a:gd name="connsiteX4" fmla="*/ 20408 w 20408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23">
                <a:moveTo>
                  <a:pt x="20408" y="12623"/>
                </a:moveTo>
                <a:lnTo>
                  <a:pt x="0" y="12623"/>
                </a:lnTo>
                <a:lnTo>
                  <a:pt x="0" y="0"/>
                </a:lnTo>
                <a:lnTo>
                  <a:pt x="20408" y="0"/>
                </a:lnTo>
                <a:lnTo>
                  <a:pt x="20408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891"/>
            <a:ext cx="16992" cy="12623"/>
          </a:xfrm>
          <a:custGeom>
            <a:avLst/>
            <a:gdLst>
              <a:gd name="connsiteX0" fmla="*/ 16992 w 16992"/>
              <a:gd name="connsiteY0" fmla="*/ 12623 h 12623"/>
              <a:gd name="connsiteX1" fmla="*/ 0 w 16992"/>
              <a:gd name="connsiteY1" fmla="*/ 12623 h 12623"/>
              <a:gd name="connsiteX2" fmla="*/ 0 w 16992"/>
              <a:gd name="connsiteY2" fmla="*/ 0 h 12623"/>
              <a:gd name="connsiteX3" fmla="*/ 16992 w 16992"/>
              <a:gd name="connsiteY3" fmla="*/ 0 h 12623"/>
              <a:gd name="connsiteX4" fmla="*/ 16992 w 1699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23">
                <a:moveTo>
                  <a:pt x="16992" y="12623"/>
                </a:moveTo>
                <a:lnTo>
                  <a:pt x="0" y="12623"/>
                </a:lnTo>
                <a:lnTo>
                  <a:pt x="0" y="0"/>
                </a:lnTo>
                <a:lnTo>
                  <a:pt x="16992" y="0"/>
                </a:lnTo>
                <a:lnTo>
                  <a:pt x="1699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891"/>
            <a:ext cx="99961" cy="12623"/>
          </a:xfrm>
          <a:custGeom>
            <a:avLst/>
            <a:gdLst>
              <a:gd name="connsiteX0" fmla="*/ 0 w 99961"/>
              <a:gd name="connsiteY0" fmla="*/ 6311 h 12623"/>
              <a:gd name="connsiteX1" fmla="*/ 99961 w 99961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23">
                <a:moveTo>
                  <a:pt x="0" y="6311"/>
                </a:moveTo>
                <a:lnTo>
                  <a:pt x="99961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891"/>
            <a:ext cx="17119" cy="12623"/>
          </a:xfrm>
          <a:custGeom>
            <a:avLst/>
            <a:gdLst>
              <a:gd name="connsiteX0" fmla="*/ 17119 w 17119"/>
              <a:gd name="connsiteY0" fmla="*/ 12623 h 12623"/>
              <a:gd name="connsiteX1" fmla="*/ 0 w 17119"/>
              <a:gd name="connsiteY1" fmla="*/ 12623 h 12623"/>
              <a:gd name="connsiteX2" fmla="*/ 0 w 17119"/>
              <a:gd name="connsiteY2" fmla="*/ 0 h 12623"/>
              <a:gd name="connsiteX3" fmla="*/ 17119 w 17119"/>
              <a:gd name="connsiteY3" fmla="*/ 0 h 12623"/>
              <a:gd name="connsiteX4" fmla="*/ 17119 w 1711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23">
                <a:moveTo>
                  <a:pt x="17119" y="12623"/>
                </a:moveTo>
                <a:lnTo>
                  <a:pt x="0" y="12623"/>
                </a:lnTo>
                <a:lnTo>
                  <a:pt x="0" y="0"/>
                </a:lnTo>
                <a:lnTo>
                  <a:pt x="17119" y="0"/>
                </a:lnTo>
                <a:lnTo>
                  <a:pt x="17119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891"/>
            <a:ext cx="107353" cy="12623"/>
          </a:xfrm>
          <a:custGeom>
            <a:avLst/>
            <a:gdLst>
              <a:gd name="connsiteX0" fmla="*/ 0 w 107353"/>
              <a:gd name="connsiteY0" fmla="*/ 6311 h 12623"/>
              <a:gd name="connsiteX1" fmla="*/ 107353 w 107353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23">
                <a:moveTo>
                  <a:pt x="0" y="6311"/>
                </a:moveTo>
                <a:lnTo>
                  <a:pt x="107353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22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6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41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62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41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888"/>
            <a:ext cx="12573" cy="28917"/>
          </a:xfrm>
          <a:custGeom>
            <a:avLst/>
            <a:gdLst>
              <a:gd name="connsiteX0" fmla="*/ 0 w 12573"/>
              <a:gd name="connsiteY0" fmla="*/ 28917 h 28917"/>
              <a:gd name="connsiteX1" fmla="*/ 12573 w 12573"/>
              <a:gd name="connsiteY1" fmla="*/ 28917 h 28917"/>
              <a:gd name="connsiteX2" fmla="*/ 12573 w 12573"/>
              <a:gd name="connsiteY2" fmla="*/ 0 h 28917"/>
              <a:gd name="connsiteX3" fmla="*/ 0 w 12573"/>
              <a:gd name="connsiteY3" fmla="*/ 0 h 28917"/>
              <a:gd name="connsiteX4" fmla="*/ 0 w 12573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17">
                <a:moveTo>
                  <a:pt x="0" y="28917"/>
                </a:moveTo>
                <a:lnTo>
                  <a:pt x="12573" y="28917"/>
                </a:lnTo>
                <a:lnTo>
                  <a:pt x="12573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22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22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12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62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22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6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6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41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41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6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1559725"/>
            <a:ext cx="8361629" cy="5649906"/>
          </a:xfrm>
          <a:custGeom>
            <a:avLst/>
            <a:gdLst>
              <a:gd name="connsiteX0" fmla="*/ 0 w 8361629"/>
              <a:gd name="connsiteY0" fmla="*/ 0 h 2908300"/>
              <a:gd name="connsiteX1" fmla="*/ 8361629 w 8361629"/>
              <a:gd name="connsiteY1" fmla="*/ 0 h 2908300"/>
              <a:gd name="connsiteX2" fmla="*/ 8361629 w 8361629"/>
              <a:gd name="connsiteY2" fmla="*/ 2908299 h 2908300"/>
              <a:gd name="connsiteX3" fmla="*/ 0 w 8361629"/>
              <a:gd name="connsiteY3" fmla="*/ 2908299 h 2908300"/>
              <a:gd name="connsiteX4" fmla="*/ 0 w 8361629"/>
              <a:gd name="connsiteY4" fmla="*/ 0 h 2908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2908300">
                <a:moveTo>
                  <a:pt x="0" y="0"/>
                </a:moveTo>
                <a:lnTo>
                  <a:pt x="8361629" y="0"/>
                </a:lnTo>
                <a:lnTo>
                  <a:pt x="8361629" y="2908299"/>
                </a:lnTo>
                <a:lnTo>
                  <a:pt x="0" y="29082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331783" y="2942431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2331783" y="4725512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2331783" y="4034631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601550" y="2024661"/>
            <a:ext cx="854303" cy="854303"/>
          </a:xfrm>
          <a:custGeom>
            <a:avLst/>
            <a:gdLst>
              <a:gd name="connsiteX0" fmla="*/ 0 w 854303"/>
              <a:gd name="connsiteY0" fmla="*/ 427164 h 854303"/>
              <a:gd name="connsiteX1" fmla="*/ 427151 w 854303"/>
              <a:gd name="connsiteY1" fmla="*/ 0 h 854303"/>
              <a:gd name="connsiteX2" fmla="*/ 854303 w 854303"/>
              <a:gd name="connsiteY2" fmla="*/ 427164 h 854303"/>
              <a:gd name="connsiteX3" fmla="*/ 427151 w 854303"/>
              <a:gd name="connsiteY3" fmla="*/ 854303 h 854303"/>
              <a:gd name="connsiteX4" fmla="*/ 0 w 854303"/>
              <a:gd name="connsiteY4" fmla="*/ 427164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64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64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64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763140" y="2186269"/>
            <a:ext cx="531114" cy="531088"/>
          </a:xfrm>
          <a:custGeom>
            <a:avLst/>
            <a:gdLst>
              <a:gd name="connsiteX0" fmla="*/ 0 w 531114"/>
              <a:gd name="connsiteY0" fmla="*/ 265557 h 531088"/>
              <a:gd name="connsiteX1" fmla="*/ 265556 w 531114"/>
              <a:gd name="connsiteY1" fmla="*/ 0 h 531088"/>
              <a:gd name="connsiteX2" fmla="*/ 531113 w 531114"/>
              <a:gd name="connsiteY2" fmla="*/ 265557 h 531088"/>
              <a:gd name="connsiteX3" fmla="*/ 265556 w 531114"/>
              <a:gd name="connsiteY3" fmla="*/ 531088 h 531088"/>
              <a:gd name="connsiteX4" fmla="*/ 0 w 531114"/>
              <a:gd name="connsiteY4" fmla="*/ 265557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4" h="531088">
                <a:moveTo>
                  <a:pt x="0" y="265557"/>
                </a:moveTo>
                <a:cubicBezTo>
                  <a:pt x="0" y="118884"/>
                  <a:pt x="118897" y="0"/>
                  <a:pt x="265556" y="0"/>
                </a:cubicBezTo>
                <a:cubicBezTo>
                  <a:pt x="412216" y="0"/>
                  <a:pt x="531113" y="118884"/>
                  <a:pt x="531113" y="265557"/>
                </a:cubicBezTo>
                <a:cubicBezTo>
                  <a:pt x="531113" y="412203"/>
                  <a:pt x="412216" y="531088"/>
                  <a:pt x="265556" y="531088"/>
                </a:cubicBezTo>
                <a:cubicBezTo>
                  <a:pt x="118897" y="531088"/>
                  <a:pt x="0" y="412203"/>
                  <a:pt x="0" y="26555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763153" y="2186269"/>
            <a:ext cx="531088" cy="531088"/>
          </a:xfrm>
          <a:custGeom>
            <a:avLst/>
            <a:gdLst>
              <a:gd name="connsiteX0" fmla="*/ 0 w 531088"/>
              <a:gd name="connsiteY0" fmla="*/ 265557 h 531088"/>
              <a:gd name="connsiteX1" fmla="*/ 265544 w 531088"/>
              <a:gd name="connsiteY1" fmla="*/ 0 h 531088"/>
              <a:gd name="connsiteX2" fmla="*/ 531088 w 531088"/>
              <a:gd name="connsiteY2" fmla="*/ 265557 h 531088"/>
              <a:gd name="connsiteX3" fmla="*/ 265544 w 531088"/>
              <a:gd name="connsiteY3" fmla="*/ 531088 h 531088"/>
              <a:gd name="connsiteX4" fmla="*/ 0 w 531088"/>
              <a:gd name="connsiteY4" fmla="*/ 265557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57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57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57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960895" y="2256289"/>
            <a:ext cx="135610" cy="135610"/>
          </a:xfrm>
          <a:custGeom>
            <a:avLst/>
            <a:gdLst>
              <a:gd name="connsiteX0" fmla="*/ 0 w 135610"/>
              <a:gd name="connsiteY0" fmla="*/ 67817 h 135610"/>
              <a:gd name="connsiteX1" fmla="*/ 67805 w 135610"/>
              <a:gd name="connsiteY1" fmla="*/ 0 h 135610"/>
              <a:gd name="connsiteX2" fmla="*/ 135610 w 135610"/>
              <a:gd name="connsiteY2" fmla="*/ 67817 h 135610"/>
              <a:gd name="connsiteX3" fmla="*/ 67805 w 135610"/>
              <a:gd name="connsiteY3" fmla="*/ 135610 h 135610"/>
              <a:gd name="connsiteX4" fmla="*/ 0 w 135610"/>
              <a:gd name="connsiteY4" fmla="*/ 67817 h 1356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5610" h="135610">
                <a:moveTo>
                  <a:pt x="0" y="67817"/>
                </a:moveTo>
                <a:cubicBezTo>
                  <a:pt x="0" y="30365"/>
                  <a:pt x="30352" y="0"/>
                  <a:pt x="67805" y="0"/>
                </a:cubicBezTo>
                <a:cubicBezTo>
                  <a:pt x="105257" y="0"/>
                  <a:pt x="135610" y="30365"/>
                  <a:pt x="135610" y="67817"/>
                </a:cubicBezTo>
                <a:cubicBezTo>
                  <a:pt x="135610" y="105244"/>
                  <a:pt x="105257" y="135610"/>
                  <a:pt x="67805" y="135610"/>
                </a:cubicBezTo>
                <a:cubicBezTo>
                  <a:pt x="30352" y="135610"/>
                  <a:pt x="0" y="105244"/>
                  <a:pt x="0" y="67817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972629" y="2439123"/>
            <a:ext cx="112141" cy="203200"/>
          </a:xfrm>
          <a:custGeom>
            <a:avLst/>
            <a:gdLst>
              <a:gd name="connsiteX0" fmla="*/ 112141 w 112141"/>
              <a:gd name="connsiteY0" fmla="*/ 203200 h 203200"/>
              <a:gd name="connsiteX1" fmla="*/ 0 w 112141"/>
              <a:gd name="connsiteY1" fmla="*/ 203200 h 203200"/>
              <a:gd name="connsiteX2" fmla="*/ 0 w 112141"/>
              <a:gd name="connsiteY2" fmla="*/ 0 h 203200"/>
              <a:gd name="connsiteX3" fmla="*/ 112141 w 112141"/>
              <a:gd name="connsiteY3" fmla="*/ 0 h 203200"/>
              <a:gd name="connsiteX4" fmla="*/ 112141 w 112141"/>
              <a:gd name="connsiteY4" fmla="*/ 203200 h 2032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2141" h="203200">
                <a:moveTo>
                  <a:pt x="112141" y="203200"/>
                </a:moveTo>
                <a:lnTo>
                  <a:pt x="0" y="203200"/>
                </a:lnTo>
                <a:lnTo>
                  <a:pt x="0" y="0"/>
                </a:lnTo>
                <a:lnTo>
                  <a:pt x="112141" y="0"/>
                </a:lnTo>
                <a:lnTo>
                  <a:pt x="112141" y="20320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6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536700"/>
            <a:ext cx="127000" cy="965200"/>
          </a:xfrm>
          <a:prstGeom prst="rect">
            <a:avLst/>
          </a:prstGeom>
          <a:noFill/>
        </p:spPr>
      </p:pic>
      <p:pic>
        <p:nvPicPr>
          <p:cNvPr id="1074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2527300"/>
            <a:ext cx="127000" cy="647700"/>
          </a:xfrm>
          <a:prstGeom prst="rect">
            <a:avLst/>
          </a:prstGeom>
          <a:noFill/>
        </p:spPr>
      </p:pic>
      <p:pic>
        <p:nvPicPr>
          <p:cNvPr id="1075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24100" y="3200400"/>
            <a:ext cx="127000" cy="647700"/>
          </a:xfrm>
          <a:prstGeom prst="rect">
            <a:avLst/>
          </a:prstGeom>
          <a:noFill/>
        </p:spPr>
      </p:pic>
      <p:pic>
        <p:nvPicPr>
          <p:cNvPr id="1076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24100" y="3873500"/>
            <a:ext cx="127000" cy="609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78" name="TextBox 1"/>
          <p:cNvSpPr txBox="1"/>
          <p:nvPr/>
        </p:nvSpPr>
        <p:spPr>
          <a:xfrm>
            <a:off x="2451100" y="631031"/>
            <a:ext cx="7746736" cy="508600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РАБОТА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ЛЮДЬМИ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					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Первичная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помощь,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основанная</a:t>
            </a:r>
            <a:endParaRPr lang="en-US" altLang="zh-CN" sz="2200" b="1" dirty="0" smtClean="0">
              <a:solidFill>
                <a:srgbClr val="110F0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1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взаимодействии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с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обществом</a:t>
            </a:r>
            <a:endParaRPr lang="en-US" altLang="zh-CN" sz="2200" b="1" dirty="0" smtClean="0">
              <a:solidFill>
                <a:srgbClr val="110F0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1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(community-based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primary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care):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					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Школы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для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пациентов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endParaRPr lang="en-US" altLang="zh-CN" sz="2200" b="1" dirty="0" smtClean="0">
              <a:solidFill>
                <a:srgbClr val="110F0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Times New Roman" pitchFamily="18" charset="0"/>
                <a:cs typeface="Times New Roman" pitchFamily="18" charset="0"/>
              </a:rPr>
              <a:t>					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хроническими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заболеваниями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					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Работа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волонтерами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					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Нескучная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пропаганда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						</a:t>
            </a:r>
            <a:r>
              <a:rPr lang="en-US" altLang="zh-CN" sz="22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здорового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образа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жизни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689100" y="1570831"/>
            <a:ext cx="42291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7" name="Прямоугольник 86"/>
          <p:cNvSpPr/>
          <p:nvPr/>
        </p:nvSpPr>
        <p:spPr>
          <a:xfrm>
            <a:off x="1689100" y="6295231"/>
            <a:ext cx="4267200" cy="914400"/>
          </a:xfrm>
          <a:prstGeom prst="rect">
            <a:avLst/>
          </a:prstGeom>
          <a:solidFill>
            <a:srgbClr val="29486D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86" name="TextBox 85"/>
          <p:cNvSpPr txBox="1"/>
          <p:nvPr/>
        </p:nvSpPr>
        <p:spPr>
          <a:xfrm>
            <a:off x="1860769" y="6378634"/>
            <a:ext cx="39431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БРОСАЙТЕ КУРИТЬ,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ДЫШИТЕ ПОЛНОЙ ГРУДЬЮ!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693400" cy="756158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693400" cy="756156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654300" y="1663700"/>
            <a:ext cx="1562100" cy="355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Илья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Иванов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654300" y="2336800"/>
            <a:ext cx="2356158" cy="4052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800"/>
              </a:lnSpc>
              <a:tabLst/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ivanov@euromed.ru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654300" y="2692400"/>
            <a:ext cx="27686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www.euromed-group.ru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/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191124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654300" y="3695700"/>
            <a:ext cx="29845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700"/>
              </a:lnSpc>
              <a:tabLst/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Россия,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Санкт-Петербург,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Суворовский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пр.,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д.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60</a:t>
            </a:r>
          </a:p>
          <a:p>
            <a:pPr>
              <a:lnSpc>
                <a:spcPts val="2600"/>
              </a:lnSpc>
              <a:tabLst/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(812)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327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03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01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654300" y="596900"/>
            <a:ext cx="14605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КОНТАКТЫ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5346700" y="1628139"/>
            <a:ext cx="5346700" cy="5486400"/>
          </a:xfrm>
          <a:custGeom>
            <a:avLst/>
            <a:gdLst>
              <a:gd name="connsiteX0" fmla="*/ 0 w 5346700"/>
              <a:gd name="connsiteY0" fmla="*/ 0 h 5486400"/>
              <a:gd name="connsiteX1" fmla="*/ 5346700 w 5346700"/>
              <a:gd name="connsiteY1" fmla="*/ 0 h 5486400"/>
              <a:gd name="connsiteX2" fmla="*/ 5346700 w 5346700"/>
              <a:gd name="connsiteY2" fmla="*/ 5486400 h 5486400"/>
              <a:gd name="connsiteX3" fmla="*/ 0 w 5346700"/>
              <a:gd name="connsiteY3" fmla="*/ 5486400 h 5486400"/>
              <a:gd name="connsiteX4" fmla="*/ 0 w 5346700"/>
              <a:gd name="connsiteY4" fmla="*/ 0 h 5486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46700" h="5486400">
                <a:moveTo>
                  <a:pt x="0" y="0"/>
                </a:moveTo>
                <a:lnTo>
                  <a:pt x="5346700" y="0"/>
                </a:lnTo>
                <a:lnTo>
                  <a:pt x="5346700" y="5486400"/>
                </a:lnTo>
                <a:lnTo>
                  <a:pt x="0" y="5486400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53055" y="948377"/>
            <a:ext cx="139966" cy="143662"/>
          </a:xfrm>
          <a:custGeom>
            <a:avLst/>
            <a:gdLst>
              <a:gd name="connsiteX0" fmla="*/ 137642 w 139966"/>
              <a:gd name="connsiteY0" fmla="*/ 143662 h 143662"/>
              <a:gd name="connsiteX1" fmla="*/ 0 w 139966"/>
              <a:gd name="connsiteY1" fmla="*/ 143662 h 143662"/>
              <a:gd name="connsiteX2" fmla="*/ 0 w 139966"/>
              <a:gd name="connsiteY2" fmla="*/ 138874 h 143662"/>
              <a:gd name="connsiteX3" fmla="*/ 20129 w 139966"/>
              <a:gd name="connsiteY3" fmla="*/ 138874 h 143662"/>
              <a:gd name="connsiteX4" fmla="*/ 20129 w 139966"/>
              <a:gd name="connsiteY4" fmla="*/ 4787 h 143662"/>
              <a:gd name="connsiteX5" fmla="*/ 0 w 139966"/>
              <a:gd name="connsiteY5" fmla="*/ 4787 h 143662"/>
              <a:gd name="connsiteX6" fmla="*/ 0 w 139966"/>
              <a:gd name="connsiteY6" fmla="*/ 0 h 143662"/>
              <a:gd name="connsiteX7" fmla="*/ 134353 w 139966"/>
              <a:gd name="connsiteY7" fmla="*/ 0 h 143662"/>
              <a:gd name="connsiteX8" fmla="*/ 135978 w 139966"/>
              <a:gd name="connsiteY8" fmla="*/ 46024 h 143662"/>
              <a:gd name="connsiteX9" fmla="*/ 127647 w 139966"/>
              <a:gd name="connsiteY9" fmla="*/ 46024 h 143662"/>
              <a:gd name="connsiteX10" fmla="*/ 118186 w 139966"/>
              <a:gd name="connsiteY10" fmla="*/ 21907 h 143662"/>
              <a:gd name="connsiteX11" fmla="*/ 78613 w 139966"/>
              <a:gd name="connsiteY11" fmla="*/ 4787 h 143662"/>
              <a:gd name="connsiteX12" fmla="*/ 56146 w 139966"/>
              <a:gd name="connsiteY12" fmla="*/ 4787 h 143662"/>
              <a:gd name="connsiteX13" fmla="*/ 56146 w 139966"/>
              <a:gd name="connsiteY13" fmla="*/ 62306 h 143662"/>
              <a:gd name="connsiteX14" fmla="*/ 71475 w 139966"/>
              <a:gd name="connsiteY14" fmla="*/ 62306 h 143662"/>
              <a:gd name="connsiteX15" fmla="*/ 87922 w 139966"/>
              <a:gd name="connsiteY15" fmla="*/ 56146 h 143662"/>
              <a:gd name="connsiteX16" fmla="*/ 95872 w 139966"/>
              <a:gd name="connsiteY16" fmla="*/ 36156 h 143662"/>
              <a:gd name="connsiteX17" fmla="*/ 103962 w 139966"/>
              <a:gd name="connsiteY17" fmla="*/ 36156 h 143662"/>
              <a:gd name="connsiteX18" fmla="*/ 103962 w 139966"/>
              <a:gd name="connsiteY18" fmla="*/ 93675 h 143662"/>
              <a:gd name="connsiteX19" fmla="*/ 95872 w 139966"/>
              <a:gd name="connsiteY19" fmla="*/ 93675 h 143662"/>
              <a:gd name="connsiteX20" fmla="*/ 92583 w 139966"/>
              <a:gd name="connsiteY20" fmla="*/ 78473 h 143662"/>
              <a:gd name="connsiteX21" fmla="*/ 71475 w 139966"/>
              <a:gd name="connsiteY21" fmla="*/ 67106 h 143662"/>
              <a:gd name="connsiteX22" fmla="*/ 56146 w 139966"/>
              <a:gd name="connsiteY22" fmla="*/ 67106 h 143662"/>
              <a:gd name="connsiteX23" fmla="*/ 56146 w 139966"/>
              <a:gd name="connsiteY23" fmla="*/ 138874 h 143662"/>
              <a:gd name="connsiteX24" fmla="*/ 78613 w 139966"/>
              <a:gd name="connsiteY24" fmla="*/ 138874 h 143662"/>
              <a:gd name="connsiteX25" fmla="*/ 119291 w 139966"/>
              <a:gd name="connsiteY25" fmla="*/ 121069 h 143662"/>
              <a:gd name="connsiteX26" fmla="*/ 132029 w 139966"/>
              <a:gd name="connsiteY26" fmla="*/ 96138 h 143662"/>
              <a:gd name="connsiteX27" fmla="*/ 139966 w 139966"/>
              <a:gd name="connsiteY27" fmla="*/ 96138 h 143662"/>
              <a:gd name="connsiteX28" fmla="*/ 137642 w 139966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66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29" y="138874"/>
                </a:lnTo>
                <a:lnTo>
                  <a:pt x="20129" y="4787"/>
                </a:lnTo>
                <a:lnTo>
                  <a:pt x="0" y="4787"/>
                </a:lnTo>
                <a:lnTo>
                  <a:pt x="0" y="0"/>
                </a:lnTo>
                <a:lnTo>
                  <a:pt x="134353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39" y="29857"/>
                  <a:pt x="118186" y="21907"/>
                </a:cubicBezTo>
                <a:cubicBezTo>
                  <a:pt x="113665" y="15341"/>
                  <a:pt x="102577" y="4787"/>
                  <a:pt x="78613" y="4787"/>
                </a:cubicBezTo>
                <a:lnTo>
                  <a:pt x="56146" y="4787"/>
                </a:lnTo>
                <a:lnTo>
                  <a:pt x="56146" y="62306"/>
                </a:lnTo>
                <a:lnTo>
                  <a:pt x="71475" y="62306"/>
                </a:lnTo>
                <a:cubicBezTo>
                  <a:pt x="77520" y="62306"/>
                  <a:pt x="82575" y="61213"/>
                  <a:pt x="87922" y="56146"/>
                </a:cubicBezTo>
                <a:cubicBezTo>
                  <a:pt x="93535" y="50672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42"/>
                  <a:pt x="92583" y="78473"/>
                </a:cubicBezTo>
                <a:cubicBezTo>
                  <a:pt x="86829" y="67513"/>
                  <a:pt x="75882" y="67106"/>
                  <a:pt x="71475" y="67106"/>
                </a:cubicBezTo>
                <a:lnTo>
                  <a:pt x="56146" y="67106"/>
                </a:lnTo>
                <a:lnTo>
                  <a:pt x="56146" y="138874"/>
                </a:lnTo>
                <a:lnTo>
                  <a:pt x="78613" y="138874"/>
                </a:lnTo>
                <a:cubicBezTo>
                  <a:pt x="96964" y="138874"/>
                  <a:pt x="111340" y="130111"/>
                  <a:pt x="119291" y="121069"/>
                </a:cubicBezTo>
                <a:cubicBezTo>
                  <a:pt x="125984" y="113525"/>
                  <a:pt x="130657" y="103530"/>
                  <a:pt x="132029" y="96138"/>
                </a:cubicBezTo>
                <a:lnTo>
                  <a:pt x="139966" y="96138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172102" y="948377"/>
            <a:ext cx="191300" cy="143662"/>
          </a:xfrm>
          <a:custGeom>
            <a:avLst/>
            <a:gdLst>
              <a:gd name="connsiteX0" fmla="*/ 191300 w 191300"/>
              <a:gd name="connsiteY0" fmla="*/ 143662 h 143662"/>
              <a:gd name="connsiteX1" fmla="*/ 115443 w 191300"/>
              <a:gd name="connsiteY1" fmla="*/ 143662 h 143662"/>
              <a:gd name="connsiteX2" fmla="*/ 115443 w 191300"/>
              <a:gd name="connsiteY2" fmla="*/ 138874 h 143662"/>
              <a:gd name="connsiteX3" fmla="*/ 135153 w 191300"/>
              <a:gd name="connsiteY3" fmla="*/ 138874 h 143662"/>
              <a:gd name="connsiteX4" fmla="*/ 135153 w 191300"/>
              <a:gd name="connsiteY4" fmla="*/ 11633 h 143662"/>
              <a:gd name="connsiteX5" fmla="*/ 84086 w 191300"/>
              <a:gd name="connsiteY5" fmla="*/ 143662 h 143662"/>
              <a:gd name="connsiteX6" fmla="*/ 79400 w 191300"/>
              <a:gd name="connsiteY6" fmla="*/ 143662 h 143662"/>
              <a:gd name="connsiteX7" fmla="*/ 27647 w 191300"/>
              <a:gd name="connsiteY7" fmla="*/ 11633 h 143662"/>
              <a:gd name="connsiteX8" fmla="*/ 27647 w 191300"/>
              <a:gd name="connsiteY8" fmla="*/ 110794 h 143662"/>
              <a:gd name="connsiteX9" fmla="*/ 32296 w 191300"/>
              <a:gd name="connsiteY9" fmla="*/ 132994 h 143662"/>
              <a:gd name="connsiteX10" fmla="*/ 46012 w 191300"/>
              <a:gd name="connsiteY10" fmla="*/ 138874 h 143662"/>
              <a:gd name="connsiteX11" fmla="*/ 46012 w 191300"/>
              <a:gd name="connsiteY11" fmla="*/ 143662 h 143662"/>
              <a:gd name="connsiteX12" fmla="*/ 0 w 191300"/>
              <a:gd name="connsiteY12" fmla="*/ 143662 h 143662"/>
              <a:gd name="connsiteX13" fmla="*/ 0 w 191300"/>
              <a:gd name="connsiteY13" fmla="*/ 138874 h 143662"/>
              <a:gd name="connsiteX14" fmla="*/ 14630 w 191300"/>
              <a:gd name="connsiteY14" fmla="*/ 132295 h 143662"/>
              <a:gd name="connsiteX15" fmla="*/ 20256 w 191300"/>
              <a:gd name="connsiteY15" fmla="*/ 109829 h 143662"/>
              <a:gd name="connsiteX16" fmla="*/ 20256 w 191300"/>
              <a:gd name="connsiteY16" fmla="*/ 26568 h 143662"/>
              <a:gd name="connsiteX17" fmla="*/ 15989 w 191300"/>
              <a:gd name="connsiteY17" fmla="*/ 8750 h 143662"/>
              <a:gd name="connsiteX18" fmla="*/ 1206 w 191300"/>
              <a:gd name="connsiteY18" fmla="*/ 4787 h 143662"/>
              <a:gd name="connsiteX19" fmla="*/ 1206 w 191300"/>
              <a:gd name="connsiteY19" fmla="*/ 0 h 143662"/>
              <a:gd name="connsiteX20" fmla="*/ 59702 w 191300"/>
              <a:gd name="connsiteY20" fmla="*/ 0 h 143662"/>
              <a:gd name="connsiteX21" fmla="*/ 96393 w 191300"/>
              <a:gd name="connsiteY21" fmla="*/ 92036 h 143662"/>
              <a:gd name="connsiteX22" fmla="*/ 132829 w 191300"/>
              <a:gd name="connsiteY22" fmla="*/ 0 h 143662"/>
              <a:gd name="connsiteX23" fmla="*/ 191300 w 191300"/>
              <a:gd name="connsiteY23" fmla="*/ 0 h 143662"/>
              <a:gd name="connsiteX24" fmla="*/ 191300 w 191300"/>
              <a:gd name="connsiteY24" fmla="*/ 4787 h 143662"/>
              <a:gd name="connsiteX25" fmla="*/ 171170 w 191300"/>
              <a:gd name="connsiteY25" fmla="*/ 4787 h 143662"/>
              <a:gd name="connsiteX26" fmla="*/ 171170 w 191300"/>
              <a:gd name="connsiteY26" fmla="*/ 138874 h 143662"/>
              <a:gd name="connsiteX27" fmla="*/ 191300 w 191300"/>
              <a:gd name="connsiteY27" fmla="*/ 138874 h 143662"/>
              <a:gd name="connsiteX28" fmla="*/ 191300 w 191300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00" h="143662">
                <a:moveTo>
                  <a:pt x="191300" y="143662"/>
                </a:moveTo>
                <a:lnTo>
                  <a:pt x="115443" y="143662"/>
                </a:lnTo>
                <a:lnTo>
                  <a:pt x="115443" y="138874"/>
                </a:lnTo>
                <a:lnTo>
                  <a:pt x="135153" y="138874"/>
                </a:lnTo>
                <a:lnTo>
                  <a:pt x="135153" y="11633"/>
                </a:lnTo>
                <a:lnTo>
                  <a:pt x="84086" y="143662"/>
                </a:lnTo>
                <a:lnTo>
                  <a:pt x="79400" y="143662"/>
                </a:lnTo>
                <a:lnTo>
                  <a:pt x="27647" y="11633"/>
                </a:lnTo>
                <a:lnTo>
                  <a:pt x="27647" y="110794"/>
                </a:lnTo>
                <a:cubicBezTo>
                  <a:pt x="27647" y="126542"/>
                  <a:pt x="30924" y="131203"/>
                  <a:pt x="32296" y="132994"/>
                </a:cubicBezTo>
                <a:cubicBezTo>
                  <a:pt x="36004" y="137502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29" y="138455"/>
                  <a:pt x="10248" y="137083"/>
                  <a:pt x="14630" y="132295"/>
                </a:cubicBezTo>
                <a:cubicBezTo>
                  <a:pt x="19291" y="126822"/>
                  <a:pt x="20256" y="116674"/>
                  <a:pt x="20256" y="109829"/>
                </a:cubicBezTo>
                <a:lnTo>
                  <a:pt x="20256" y="26568"/>
                </a:lnTo>
                <a:cubicBezTo>
                  <a:pt x="20256" y="14643"/>
                  <a:pt x="18605" y="10947"/>
                  <a:pt x="15989" y="8750"/>
                </a:cubicBezTo>
                <a:cubicBezTo>
                  <a:pt x="13550" y="6845"/>
                  <a:pt x="8597" y="5207"/>
                  <a:pt x="1206" y="4787"/>
                </a:cubicBezTo>
                <a:lnTo>
                  <a:pt x="1206" y="0"/>
                </a:lnTo>
                <a:lnTo>
                  <a:pt x="59702" y="0"/>
                </a:lnTo>
                <a:lnTo>
                  <a:pt x="96393" y="92036"/>
                </a:lnTo>
                <a:lnTo>
                  <a:pt x="132829" y="0"/>
                </a:lnTo>
                <a:lnTo>
                  <a:pt x="191300" y="0"/>
                </a:lnTo>
                <a:lnTo>
                  <a:pt x="191300" y="4787"/>
                </a:lnTo>
                <a:lnTo>
                  <a:pt x="171170" y="4787"/>
                </a:lnTo>
                <a:lnTo>
                  <a:pt x="171170" y="138874"/>
                </a:lnTo>
                <a:lnTo>
                  <a:pt x="191300" y="138874"/>
                </a:lnTo>
                <a:lnTo>
                  <a:pt x="191300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399988" y="948377"/>
            <a:ext cx="139839" cy="143662"/>
          </a:xfrm>
          <a:custGeom>
            <a:avLst/>
            <a:gdLst>
              <a:gd name="connsiteX0" fmla="*/ 137629 w 139839"/>
              <a:gd name="connsiteY0" fmla="*/ 143662 h 143662"/>
              <a:gd name="connsiteX1" fmla="*/ 0 w 139839"/>
              <a:gd name="connsiteY1" fmla="*/ 143662 h 143662"/>
              <a:gd name="connsiteX2" fmla="*/ 0 w 139839"/>
              <a:gd name="connsiteY2" fmla="*/ 138874 h 143662"/>
              <a:gd name="connsiteX3" fmla="*/ 19977 w 139839"/>
              <a:gd name="connsiteY3" fmla="*/ 138874 h 143662"/>
              <a:gd name="connsiteX4" fmla="*/ 19977 w 139839"/>
              <a:gd name="connsiteY4" fmla="*/ 4787 h 143662"/>
              <a:gd name="connsiteX5" fmla="*/ 0 w 139839"/>
              <a:gd name="connsiteY5" fmla="*/ 4787 h 143662"/>
              <a:gd name="connsiteX6" fmla="*/ 0 w 139839"/>
              <a:gd name="connsiteY6" fmla="*/ 0 h 143662"/>
              <a:gd name="connsiteX7" fmla="*/ 134200 w 139839"/>
              <a:gd name="connsiteY7" fmla="*/ 0 h 143662"/>
              <a:gd name="connsiteX8" fmla="*/ 135864 w 139839"/>
              <a:gd name="connsiteY8" fmla="*/ 46024 h 143662"/>
              <a:gd name="connsiteX9" fmla="*/ 127508 w 139839"/>
              <a:gd name="connsiteY9" fmla="*/ 46024 h 143662"/>
              <a:gd name="connsiteX10" fmla="*/ 118198 w 139839"/>
              <a:gd name="connsiteY10" fmla="*/ 21907 h 143662"/>
              <a:gd name="connsiteX11" fmla="*/ 78473 w 139839"/>
              <a:gd name="connsiteY11" fmla="*/ 4787 h 143662"/>
              <a:gd name="connsiteX12" fmla="*/ 56146 w 139839"/>
              <a:gd name="connsiteY12" fmla="*/ 4787 h 143662"/>
              <a:gd name="connsiteX13" fmla="*/ 56146 w 139839"/>
              <a:gd name="connsiteY13" fmla="*/ 62306 h 143662"/>
              <a:gd name="connsiteX14" fmla="*/ 71488 w 139839"/>
              <a:gd name="connsiteY14" fmla="*/ 62306 h 143662"/>
              <a:gd name="connsiteX15" fmla="*/ 87782 w 139839"/>
              <a:gd name="connsiteY15" fmla="*/ 56146 h 143662"/>
              <a:gd name="connsiteX16" fmla="*/ 95872 w 139839"/>
              <a:gd name="connsiteY16" fmla="*/ 36156 h 143662"/>
              <a:gd name="connsiteX17" fmla="*/ 103809 w 139839"/>
              <a:gd name="connsiteY17" fmla="*/ 36156 h 143662"/>
              <a:gd name="connsiteX18" fmla="*/ 103809 w 139839"/>
              <a:gd name="connsiteY18" fmla="*/ 93675 h 143662"/>
              <a:gd name="connsiteX19" fmla="*/ 95872 w 139839"/>
              <a:gd name="connsiteY19" fmla="*/ 93675 h 143662"/>
              <a:gd name="connsiteX20" fmla="*/ 92430 w 139839"/>
              <a:gd name="connsiteY20" fmla="*/ 78473 h 143662"/>
              <a:gd name="connsiteX21" fmla="*/ 71488 w 139839"/>
              <a:gd name="connsiteY21" fmla="*/ 67106 h 143662"/>
              <a:gd name="connsiteX22" fmla="*/ 56146 w 139839"/>
              <a:gd name="connsiteY22" fmla="*/ 67106 h 143662"/>
              <a:gd name="connsiteX23" fmla="*/ 56146 w 139839"/>
              <a:gd name="connsiteY23" fmla="*/ 138874 h 143662"/>
              <a:gd name="connsiteX24" fmla="*/ 78473 w 139839"/>
              <a:gd name="connsiteY24" fmla="*/ 138874 h 143662"/>
              <a:gd name="connsiteX25" fmla="*/ 119151 w 139839"/>
              <a:gd name="connsiteY25" fmla="*/ 121069 h 143662"/>
              <a:gd name="connsiteX26" fmla="*/ 131889 w 139839"/>
              <a:gd name="connsiteY26" fmla="*/ 96138 h 143662"/>
              <a:gd name="connsiteX27" fmla="*/ 139839 w 139839"/>
              <a:gd name="connsiteY27" fmla="*/ 96138 h 143662"/>
              <a:gd name="connsiteX28" fmla="*/ 137629 w 139839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39" h="143662">
                <a:moveTo>
                  <a:pt x="137629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77" y="138874"/>
                </a:lnTo>
                <a:lnTo>
                  <a:pt x="19977" y="4787"/>
                </a:lnTo>
                <a:lnTo>
                  <a:pt x="0" y="4787"/>
                </a:lnTo>
                <a:lnTo>
                  <a:pt x="0" y="0"/>
                </a:lnTo>
                <a:lnTo>
                  <a:pt x="134200" y="0"/>
                </a:lnTo>
                <a:lnTo>
                  <a:pt x="135864" y="46024"/>
                </a:lnTo>
                <a:lnTo>
                  <a:pt x="127508" y="46024"/>
                </a:lnTo>
                <a:cubicBezTo>
                  <a:pt x="126809" y="39712"/>
                  <a:pt x="123799" y="29857"/>
                  <a:pt x="118198" y="21907"/>
                </a:cubicBezTo>
                <a:cubicBezTo>
                  <a:pt x="113538" y="15341"/>
                  <a:pt x="102438" y="4787"/>
                  <a:pt x="78473" y="4787"/>
                </a:cubicBezTo>
                <a:lnTo>
                  <a:pt x="56146" y="4787"/>
                </a:lnTo>
                <a:lnTo>
                  <a:pt x="56146" y="62306"/>
                </a:lnTo>
                <a:lnTo>
                  <a:pt x="71488" y="62306"/>
                </a:lnTo>
                <a:cubicBezTo>
                  <a:pt x="77368" y="62306"/>
                  <a:pt x="82435" y="61213"/>
                  <a:pt x="87782" y="56146"/>
                </a:cubicBezTo>
                <a:cubicBezTo>
                  <a:pt x="93408" y="50672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67" y="82842"/>
                  <a:pt x="92430" y="78473"/>
                </a:cubicBezTo>
                <a:cubicBezTo>
                  <a:pt x="86829" y="67513"/>
                  <a:pt x="75869" y="67106"/>
                  <a:pt x="71488" y="67106"/>
                </a:cubicBezTo>
                <a:lnTo>
                  <a:pt x="56146" y="67106"/>
                </a:lnTo>
                <a:lnTo>
                  <a:pt x="56146" y="138874"/>
                </a:lnTo>
                <a:lnTo>
                  <a:pt x="78473" y="138874"/>
                </a:lnTo>
                <a:cubicBezTo>
                  <a:pt x="96812" y="138874"/>
                  <a:pt x="111201" y="130111"/>
                  <a:pt x="119151" y="121069"/>
                </a:cubicBezTo>
                <a:cubicBezTo>
                  <a:pt x="125857" y="113525"/>
                  <a:pt x="130505" y="103530"/>
                  <a:pt x="131889" y="96138"/>
                </a:cubicBezTo>
                <a:lnTo>
                  <a:pt x="139839" y="96138"/>
                </a:lnTo>
                <a:lnTo>
                  <a:pt x="137629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633851" y="948372"/>
            <a:ext cx="136258" cy="145453"/>
          </a:xfrm>
          <a:custGeom>
            <a:avLst/>
            <a:gdLst>
              <a:gd name="connsiteX0" fmla="*/ 79146 w 136258"/>
              <a:gd name="connsiteY0" fmla="*/ 145453 h 145453"/>
              <a:gd name="connsiteX1" fmla="*/ 28066 w 136258"/>
              <a:gd name="connsiteY1" fmla="*/ 127507 h 145453"/>
              <a:gd name="connsiteX2" fmla="*/ 20383 w 136258"/>
              <a:gd name="connsiteY2" fmla="*/ 96278 h 145453"/>
              <a:gd name="connsiteX3" fmla="*/ 20383 w 136258"/>
              <a:gd name="connsiteY3" fmla="*/ 4787 h 145453"/>
              <a:gd name="connsiteX4" fmla="*/ 0 w 136258"/>
              <a:gd name="connsiteY4" fmla="*/ 4787 h 145453"/>
              <a:gd name="connsiteX5" fmla="*/ 0 w 136258"/>
              <a:gd name="connsiteY5" fmla="*/ 0 h 145453"/>
              <a:gd name="connsiteX6" fmla="*/ 75996 w 136258"/>
              <a:gd name="connsiteY6" fmla="*/ 0 h 145453"/>
              <a:gd name="connsiteX7" fmla="*/ 75996 w 136258"/>
              <a:gd name="connsiteY7" fmla="*/ 4787 h 145453"/>
              <a:gd name="connsiteX8" fmla="*/ 56413 w 136258"/>
              <a:gd name="connsiteY8" fmla="*/ 4787 h 145453"/>
              <a:gd name="connsiteX9" fmla="*/ 56413 w 136258"/>
              <a:gd name="connsiteY9" fmla="*/ 106133 h 145453"/>
              <a:gd name="connsiteX10" fmla="*/ 63398 w 136258"/>
              <a:gd name="connsiteY10" fmla="*/ 130111 h 145453"/>
              <a:gd name="connsiteX11" fmla="*/ 89141 w 136258"/>
              <a:gd name="connsiteY11" fmla="*/ 138201 h 145453"/>
              <a:gd name="connsiteX12" fmla="*/ 119138 w 136258"/>
              <a:gd name="connsiteY12" fmla="*/ 127228 h 145453"/>
              <a:gd name="connsiteX13" fmla="*/ 128854 w 136258"/>
              <a:gd name="connsiteY13" fmla="*/ 97243 h 145453"/>
              <a:gd name="connsiteX14" fmla="*/ 128854 w 136258"/>
              <a:gd name="connsiteY14" fmla="*/ 4787 h 145453"/>
              <a:gd name="connsiteX15" fmla="*/ 136258 w 136258"/>
              <a:gd name="connsiteY15" fmla="*/ 4787 h 145453"/>
              <a:gd name="connsiteX16" fmla="*/ 136258 w 136258"/>
              <a:gd name="connsiteY16" fmla="*/ 99567 h 145453"/>
              <a:gd name="connsiteX17" fmla="*/ 129260 w 136258"/>
              <a:gd name="connsiteY17" fmla="*/ 125450 h 145453"/>
              <a:gd name="connsiteX18" fmla="*/ 79146 w 136258"/>
              <a:gd name="connsiteY18" fmla="*/ 145453 h 1454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58" h="145453">
                <a:moveTo>
                  <a:pt x="79146" y="145453"/>
                </a:moveTo>
                <a:cubicBezTo>
                  <a:pt x="47370" y="145453"/>
                  <a:pt x="32981" y="133400"/>
                  <a:pt x="28066" y="127507"/>
                </a:cubicBezTo>
                <a:cubicBezTo>
                  <a:pt x="19011" y="116966"/>
                  <a:pt x="20383" y="105587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13" y="4787"/>
                </a:lnTo>
                <a:lnTo>
                  <a:pt x="56413" y="106133"/>
                </a:lnTo>
                <a:cubicBezTo>
                  <a:pt x="56413" y="116001"/>
                  <a:pt x="57099" y="124358"/>
                  <a:pt x="63398" y="130111"/>
                </a:cubicBezTo>
                <a:cubicBezTo>
                  <a:pt x="69011" y="135166"/>
                  <a:pt x="79146" y="138201"/>
                  <a:pt x="89141" y="138201"/>
                </a:cubicBezTo>
                <a:cubicBezTo>
                  <a:pt x="96824" y="138201"/>
                  <a:pt x="109143" y="136690"/>
                  <a:pt x="119138" y="127228"/>
                </a:cubicBezTo>
                <a:cubicBezTo>
                  <a:pt x="129565" y="117652"/>
                  <a:pt x="128854" y="107924"/>
                  <a:pt x="128854" y="97243"/>
                </a:cubicBezTo>
                <a:lnTo>
                  <a:pt x="128854" y="4787"/>
                </a:lnTo>
                <a:lnTo>
                  <a:pt x="136258" y="4787"/>
                </a:lnTo>
                <a:lnTo>
                  <a:pt x="136258" y="99567"/>
                </a:lnTo>
                <a:cubicBezTo>
                  <a:pt x="136258" y="108343"/>
                  <a:pt x="135559" y="116687"/>
                  <a:pt x="129260" y="125450"/>
                </a:cubicBezTo>
                <a:cubicBezTo>
                  <a:pt x="121196" y="136410"/>
                  <a:pt x="105854" y="145453"/>
                  <a:pt x="79146" y="145453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746268" y="948223"/>
            <a:ext cx="40424" cy="4940"/>
          </a:xfrm>
          <a:custGeom>
            <a:avLst/>
            <a:gdLst>
              <a:gd name="connsiteX0" fmla="*/ 40424 w 40424"/>
              <a:gd name="connsiteY0" fmla="*/ 4940 h 4940"/>
              <a:gd name="connsiteX1" fmla="*/ 23837 w 40424"/>
              <a:gd name="connsiteY1" fmla="*/ 4940 h 4940"/>
              <a:gd name="connsiteX2" fmla="*/ 16433 w 40424"/>
              <a:gd name="connsiteY2" fmla="*/ 4940 h 4940"/>
              <a:gd name="connsiteX3" fmla="*/ 0 w 40424"/>
              <a:gd name="connsiteY3" fmla="*/ 4940 h 4940"/>
              <a:gd name="connsiteX4" fmla="*/ 0 w 40424"/>
              <a:gd name="connsiteY4" fmla="*/ 0 h 4940"/>
              <a:gd name="connsiteX5" fmla="*/ 40424 w 40424"/>
              <a:gd name="connsiteY5" fmla="*/ 0 h 4940"/>
              <a:gd name="connsiteX6" fmla="*/ 40424 w 40424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24" h="4940">
                <a:moveTo>
                  <a:pt x="40424" y="4940"/>
                </a:moveTo>
                <a:lnTo>
                  <a:pt x="23837" y="4940"/>
                </a:lnTo>
                <a:lnTo>
                  <a:pt x="16433" y="4940"/>
                </a:lnTo>
                <a:lnTo>
                  <a:pt x="0" y="4940"/>
                </a:lnTo>
                <a:lnTo>
                  <a:pt x="0" y="0"/>
                </a:lnTo>
                <a:lnTo>
                  <a:pt x="40424" y="0"/>
                </a:lnTo>
                <a:lnTo>
                  <a:pt x="40424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63266" y="1180426"/>
            <a:ext cx="67170" cy="71234"/>
          </a:xfrm>
          <a:custGeom>
            <a:avLst/>
            <a:gdLst>
              <a:gd name="connsiteX0" fmla="*/ 67170 w 67170"/>
              <a:gd name="connsiteY0" fmla="*/ 40144 h 71234"/>
              <a:gd name="connsiteX1" fmla="*/ 67170 w 67170"/>
              <a:gd name="connsiteY1" fmla="*/ 42125 h 71234"/>
              <a:gd name="connsiteX2" fmla="*/ 60693 w 67170"/>
              <a:gd name="connsiteY2" fmla="*/ 44170 h 71234"/>
              <a:gd name="connsiteX3" fmla="*/ 58775 w 67170"/>
              <a:gd name="connsiteY3" fmla="*/ 51282 h 71234"/>
              <a:gd name="connsiteX4" fmla="*/ 58775 w 67170"/>
              <a:gd name="connsiteY4" fmla="*/ 69545 h 71234"/>
              <a:gd name="connsiteX5" fmla="*/ 49898 w 67170"/>
              <a:gd name="connsiteY5" fmla="*/ 70700 h 71234"/>
              <a:gd name="connsiteX6" fmla="*/ 39801 w 67170"/>
              <a:gd name="connsiteY6" fmla="*/ 71234 h 71234"/>
              <a:gd name="connsiteX7" fmla="*/ 10502 w 67170"/>
              <a:gd name="connsiteY7" fmla="*/ 61963 h 71234"/>
              <a:gd name="connsiteX8" fmla="*/ 0 w 67170"/>
              <a:gd name="connsiteY8" fmla="*/ 37541 h 71234"/>
              <a:gd name="connsiteX9" fmla="*/ 4610 w 67170"/>
              <a:gd name="connsiteY9" fmla="*/ 18453 h 71234"/>
              <a:gd name="connsiteX10" fmla="*/ 17449 w 67170"/>
              <a:gd name="connsiteY10" fmla="*/ 4965 h 71234"/>
              <a:gd name="connsiteX11" fmla="*/ 34963 w 67170"/>
              <a:gd name="connsiteY11" fmla="*/ 0 h 71234"/>
              <a:gd name="connsiteX12" fmla="*/ 47040 w 67170"/>
              <a:gd name="connsiteY12" fmla="*/ 1955 h 71234"/>
              <a:gd name="connsiteX13" fmla="*/ 53390 w 67170"/>
              <a:gd name="connsiteY13" fmla="*/ 3175 h 71234"/>
              <a:gd name="connsiteX14" fmla="*/ 57226 w 67170"/>
              <a:gd name="connsiteY14" fmla="*/ 914 h 71234"/>
              <a:gd name="connsiteX15" fmla="*/ 59359 w 67170"/>
              <a:gd name="connsiteY15" fmla="*/ 914 h 71234"/>
              <a:gd name="connsiteX16" fmla="*/ 59359 w 67170"/>
              <a:gd name="connsiteY16" fmla="*/ 20929 h 71234"/>
              <a:gd name="connsiteX17" fmla="*/ 57454 w 67170"/>
              <a:gd name="connsiteY17" fmla="*/ 20929 h 71234"/>
              <a:gd name="connsiteX18" fmla="*/ 49898 w 67170"/>
              <a:gd name="connsiteY18" fmla="*/ 7607 h 71234"/>
              <a:gd name="connsiteX19" fmla="*/ 34963 w 67170"/>
              <a:gd name="connsiteY19" fmla="*/ 2590 h 71234"/>
              <a:gd name="connsiteX20" fmla="*/ 17284 w 67170"/>
              <a:gd name="connsiteY20" fmla="*/ 11176 h 71234"/>
              <a:gd name="connsiteX21" fmla="*/ 10401 w 67170"/>
              <a:gd name="connsiteY21" fmla="*/ 33388 h 71234"/>
              <a:gd name="connsiteX22" fmla="*/ 18351 w 67170"/>
              <a:gd name="connsiteY22" fmla="*/ 58140 h 71234"/>
              <a:gd name="connsiteX23" fmla="*/ 38366 w 67170"/>
              <a:gd name="connsiteY23" fmla="*/ 67983 h 71234"/>
              <a:gd name="connsiteX24" fmla="*/ 49771 w 67170"/>
              <a:gd name="connsiteY24" fmla="*/ 60731 h 71234"/>
              <a:gd name="connsiteX25" fmla="*/ 49771 w 67170"/>
              <a:gd name="connsiteY25" fmla="*/ 53378 h 71234"/>
              <a:gd name="connsiteX26" fmla="*/ 48120 w 67170"/>
              <a:gd name="connsiteY26" fmla="*/ 44602 h 71234"/>
              <a:gd name="connsiteX27" fmla="*/ 42278 w 67170"/>
              <a:gd name="connsiteY27" fmla="*/ 42125 h 71234"/>
              <a:gd name="connsiteX28" fmla="*/ 39687 w 67170"/>
              <a:gd name="connsiteY28" fmla="*/ 42125 h 71234"/>
              <a:gd name="connsiteX29" fmla="*/ 39687 w 67170"/>
              <a:gd name="connsiteY29" fmla="*/ 40144 h 71234"/>
              <a:gd name="connsiteX30" fmla="*/ 67170 w 67170"/>
              <a:gd name="connsiteY30" fmla="*/ 40144 h 7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34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75" y="47917"/>
                  <a:pt x="58775" y="51282"/>
                </a:cubicBezTo>
                <a:lnTo>
                  <a:pt x="58775" y="69545"/>
                </a:lnTo>
                <a:cubicBezTo>
                  <a:pt x="57200" y="69951"/>
                  <a:pt x="54228" y="70358"/>
                  <a:pt x="49898" y="70700"/>
                </a:cubicBezTo>
                <a:cubicBezTo>
                  <a:pt x="45567" y="71043"/>
                  <a:pt x="42214" y="71234"/>
                  <a:pt x="39801" y="71234"/>
                </a:cubicBezTo>
                <a:cubicBezTo>
                  <a:pt x="27266" y="71234"/>
                  <a:pt x="17500" y="68135"/>
                  <a:pt x="10502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23" y="24130"/>
                  <a:pt x="4610" y="18453"/>
                </a:cubicBezTo>
                <a:cubicBezTo>
                  <a:pt x="7658" y="12763"/>
                  <a:pt x="11925" y="8280"/>
                  <a:pt x="17449" y="4965"/>
                </a:cubicBezTo>
                <a:cubicBezTo>
                  <a:pt x="22936" y="1651"/>
                  <a:pt x="28778" y="0"/>
                  <a:pt x="34963" y="0"/>
                </a:cubicBezTo>
                <a:cubicBezTo>
                  <a:pt x="38633" y="0"/>
                  <a:pt x="42659" y="647"/>
                  <a:pt x="47040" y="1955"/>
                </a:cubicBezTo>
                <a:cubicBezTo>
                  <a:pt x="49822" y="2768"/>
                  <a:pt x="51955" y="3175"/>
                  <a:pt x="53390" y="3175"/>
                </a:cubicBezTo>
                <a:cubicBezTo>
                  <a:pt x="55333" y="3175"/>
                  <a:pt x="56603" y="2425"/>
                  <a:pt x="57226" y="914"/>
                </a:cubicBezTo>
                <a:lnTo>
                  <a:pt x="59359" y="914"/>
                </a:lnTo>
                <a:lnTo>
                  <a:pt x="59359" y="20929"/>
                </a:lnTo>
                <a:lnTo>
                  <a:pt x="57454" y="20929"/>
                </a:lnTo>
                <a:cubicBezTo>
                  <a:pt x="56680" y="15379"/>
                  <a:pt x="54165" y="10947"/>
                  <a:pt x="49898" y="7607"/>
                </a:cubicBezTo>
                <a:cubicBezTo>
                  <a:pt x="45643" y="4267"/>
                  <a:pt x="40665" y="2590"/>
                  <a:pt x="34963" y="2590"/>
                </a:cubicBezTo>
                <a:cubicBezTo>
                  <a:pt x="27762" y="2590"/>
                  <a:pt x="21894" y="5473"/>
                  <a:pt x="17284" y="11176"/>
                </a:cubicBezTo>
                <a:cubicBezTo>
                  <a:pt x="12712" y="16916"/>
                  <a:pt x="10401" y="24320"/>
                  <a:pt x="10401" y="33388"/>
                </a:cubicBezTo>
                <a:cubicBezTo>
                  <a:pt x="10401" y="43319"/>
                  <a:pt x="13068" y="51574"/>
                  <a:pt x="18351" y="58140"/>
                </a:cubicBezTo>
                <a:cubicBezTo>
                  <a:pt x="23660" y="64693"/>
                  <a:pt x="30340" y="67983"/>
                  <a:pt x="38366" y="67983"/>
                </a:cubicBezTo>
                <a:cubicBezTo>
                  <a:pt x="45961" y="67983"/>
                  <a:pt x="49771" y="65557"/>
                  <a:pt x="49771" y="60731"/>
                </a:cubicBezTo>
                <a:lnTo>
                  <a:pt x="49771" y="53378"/>
                </a:lnTo>
                <a:cubicBezTo>
                  <a:pt x="49771" y="49199"/>
                  <a:pt x="49212" y="46266"/>
                  <a:pt x="48120" y="44602"/>
                </a:cubicBezTo>
                <a:cubicBezTo>
                  <a:pt x="47002" y="42951"/>
                  <a:pt x="45072" y="42125"/>
                  <a:pt x="42278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25984" y="1182082"/>
            <a:ext cx="70116" cy="69570"/>
          </a:xfrm>
          <a:custGeom>
            <a:avLst/>
            <a:gdLst>
              <a:gd name="connsiteX0" fmla="*/ 53403 w 70116"/>
              <a:gd name="connsiteY0" fmla="*/ 53644 h 69570"/>
              <a:gd name="connsiteX1" fmla="*/ 53403 w 70116"/>
              <a:gd name="connsiteY1" fmla="*/ 12801 h 69570"/>
              <a:gd name="connsiteX2" fmla="*/ 51815 w 70116"/>
              <a:gd name="connsiteY2" fmla="*/ 4495 h 69570"/>
              <a:gd name="connsiteX3" fmla="*/ 46177 w 70116"/>
              <a:gd name="connsiteY3" fmla="*/ 1981 h 69570"/>
              <a:gd name="connsiteX4" fmla="*/ 46177 w 70116"/>
              <a:gd name="connsiteY4" fmla="*/ 0 h 69570"/>
              <a:gd name="connsiteX5" fmla="*/ 70116 w 70116"/>
              <a:gd name="connsiteY5" fmla="*/ 0 h 69570"/>
              <a:gd name="connsiteX6" fmla="*/ 70116 w 70116"/>
              <a:gd name="connsiteY6" fmla="*/ 1981 h 69570"/>
              <a:gd name="connsiteX7" fmla="*/ 64134 w 70116"/>
              <a:gd name="connsiteY7" fmla="*/ 4356 h 69570"/>
              <a:gd name="connsiteX8" fmla="*/ 62420 w 70116"/>
              <a:gd name="connsiteY8" fmla="*/ 12814 h 69570"/>
              <a:gd name="connsiteX9" fmla="*/ 62420 w 70116"/>
              <a:gd name="connsiteY9" fmla="*/ 55156 h 69570"/>
              <a:gd name="connsiteX10" fmla="*/ 64109 w 70116"/>
              <a:gd name="connsiteY10" fmla="*/ 63512 h 69570"/>
              <a:gd name="connsiteX11" fmla="*/ 70116 w 70116"/>
              <a:gd name="connsiteY11" fmla="*/ 65925 h 69570"/>
              <a:gd name="connsiteX12" fmla="*/ 70116 w 70116"/>
              <a:gd name="connsiteY12" fmla="*/ 67894 h 69570"/>
              <a:gd name="connsiteX13" fmla="*/ 53403 w 70116"/>
              <a:gd name="connsiteY13" fmla="*/ 67894 h 69570"/>
              <a:gd name="connsiteX14" fmla="*/ 53403 w 70116"/>
              <a:gd name="connsiteY14" fmla="*/ 58394 h 69570"/>
              <a:gd name="connsiteX15" fmla="*/ 30784 w 70116"/>
              <a:gd name="connsiteY15" fmla="*/ 69570 h 69570"/>
              <a:gd name="connsiteX16" fmla="*/ 13855 w 70116"/>
              <a:gd name="connsiteY16" fmla="*/ 63157 h 69570"/>
              <a:gd name="connsiteX17" fmla="*/ 7708 w 70116"/>
              <a:gd name="connsiteY17" fmla="*/ 46189 h 69570"/>
              <a:gd name="connsiteX18" fmla="*/ 7708 w 70116"/>
              <a:gd name="connsiteY18" fmla="*/ 12801 h 69570"/>
              <a:gd name="connsiteX19" fmla="*/ 6095 w 70116"/>
              <a:gd name="connsiteY19" fmla="*/ 4356 h 69570"/>
              <a:gd name="connsiteX20" fmla="*/ 0 w 70116"/>
              <a:gd name="connsiteY20" fmla="*/ 1981 h 69570"/>
              <a:gd name="connsiteX21" fmla="*/ 0 w 70116"/>
              <a:gd name="connsiteY21" fmla="*/ 0 h 69570"/>
              <a:gd name="connsiteX22" fmla="*/ 24536 w 70116"/>
              <a:gd name="connsiteY22" fmla="*/ 0 h 69570"/>
              <a:gd name="connsiteX23" fmla="*/ 24536 w 70116"/>
              <a:gd name="connsiteY23" fmla="*/ 1981 h 69570"/>
              <a:gd name="connsiteX24" fmla="*/ 18351 w 70116"/>
              <a:gd name="connsiteY24" fmla="*/ 4292 h 69570"/>
              <a:gd name="connsiteX25" fmla="*/ 16700 w 70116"/>
              <a:gd name="connsiteY25" fmla="*/ 12687 h 69570"/>
              <a:gd name="connsiteX26" fmla="*/ 16700 w 70116"/>
              <a:gd name="connsiteY26" fmla="*/ 47040 h 69570"/>
              <a:gd name="connsiteX27" fmla="*/ 21297 w 70116"/>
              <a:gd name="connsiteY27" fmla="*/ 60159 h 69570"/>
              <a:gd name="connsiteX28" fmla="*/ 34010 w 70116"/>
              <a:gd name="connsiteY28" fmla="*/ 64935 h 69570"/>
              <a:gd name="connsiteX29" fmla="*/ 53403 w 70116"/>
              <a:gd name="connsiteY29" fmla="*/ 53644 h 695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70">
                <a:moveTo>
                  <a:pt x="53403" y="53644"/>
                </a:moveTo>
                <a:lnTo>
                  <a:pt x="53403" y="12801"/>
                </a:lnTo>
                <a:cubicBezTo>
                  <a:pt x="53403" y="8826"/>
                  <a:pt x="52882" y="6045"/>
                  <a:pt x="51815" y="4495"/>
                </a:cubicBezTo>
                <a:cubicBezTo>
                  <a:pt x="50749" y="2921"/>
                  <a:pt x="48894" y="2095"/>
                  <a:pt x="46177" y="1981"/>
                </a:cubicBezTo>
                <a:lnTo>
                  <a:pt x="46177" y="0"/>
                </a:lnTo>
                <a:lnTo>
                  <a:pt x="70116" y="0"/>
                </a:lnTo>
                <a:lnTo>
                  <a:pt x="70116" y="1981"/>
                </a:lnTo>
                <a:cubicBezTo>
                  <a:pt x="67246" y="1981"/>
                  <a:pt x="65239" y="2768"/>
                  <a:pt x="64134" y="4356"/>
                </a:cubicBezTo>
                <a:cubicBezTo>
                  <a:pt x="62991" y="5956"/>
                  <a:pt x="62420" y="8750"/>
                  <a:pt x="62420" y="12814"/>
                </a:cubicBezTo>
                <a:lnTo>
                  <a:pt x="62420" y="55156"/>
                </a:lnTo>
                <a:cubicBezTo>
                  <a:pt x="62420" y="59105"/>
                  <a:pt x="62991" y="61912"/>
                  <a:pt x="64109" y="63512"/>
                </a:cubicBezTo>
                <a:cubicBezTo>
                  <a:pt x="65214" y="65125"/>
                  <a:pt x="67195" y="65925"/>
                  <a:pt x="70116" y="65925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394"/>
                </a:lnTo>
                <a:cubicBezTo>
                  <a:pt x="47028" y="65849"/>
                  <a:pt x="39484" y="69570"/>
                  <a:pt x="30784" y="69570"/>
                </a:cubicBezTo>
                <a:cubicBezTo>
                  <a:pt x="23622" y="69570"/>
                  <a:pt x="17945" y="67424"/>
                  <a:pt x="13855" y="63157"/>
                </a:cubicBezTo>
                <a:cubicBezTo>
                  <a:pt x="9753" y="58864"/>
                  <a:pt x="7708" y="53213"/>
                  <a:pt x="7708" y="46189"/>
                </a:cubicBezTo>
                <a:lnTo>
                  <a:pt x="7708" y="12801"/>
                </a:lnTo>
                <a:cubicBezTo>
                  <a:pt x="7708" y="8750"/>
                  <a:pt x="7162" y="5930"/>
                  <a:pt x="6095" y="4356"/>
                </a:cubicBezTo>
                <a:cubicBezTo>
                  <a:pt x="5041" y="2768"/>
                  <a:pt x="3009" y="1981"/>
                  <a:pt x="0" y="1981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81"/>
                </a:lnTo>
                <a:cubicBezTo>
                  <a:pt x="21488" y="1981"/>
                  <a:pt x="19418" y="2755"/>
                  <a:pt x="18351" y="4292"/>
                </a:cubicBezTo>
                <a:cubicBezTo>
                  <a:pt x="17259" y="5829"/>
                  <a:pt x="16700" y="8636"/>
                  <a:pt x="16700" y="12687"/>
                </a:cubicBezTo>
                <a:lnTo>
                  <a:pt x="16700" y="47040"/>
                </a:lnTo>
                <a:cubicBezTo>
                  <a:pt x="16700" y="52616"/>
                  <a:pt x="18249" y="56984"/>
                  <a:pt x="21297" y="60159"/>
                </a:cubicBezTo>
                <a:cubicBezTo>
                  <a:pt x="24333" y="63334"/>
                  <a:pt x="28587" y="64935"/>
                  <a:pt x="34010" y="64935"/>
                </a:cubicBezTo>
                <a:cubicBezTo>
                  <a:pt x="42087" y="64922"/>
                  <a:pt x="48539" y="61163"/>
                  <a:pt x="53403" y="53644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47" y="583793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47" y="537908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47" y="437527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47" y="403683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47" y="669124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47" y="686102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76947" y="796213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537908"/>
            <a:ext cx="12458" cy="16979"/>
          </a:xfrm>
          <a:custGeom>
            <a:avLst/>
            <a:gdLst>
              <a:gd name="connsiteX0" fmla="*/ 12458 w 12458"/>
              <a:gd name="connsiteY0" fmla="*/ 16979 h 16979"/>
              <a:gd name="connsiteX1" fmla="*/ 0 w 12458"/>
              <a:gd name="connsiteY1" fmla="*/ 16979 h 16979"/>
              <a:gd name="connsiteX2" fmla="*/ 0 w 12458"/>
              <a:gd name="connsiteY2" fmla="*/ 0 h 16979"/>
              <a:gd name="connsiteX3" fmla="*/ 12458 w 12458"/>
              <a:gd name="connsiteY3" fmla="*/ 0 h 16979"/>
              <a:gd name="connsiteX4" fmla="*/ 12458 w 1245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58" h="16979">
                <a:moveTo>
                  <a:pt x="12458" y="16979"/>
                </a:moveTo>
                <a:lnTo>
                  <a:pt x="0" y="16979"/>
                </a:lnTo>
                <a:lnTo>
                  <a:pt x="0" y="0"/>
                </a:lnTo>
                <a:lnTo>
                  <a:pt x="12458" y="0"/>
                </a:lnTo>
                <a:lnTo>
                  <a:pt x="1245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437527"/>
            <a:ext cx="12458" cy="100380"/>
          </a:xfrm>
          <a:custGeom>
            <a:avLst/>
            <a:gdLst>
              <a:gd name="connsiteX0" fmla="*/ 6229 w 12458"/>
              <a:gd name="connsiteY0" fmla="*/ 0 h 100380"/>
              <a:gd name="connsiteX1" fmla="*/ 6229 w 1245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58" h="100380">
                <a:moveTo>
                  <a:pt x="6229" y="0"/>
                </a:moveTo>
                <a:lnTo>
                  <a:pt x="622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583793"/>
            <a:ext cx="12458" cy="27254"/>
          </a:xfrm>
          <a:custGeom>
            <a:avLst/>
            <a:gdLst>
              <a:gd name="connsiteX0" fmla="*/ 12458 w 12458"/>
              <a:gd name="connsiteY0" fmla="*/ 27254 h 27254"/>
              <a:gd name="connsiteX1" fmla="*/ 0 w 12458"/>
              <a:gd name="connsiteY1" fmla="*/ 27254 h 27254"/>
              <a:gd name="connsiteX2" fmla="*/ 0 w 12458"/>
              <a:gd name="connsiteY2" fmla="*/ 0 h 27254"/>
              <a:gd name="connsiteX3" fmla="*/ 12458 w 12458"/>
              <a:gd name="connsiteY3" fmla="*/ 0 h 27254"/>
              <a:gd name="connsiteX4" fmla="*/ 12458 w 1245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58" h="27254">
                <a:moveTo>
                  <a:pt x="12458" y="27254"/>
                </a:moveTo>
                <a:lnTo>
                  <a:pt x="0" y="27254"/>
                </a:lnTo>
                <a:lnTo>
                  <a:pt x="0" y="0"/>
                </a:lnTo>
                <a:lnTo>
                  <a:pt x="12458" y="0"/>
                </a:lnTo>
                <a:lnTo>
                  <a:pt x="1245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796213"/>
            <a:ext cx="12458" cy="25615"/>
          </a:xfrm>
          <a:custGeom>
            <a:avLst/>
            <a:gdLst>
              <a:gd name="connsiteX0" fmla="*/ 12458 w 12458"/>
              <a:gd name="connsiteY0" fmla="*/ 25615 h 25615"/>
              <a:gd name="connsiteX1" fmla="*/ 0 w 12458"/>
              <a:gd name="connsiteY1" fmla="*/ 25615 h 25615"/>
              <a:gd name="connsiteX2" fmla="*/ 0 w 12458"/>
              <a:gd name="connsiteY2" fmla="*/ 0 h 25615"/>
              <a:gd name="connsiteX3" fmla="*/ 12458 w 12458"/>
              <a:gd name="connsiteY3" fmla="*/ 0 h 25615"/>
              <a:gd name="connsiteX4" fmla="*/ 12458 w 1245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58" h="25615">
                <a:moveTo>
                  <a:pt x="12458" y="25615"/>
                </a:moveTo>
                <a:lnTo>
                  <a:pt x="0" y="25615"/>
                </a:lnTo>
                <a:lnTo>
                  <a:pt x="0" y="0"/>
                </a:lnTo>
                <a:lnTo>
                  <a:pt x="12458" y="0"/>
                </a:lnTo>
                <a:lnTo>
                  <a:pt x="1245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5" y="669124"/>
            <a:ext cx="12458" cy="16979"/>
          </a:xfrm>
          <a:custGeom>
            <a:avLst/>
            <a:gdLst>
              <a:gd name="connsiteX0" fmla="*/ 12458 w 12458"/>
              <a:gd name="connsiteY0" fmla="*/ 16979 h 16979"/>
              <a:gd name="connsiteX1" fmla="*/ 0 w 12458"/>
              <a:gd name="connsiteY1" fmla="*/ 16979 h 16979"/>
              <a:gd name="connsiteX2" fmla="*/ 0 w 12458"/>
              <a:gd name="connsiteY2" fmla="*/ 0 h 16979"/>
              <a:gd name="connsiteX3" fmla="*/ 12458 w 12458"/>
              <a:gd name="connsiteY3" fmla="*/ 0 h 16979"/>
              <a:gd name="connsiteX4" fmla="*/ 12458 w 1245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58" h="16979">
                <a:moveTo>
                  <a:pt x="12458" y="16979"/>
                </a:moveTo>
                <a:lnTo>
                  <a:pt x="0" y="16979"/>
                </a:lnTo>
                <a:lnTo>
                  <a:pt x="0" y="0"/>
                </a:lnTo>
                <a:lnTo>
                  <a:pt x="12458" y="0"/>
                </a:lnTo>
                <a:lnTo>
                  <a:pt x="1245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88" y="686102"/>
            <a:ext cx="12458" cy="97510"/>
          </a:xfrm>
          <a:custGeom>
            <a:avLst/>
            <a:gdLst>
              <a:gd name="connsiteX0" fmla="*/ 12458 w 12458"/>
              <a:gd name="connsiteY0" fmla="*/ 97510 h 97510"/>
              <a:gd name="connsiteX1" fmla="*/ 12458 w 12458"/>
              <a:gd name="connsiteY1" fmla="*/ 97510 h 97510"/>
              <a:gd name="connsiteX2" fmla="*/ 0 w 12458"/>
              <a:gd name="connsiteY2" fmla="*/ 97510 h 97510"/>
              <a:gd name="connsiteX3" fmla="*/ 0 w 12458"/>
              <a:gd name="connsiteY3" fmla="*/ 0 h 97510"/>
              <a:gd name="connsiteX4" fmla="*/ 12458 w 12458"/>
              <a:gd name="connsiteY4" fmla="*/ 0 h 97510"/>
              <a:gd name="connsiteX5" fmla="*/ 12458 w 1245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58" h="97510">
                <a:moveTo>
                  <a:pt x="12458" y="97510"/>
                </a:moveTo>
                <a:lnTo>
                  <a:pt x="12458" y="97510"/>
                </a:lnTo>
                <a:lnTo>
                  <a:pt x="0" y="97510"/>
                </a:lnTo>
                <a:lnTo>
                  <a:pt x="0" y="0"/>
                </a:lnTo>
                <a:lnTo>
                  <a:pt x="12458" y="0"/>
                </a:lnTo>
                <a:lnTo>
                  <a:pt x="1245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245088" y="403416"/>
            <a:ext cx="12458" cy="21501"/>
          </a:xfrm>
          <a:custGeom>
            <a:avLst/>
            <a:gdLst>
              <a:gd name="connsiteX0" fmla="*/ 12458 w 12458"/>
              <a:gd name="connsiteY0" fmla="*/ 21501 h 21501"/>
              <a:gd name="connsiteX1" fmla="*/ 12458 w 12458"/>
              <a:gd name="connsiteY1" fmla="*/ 21501 h 21501"/>
              <a:gd name="connsiteX2" fmla="*/ 0 w 12458"/>
              <a:gd name="connsiteY2" fmla="*/ 21501 h 21501"/>
              <a:gd name="connsiteX3" fmla="*/ 0 w 12458"/>
              <a:gd name="connsiteY3" fmla="*/ 0 h 21501"/>
              <a:gd name="connsiteX4" fmla="*/ 12458 w 12458"/>
              <a:gd name="connsiteY4" fmla="*/ 0 h 21501"/>
              <a:gd name="connsiteX5" fmla="*/ 12458 w 12458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58" h="21501">
                <a:moveTo>
                  <a:pt x="12458" y="21501"/>
                </a:moveTo>
                <a:lnTo>
                  <a:pt x="12458" y="21501"/>
                </a:lnTo>
                <a:lnTo>
                  <a:pt x="0" y="21501"/>
                </a:lnTo>
                <a:lnTo>
                  <a:pt x="0" y="0"/>
                </a:lnTo>
                <a:lnTo>
                  <a:pt x="12458" y="0"/>
                </a:lnTo>
                <a:lnTo>
                  <a:pt x="12458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28128" y="783615"/>
            <a:ext cx="16979" cy="12598"/>
          </a:xfrm>
          <a:custGeom>
            <a:avLst/>
            <a:gdLst>
              <a:gd name="connsiteX0" fmla="*/ 16979 w 16979"/>
              <a:gd name="connsiteY0" fmla="*/ 12598 h 12598"/>
              <a:gd name="connsiteX1" fmla="*/ 0 w 16979"/>
              <a:gd name="connsiteY1" fmla="*/ 12598 h 12598"/>
              <a:gd name="connsiteX2" fmla="*/ 0 w 16979"/>
              <a:gd name="connsiteY2" fmla="*/ 0 h 12598"/>
              <a:gd name="connsiteX3" fmla="*/ 16979 w 16979"/>
              <a:gd name="connsiteY3" fmla="*/ 0 h 12598"/>
              <a:gd name="connsiteX4" fmla="*/ 16979 w 1697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79" h="12598">
                <a:moveTo>
                  <a:pt x="16979" y="12598"/>
                </a:moveTo>
                <a:lnTo>
                  <a:pt x="0" y="12598"/>
                </a:lnTo>
                <a:lnTo>
                  <a:pt x="0" y="0"/>
                </a:lnTo>
                <a:lnTo>
                  <a:pt x="16979" y="0"/>
                </a:lnTo>
                <a:lnTo>
                  <a:pt x="16979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145108" y="783615"/>
            <a:ext cx="99974" cy="12598"/>
          </a:xfrm>
          <a:custGeom>
            <a:avLst/>
            <a:gdLst>
              <a:gd name="connsiteX0" fmla="*/ 0 w 99974"/>
              <a:gd name="connsiteY0" fmla="*/ 6299 h 12598"/>
              <a:gd name="connsiteX1" fmla="*/ 99974 w 99974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74" h="12598">
                <a:moveTo>
                  <a:pt x="0" y="6299"/>
                </a:moveTo>
                <a:lnTo>
                  <a:pt x="99974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74800" y="783615"/>
            <a:ext cx="139" cy="12598"/>
          </a:xfrm>
          <a:custGeom>
            <a:avLst/>
            <a:gdLst>
              <a:gd name="connsiteX0" fmla="*/ 139 w 139"/>
              <a:gd name="connsiteY0" fmla="*/ 12598 h 12598"/>
              <a:gd name="connsiteX1" fmla="*/ 0 w 139"/>
              <a:gd name="connsiteY1" fmla="*/ 12598 h 12598"/>
              <a:gd name="connsiteX2" fmla="*/ 0 w 139"/>
              <a:gd name="connsiteY2" fmla="*/ 0 h 12598"/>
              <a:gd name="connsiteX3" fmla="*/ 139 w 139"/>
              <a:gd name="connsiteY3" fmla="*/ 0 h 12598"/>
              <a:gd name="connsiteX4" fmla="*/ 139 w 13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9" h="12598">
                <a:moveTo>
                  <a:pt x="139" y="12598"/>
                </a:moveTo>
                <a:lnTo>
                  <a:pt x="0" y="12598"/>
                </a:lnTo>
                <a:lnTo>
                  <a:pt x="0" y="0"/>
                </a:lnTo>
                <a:lnTo>
                  <a:pt x="139" y="0"/>
                </a:lnTo>
                <a:lnTo>
                  <a:pt x="139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257553" y="783615"/>
            <a:ext cx="17246" cy="12598"/>
          </a:xfrm>
          <a:custGeom>
            <a:avLst/>
            <a:gdLst>
              <a:gd name="connsiteX0" fmla="*/ 17246 w 17246"/>
              <a:gd name="connsiteY0" fmla="*/ 12598 h 12598"/>
              <a:gd name="connsiteX1" fmla="*/ 0 w 17246"/>
              <a:gd name="connsiteY1" fmla="*/ 12598 h 12598"/>
              <a:gd name="connsiteX2" fmla="*/ 0 w 17246"/>
              <a:gd name="connsiteY2" fmla="*/ 0 h 12598"/>
              <a:gd name="connsiteX3" fmla="*/ 17246 w 17246"/>
              <a:gd name="connsiteY3" fmla="*/ 0 h 12598"/>
              <a:gd name="connsiteX4" fmla="*/ 17246 w 17246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46" h="12598">
                <a:moveTo>
                  <a:pt x="17246" y="12598"/>
                </a:moveTo>
                <a:lnTo>
                  <a:pt x="0" y="12598"/>
                </a:lnTo>
                <a:lnTo>
                  <a:pt x="0" y="0"/>
                </a:lnTo>
                <a:lnTo>
                  <a:pt x="17246" y="0"/>
                </a:lnTo>
                <a:lnTo>
                  <a:pt x="17246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042797" y="783615"/>
            <a:ext cx="24663" cy="12598"/>
          </a:xfrm>
          <a:custGeom>
            <a:avLst/>
            <a:gdLst>
              <a:gd name="connsiteX0" fmla="*/ 24663 w 24663"/>
              <a:gd name="connsiteY0" fmla="*/ 12598 h 12598"/>
              <a:gd name="connsiteX1" fmla="*/ 0 w 24663"/>
              <a:gd name="connsiteY1" fmla="*/ 12598 h 12598"/>
              <a:gd name="connsiteX2" fmla="*/ 0 w 24663"/>
              <a:gd name="connsiteY2" fmla="*/ 0 h 12598"/>
              <a:gd name="connsiteX3" fmla="*/ 24663 w 24663"/>
              <a:gd name="connsiteY3" fmla="*/ 0 h 12598"/>
              <a:gd name="connsiteX4" fmla="*/ 24663 w 2466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63" h="12598">
                <a:moveTo>
                  <a:pt x="24663" y="12598"/>
                </a:moveTo>
                <a:lnTo>
                  <a:pt x="0" y="12598"/>
                </a:lnTo>
                <a:lnTo>
                  <a:pt x="0" y="0"/>
                </a:lnTo>
                <a:lnTo>
                  <a:pt x="24663" y="0"/>
                </a:lnTo>
                <a:lnTo>
                  <a:pt x="24663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856551" y="783615"/>
            <a:ext cx="20396" cy="12598"/>
          </a:xfrm>
          <a:custGeom>
            <a:avLst/>
            <a:gdLst>
              <a:gd name="connsiteX0" fmla="*/ 20396 w 20396"/>
              <a:gd name="connsiteY0" fmla="*/ 12598 h 12598"/>
              <a:gd name="connsiteX1" fmla="*/ 0 w 20396"/>
              <a:gd name="connsiteY1" fmla="*/ 12598 h 12598"/>
              <a:gd name="connsiteX2" fmla="*/ 0 w 20396"/>
              <a:gd name="connsiteY2" fmla="*/ 0 h 12598"/>
              <a:gd name="connsiteX3" fmla="*/ 20396 w 20396"/>
              <a:gd name="connsiteY3" fmla="*/ 0 h 12598"/>
              <a:gd name="connsiteX4" fmla="*/ 20396 w 20396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96" h="12598">
                <a:moveTo>
                  <a:pt x="20396" y="12598"/>
                </a:moveTo>
                <a:lnTo>
                  <a:pt x="0" y="12598"/>
                </a:lnTo>
                <a:lnTo>
                  <a:pt x="0" y="0"/>
                </a:lnTo>
                <a:lnTo>
                  <a:pt x="20396" y="0"/>
                </a:lnTo>
                <a:lnTo>
                  <a:pt x="20396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996911" y="783615"/>
            <a:ext cx="16979" cy="12598"/>
          </a:xfrm>
          <a:custGeom>
            <a:avLst/>
            <a:gdLst>
              <a:gd name="connsiteX0" fmla="*/ 16979 w 16979"/>
              <a:gd name="connsiteY0" fmla="*/ 12598 h 12598"/>
              <a:gd name="connsiteX1" fmla="*/ 0 w 16979"/>
              <a:gd name="connsiteY1" fmla="*/ 12598 h 12598"/>
              <a:gd name="connsiteX2" fmla="*/ 0 w 16979"/>
              <a:gd name="connsiteY2" fmla="*/ 0 h 12598"/>
              <a:gd name="connsiteX3" fmla="*/ 16979 w 16979"/>
              <a:gd name="connsiteY3" fmla="*/ 0 h 12598"/>
              <a:gd name="connsiteX4" fmla="*/ 16979 w 1697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79" h="12598">
                <a:moveTo>
                  <a:pt x="16979" y="12598"/>
                </a:moveTo>
                <a:lnTo>
                  <a:pt x="0" y="12598"/>
                </a:lnTo>
                <a:lnTo>
                  <a:pt x="0" y="0"/>
                </a:lnTo>
                <a:lnTo>
                  <a:pt x="16979" y="0"/>
                </a:lnTo>
                <a:lnTo>
                  <a:pt x="16979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889546" y="783615"/>
            <a:ext cx="107365" cy="12598"/>
          </a:xfrm>
          <a:custGeom>
            <a:avLst/>
            <a:gdLst>
              <a:gd name="connsiteX0" fmla="*/ 0 w 107365"/>
              <a:gd name="connsiteY0" fmla="*/ 6299 h 12598"/>
              <a:gd name="connsiteX1" fmla="*/ 107365 w 107365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65" h="12598">
                <a:moveTo>
                  <a:pt x="0" y="6299"/>
                </a:moveTo>
                <a:lnTo>
                  <a:pt x="107365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042924" y="424916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74800" y="424916"/>
            <a:ext cx="139" cy="12611"/>
          </a:xfrm>
          <a:custGeom>
            <a:avLst/>
            <a:gdLst>
              <a:gd name="connsiteX0" fmla="*/ 139 w 139"/>
              <a:gd name="connsiteY0" fmla="*/ 12611 h 12611"/>
              <a:gd name="connsiteX1" fmla="*/ 0 w 139"/>
              <a:gd name="connsiteY1" fmla="*/ 12611 h 12611"/>
              <a:gd name="connsiteX2" fmla="*/ 0 w 139"/>
              <a:gd name="connsiteY2" fmla="*/ 0 h 12611"/>
              <a:gd name="connsiteX3" fmla="*/ 139 w 139"/>
              <a:gd name="connsiteY3" fmla="*/ 0 h 12611"/>
              <a:gd name="connsiteX4" fmla="*/ 139 w 13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9" h="12611">
                <a:moveTo>
                  <a:pt x="139" y="12611"/>
                </a:moveTo>
                <a:lnTo>
                  <a:pt x="0" y="12611"/>
                </a:lnTo>
                <a:lnTo>
                  <a:pt x="0" y="0"/>
                </a:lnTo>
                <a:lnTo>
                  <a:pt x="139" y="0"/>
                </a:lnTo>
                <a:lnTo>
                  <a:pt x="13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1257553" y="424916"/>
            <a:ext cx="17246" cy="12611"/>
          </a:xfrm>
          <a:custGeom>
            <a:avLst/>
            <a:gdLst>
              <a:gd name="connsiteX0" fmla="*/ 17246 w 17246"/>
              <a:gd name="connsiteY0" fmla="*/ 12611 h 12611"/>
              <a:gd name="connsiteX1" fmla="*/ 0 w 17246"/>
              <a:gd name="connsiteY1" fmla="*/ 12611 h 12611"/>
              <a:gd name="connsiteX2" fmla="*/ 0 w 17246"/>
              <a:gd name="connsiteY2" fmla="*/ 0 h 12611"/>
              <a:gd name="connsiteX3" fmla="*/ 17246 w 17246"/>
              <a:gd name="connsiteY3" fmla="*/ 0 h 12611"/>
              <a:gd name="connsiteX4" fmla="*/ 17246 w 1724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46" h="12611">
                <a:moveTo>
                  <a:pt x="17246" y="12611"/>
                </a:moveTo>
                <a:lnTo>
                  <a:pt x="0" y="12611"/>
                </a:lnTo>
                <a:lnTo>
                  <a:pt x="0" y="0"/>
                </a:lnTo>
                <a:lnTo>
                  <a:pt x="17246" y="0"/>
                </a:lnTo>
                <a:lnTo>
                  <a:pt x="17246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856551" y="424916"/>
            <a:ext cx="20396" cy="12611"/>
          </a:xfrm>
          <a:custGeom>
            <a:avLst/>
            <a:gdLst>
              <a:gd name="connsiteX0" fmla="*/ 20396 w 20396"/>
              <a:gd name="connsiteY0" fmla="*/ 12611 h 12611"/>
              <a:gd name="connsiteX1" fmla="*/ 0 w 20396"/>
              <a:gd name="connsiteY1" fmla="*/ 12611 h 12611"/>
              <a:gd name="connsiteX2" fmla="*/ 0 w 20396"/>
              <a:gd name="connsiteY2" fmla="*/ 0 h 12611"/>
              <a:gd name="connsiteX3" fmla="*/ 20396 w 20396"/>
              <a:gd name="connsiteY3" fmla="*/ 0 h 12611"/>
              <a:gd name="connsiteX4" fmla="*/ 20396 w 2039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396" h="12611">
                <a:moveTo>
                  <a:pt x="20396" y="12611"/>
                </a:moveTo>
                <a:lnTo>
                  <a:pt x="0" y="12611"/>
                </a:lnTo>
                <a:lnTo>
                  <a:pt x="0" y="0"/>
                </a:lnTo>
                <a:lnTo>
                  <a:pt x="20396" y="0"/>
                </a:lnTo>
                <a:lnTo>
                  <a:pt x="20396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28128" y="424916"/>
            <a:ext cx="16979" cy="12611"/>
          </a:xfrm>
          <a:custGeom>
            <a:avLst/>
            <a:gdLst>
              <a:gd name="connsiteX0" fmla="*/ 16979 w 16979"/>
              <a:gd name="connsiteY0" fmla="*/ 12611 h 12611"/>
              <a:gd name="connsiteX1" fmla="*/ 0 w 16979"/>
              <a:gd name="connsiteY1" fmla="*/ 12611 h 12611"/>
              <a:gd name="connsiteX2" fmla="*/ 0 w 16979"/>
              <a:gd name="connsiteY2" fmla="*/ 0 h 12611"/>
              <a:gd name="connsiteX3" fmla="*/ 16979 w 16979"/>
              <a:gd name="connsiteY3" fmla="*/ 0 h 12611"/>
              <a:gd name="connsiteX4" fmla="*/ 16979 w 1697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79" h="12611">
                <a:moveTo>
                  <a:pt x="16979" y="12611"/>
                </a:moveTo>
                <a:lnTo>
                  <a:pt x="0" y="12611"/>
                </a:lnTo>
                <a:lnTo>
                  <a:pt x="0" y="0"/>
                </a:lnTo>
                <a:lnTo>
                  <a:pt x="16979" y="0"/>
                </a:lnTo>
                <a:lnTo>
                  <a:pt x="1697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1145108" y="424916"/>
            <a:ext cx="99974" cy="12611"/>
          </a:xfrm>
          <a:custGeom>
            <a:avLst/>
            <a:gdLst>
              <a:gd name="connsiteX0" fmla="*/ 0 w 99974"/>
              <a:gd name="connsiteY0" fmla="*/ 6305 h 12611"/>
              <a:gd name="connsiteX1" fmla="*/ 99974 w 99974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74" h="12611">
                <a:moveTo>
                  <a:pt x="0" y="6305"/>
                </a:moveTo>
                <a:lnTo>
                  <a:pt x="99974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996911" y="424916"/>
            <a:ext cx="17106" cy="12611"/>
          </a:xfrm>
          <a:custGeom>
            <a:avLst/>
            <a:gdLst>
              <a:gd name="connsiteX0" fmla="*/ 17106 w 17106"/>
              <a:gd name="connsiteY0" fmla="*/ 12611 h 12611"/>
              <a:gd name="connsiteX1" fmla="*/ 0 w 17106"/>
              <a:gd name="connsiteY1" fmla="*/ 12611 h 12611"/>
              <a:gd name="connsiteX2" fmla="*/ 0 w 17106"/>
              <a:gd name="connsiteY2" fmla="*/ 0 h 12611"/>
              <a:gd name="connsiteX3" fmla="*/ 17106 w 17106"/>
              <a:gd name="connsiteY3" fmla="*/ 0 h 12611"/>
              <a:gd name="connsiteX4" fmla="*/ 17106 w 1710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06" h="12611">
                <a:moveTo>
                  <a:pt x="17106" y="12611"/>
                </a:moveTo>
                <a:lnTo>
                  <a:pt x="0" y="12611"/>
                </a:lnTo>
                <a:lnTo>
                  <a:pt x="0" y="0"/>
                </a:lnTo>
                <a:lnTo>
                  <a:pt x="17106" y="0"/>
                </a:lnTo>
                <a:lnTo>
                  <a:pt x="1710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889546" y="424916"/>
            <a:ext cx="107365" cy="12611"/>
          </a:xfrm>
          <a:custGeom>
            <a:avLst/>
            <a:gdLst>
              <a:gd name="connsiteX0" fmla="*/ 0 w 107365"/>
              <a:gd name="connsiteY0" fmla="*/ 6305 h 12611"/>
              <a:gd name="connsiteX1" fmla="*/ 107365 w 107365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65" h="12611">
                <a:moveTo>
                  <a:pt x="0" y="6305"/>
                </a:moveTo>
                <a:lnTo>
                  <a:pt x="107365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611047"/>
            <a:ext cx="60667" cy="58051"/>
          </a:xfrm>
          <a:custGeom>
            <a:avLst/>
            <a:gdLst>
              <a:gd name="connsiteX0" fmla="*/ 0 w 60667"/>
              <a:gd name="connsiteY0" fmla="*/ 58051 h 58051"/>
              <a:gd name="connsiteX1" fmla="*/ 60667 w 60667"/>
              <a:gd name="connsiteY1" fmla="*/ 58051 h 58051"/>
              <a:gd name="connsiteX2" fmla="*/ 60667 w 60667"/>
              <a:gd name="connsiteY2" fmla="*/ 0 h 58051"/>
              <a:gd name="connsiteX3" fmla="*/ 0 w 60667"/>
              <a:gd name="connsiteY3" fmla="*/ 0 h 58051"/>
              <a:gd name="connsiteX4" fmla="*/ 0 w 60667"/>
              <a:gd name="connsiteY4" fmla="*/ 58051 h 58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51">
                <a:moveTo>
                  <a:pt x="0" y="58051"/>
                </a:moveTo>
                <a:lnTo>
                  <a:pt x="60667" y="58051"/>
                </a:lnTo>
                <a:lnTo>
                  <a:pt x="60667" y="0"/>
                </a:lnTo>
                <a:lnTo>
                  <a:pt x="0" y="0"/>
                </a:lnTo>
                <a:lnTo>
                  <a:pt x="0" y="58051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67460" y="783577"/>
            <a:ext cx="60667" cy="12611"/>
          </a:xfrm>
          <a:custGeom>
            <a:avLst/>
            <a:gdLst>
              <a:gd name="connsiteX0" fmla="*/ 0 w 60667"/>
              <a:gd name="connsiteY0" fmla="*/ 6305 h 12611"/>
              <a:gd name="connsiteX1" fmla="*/ 60667 w 60667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611">
                <a:moveTo>
                  <a:pt x="0" y="6305"/>
                </a:moveTo>
                <a:lnTo>
                  <a:pt x="60667" y="6305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13967" y="42496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554888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067460" y="42496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19" y="554913"/>
            <a:ext cx="12585" cy="28905"/>
          </a:xfrm>
          <a:custGeom>
            <a:avLst/>
            <a:gdLst>
              <a:gd name="connsiteX0" fmla="*/ 0 w 12585"/>
              <a:gd name="connsiteY0" fmla="*/ 28905 h 28905"/>
              <a:gd name="connsiteX1" fmla="*/ 12585 w 12585"/>
              <a:gd name="connsiteY1" fmla="*/ 28905 h 28905"/>
              <a:gd name="connsiteX2" fmla="*/ 12585 w 12585"/>
              <a:gd name="connsiteY2" fmla="*/ 0 h 28905"/>
              <a:gd name="connsiteX3" fmla="*/ 0 w 12585"/>
              <a:gd name="connsiteY3" fmla="*/ 0 h 28905"/>
              <a:gd name="connsiteX4" fmla="*/ 0 w 12585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85" h="28905">
                <a:moveTo>
                  <a:pt x="0" y="28905"/>
                </a:moveTo>
                <a:lnTo>
                  <a:pt x="12585" y="28905"/>
                </a:lnTo>
                <a:lnTo>
                  <a:pt x="12585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245019" y="611047"/>
            <a:ext cx="12585" cy="58051"/>
          </a:xfrm>
          <a:custGeom>
            <a:avLst/>
            <a:gdLst>
              <a:gd name="connsiteX0" fmla="*/ 6292 w 12585"/>
              <a:gd name="connsiteY0" fmla="*/ 0 h 58051"/>
              <a:gd name="connsiteX1" fmla="*/ 6292 w 12585"/>
              <a:gd name="connsiteY1" fmla="*/ 58051 h 58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85" h="58051">
                <a:moveTo>
                  <a:pt x="6292" y="0"/>
                </a:moveTo>
                <a:lnTo>
                  <a:pt x="6292" y="58051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1013942" y="611047"/>
            <a:ext cx="28867" cy="58051"/>
          </a:xfrm>
          <a:custGeom>
            <a:avLst/>
            <a:gdLst>
              <a:gd name="connsiteX0" fmla="*/ 14433 w 28867"/>
              <a:gd name="connsiteY0" fmla="*/ 0 h 58051"/>
              <a:gd name="connsiteX1" fmla="*/ 14433 w 28867"/>
              <a:gd name="connsiteY1" fmla="*/ 58051 h 58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51">
                <a:moveTo>
                  <a:pt x="14433" y="0"/>
                </a:moveTo>
                <a:lnTo>
                  <a:pt x="14433" y="58051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876973" y="554850"/>
            <a:ext cx="12572" cy="28905"/>
          </a:xfrm>
          <a:custGeom>
            <a:avLst/>
            <a:gdLst>
              <a:gd name="connsiteX0" fmla="*/ 0 w 12572"/>
              <a:gd name="connsiteY0" fmla="*/ 28905 h 28905"/>
              <a:gd name="connsiteX1" fmla="*/ 12572 w 12572"/>
              <a:gd name="connsiteY1" fmla="*/ 28905 h 28905"/>
              <a:gd name="connsiteX2" fmla="*/ 12572 w 12572"/>
              <a:gd name="connsiteY2" fmla="*/ 0 h 28905"/>
              <a:gd name="connsiteX3" fmla="*/ 0 w 12572"/>
              <a:gd name="connsiteY3" fmla="*/ 0 h 28905"/>
              <a:gd name="connsiteX4" fmla="*/ 0 w 12572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05">
                <a:moveTo>
                  <a:pt x="0" y="28905"/>
                </a:moveTo>
                <a:lnTo>
                  <a:pt x="12572" y="28905"/>
                </a:lnTo>
                <a:lnTo>
                  <a:pt x="12572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1013942" y="554888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876973" y="611047"/>
            <a:ext cx="12572" cy="58051"/>
          </a:xfrm>
          <a:custGeom>
            <a:avLst/>
            <a:gdLst>
              <a:gd name="connsiteX0" fmla="*/ 6286 w 12572"/>
              <a:gd name="connsiteY0" fmla="*/ 0 h 58051"/>
              <a:gd name="connsiteX1" fmla="*/ 6286 w 12572"/>
              <a:gd name="connsiteY1" fmla="*/ 58051 h 58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51">
                <a:moveTo>
                  <a:pt x="6286" y="0"/>
                </a:moveTo>
                <a:lnTo>
                  <a:pt x="6286" y="58051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1013917" y="783577"/>
            <a:ext cx="28892" cy="12611"/>
          </a:xfrm>
          <a:custGeom>
            <a:avLst/>
            <a:gdLst>
              <a:gd name="connsiteX0" fmla="*/ 0 w 28892"/>
              <a:gd name="connsiteY0" fmla="*/ 12611 h 12611"/>
              <a:gd name="connsiteX1" fmla="*/ 28892 w 28892"/>
              <a:gd name="connsiteY1" fmla="*/ 12611 h 12611"/>
              <a:gd name="connsiteX2" fmla="*/ 28892 w 28892"/>
              <a:gd name="connsiteY2" fmla="*/ 0 h 12611"/>
              <a:gd name="connsiteX3" fmla="*/ 0 w 28892"/>
              <a:gd name="connsiteY3" fmla="*/ 0 h 12611"/>
              <a:gd name="connsiteX4" fmla="*/ 0 w 288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611">
                <a:moveTo>
                  <a:pt x="0" y="12611"/>
                </a:moveTo>
                <a:lnTo>
                  <a:pt x="28892" y="12611"/>
                </a:lnTo>
                <a:lnTo>
                  <a:pt x="28892" y="0"/>
                </a:lnTo>
                <a:lnTo>
                  <a:pt x="0" y="0"/>
                </a:lnTo>
                <a:lnTo>
                  <a:pt x="0" y="12611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73" y="783577"/>
            <a:ext cx="12572" cy="12611"/>
          </a:xfrm>
          <a:custGeom>
            <a:avLst/>
            <a:gdLst>
              <a:gd name="connsiteX0" fmla="*/ 0 w 12572"/>
              <a:gd name="connsiteY0" fmla="*/ 12611 h 12611"/>
              <a:gd name="connsiteX1" fmla="*/ 12572 w 12572"/>
              <a:gd name="connsiteY1" fmla="*/ 12611 h 12611"/>
              <a:gd name="connsiteX2" fmla="*/ 12572 w 12572"/>
              <a:gd name="connsiteY2" fmla="*/ 0 h 12611"/>
              <a:gd name="connsiteX3" fmla="*/ 0 w 12572"/>
              <a:gd name="connsiteY3" fmla="*/ 0 h 12611"/>
              <a:gd name="connsiteX4" fmla="*/ 0 w 1257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611">
                <a:moveTo>
                  <a:pt x="0" y="12611"/>
                </a:moveTo>
                <a:lnTo>
                  <a:pt x="12572" y="12611"/>
                </a:lnTo>
                <a:lnTo>
                  <a:pt x="12572" y="0"/>
                </a:lnTo>
                <a:lnTo>
                  <a:pt x="0" y="0"/>
                </a:lnTo>
                <a:lnTo>
                  <a:pt x="0" y="12611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876973" y="42496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19" y="424967"/>
            <a:ext cx="12585" cy="12598"/>
          </a:xfrm>
          <a:custGeom>
            <a:avLst/>
            <a:gdLst>
              <a:gd name="connsiteX0" fmla="*/ 0 w 12585"/>
              <a:gd name="connsiteY0" fmla="*/ 12598 h 12598"/>
              <a:gd name="connsiteX1" fmla="*/ 12585 w 12585"/>
              <a:gd name="connsiteY1" fmla="*/ 12598 h 12598"/>
              <a:gd name="connsiteX2" fmla="*/ 12585 w 12585"/>
              <a:gd name="connsiteY2" fmla="*/ 0 h 12598"/>
              <a:gd name="connsiteX3" fmla="*/ 0 w 12585"/>
              <a:gd name="connsiteY3" fmla="*/ 0 h 12598"/>
              <a:gd name="connsiteX4" fmla="*/ 0 w 12585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85" h="12598">
                <a:moveTo>
                  <a:pt x="0" y="12598"/>
                </a:moveTo>
                <a:lnTo>
                  <a:pt x="12585" y="12598"/>
                </a:lnTo>
                <a:lnTo>
                  <a:pt x="12585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1245019" y="783577"/>
            <a:ext cx="12585" cy="12611"/>
          </a:xfrm>
          <a:custGeom>
            <a:avLst/>
            <a:gdLst>
              <a:gd name="connsiteX0" fmla="*/ 0 w 12585"/>
              <a:gd name="connsiteY0" fmla="*/ 12611 h 12611"/>
              <a:gd name="connsiteX1" fmla="*/ 12585 w 12585"/>
              <a:gd name="connsiteY1" fmla="*/ 12611 h 12611"/>
              <a:gd name="connsiteX2" fmla="*/ 12585 w 12585"/>
              <a:gd name="connsiteY2" fmla="*/ 0 h 12611"/>
              <a:gd name="connsiteX3" fmla="*/ 0 w 12585"/>
              <a:gd name="connsiteY3" fmla="*/ 0 h 12611"/>
              <a:gd name="connsiteX4" fmla="*/ 0 w 12585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85" h="12611">
                <a:moveTo>
                  <a:pt x="0" y="12611"/>
                </a:moveTo>
                <a:lnTo>
                  <a:pt x="12585" y="12611"/>
                </a:lnTo>
                <a:lnTo>
                  <a:pt x="12585" y="0"/>
                </a:lnTo>
                <a:lnTo>
                  <a:pt x="0" y="0"/>
                </a:lnTo>
                <a:lnTo>
                  <a:pt x="0" y="12611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512021" y="1615439"/>
            <a:ext cx="8181378" cy="393700"/>
          </a:xfrm>
          <a:custGeom>
            <a:avLst/>
            <a:gdLst>
              <a:gd name="connsiteX0" fmla="*/ 0 w 8181378"/>
              <a:gd name="connsiteY0" fmla="*/ 0 h 393700"/>
              <a:gd name="connsiteX1" fmla="*/ 8181378 w 8181378"/>
              <a:gd name="connsiteY1" fmla="*/ 0 h 393700"/>
              <a:gd name="connsiteX2" fmla="*/ 8181378 w 8181378"/>
              <a:gd name="connsiteY2" fmla="*/ 393700 h 393700"/>
              <a:gd name="connsiteX3" fmla="*/ 0 w 8181378"/>
              <a:gd name="connsiteY3" fmla="*/ 393700 h 393700"/>
              <a:gd name="connsiteX4" fmla="*/ 0 w 8181378"/>
              <a:gd name="connsiteY4" fmla="*/ 0 h 393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181378" h="393700">
                <a:moveTo>
                  <a:pt x="0" y="0"/>
                </a:moveTo>
                <a:lnTo>
                  <a:pt x="8181378" y="0"/>
                </a:lnTo>
                <a:lnTo>
                  <a:pt x="8181378" y="393700"/>
                </a:lnTo>
                <a:lnTo>
                  <a:pt x="0" y="393700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512021" y="3571240"/>
            <a:ext cx="8181378" cy="393700"/>
          </a:xfrm>
          <a:custGeom>
            <a:avLst/>
            <a:gdLst>
              <a:gd name="connsiteX0" fmla="*/ 0 w 8181378"/>
              <a:gd name="connsiteY0" fmla="*/ 0 h 393700"/>
              <a:gd name="connsiteX1" fmla="*/ 8181378 w 8181378"/>
              <a:gd name="connsiteY1" fmla="*/ 0 h 393700"/>
              <a:gd name="connsiteX2" fmla="*/ 8181378 w 8181378"/>
              <a:gd name="connsiteY2" fmla="*/ 393700 h 393700"/>
              <a:gd name="connsiteX3" fmla="*/ 0 w 8181378"/>
              <a:gd name="connsiteY3" fmla="*/ 393700 h 393700"/>
              <a:gd name="connsiteX4" fmla="*/ 0 w 8181378"/>
              <a:gd name="connsiteY4" fmla="*/ 0 h 393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181378" h="393700">
                <a:moveTo>
                  <a:pt x="0" y="0"/>
                </a:moveTo>
                <a:lnTo>
                  <a:pt x="8181378" y="0"/>
                </a:lnTo>
                <a:lnTo>
                  <a:pt x="8181378" y="393700"/>
                </a:lnTo>
                <a:lnTo>
                  <a:pt x="0" y="393700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5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5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5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5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654300" y="2311400"/>
            <a:ext cx="1567480" cy="27699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ru-RU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рачебной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практики</a:t>
            </a:r>
            <a:endParaRPr lang="en-US" altLang="zh-CN" sz="1300" b="1" dirty="0" smtClean="0">
              <a:solidFill>
                <a:srgbClr val="391D4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7" name="TextBox 1"/>
          <p:cNvSpPr txBox="1"/>
          <p:nvPr/>
        </p:nvSpPr>
        <p:spPr>
          <a:xfrm>
            <a:off x="342900" y="2209800"/>
            <a:ext cx="1790700" cy="4584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Euromed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Group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создала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первый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России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проект,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котором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частный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000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инвестор</a:t>
            </a:r>
            <a:endParaRPr lang="en-US" altLang="zh-CN" sz="20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  <a:p>
            <a:pPr>
              <a:lnSpc>
                <a:spcPts val="24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вложил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деньги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создание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новой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инфраструктуры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для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оказания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помощи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исключительно</a:t>
            </a:r>
          </a:p>
          <a:p>
            <a:pPr>
              <a:lnSpc>
                <a:spcPts val="23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бесплатно,</a:t>
            </a:r>
          </a:p>
          <a:p>
            <a:pPr>
              <a:lnSpc>
                <a:spcPts val="24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рамках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ОМС</a:t>
            </a:r>
          </a:p>
        </p:txBody>
      </p:sp>
      <p:sp>
        <p:nvSpPr>
          <p:cNvPr id="1058" name="TextBox 1"/>
          <p:cNvSpPr txBox="1"/>
          <p:nvPr/>
        </p:nvSpPr>
        <p:spPr>
          <a:xfrm>
            <a:off x="2679700" y="732631"/>
            <a:ext cx="7675499" cy="630429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300"/>
              </a:lnSpc>
              <a:tabLst>
                <a:tab pos="2844800" algn="l"/>
              </a:tabLst>
            </a:pP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42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ОБЪЕКТА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ЗДРАВООХРАНЕНИЯ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УПРАВЛЕНИИ.</a:t>
            </a:r>
          </a:p>
          <a:p>
            <a:pPr>
              <a:lnSpc>
                <a:spcPts val="3100"/>
              </a:lnSpc>
              <a:tabLst>
                <a:tab pos="2844800" algn="l"/>
              </a:tabLst>
            </a:pP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БОЛЕЕ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0.5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МЛН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АМБУЛАТОРНЫХ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ПОСЕЩЕНИЙ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600" b="1" dirty="0" smtClean="0">
                <a:solidFill>
                  <a:srgbClr val="391D48"/>
                </a:solidFill>
                <a:latin typeface="Calibri" pitchFamily="18" charset="0"/>
                <a:cs typeface="Calibri" pitchFamily="18" charset="0"/>
              </a:rPr>
              <a:t>ГОД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2844800" algn="l"/>
              </a:tabLst>
            </a:pPr>
            <a:r>
              <a:rPr lang="en-US" altLang="zh-CN" sz="18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ГОСУДАРСТВЕННО-ЧАСТНОЕ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ПАРТНЕРСТВО</a:t>
            </a:r>
          </a:p>
          <a:p>
            <a:pPr>
              <a:lnSpc>
                <a:spcPts val="2800"/>
              </a:lnSpc>
              <a:tabLst>
                <a:tab pos="2844800" algn="l"/>
              </a:tabLst>
            </a:pP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Центры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общей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en-US" altLang="zh-CN" sz="1300" b="1" dirty="0" err="1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Полис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Участковые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врачи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центров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врачей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общей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практики</a:t>
            </a:r>
          </a:p>
          <a:p>
            <a:pPr>
              <a:lnSpc>
                <a:spcPts val="1200"/>
              </a:lnSpc>
              <a:tabLst>
                <a:tab pos="2844800" algn="l"/>
              </a:tabLst>
            </a:pPr>
            <a:r>
              <a:rPr lang="en-US" altLang="zh-CN" dirty="0" smtClean="0"/>
              <a:t>	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быстрорастущих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районах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Санкт-Петербурга,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работающих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>
              <a:lnSpc>
                <a:spcPts val="1500"/>
              </a:lnSpc>
              <a:tabLst>
                <a:tab pos="2844800" algn="l"/>
              </a:tabLst>
            </a:pPr>
            <a:r>
              <a:rPr lang="en-US" altLang="zh-CN" dirty="0" smtClean="0"/>
              <a:t>	</a:t>
            </a:r>
            <a:r>
              <a:rPr lang="en-US" altLang="zh-CN" sz="1300" dirty="0" err="1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системе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ОМС.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Платных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услуг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центры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оказывают.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2844800" algn="l"/>
              </a:tabLst>
            </a:pP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Врачебные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амбулатории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altLang="zh-CN" sz="1300" b="1" dirty="0" err="1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Полис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Врачебные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амбулатории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врачебных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амбулаторий</a:t>
            </a:r>
          </a:p>
          <a:p>
            <a:pPr>
              <a:lnSpc>
                <a:spcPts val="1400"/>
              </a:lnSpc>
              <a:tabLst>
                <a:tab pos="2844800" algn="l"/>
              </a:tabLst>
            </a:pPr>
            <a:r>
              <a:rPr lang="ru-RU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ельской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местности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садоводствах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дачных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массивах,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оказывающие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бесплатную</a:t>
            </a:r>
          </a:p>
          <a:p>
            <a:pPr>
              <a:lnSpc>
                <a:spcPts val="1300"/>
              </a:lnSpc>
              <a:tabLst>
                <a:tab pos="2844800" algn="l"/>
              </a:tabLst>
            </a:pPr>
            <a:r>
              <a:rPr lang="en-US" altLang="zh-CN" dirty="0" smtClean="0"/>
              <a:t>	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помощь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полису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ОМС.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2844800" algn="l"/>
              </a:tabLst>
            </a:pPr>
            <a:r>
              <a:rPr lang="en-US" altLang="zh-CN" sz="18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КОММЕРЧЕСКАЯ</a:t>
            </a:r>
            <a:r>
              <a:rPr lang="en-US" altLang="zh-CN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МЕДИЦИНА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2844800" algn="l"/>
              </a:tabLst>
            </a:pP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Многопрофильные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центры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altLang="zh-CN" sz="1300" b="1" dirty="0" err="1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Euromed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Сlinic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клубная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клиника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премиум-класса,</a:t>
            </a:r>
          </a:p>
          <a:p>
            <a:pPr>
              <a:lnSpc>
                <a:spcPts val="1100"/>
              </a:lnSpc>
              <a:tabLst>
                <a:tab pos="2844800" algn="l"/>
              </a:tabLst>
            </a:pPr>
            <a:r>
              <a:rPr lang="en-US" altLang="zh-CN" dirty="0" smtClean="0"/>
              <a:t>	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флагманское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предприятие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группы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400"/>
              </a:lnSpc>
              <a:tabLst>
                <a:tab pos="2844800" algn="l"/>
              </a:tabLst>
            </a:pP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Высокотехнологичная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помощь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altLang="zh-CN" sz="1300" b="1" dirty="0" err="1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Euromed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Vitro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клиника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женского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здоровья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lnSpc>
                <a:spcPts val="1200"/>
              </a:lnSpc>
              <a:tabLst>
                <a:tab pos="2844800" algn="l"/>
              </a:tabLst>
            </a:pPr>
            <a:r>
              <a:rPr lang="en-US" altLang="zh-CN" dirty="0" smtClean="0"/>
              <a:t>	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репродуктологии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2844800" algn="l"/>
              </a:tabLst>
            </a:pP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Специализированные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клиники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1300" b="1" dirty="0" err="1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Euromed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Kids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первая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специализированная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клиника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</a:p>
          <a:p>
            <a:pPr>
              <a:lnSpc>
                <a:spcPts val="1300"/>
              </a:lnSpc>
              <a:tabLst>
                <a:tab pos="2844800" algn="l"/>
              </a:tabLst>
            </a:pPr>
            <a:r>
              <a:rPr lang="en-US" altLang="zh-CN" dirty="0" smtClean="0"/>
              <a:t>	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Санкт-Петербурге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2844800" algn="l"/>
              </a:tabLst>
            </a:pP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Производственная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err="1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медицина</a:t>
            </a: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altLang="zh-CN" sz="1300" b="1" dirty="0" err="1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Euromed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Occupational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Medicine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медицинские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пункты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>
              <a:lnSpc>
                <a:spcPts val="1300"/>
              </a:lnSpc>
              <a:tabLst>
                <a:tab pos="2844800" algn="l"/>
              </a:tabLst>
            </a:pPr>
            <a:r>
              <a:rPr lang="en-US" altLang="zh-CN" dirty="0" smtClean="0"/>
              <a:t>	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гостиницах,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предприятиях,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строительных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объектах,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кораблях,</a:t>
            </a:r>
          </a:p>
          <a:p>
            <a:pPr>
              <a:lnSpc>
                <a:spcPts val="1500"/>
              </a:lnSpc>
              <a:tabLst>
                <a:tab pos="2844800" algn="l"/>
              </a:tabLst>
            </a:pPr>
            <a:r>
              <a:rPr lang="en-US" altLang="zh-CN" dirty="0" smtClean="0"/>
              <a:t>	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общественных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местах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2844800" algn="l"/>
              </a:tabLst>
            </a:pPr>
            <a:r>
              <a:rPr lang="en-US" altLang="zh-CN" sz="1300" b="1" dirty="0" smtClean="0">
                <a:solidFill>
                  <a:srgbClr val="391D48"/>
                </a:solidFill>
                <a:latin typeface="Times New Roman" pitchFamily="18" charset="0"/>
                <a:cs typeface="Times New Roman" pitchFamily="18" charset="0"/>
              </a:rPr>
              <a:t>Экстреннаяпомощь: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US" altLang="zh-CN" sz="1300" b="1" dirty="0" err="1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Euromed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b="1" dirty="0" smtClean="0">
                <a:solidFill>
                  <a:srgbClr val="371A41"/>
                </a:solidFill>
                <a:latin typeface="Times New Roman" pitchFamily="18" charset="0"/>
                <a:cs typeface="Times New Roman" pitchFamily="18" charset="0"/>
              </a:rPr>
              <a:t>Express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служба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скорой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помощи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altLang="zh-CN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медицинских</a:t>
            </a:r>
          </a:p>
          <a:p>
            <a:pPr>
              <a:lnSpc>
                <a:spcPts val="1400"/>
              </a:lnSpc>
              <a:tabLst>
                <a:tab pos="2844800" algn="l"/>
              </a:tabLst>
            </a:pPr>
            <a:r>
              <a:rPr lang="en-US" altLang="zh-CN" dirty="0" smtClean="0"/>
              <a:t>	</a:t>
            </a:r>
            <a:r>
              <a:rPr lang="en-US" altLang="zh-CN" sz="1300" dirty="0" smtClean="0">
                <a:solidFill>
                  <a:srgbClr val="231F20"/>
                </a:solidFill>
                <a:latin typeface="Times New Roman" pitchFamily="18" charset="0"/>
                <a:cs typeface="Times New Roman" pitchFamily="18" charset="0"/>
              </a:rPr>
              <a:t>эвакуаций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71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71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71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78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23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26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6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1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6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70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93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908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27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77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112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102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213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908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27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93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213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112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102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410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615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615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615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615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615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615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615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615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916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916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916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916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916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916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916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916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47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90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6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88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6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913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47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47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37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88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47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90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90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6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6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90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0" y="4207205"/>
            <a:ext cx="2063038" cy="368300"/>
          </a:xfrm>
          <a:custGeom>
            <a:avLst/>
            <a:gdLst>
              <a:gd name="connsiteX0" fmla="*/ 0 w 2063038"/>
              <a:gd name="connsiteY0" fmla="*/ 0 h 368300"/>
              <a:gd name="connsiteX1" fmla="*/ 2063038 w 2063038"/>
              <a:gd name="connsiteY1" fmla="*/ 0 h 368300"/>
              <a:gd name="connsiteX2" fmla="*/ 2063038 w 2063038"/>
              <a:gd name="connsiteY2" fmla="*/ 368300 h 368300"/>
              <a:gd name="connsiteX3" fmla="*/ 0 w 2063038"/>
              <a:gd name="connsiteY3" fmla="*/ 368300 h 368300"/>
              <a:gd name="connsiteX4" fmla="*/ 0 w 2063038"/>
              <a:gd name="connsiteY4" fmla="*/ 0 h 3683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63038" h="368300">
                <a:moveTo>
                  <a:pt x="0" y="0"/>
                </a:moveTo>
                <a:lnTo>
                  <a:pt x="2063038" y="0"/>
                </a:lnTo>
                <a:lnTo>
                  <a:pt x="2063038" y="368300"/>
                </a:lnTo>
                <a:lnTo>
                  <a:pt x="0" y="368300"/>
                </a:lnTo>
                <a:lnTo>
                  <a:pt x="0" y="0"/>
                </a:lnTo>
              </a:path>
            </a:pathLst>
          </a:custGeom>
          <a:solidFill>
            <a:srgbClr val="A08AB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0" y="2629636"/>
            <a:ext cx="2063038" cy="381000"/>
          </a:xfrm>
          <a:custGeom>
            <a:avLst/>
            <a:gdLst>
              <a:gd name="connsiteX0" fmla="*/ 0 w 2063038"/>
              <a:gd name="connsiteY0" fmla="*/ 0 h 381000"/>
              <a:gd name="connsiteX1" fmla="*/ 2063038 w 2063038"/>
              <a:gd name="connsiteY1" fmla="*/ 0 h 381000"/>
              <a:gd name="connsiteX2" fmla="*/ 2063038 w 2063038"/>
              <a:gd name="connsiteY2" fmla="*/ 381000 h 381000"/>
              <a:gd name="connsiteX3" fmla="*/ 0 w 2063038"/>
              <a:gd name="connsiteY3" fmla="*/ 381000 h 381000"/>
              <a:gd name="connsiteX4" fmla="*/ 0 w 2063038"/>
              <a:gd name="connsiteY4" fmla="*/ 0 h 381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63038" h="381000">
                <a:moveTo>
                  <a:pt x="0" y="0"/>
                </a:moveTo>
                <a:lnTo>
                  <a:pt x="2063038" y="0"/>
                </a:lnTo>
                <a:lnTo>
                  <a:pt x="2063038" y="381000"/>
                </a:lnTo>
                <a:lnTo>
                  <a:pt x="0" y="381000"/>
                </a:lnTo>
                <a:lnTo>
                  <a:pt x="0" y="0"/>
                </a:lnTo>
              </a:path>
            </a:pathLst>
          </a:custGeom>
          <a:solidFill>
            <a:srgbClr val="A08AB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0" y="1572437"/>
            <a:ext cx="2091613" cy="381000"/>
          </a:xfrm>
          <a:custGeom>
            <a:avLst/>
            <a:gdLst>
              <a:gd name="connsiteX0" fmla="*/ 0 w 2091613"/>
              <a:gd name="connsiteY0" fmla="*/ 0 h 381000"/>
              <a:gd name="connsiteX1" fmla="*/ 2091613 w 2091613"/>
              <a:gd name="connsiteY1" fmla="*/ 0 h 381000"/>
              <a:gd name="connsiteX2" fmla="*/ 2091613 w 2091613"/>
              <a:gd name="connsiteY2" fmla="*/ 380999 h 381000"/>
              <a:gd name="connsiteX3" fmla="*/ 0 w 2091613"/>
              <a:gd name="connsiteY3" fmla="*/ 380999 h 381000"/>
              <a:gd name="connsiteX4" fmla="*/ 0 w 2091613"/>
              <a:gd name="connsiteY4" fmla="*/ 0 h 381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91613" h="381000">
                <a:moveTo>
                  <a:pt x="0" y="0"/>
                </a:moveTo>
                <a:lnTo>
                  <a:pt x="2091613" y="0"/>
                </a:lnTo>
                <a:lnTo>
                  <a:pt x="2091613" y="380999"/>
                </a:lnTo>
                <a:lnTo>
                  <a:pt x="0" y="380999"/>
                </a:lnTo>
                <a:lnTo>
                  <a:pt x="0" y="0"/>
                </a:lnTo>
              </a:path>
            </a:pathLst>
          </a:custGeom>
          <a:solidFill>
            <a:srgbClr val="A08AB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2331770" y="1572437"/>
            <a:ext cx="8361629" cy="4660900"/>
          </a:xfrm>
          <a:custGeom>
            <a:avLst/>
            <a:gdLst>
              <a:gd name="connsiteX0" fmla="*/ 0 w 8361629"/>
              <a:gd name="connsiteY0" fmla="*/ 0 h 4660900"/>
              <a:gd name="connsiteX1" fmla="*/ 8361629 w 8361629"/>
              <a:gd name="connsiteY1" fmla="*/ 0 h 4660900"/>
              <a:gd name="connsiteX2" fmla="*/ 8361629 w 8361629"/>
              <a:gd name="connsiteY2" fmla="*/ 4660899 h 4660900"/>
              <a:gd name="connsiteX3" fmla="*/ 0 w 8361629"/>
              <a:gd name="connsiteY3" fmla="*/ 4660899 h 4660900"/>
              <a:gd name="connsiteX4" fmla="*/ 0 w 8361629"/>
              <a:gd name="connsiteY4" fmla="*/ 0 h 4660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4660900">
                <a:moveTo>
                  <a:pt x="0" y="0"/>
                </a:moveTo>
                <a:lnTo>
                  <a:pt x="8361629" y="0"/>
                </a:lnTo>
                <a:lnTo>
                  <a:pt x="8361629" y="4660899"/>
                </a:lnTo>
                <a:lnTo>
                  <a:pt x="0" y="46608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2331770" y="488302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2331783" y="2553423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2331783" y="4118305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7522354" y="322611"/>
            <a:ext cx="168846" cy="168833"/>
          </a:xfrm>
          <a:custGeom>
            <a:avLst/>
            <a:gdLst>
              <a:gd name="connsiteX0" fmla="*/ 168846 w 168846"/>
              <a:gd name="connsiteY0" fmla="*/ 57645 h 168833"/>
              <a:gd name="connsiteX1" fmla="*/ 111188 w 168846"/>
              <a:gd name="connsiteY1" fmla="*/ 0 h 168833"/>
              <a:gd name="connsiteX2" fmla="*/ 0 w 168846"/>
              <a:gd name="connsiteY2" fmla="*/ 111175 h 168833"/>
              <a:gd name="connsiteX3" fmla="*/ 57657 w 168846"/>
              <a:gd name="connsiteY3" fmla="*/ 168833 h 168833"/>
              <a:gd name="connsiteX4" fmla="*/ 168846 w 168846"/>
              <a:gd name="connsiteY4" fmla="*/ 57645 h 168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33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33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7411166" y="211421"/>
            <a:ext cx="222377" cy="222364"/>
          </a:xfrm>
          <a:custGeom>
            <a:avLst/>
            <a:gdLst>
              <a:gd name="connsiteX0" fmla="*/ 222377 w 222377"/>
              <a:gd name="connsiteY0" fmla="*/ 111188 h 222364"/>
              <a:gd name="connsiteX1" fmla="*/ 111188 w 222377"/>
              <a:gd name="connsiteY1" fmla="*/ 0 h 222364"/>
              <a:gd name="connsiteX2" fmla="*/ 0 w 222377"/>
              <a:gd name="connsiteY2" fmla="*/ 111188 h 222364"/>
              <a:gd name="connsiteX3" fmla="*/ 111188 w 222377"/>
              <a:gd name="connsiteY3" fmla="*/ 222364 h 222364"/>
              <a:gd name="connsiteX4" fmla="*/ 222377 w 222377"/>
              <a:gd name="connsiteY4" fmla="*/ 111188 h 2223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64">
                <a:moveTo>
                  <a:pt x="222377" y="111188"/>
                </a:moveTo>
                <a:lnTo>
                  <a:pt x="111188" y="0"/>
                </a:lnTo>
                <a:lnTo>
                  <a:pt x="0" y="111188"/>
                </a:lnTo>
                <a:lnTo>
                  <a:pt x="111188" y="222364"/>
                </a:lnTo>
                <a:lnTo>
                  <a:pt x="222377" y="111188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7633544" y="264952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522354" y="153770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57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57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8366545" y="322610"/>
            <a:ext cx="168833" cy="168833"/>
          </a:xfrm>
          <a:custGeom>
            <a:avLst/>
            <a:gdLst>
              <a:gd name="connsiteX0" fmla="*/ 111188 w 168833"/>
              <a:gd name="connsiteY0" fmla="*/ 168833 h 168833"/>
              <a:gd name="connsiteX1" fmla="*/ 168833 w 168833"/>
              <a:gd name="connsiteY1" fmla="*/ 111175 h 168833"/>
              <a:gd name="connsiteX2" fmla="*/ 57645 w 168833"/>
              <a:gd name="connsiteY2" fmla="*/ 0 h 168833"/>
              <a:gd name="connsiteX3" fmla="*/ 0 w 168833"/>
              <a:gd name="connsiteY3" fmla="*/ 57645 h 168833"/>
              <a:gd name="connsiteX4" fmla="*/ 111188 w 168833"/>
              <a:gd name="connsiteY4" fmla="*/ 168833 h 168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33">
                <a:moveTo>
                  <a:pt x="111188" y="168833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33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8308875" y="264953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8424190" y="211427"/>
            <a:ext cx="222364" cy="222364"/>
          </a:xfrm>
          <a:custGeom>
            <a:avLst/>
            <a:gdLst>
              <a:gd name="connsiteX0" fmla="*/ 111188 w 222364"/>
              <a:gd name="connsiteY0" fmla="*/ 222364 h 222364"/>
              <a:gd name="connsiteX1" fmla="*/ 222364 w 222364"/>
              <a:gd name="connsiteY1" fmla="*/ 111188 h 222364"/>
              <a:gd name="connsiteX2" fmla="*/ 111188 w 222364"/>
              <a:gd name="connsiteY2" fmla="*/ 0 h 222364"/>
              <a:gd name="connsiteX3" fmla="*/ 0 w 222364"/>
              <a:gd name="connsiteY3" fmla="*/ 111188 h 222364"/>
              <a:gd name="connsiteX4" fmla="*/ 111188 w 222364"/>
              <a:gd name="connsiteY4" fmla="*/ 222364 h 2223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64">
                <a:moveTo>
                  <a:pt x="111188" y="222364"/>
                </a:moveTo>
                <a:lnTo>
                  <a:pt x="222364" y="111188"/>
                </a:lnTo>
                <a:lnTo>
                  <a:pt x="111188" y="0"/>
                </a:lnTo>
                <a:lnTo>
                  <a:pt x="0" y="111188"/>
                </a:lnTo>
                <a:lnTo>
                  <a:pt x="111188" y="222364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366548" y="153776"/>
            <a:ext cx="168833" cy="168833"/>
          </a:xfrm>
          <a:custGeom>
            <a:avLst/>
            <a:gdLst>
              <a:gd name="connsiteX0" fmla="*/ 57645 w 168833"/>
              <a:gd name="connsiteY0" fmla="*/ 168833 h 168833"/>
              <a:gd name="connsiteX1" fmla="*/ 168833 w 168833"/>
              <a:gd name="connsiteY1" fmla="*/ 57645 h 168833"/>
              <a:gd name="connsiteX2" fmla="*/ 111188 w 168833"/>
              <a:gd name="connsiteY2" fmla="*/ 0 h 168833"/>
              <a:gd name="connsiteX3" fmla="*/ 0 w 168833"/>
              <a:gd name="connsiteY3" fmla="*/ 111175 h 168833"/>
              <a:gd name="connsiteX4" fmla="*/ 57645 w 168833"/>
              <a:gd name="connsiteY4" fmla="*/ 168833 h 1688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33">
                <a:moveTo>
                  <a:pt x="57645" y="168833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75"/>
                </a:lnTo>
                <a:lnTo>
                  <a:pt x="57645" y="168833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562100"/>
            <a:ext cx="127000" cy="10033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2590800"/>
            <a:ext cx="127000" cy="15367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24100" y="4152900"/>
            <a:ext cx="127000" cy="2095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98500" y="1647031"/>
            <a:ext cx="1282700" cy="3026569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>
              <a:lnSpc>
                <a:spcPts val="2600"/>
              </a:lnSpc>
              <a:tabLst>
                <a:tab pos="1219200" algn="l"/>
              </a:tabLst>
            </a:pPr>
            <a:r>
              <a:rPr lang="en-US" altLang="zh-CN" sz="21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МОДЕЛЬ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1</a:t>
            </a:r>
          </a:p>
          <a:p>
            <a:pPr>
              <a:lnSpc>
                <a:spcPts val="3000"/>
              </a:lnSpc>
              <a:tabLst>
                <a:tab pos="1219200" algn="l"/>
              </a:tabLst>
            </a:pPr>
            <a:r>
              <a:rPr lang="en-US" altLang="zh-CN" dirty="0" smtClean="0"/>
              <a:t>	</a:t>
            </a: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1219200" algn="l"/>
              </a:tabLst>
            </a:pPr>
            <a:r>
              <a:rPr lang="en-US" altLang="zh-CN" sz="21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МОДЕЛЬ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500"/>
              </a:lnSpc>
              <a:tabLst>
                <a:tab pos="1219200" algn="l"/>
              </a:tabLst>
            </a:pPr>
            <a:r>
              <a:rPr lang="en-US" altLang="zh-CN" sz="21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МОДЕЛЬ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3</a:t>
            </a:r>
          </a:p>
        </p:txBody>
      </p:sp>
      <p:sp>
        <p:nvSpPr>
          <p:cNvPr id="1073" name="TextBox 1"/>
          <p:cNvSpPr txBox="1"/>
          <p:nvPr/>
        </p:nvSpPr>
        <p:spPr>
          <a:xfrm>
            <a:off x="2654300" y="716528"/>
            <a:ext cx="7915693" cy="4816703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МОДЕЛИ ПРИВЛЕЧЕНИЯ ЧАСТНОГО ФИНАНСИРОВАНИЯ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101600" algn="l"/>
              </a:tabLst>
            </a:pPr>
            <a:r>
              <a:rPr lang="en-US" altLang="zh-CN" sz="21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Закупка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отдельных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услуг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коммерческих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клиник,</a:t>
            </a:r>
          </a:p>
          <a:p>
            <a:pPr>
              <a:lnSpc>
                <a:spcPts val="2500"/>
              </a:lnSpc>
              <a:tabLst>
                <a:tab pos="101600" algn="l"/>
              </a:tabLst>
            </a:pP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участвующих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ОМС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(диализ,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ЭКО,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катаракта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пр.)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sz="2100" b="1" dirty="0" err="1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Некапиталоемкие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1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проекты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сфере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первичной</a:t>
            </a:r>
          </a:p>
          <a:p>
            <a:pPr>
              <a:lnSpc>
                <a:spcPts val="2500"/>
              </a:lnSpc>
              <a:tabLst>
                <a:tab pos="101600" algn="l"/>
              </a:tabLst>
            </a:pP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специализированной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медицинской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помощи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sz="21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Механизм: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инвестиционное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соглашение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Администрацией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района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sz="21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Капиталоемкие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проекты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,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связанные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строительством</a:t>
            </a:r>
          </a:p>
          <a:p>
            <a:pPr>
              <a:lnSpc>
                <a:spcPts val="2500"/>
              </a:lnSpc>
              <a:tabLst>
                <a:tab pos="101600" algn="l"/>
              </a:tabLst>
            </a:pP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или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реконструкцией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крупных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объектов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здравоохранения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sz="21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Механизм: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ГЧП,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концессионное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соглашение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6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5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0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5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57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80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64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99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89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201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80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201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99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89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97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602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602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602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602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602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602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602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602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903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903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903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903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903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903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903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903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35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7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5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75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5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901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35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35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24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75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35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7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7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5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5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7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1572437"/>
            <a:ext cx="8361629" cy="4749800"/>
          </a:xfrm>
          <a:custGeom>
            <a:avLst/>
            <a:gdLst>
              <a:gd name="connsiteX0" fmla="*/ 0 w 8361629"/>
              <a:gd name="connsiteY0" fmla="*/ 0 h 4749800"/>
              <a:gd name="connsiteX1" fmla="*/ 8361629 w 8361629"/>
              <a:gd name="connsiteY1" fmla="*/ 0 h 4749800"/>
              <a:gd name="connsiteX2" fmla="*/ 8361629 w 8361629"/>
              <a:gd name="connsiteY2" fmla="*/ 4749799 h 4749800"/>
              <a:gd name="connsiteX3" fmla="*/ 0 w 8361629"/>
              <a:gd name="connsiteY3" fmla="*/ 4749799 h 4749800"/>
              <a:gd name="connsiteX4" fmla="*/ 0 w 8361629"/>
              <a:gd name="connsiteY4" fmla="*/ 0 h 4749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4749800">
                <a:moveTo>
                  <a:pt x="0" y="0"/>
                </a:moveTo>
                <a:lnTo>
                  <a:pt x="8361629" y="0"/>
                </a:lnTo>
                <a:lnTo>
                  <a:pt x="8361629" y="4749799"/>
                </a:lnTo>
                <a:lnTo>
                  <a:pt x="0" y="47497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331783" y="2426411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2331783" y="3493211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2331783" y="5156911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2331783" y="4448492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637456" y="2024661"/>
            <a:ext cx="854303" cy="854303"/>
          </a:xfrm>
          <a:custGeom>
            <a:avLst/>
            <a:gdLst>
              <a:gd name="connsiteX0" fmla="*/ 0 w 854303"/>
              <a:gd name="connsiteY0" fmla="*/ 427151 h 854303"/>
              <a:gd name="connsiteX1" fmla="*/ 427151 w 854303"/>
              <a:gd name="connsiteY1" fmla="*/ 0 h 854303"/>
              <a:gd name="connsiteX2" fmla="*/ 854303 w 854303"/>
              <a:gd name="connsiteY2" fmla="*/ 427151 h 854303"/>
              <a:gd name="connsiteX3" fmla="*/ 427151 w 854303"/>
              <a:gd name="connsiteY3" fmla="*/ 854303 h 854303"/>
              <a:gd name="connsiteX4" fmla="*/ 0 w 854303"/>
              <a:gd name="connsiteY4" fmla="*/ 427151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51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51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51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699218" y="2086434"/>
            <a:ext cx="730770" cy="730758"/>
          </a:xfrm>
          <a:custGeom>
            <a:avLst/>
            <a:gdLst>
              <a:gd name="connsiteX0" fmla="*/ 0 w 730770"/>
              <a:gd name="connsiteY0" fmla="*/ 365379 h 730758"/>
              <a:gd name="connsiteX1" fmla="*/ 365391 w 730770"/>
              <a:gd name="connsiteY1" fmla="*/ 0 h 730758"/>
              <a:gd name="connsiteX2" fmla="*/ 730770 w 730770"/>
              <a:gd name="connsiteY2" fmla="*/ 365379 h 730758"/>
              <a:gd name="connsiteX3" fmla="*/ 365391 w 730770"/>
              <a:gd name="connsiteY3" fmla="*/ 730758 h 730758"/>
              <a:gd name="connsiteX4" fmla="*/ 0 w 730770"/>
              <a:gd name="connsiteY4" fmla="*/ 365379 h 730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30770" h="730758">
                <a:moveTo>
                  <a:pt x="0" y="365379"/>
                </a:moveTo>
                <a:cubicBezTo>
                  <a:pt x="0" y="163576"/>
                  <a:pt x="163588" y="0"/>
                  <a:pt x="365391" y="0"/>
                </a:cubicBezTo>
                <a:cubicBezTo>
                  <a:pt x="567181" y="0"/>
                  <a:pt x="730770" y="163576"/>
                  <a:pt x="730770" y="365379"/>
                </a:cubicBezTo>
                <a:cubicBezTo>
                  <a:pt x="730770" y="567182"/>
                  <a:pt x="567181" y="730758"/>
                  <a:pt x="365391" y="730758"/>
                </a:cubicBezTo>
                <a:cubicBezTo>
                  <a:pt x="163588" y="730758"/>
                  <a:pt x="0" y="567182"/>
                  <a:pt x="0" y="365379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644185" y="2110688"/>
            <a:ext cx="920267" cy="605396"/>
          </a:xfrm>
          <a:custGeom>
            <a:avLst/>
            <a:gdLst>
              <a:gd name="connsiteX0" fmla="*/ 337235 w 920267"/>
              <a:gd name="connsiteY0" fmla="*/ 373595 h 605396"/>
              <a:gd name="connsiteX1" fmla="*/ 920267 w 920267"/>
              <a:gd name="connsiteY1" fmla="*/ 0 h 605396"/>
              <a:gd name="connsiteX2" fmla="*/ 327583 w 920267"/>
              <a:gd name="connsiteY2" fmla="*/ 605396 h 605396"/>
              <a:gd name="connsiteX3" fmla="*/ 0 w 920267"/>
              <a:gd name="connsiteY3" fmla="*/ 277825 h 605396"/>
              <a:gd name="connsiteX4" fmla="*/ 337235 w 920267"/>
              <a:gd name="connsiteY4" fmla="*/ 373595 h 6053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0267" h="605396">
                <a:moveTo>
                  <a:pt x="337235" y="373595"/>
                </a:moveTo>
                <a:lnTo>
                  <a:pt x="920267" y="0"/>
                </a:lnTo>
                <a:lnTo>
                  <a:pt x="327583" y="605396"/>
                </a:lnTo>
                <a:lnTo>
                  <a:pt x="0" y="277825"/>
                </a:lnTo>
                <a:lnTo>
                  <a:pt x="337235" y="373595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562100"/>
            <a:ext cx="127000" cy="8763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2463800"/>
            <a:ext cx="127000" cy="1041400"/>
          </a:xfrm>
          <a:prstGeom prst="rect">
            <a:avLst/>
          </a:prstGeom>
          <a:noFill/>
        </p:spPr>
      </p:pic>
      <p:pic>
        <p:nvPicPr>
          <p:cNvPr id="1074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24100" y="3530600"/>
            <a:ext cx="127000" cy="927100"/>
          </a:xfrm>
          <a:prstGeom prst="rect">
            <a:avLst/>
          </a:prstGeom>
          <a:noFill/>
        </p:spPr>
      </p:pic>
      <p:pic>
        <p:nvPicPr>
          <p:cNvPr id="1075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24100" y="4483100"/>
            <a:ext cx="127000" cy="685800"/>
          </a:xfrm>
          <a:prstGeom prst="rect">
            <a:avLst/>
          </a:prstGeom>
          <a:noFill/>
        </p:spPr>
      </p:pic>
      <p:pic>
        <p:nvPicPr>
          <p:cNvPr id="1076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24100" y="5194300"/>
            <a:ext cx="127000" cy="1155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77" name="TextBox 1"/>
          <p:cNvSpPr txBox="1"/>
          <p:nvPr/>
        </p:nvSpPr>
        <p:spPr>
          <a:xfrm>
            <a:off x="2679700" y="656431"/>
            <a:ext cx="6324600" cy="539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ЦЕНТРЫ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ОБЩЕЙ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ВРАЧЕБНОЙ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ПРАКТИКИ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9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центров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общей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врачебной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практики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Приморском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Красносельском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районах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Санкт-Петербурга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75000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тысяч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взрослого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населения,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прикрепленного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обслуживание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1000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посещений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ежедневно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–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80%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от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максимальной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мощности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центров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за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три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первых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месяца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работы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70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млн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руб.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–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инвестиции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проект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декабря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2012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Исключительно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бесплатная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медицинская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помощь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системе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ОМС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–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платных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услуг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нет.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49"/>
          </a:xfrm>
          <a:custGeom>
            <a:avLst/>
            <a:gdLst>
              <a:gd name="connsiteX0" fmla="*/ 137617 w 139953"/>
              <a:gd name="connsiteY0" fmla="*/ 143649 h 143649"/>
              <a:gd name="connsiteX1" fmla="*/ 0 w 139953"/>
              <a:gd name="connsiteY1" fmla="*/ 143649 h 143649"/>
              <a:gd name="connsiteX2" fmla="*/ 0 w 139953"/>
              <a:gd name="connsiteY2" fmla="*/ 138861 h 143649"/>
              <a:gd name="connsiteX3" fmla="*/ 20116 w 139953"/>
              <a:gd name="connsiteY3" fmla="*/ 138861 h 143649"/>
              <a:gd name="connsiteX4" fmla="*/ 20116 w 139953"/>
              <a:gd name="connsiteY4" fmla="*/ 4787 h 143649"/>
              <a:gd name="connsiteX5" fmla="*/ 0 w 139953"/>
              <a:gd name="connsiteY5" fmla="*/ 4787 h 143649"/>
              <a:gd name="connsiteX6" fmla="*/ 0 w 139953"/>
              <a:gd name="connsiteY6" fmla="*/ 0 h 143649"/>
              <a:gd name="connsiteX7" fmla="*/ 134340 w 139953"/>
              <a:gd name="connsiteY7" fmla="*/ 0 h 143649"/>
              <a:gd name="connsiteX8" fmla="*/ 135978 w 139953"/>
              <a:gd name="connsiteY8" fmla="*/ 46012 h 143649"/>
              <a:gd name="connsiteX9" fmla="*/ 127647 w 139953"/>
              <a:gd name="connsiteY9" fmla="*/ 46012 h 143649"/>
              <a:gd name="connsiteX10" fmla="*/ 118173 w 139953"/>
              <a:gd name="connsiteY10" fmla="*/ 21907 h 143649"/>
              <a:gd name="connsiteX11" fmla="*/ 78587 w 139953"/>
              <a:gd name="connsiteY11" fmla="*/ 4787 h 143649"/>
              <a:gd name="connsiteX12" fmla="*/ 56133 w 139953"/>
              <a:gd name="connsiteY12" fmla="*/ 4787 h 143649"/>
              <a:gd name="connsiteX13" fmla="*/ 56133 w 139953"/>
              <a:gd name="connsiteY13" fmla="*/ 62293 h 143649"/>
              <a:gd name="connsiteX14" fmla="*/ 71462 w 139953"/>
              <a:gd name="connsiteY14" fmla="*/ 62293 h 143649"/>
              <a:gd name="connsiteX15" fmla="*/ 87909 w 139953"/>
              <a:gd name="connsiteY15" fmla="*/ 56134 h 143649"/>
              <a:gd name="connsiteX16" fmla="*/ 95872 w 139953"/>
              <a:gd name="connsiteY16" fmla="*/ 36144 h 143649"/>
              <a:gd name="connsiteX17" fmla="*/ 103962 w 139953"/>
              <a:gd name="connsiteY17" fmla="*/ 36144 h 143649"/>
              <a:gd name="connsiteX18" fmla="*/ 103962 w 139953"/>
              <a:gd name="connsiteY18" fmla="*/ 93662 h 143649"/>
              <a:gd name="connsiteX19" fmla="*/ 95872 w 139953"/>
              <a:gd name="connsiteY19" fmla="*/ 93662 h 143649"/>
              <a:gd name="connsiteX20" fmla="*/ 92570 w 139953"/>
              <a:gd name="connsiteY20" fmla="*/ 78460 h 143649"/>
              <a:gd name="connsiteX21" fmla="*/ 71462 w 139953"/>
              <a:gd name="connsiteY21" fmla="*/ 67106 h 143649"/>
              <a:gd name="connsiteX22" fmla="*/ 56133 w 139953"/>
              <a:gd name="connsiteY22" fmla="*/ 67106 h 143649"/>
              <a:gd name="connsiteX23" fmla="*/ 56133 w 139953"/>
              <a:gd name="connsiteY23" fmla="*/ 138861 h 143649"/>
              <a:gd name="connsiteX24" fmla="*/ 78587 w 139953"/>
              <a:gd name="connsiteY24" fmla="*/ 138861 h 143649"/>
              <a:gd name="connsiteX25" fmla="*/ 119291 w 139953"/>
              <a:gd name="connsiteY25" fmla="*/ 121056 h 143649"/>
              <a:gd name="connsiteX26" fmla="*/ 132016 w 139953"/>
              <a:gd name="connsiteY26" fmla="*/ 96151 h 143649"/>
              <a:gd name="connsiteX27" fmla="*/ 139953 w 139953"/>
              <a:gd name="connsiteY27" fmla="*/ 96151 h 143649"/>
              <a:gd name="connsiteX28" fmla="*/ 137617 w 139953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49">
                <a:moveTo>
                  <a:pt x="137617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20116" y="138861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12"/>
                </a:lnTo>
                <a:lnTo>
                  <a:pt x="127647" y="46012"/>
                </a:lnTo>
                <a:cubicBezTo>
                  <a:pt x="126949" y="39712"/>
                  <a:pt x="123926" y="29845"/>
                  <a:pt x="118173" y="21907"/>
                </a:cubicBezTo>
                <a:cubicBezTo>
                  <a:pt x="113652" y="15328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293"/>
                </a:lnTo>
                <a:lnTo>
                  <a:pt x="71462" y="62293"/>
                </a:lnTo>
                <a:cubicBezTo>
                  <a:pt x="77520" y="62293"/>
                  <a:pt x="82575" y="61226"/>
                  <a:pt x="87909" y="56134"/>
                </a:cubicBezTo>
                <a:cubicBezTo>
                  <a:pt x="93535" y="50660"/>
                  <a:pt x="95872" y="42862"/>
                  <a:pt x="95872" y="36144"/>
                </a:cubicBezTo>
                <a:lnTo>
                  <a:pt x="103962" y="36144"/>
                </a:lnTo>
                <a:lnTo>
                  <a:pt x="103962" y="93662"/>
                </a:lnTo>
                <a:lnTo>
                  <a:pt x="95872" y="93662"/>
                </a:lnTo>
                <a:cubicBezTo>
                  <a:pt x="95872" y="89001"/>
                  <a:pt x="94907" y="82854"/>
                  <a:pt x="92570" y="78460"/>
                </a:cubicBezTo>
                <a:cubicBezTo>
                  <a:pt x="86817" y="67525"/>
                  <a:pt x="75857" y="67106"/>
                  <a:pt x="71462" y="67106"/>
                </a:cubicBezTo>
                <a:lnTo>
                  <a:pt x="56133" y="67106"/>
                </a:lnTo>
                <a:lnTo>
                  <a:pt x="56133" y="138861"/>
                </a:lnTo>
                <a:lnTo>
                  <a:pt x="78587" y="138861"/>
                </a:lnTo>
                <a:cubicBezTo>
                  <a:pt x="96964" y="138861"/>
                  <a:pt x="111328" y="130111"/>
                  <a:pt x="119291" y="121056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49"/>
          </a:xfrm>
          <a:custGeom>
            <a:avLst/>
            <a:gdLst>
              <a:gd name="connsiteX0" fmla="*/ 191312 w 191312"/>
              <a:gd name="connsiteY0" fmla="*/ 143649 h 143649"/>
              <a:gd name="connsiteX1" fmla="*/ 115455 w 191312"/>
              <a:gd name="connsiteY1" fmla="*/ 143649 h 143649"/>
              <a:gd name="connsiteX2" fmla="*/ 115455 w 191312"/>
              <a:gd name="connsiteY2" fmla="*/ 138861 h 143649"/>
              <a:gd name="connsiteX3" fmla="*/ 135178 w 191312"/>
              <a:gd name="connsiteY3" fmla="*/ 138861 h 143649"/>
              <a:gd name="connsiteX4" fmla="*/ 135178 w 191312"/>
              <a:gd name="connsiteY4" fmla="*/ 11633 h 143649"/>
              <a:gd name="connsiteX5" fmla="*/ 84086 w 191312"/>
              <a:gd name="connsiteY5" fmla="*/ 143649 h 143649"/>
              <a:gd name="connsiteX6" fmla="*/ 79413 w 191312"/>
              <a:gd name="connsiteY6" fmla="*/ 143649 h 143649"/>
              <a:gd name="connsiteX7" fmla="*/ 27647 w 191312"/>
              <a:gd name="connsiteY7" fmla="*/ 11633 h 143649"/>
              <a:gd name="connsiteX8" fmla="*/ 27647 w 191312"/>
              <a:gd name="connsiteY8" fmla="*/ 110782 h 143649"/>
              <a:gd name="connsiteX9" fmla="*/ 32308 w 191312"/>
              <a:gd name="connsiteY9" fmla="*/ 132981 h 143649"/>
              <a:gd name="connsiteX10" fmla="*/ 46012 w 191312"/>
              <a:gd name="connsiteY10" fmla="*/ 138861 h 143649"/>
              <a:gd name="connsiteX11" fmla="*/ 46012 w 191312"/>
              <a:gd name="connsiteY11" fmla="*/ 143649 h 143649"/>
              <a:gd name="connsiteX12" fmla="*/ 0 w 191312"/>
              <a:gd name="connsiteY12" fmla="*/ 143649 h 143649"/>
              <a:gd name="connsiteX13" fmla="*/ 0 w 191312"/>
              <a:gd name="connsiteY13" fmla="*/ 138861 h 143649"/>
              <a:gd name="connsiteX14" fmla="*/ 14655 w 191312"/>
              <a:gd name="connsiteY14" fmla="*/ 132283 h 143649"/>
              <a:gd name="connsiteX15" fmla="*/ 20281 w 191312"/>
              <a:gd name="connsiteY15" fmla="*/ 109842 h 143649"/>
              <a:gd name="connsiteX16" fmla="*/ 20281 w 191312"/>
              <a:gd name="connsiteY16" fmla="*/ 26568 h 143649"/>
              <a:gd name="connsiteX17" fmla="*/ 16014 w 191312"/>
              <a:gd name="connsiteY17" fmla="*/ 8763 h 143649"/>
              <a:gd name="connsiteX18" fmla="*/ 1231 w 191312"/>
              <a:gd name="connsiteY18" fmla="*/ 4787 h 143649"/>
              <a:gd name="connsiteX19" fmla="*/ 1231 w 191312"/>
              <a:gd name="connsiteY19" fmla="*/ 0 h 143649"/>
              <a:gd name="connsiteX20" fmla="*/ 59728 w 191312"/>
              <a:gd name="connsiteY20" fmla="*/ 0 h 143649"/>
              <a:gd name="connsiteX21" fmla="*/ 96405 w 191312"/>
              <a:gd name="connsiteY21" fmla="*/ 92036 h 143649"/>
              <a:gd name="connsiteX22" fmla="*/ 132842 w 191312"/>
              <a:gd name="connsiteY22" fmla="*/ 0 h 143649"/>
              <a:gd name="connsiteX23" fmla="*/ 191312 w 191312"/>
              <a:gd name="connsiteY23" fmla="*/ 0 h 143649"/>
              <a:gd name="connsiteX24" fmla="*/ 191312 w 191312"/>
              <a:gd name="connsiteY24" fmla="*/ 4787 h 143649"/>
              <a:gd name="connsiteX25" fmla="*/ 171196 w 191312"/>
              <a:gd name="connsiteY25" fmla="*/ 4787 h 143649"/>
              <a:gd name="connsiteX26" fmla="*/ 171196 w 191312"/>
              <a:gd name="connsiteY26" fmla="*/ 138861 h 143649"/>
              <a:gd name="connsiteX27" fmla="*/ 191312 w 191312"/>
              <a:gd name="connsiteY27" fmla="*/ 138861 h 143649"/>
              <a:gd name="connsiteX28" fmla="*/ 191312 w 19131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49">
                <a:moveTo>
                  <a:pt x="191312" y="143649"/>
                </a:moveTo>
                <a:lnTo>
                  <a:pt x="115455" y="143649"/>
                </a:lnTo>
                <a:lnTo>
                  <a:pt x="115455" y="138861"/>
                </a:lnTo>
                <a:lnTo>
                  <a:pt x="135178" y="138861"/>
                </a:lnTo>
                <a:lnTo>
                  <a:pt x="135178" y="11633"/>
                </a:lnTo>
                <a:lnTo>
                  <a:pt x="84086" y="143649"/>
                </a:lnTo>
                <a:lnTo>
                  <a:pt x="79413" y="143649"/>
                </a:lnTo>
                <a:lnTo>
                  <a:pt x="27647" y="11633"/>
                </a:lnTo>
                <a:lnTo>
                  <a:pt x="27647" y="110782"/>
                </a:lnTo>
                <a:cubicBezTo>
                  <a:pt x="27647" y="126530"/>
                  <a:pt x="30949" y="131203"/>
                  <a:pt x="32308" y="132981"/>
                </a:cubicBezTo>
                <a:cubicBezTo>
                  <a:pt x="36029" y="137502"/>
                  <a:pt x="40678" y="138734"/>
                  <a:pt x="46012" y="138861"/>
                </a:cubicBezTo>
                <a:lnTo>
                  <a:pt x="46012" y="143649"/>
                </a:lnTo>
                <a:lnTo>
                  <a:pt x="0" y="143649"/>
                </a:lnTo>
                <a:lnTo>
                  <a:pt x="0" y="138861"/>
                </a:lnTo>
                <a:cubicBezTo>
                  <a:pt x="4241" y="138442"/>
                  <a:pt x="10261" y="137071"/>
                  <a:pt x="14655" y="132283"/>
                </a:cubicBezTo>
                <a:cubicBezTo>
                  <a:pt x="19316" y="126809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43"/>
                  <a:pt x="18618" y="10947"/>
                  <a:pt x="16014" y="8763"/>
                </a:cubicBezTo>
                <a:cubicBezTo>
                  <a:pt x="13563" y="6858"/>
                  <a:pt x="8623" y="5194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36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61"/>
                </a:lnTo>
                <a:lnTo>
                  <a:pt x="191312" y="138861"/>
                </a:lnTo>
                <a:lnTo>
                  <a:pt x="19131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49"/>
          </a:xfrm>
          <a:custGeom>
            <a:avLst/>
            <a:gdLst>
              <a:gd name="connsiteX0" fmla="*/ 137642 w 139852"/>
              <a:gd name="connsiteY0" fmla="*/ 143649 h 143649"/>
              <a:gd name="connsiteX1" fmla="*/ 0 w 139852"/>
              <a:gd name="connsiteY1" fmla="*/ 143649 h 143649"/>
              <a:gd name="connsiteX2" fmla="*/ 0 w 139852"/>
              <a:gd name="connsiteY2" fmla="*/ 138861 h 143649"/>
              <a:gd name="connsiteX3" fmla="*/ 19989 w 139852"/>
              <a:gd name="connsiteY3" fmla="*/ 138861 h 143649"/>
              <a:gd name="connsiteX4" fmla="*/ 19989 w 139852"/>
              <a:gd name="connsiteY4" fmla="*/ 4787 h 143649"/>
              <a:gd name="connsiteX5" fmla="*/ 0 w 139852"/>
              <a:gd name="connsiteY5" fmla="*/ 4787 h 143649"/>
              <a:gd name="connsiteX6" fmla="*/ 0 w 139852"/>
              <a:gd name="connsiteY6" fmla="*/ 0 h 143649"/>
              <a:gd name="connsiteX7" fmla="*/ 134213 w 139852"/>
              <a:gd name="connsiteY7" fmla="*/ 0 h 143649"/>
              <a:gd name="connsiteX8" fmla="*/ 135877 w 139852"/>
              <a:gd name="connsiteY8" fmla="*/ 46012 h 143649"/>
              <a:gd name="connsiteX9" fmla="*/ 127495 w 139852"/>
              <a:gd name="connsiteY9" fmla="*/ 46012 h 143649"/>
              <a:gd name="connsiteX10" fmla="*/ 118198 w 139852"/>
              <a:gd name="connsiteY10" fmla="*/ 21907 h 143649"/>
              <a:gd name="connsiteX11" fmla="*/ 78486 w 139852"/>
              <a:gd name="connsiteY11" fmla="*/ 4787 h 143649"/>
              <a:gd name="connsiteX12" fmla="*/ 56159 w 139852"/>
              <a:gd name="connsiteY12" fmla="*/ 4787 h 143649"/>
              <a:gd name="connsiteX13" fmla="*/ 56159 w 139852"/>
              <a:gd name="connsiteY13" fmla="*/ 62293 h 143649"/>
              <a:gd name="connsiteX14" fmla="*/ 71488 w 139852"/>
              <a:gd name="connsiteY14" fmla="*/ 62293 h 143649"/>
              <a:gd name="connsiteX15" fmla="*/ 87782 w 139852"/>
              <a:gd name="connsiteY15" fmla="*/ 56134 h 143649"/>
              <a:gd name="connsiteX16" fmla="*/ 95872 w 139852"/>
              <a:gd name="connsiteY16" fmla="*/ 36144 h 143649"/>
              <a:gd name="connsiteX17" fmla="*/ 103809 w 139852"/>
              <a:gd name="connsiteY17" fmla="*/ 36144 h 143649"/>
              <a:gd name="connsiteX18" fmla="*/ 103809 w 139852"/>
              <a:gd name="connsiteY18" fmla="*/ 93662 h 143649"/>
              <a:gd name="connsiteX19" fmla="*/ 95872 w 139852"/>
              <a:gd name="connsiteY19" fmla="*/ 93662 h 143649"/>
              <a:gd name="connsiteX20" fmla="*/ 92443 w 139852"/>
              <a:gd name="connsiteY20" fmla="*/ 78460 h 143649"/>
              <a:gd name="connsiteX21" fmla="*/ 71488 w 139852"/>
              <a:gd name="connsiteY21" fmla="*/ 67106 h 143649"/>
              <a:gd name="connsiteX22" fmla="*/ 56159 w 139852"/>
              <a:gd name="connsiteY22" fmla="*/ 67106 h 143649"/>
              <a:gd name="connsiteX23" fmla="*/ 56159 w 139852"/>
              <a:gd name="connsiteY23" fmla="*/ 138861 h 143649"/>
              <a:gd name="connsiteX24" fmla="*/ 78486 w 139852"/>
              <a:gd name="connsiteY24" fmla="*/ 138861 h 143649"/>
              <a:gd name="connsiteX25" fmla="*/ 119164 w 139852"/>
              <a:gd name="connsiteY25" fmla="*/ 121056 h 143649"/>
              <a:gd name="connsiteX26" fmla="*/ 131889 w 139852"/>
              <a:gd name="connsiteY26" fmla="*/ 96151 h 143649"/>
              <a:gd name="connsiteX27" fmla="*/ 139852 w 139852"/>
              <a:gd name="connsiteY27" fmla="*/ 96151 h 143649"/>
              <a:gd name="connsiteX28" fmla="*/ 137642 w 139852"/>
              <a:gd name="connsiteY28" fmla="*/ 143649 h 143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49">
                <a:moveTo>
                  <a:pt x="137642" y="143649"/>
                </a:moveTo>
                <a:lnTo>
                  <a:pt x="0" y="143649"/>
                </a:lnTo>
                <a:lnTo>
                  <a:pt x="0" y="138861"/>
                </a:lnTo>
                <a:lnTo>
                  <a:pt x="19989" y="138861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12"/>
                </a:lnTo>
                <a:lnTo>
                  <a:pt x="127495" y="46012"/>
                </a:lnTo>
                <a:cubicBezTo>
                  <a:pt x="126822" y="39712"/>
                  <a:pt x="123799" y="29845"/>
                  <a:pt x="118198" y="21907"/>
                </a:cubicBezTo>
                <a:cubicBezTo>
                  <a:pt x="113538" y="15328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293"/>
                </a:lnTo>
                <a:lnTo>
                  <a:pt x="71488" y="62293"/>
                </a:lnTo>
                <a:cubicBezTo>
                  <a:pt x="77368" y="62293"/>
                  <a:pt x="82448" y="61226"/>
                  <a:pt x="87782" y="56134"/>
                </a:cubicBezTo>
                <a:cubicBezTo>
                  <a:pt x="93395" y="50660"/>
                  <a:pt x="95872" y="42862"/>
                  <a:pt x="95872" y="36144"/>
                </a:cubicBezTo>
                <a:lnTo>
                  <a:pt x="103809" y="36144"/>
                </a:lnTo>
                <a:lnTo>
                  <a:pt x="103809" y="93662"/>
                </a:lnTo>
                <a:lnTo>
                  <a:pt x="95872" y="93662"/>
                </a:lnTo>
                <a:cubicBezTo>
                  <a:pt x="95872" y="89001"/>
                  <a:pt x="94780" y="82854"/>
                  <a:pt x="92443" y="78460"/>
                </a:cubicBezTo>
                <a:cubicBezTo>
                  <a:pt x="86817" y="67525"/>
                  <a:pt x="75882" y="67106"/>
                  <a:pt x="71488" y="67106"/>
                </a:cubicBezTo>
                <a:lnTo>
                  <a:pt x="56159" y="67106"/>
                </a:lnTo>
                <a:lnTo>
                  <a:pt x="56159" y="138861"/>
                </a:lnTo>
                <a:lnTo>
                  <a:pt x="78486" y="138861"/>
                </a:lnTo>
                <a:cubicBezTo>
                  <a:pt x="96812" y="138861"/>
                  <a:pt x="111201" y="130111"/>
                  <a:pt x="119164" y="121056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49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7"/>
            <a:ext cx="136245" cy="145427"/>
          </a:xfrm>
          <a:custGeom>
            <a:avLst/>
            <a:gdLst>
              <a:gd name="connsiteX0" fmla="*/ 79146 w 136245"/>
              <a:gd name="connsiteY0" fmla="*/ 145427 h 145427"/>
              <a:gd name="connsiteX1" fmla="*/ 28079 w 136245"/>
              <a:gd name="connsiteY1" fmla="*/ 127495 h 145427"/>
              <a:gd name="connsiteX2" fmla="*/ 20383 w 136245"/>
              <a:gd name="connsiteY2" fmla="*/ 96266 h 145427"/>
              <a:gd name="connsiteX3" fmla="*/ 20383 w 136245"/>
              <a:gd name="connsiteY3" fmla="*/ 4787 h 145427"/>
              <a:gd name="connsiteX4" fmla="*/ 0 w 136245"/>
              <a:gd name="connsiteY4" fmla="*/ 4787 h 145427"/>
              <a:gd name="connsiteX5" fmla="*/ 0 w 136245"/>
              <a:gd name="connsiteY5" fmla="*/ 0 h 145427"/>
              <a:gd name="connsiteX6" fmla="*/ 75996 w 136245"/>
              <a:gd name="connsiteY6" fmla="*/ 0 h 145427"/>
              <a:gd name="connsiteX7" fmla="*/ 75996 w 136245"/>
              <a:gd name="connsiteY7" fmla="*/ 4787 h 145427"/>
              <a:gd name="connsiteX8" fmla="*/ 56426 w 136245"/>
              <a:gd name="connsiteY8" fmla="*/ 4787 h 145427"/>
              <a:gd name="connsiteX9" fmla="*/ 56426 w 136245"/>
              <a:gd name="connsiteY9" fmla="*/ 106108 h 145427"/>
              <a:gd name="connsiteX10" fmla="*/ 63398 w 136245"/>
              <a:gd name="connsiteY10" fmla="*/ 130098 h 145427"/>
              <a:gd name="connsiteX11" fmla="*/ 89141 w 136245"/>
              <a:gd name="connsiteY11" fmla="*/ 138188 h 145427"/>
              <a:gd name="connsiteX12" fmla="*/ 119126 w 136245"/>
              <a:gd name="connsiteY12" fmla="*/ 127215 h 145427"/>
              <a:gd name="connsiteX13" fmla="*/ 128854 w 136245"/>
              <a:gd name="connsiteY13" fmla="*/ 97231 h 145427"/>
              <a:gd name="connsiteX14" fmla="*/ 128854 w 136245"/>
              <a:gd name="connsiteY14" fmla="*/ 4787 h 145427"/>
              <a:gd name="connsiteX15" fmla="*/ 136245 w 136245"/>
              <a:gd name="connsiteY15" fmla="*/ 4787 h 145427"/>
              <a:gd name="connsiteX16" fmla="*/ 136245 w 136245"/>
              <a:gd name="connsiteY16" fmla="*/ 99542 h 145427"/>
              <a:gd name="connsiteX17" fmla="*/ 129273 w 136245"/>
              <a:gd name="connsiteY17" fmla="*/ 125437 h 145427"/>
              <a:gd name="connsiteX18" fmla="*/ 79146 w 136245"/>
              <a:gd name="connsiteY18" fmla="*/ 145427 h 1454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27">
                <a:moveTo>
                  <a:pt x="79146" y="145427"/>
                </a:moveTo>
                <a:cubicBezTo>
                  <a:pt x="47370" y="145427"/>
                  <a:pt x="32981" y="133375"/>
                  <a:pt x="28079" y="127495"/>
                </a:cubicBezTo>
                <a:cubicBezTo>
                  <a:pt x="19024" y="116954"/>
                  <a:pt x="20383" y="105562"/>
                  <a:pt x="20383" y="96266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08"/>
                </a:lnTo>
                <a:cubicBezTo>
                  <a:pt x="56426" y="115989"/>
                  <a:pt x="57099" y="124345"/>
                  <a:pt x="63398" y="130098"/>
                </a:cubicBezTo>
                <a:cubicBezTo>
                  <a:pt x="69024" y="135153"/>
                  <a:pt x="79146" y="138188"/>
                  <a:pt x="89141" y="138188"/>
                </a:cubicBezTo>
                <a:cubicBezTo>
                  <a:pt x="96837" y="138188"/>
                  <a:pt x="109156" y="136677"/>
                  <a:pt x="119126" y="127215"/>
                </a:cubicBezTo>
                <a:cubicBezTo>
                  <a:pt x="129552" y="117640"/>
                  <a:pt x="128854" y="107899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42"/>
                </a:lnTo>
                <a:cubicBezTo>
                  <a:pt x="136245" y="108318"/>
                  <a:pt x="135572" y="116674"/>
                  <a:pt x="129273" y="125437"/>
                </a:cubicBezTo>
                <a:cubicBezTo>
                  <a:pt x="121196" y="136397"/>
                  <a:pt x="105867" y="145427"/>
                  <a:pt x="79146" y="145427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08"/>
          </a:xfrm>
          <a:custGeom>
            <a:avLst/>
            <a:gdLst>
              <a:gd name="connsiteX0" fmla="*/ 67170 w 67170"/>
              <a:gd name="connsiteY0" fmla="*/ 40132 h 71208"/>
              <a:gd name="connsiteX1" fmla="*/ 67170 w 67170"/>
              <a:gd name="connsiteY1" fmla="*/ 42113 h 71208"/>
              <a:gd name="connsiteX2" fmla="*/ 60693 w 67170"/>
              <a:gd name="connsiteY2" fmla="*/ 44170 h 71208"/>
              <a:gd name="connsiteX3" fmla="*/ 58788 w 67170"/>
              <a:gd name="connsiteY3" fmla="*/ 51269 h 71208"/>
              <a:gd name="connsiteX4" fmla="*/ 58788 w 67170"/>
              <a:gd name="connsiteY4" fmla="*/ 69519 h 71208"/>
              <a:gd name="connsiteX5" fmla="*/ 49911 w 67170"/>
              <a:gd name="connsiteY5" fmla="*/ 70688 h 71208"/>
              <a:gd name="connsiteX6" fmla="*/ 39814 w 67170"/>
              <a:gd name="connsiteY6" fmla="*/ 71208 h 71208"/>
              <a:gd name="connsiteX7" fmla="*/ 10515 w 67170"/>
              <a:gd name="connsiteY7" fmla="*/ 61963 h 71208"/>
              <a:gd name="connsiteX8" fmla="*/ 0 w 67170"/>
              <a:gd name="connsiteY8" fmla="*/ 37528 h 71208"/>
              <a:gd name="connsiteX9" fmla="*/ 4610 w 67170"/>
              <a:gd name="connsiteY9" fmla="*/ 18453 h 71208"/>
              <a:gd name="connsiteX10" fmla="*/ 17462 w 67170"/>
              <a:gd name="connsiteY10" fmla="*/ 4952 h 71208"/>
              <a:gd name="connsiteX11" fmla="*/ 34975 w 67170"/>
              <a:gd name="connsiteY11" fmla="*/ 0 h 71208"/>
              <a:gd name="connsiteX12" fmla="*/ 47053 w 67170"/>
              <a:gd name="connsiteY12" fmla="*/ 1930 h 71208"/>
              <a:gd name="connsiteX13" fmla="*/ 53403 w 67170"/>
              <a:gd name="connsiteY13" fmla="*/ 3175 h 71208"/>
              <a:gd name="connsiteX14" fmla="*/ 57226 w 67170"/>
              <a:gd name="connsiteY14" fmla="*/ 914 h 71208"/>
              <a:gd name="connsiteX15" fmla="*/ 59359 w 67170"/>
              <a:gd name="connsiteY15" fmla="*/ 914 h 71208"/>
              <a:gd name="connsiteX16" fmla="*/ 59359 w 67170"/>
              <a:gd name="connsiteY16" fmla="*/ 20904 h 71208"/>
              <a:gd name="connsiteX17" fmla="*/ 57467 w 67170"/>
              <a:gd name="connsiteY17" fmla="*/ 20904 h 71208"/>
              <a:gd name="connsiteX18" fmla="*/ 49911 w 67170"/>
              <a:gd name="connsiteY18" fmla="*/ 7581 h 71208"/>
              <a:gd name="connsiteX19" fmla="*/ 34975 w 67170"/>
              <a:gd name="connsiteY19" fmla="*/ 2578 h 71208"/>
              <a:gd name="connsiteX20" fmla="*/ 17284 w 67170"/>
              <a:gd name="connsiteY20" fmla="*/ 11163 h 71208"/>
              <a:gd name="connsiteX21" fmla="*/ 10413 w 67170"/>
              <a:gd name="connsiteY21" fmla="*/ 33388 h 71208"/>
              <a:gd name="connsiteX22" fmla="*/ 18351 w 67170"/>
              <a:gd name="connsiteY22" fmla="*/ 58140 h 71208"/>
              <a:gd name="connsiteX23" fmla="*/ 38366 w 67170"/>
              <a:gd name="connsiteY23" fmla="*/ 67957 h 71208"/>
              <a:gd name="connsiteX24" fmla="*/ 49783 w 67170"/>
              <a:gd name="connsiteY24" fmla="*/ 60718 h 71208"/>
              <a:gd name="connsiteX25" fmla="*/ 49783 w 67170"/>
              <a:gd name="connsiteY25" fmla="*/ 53352 h 71208"/>
              <a:gd name="connsiteX26" fmla="*/ 48120 w 67170"/>
              <a:gd name="connsiteY26" fmla="*/ 44602 h 71208"/>
              <a:gd name="connsiteX27" fmla="*/ 42291 w 67170"/>
              <a:gd name="connsiteY27" fmla="*/ 42113 h 71208"/>
              <a:gd name="connsiteX28" fmla="*/ 39687 w 67170"/>
              <a:gd name="connsiteY28" fmla="*/ 42113 h 71208"/>
              <a:gd name="connsiteX29" fmla="*/ 39687 w 67170"/>
              <a:gd name="connsiteY29" fmla="*/ 40132 h 71208"/>
              <a:gd name="connsiteX30" fmla="*/ 67170 w 67170"/>
              <a:gd name="connsiteY30" fmla="*/ 40132 h 712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08">
                <a:moveTo>
                  <a:pt x="67170" y="40132"/>
                </a:moveTo>
                <a:lnTo>
                  <a:pt x="67170" y="42113"/>
                </a:lnTo>
                <a:cubicBezTo>
                  <a:pt x="64173" y="42113"/>
                  <a:pt x="62014" y="42786"/>
                  <a:pt x="60693" y="44170"/>
                </a:cubicBezTo>
                <a:cubicBezTo>
                  <a:pt x="59436" y="45542"/>
                  <a:pt x="58788" y="47917"/>
                  <a:pt x="58788" y="51269"/>
                </a:cubicBezTo>
                <a:lnTo>
                  <a:pt x="58788" y="69519"/>
                </a:lnTo>
                <a:cubicBezTo>
                  <a:pt x="57200" y="69951"/>
                  <a:pt x="54241" y="70345"/>
                  <a:pt x="49911" y="70688"/>
                </a:cubicBezTo>
                <a:cubicBezTo>
                  <a:pt x="45567" y="71043"/>
                  <a:pt x="42214" y="71208"/>
                  <a:pt x="39814" y="71208"/>
                </a:cubicBezTo>
                <a:cubicBezTo>
                  <a:pt x="27279" y="71208"/>
                  <a:pt x="17513" y="68110"/>
                  <a:pt x="10515" y="61963"/>
                </a:cubicBezTo>
                <a:cubicBezTo>
                  <a:pt x="3517" y="55778"/>
                  <a:pt x="0" y="47650"/>
                  <a:pt x="0" y="37528"/>
                </a:cubicBezTo>
                <a:cubicBezTo>
                  <a:pt x="0" y="30480"/>
                  <a:pt x="1536" y="24130"/>
                  <a:pt x="4610" y="18453"/>
                </a:cubicBezTo>
                <a:cubicBezTo>
                  <a:pt x="7658" y="12750"/>
                  <a:pt x="11925" y="8280"/>
                  <a:pt x="17462" y="4952"/>
                </a:cubicBezTo>
                <a:cubicBezTo>
                  <a:pt x="22948" y="1638"/>
                  <a:pt x="28778" y="0"/>
                  <a:pt x="34975" y="0"/>
                </a:cubicBezTo>
                <a:cubicBezTo>
                  <a:pt x="38646" y="0"/>
                  <a:pt x="42659" y="647"/>
                  <a:pt x="47053" y="1930"/>
                </a:cubicBezTo>
                <a:cubicBezTo>
                  <a:pt x="49834" y="2755"/>
                  <a:pt x="51968" y="3175"/>
                  <a:pt x="53403" y="3175"/>
                </a:cubicBezTo>
                <a:cubicBezTo>
                  <a:pt x="55333" y="3175"/>
                  <a:pt x="56603" y="2400"/>
                  <a:pt x="57226" y="914"/>
                </a:cubicBezTo>
                <a:lnTo>
                  <a:pt x="59359" y="914"/>
                </a:lnTo>
                <a:lnTo>
                  <a:pt x="59359" y="20904"/>
                </a:lnTo>
                <a:lnTo>
                  <a:pt x="57467" y="20904"/>
                </a:lnTo>
                <a:cubicBezTo>
                  <a:pt x="56680" y="15379"/>
                  <a:pt x="54178" y="10934"/>
                  <a:pt x="49911" y="7581"/>
                </a:cubicBezTo>
                <a:cubicBezTo>
                  <a:pt x="45643" y="4267"/>
                  <a:pt x="40678" y="2578"/>
                  <a:pt x="34975" y="2578"/>
                </a:cubicBezTo>
                <a:cubicBezTo>
                  <a:pt x="27774" y="2578"/>
                  <a:pt x="21907" y="5461"/>
                  <a:pt x="17284" y="11163"/>
                </a:cubicBezTo>
                <a:cubicBezTo>
                  <a:pt x="12725" y="16916"/>
                  <a:pt x="10413" y="24307"/>
                  <a:pt x="10413" y="33388"/>
                </a:cubicBezTo>
                <a:cubicBezTo>
                  <a:pt x="10413" y="43307"/>
                  <a:pt x="13068" y="51561"/>
                  <a:pt x="18351" y="58140"/>
                </a:cubicBezTo>
                <a:cubicBezTo>
                  <a:pt x="23660" y="64693"/>
                  <a:pt x="30340" y="67957"/>
                  <a:pt x="38366" y="67957"/>
                </a:cubicBezTo>
                <a:cubicBezTo>
                  <a:pt x="45961" y="67957"/>
                  <a:pt x="49783" y="65557"/>
                  <a:pt x="49783" y="60718"/>
                </a:cubicBezTo>
                <a:lnTo>
                  <a:pt x="49783" y="53352"/>
                </a:lnTo>
                <a:cubicBezTo>
                  <a:pt x="49783" y="49187"/>
                  <a:pt x="49212" y="46253"/>
                  <a:pt x="48120" y="44602"/>
                </a:cubicBezTo>
                <a:cubicBezTo>
                  <a:pt x="47002" y="42938"/>
                  <a:pt x="45072" y="42113"/>
                  <a:pt x="42291" y="42113"/>
                </a:cubicBezTo>
                <a:lnTo>
                  <a:pt x="39687" y="42113"/>
                </a:lnTo>
                <a:lnTo>
                  <a:pt x="39687" y="40132"/>
                </a:lnTo>
                <a:lnTo>
                  <a:pt x="67170" y="40132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44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26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6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19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15 h 69583"/>
              <a:gd name="connsiteX18" fmla="*/ 7708 w 70116"/>
              <a:gd name="connsiteY18" fmla="*/ 12826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17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26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2"/>
                  <a:pt x="62407" y="12826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19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89"/>
                  <a:pt x="7708" y="53238"/>
                  <a:pt x="7708" y="46215"/>
                </a:cubicBezTo>
                <a:lnTo>
                  <a:pt x="7708" y="12826"/>
                </a:lnTo>
                <a:cubicBezTo>
                  <a:pt x="7708" y="8762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81"/>
                  <a:pt x="18351" y="4317"/>
                </a:cubicBezTo>
                <a:cubicBezTo>
                  <a:pt x="17259" y="5854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41"/>
                  <a:pt x="18249" y="57010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68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67"/>
          </a:xfrm>
          <a:custGeom>
            <a:avLst/>
            <a:gdLst>
              <a:gd name="connsiteX0" fmla="*/ 12598 w 12598"/>
              <a:gd name="connsiteY0" fmla="*/ 16967 h 16967"/>
              <a:gd name="connsiteX1" fmla="*/ 0 w 12598"/>
              <a:gd name="connsiteY1" fmla="*/ 16967 h 16967"/>
              <a:gd name="connsiteX2" fmla="*/ 0 w 12598"/>
              <a:gd name="connsiteY2" fmla="*/ 0 h 16967"/>
              <a:gd name="connsiteX3" fmla="*/ 12598 w 12598"/>
              <a:gd name="connsiteY3" fmla="*/ 0 h 16967"/>
              <a:gd name="connsiteX4" fmla="*/ 12598 w 12598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67">
                <a:moveTo>
                  <a:pt x="12598" y="16967"/>
                </a:moveTo>
                <a:lnTo>
                  <a:pt x="0" y="16967"/>
                </a:lnTo>
                <a:lnTo>
                  <a:pt x="0" y="0"/>
                </a:lnTo>
                <a:lnTo>
                  <a:pt x="12598" y="0"/>
                </a:lnTo>
                <a:lnTo>
                  <a:pt x="12598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51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86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76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188"/>
            <a:ext cx="12598" cy="25628"/>
          </a:xfrm>
          <a:custGeom>
            <a:avLst/>
            <a:gdLst>
              <a:gd name="connsiteX0" fmla="*/ 12598 w 12598"/>
              <a:gd name="connsiteY0" fmla="*/ 25628 h 25628"/>
              <a:gd name="connsiteX1" fmla="*/ 0 w 12598"/>
              <a:gd name="connsiteY1" fmla="*/ 25628 h 25628"/>
              <a:gd name="connsiteX2" fmla="*/ 0 w 12598"/>
              <a:gd name="connsiteY2" fmla="*/ 0 h 25628"/>
              <a:gd name="connsiteX3" fmla="*/ 12598 w 12598"/>
              <a:gd name="connsiteY3" fmla="*/ 0 h 25628"/>
              <a:gd name="connsiteX4" fmla="*/ 12598 w 12598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28">
                <a:moveTo>
                  <a:pt x="12598" y="25628"/>
                </a:moveTo>
                <a:lnTo>
                  <a:pt x="0" y="25628"/>
                </a:lnTo>
                <a:lnTo>
                  <a:pt x="0" y="0"/>
                </a:lnTo>
                <a:lnTo>
                  <a:pt x="12598" y="0"/>
                </a:lnTo>
                <a:lnTo>
                  <a:pt x="12598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67"/>
          </a:xfrm>
          <a:custGeom>
            <a:avLst/>
            <a:gdLst>
              <a:gd name="connsiteX0" fmla="*/ 12445 w 12446"/>
              <a:gd name="connsiteY0" fmla="*/ 16967 h 16967"/>
              <a:gd name="connsiteX1" fmla="*/ 0 w 12446"/>
              <a:gd name="connsiteY1" fmla="*/ 16967 h 16967"/>
              <a:gd name="connsiteX2" fmla="*/ 0 w 12446"/>
              <a:gd name="connsiteY2" fmla="*/ 0 h 16967"/>
              <a:gd name="connsiteX3" fmla="*/ 12445 w 12446"/>
              <a:gd name="connsiteY3" fmla="*/ 0 h 16967"/>
              <a:gd name="connsiteX4" fmla="*/ 12445 w 12446"/>
              <a:gd name="connsiteY4" fmla="*/ 16967 h 16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67">
                <a:moveTo>
                  <a:pt x="12445" y="16967"/>
                </a:moveTo>
                <a:lnTo>
                  <a:pt x="0" y="16967"/>
                </a:lnTo>
                <a:lnTo>
                  <a:pt x="0" y="0"/>
                </a:lnTo>
                <a:lnTo>
                  <a:pt x="12445" y="0"/>
                </a:lnTo>
                <a:lnTo>
                  <a:pt x="12445" y="16967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68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188"/>
            <a:ext cx="12446" cy="25628"/>
          </a:xfrm>
          <a:custGeom>
            <a:avLst/>
            <a:gdLst>
              <a:gd name="connsiteX0" fmla="*/ 12445 w 12446"/>
              <a:gd name="connsiteY0" fmla="*/ 25628 h 25628"/>
              <a:gd name="connsiteX1" fmla="*/ 0 w 12446"/>
              <a:gd name="connsiteY1" fmla="*/ 25628 h 25628"/>
              <a:gd name="connsiteX2" fmla="*/ 0 w 12446"/>
              <a:gd name="connsiteY2" fmla="*/ 0 h 25628"/>
              <a:gd name="connsiteX3" fmla="*/ 12445 w 12446"/>
              <a:gd name="connsiteY3" fmla="*/ 0 h 25628"/>
              <a:gd name="connsiteX4" fmla="*/ 12445 w 12446"/>
              <a:gd name="connsiteY4" fmla="*/ 25628 h 256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28">
                <a:moveTo>
                  <a:pt x="12445" y="25628"/>
                </a:moveTo>
                <a:lnTo>
                  <a:pt x="0" y="25628"/>
                </a:lnTo>
                <a:lnTo>
                  <a:pt x="0" y="0"/>
                </a:lnTo>
                <a:lnTo>
                  <a:pt x="12445" y="0"/>
                </a:lnTo>
                <a:lnTo>
                  <a:pt x="12445" y="2562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86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76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85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590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590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590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590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590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590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590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590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891"/>
            <a:ext cx="24536" cy="12623"/>
          </a:xfrm>
          <a:custGeom>
            <a:avLst/>
            <a:gdLst>
              <a:gd name="connsiteX0" fmla="*/ 24536 w 24536"/>
              <a:gd name="connsiteY0" fmla="*/ 12623 h 12623"/>
              <a:gd name="connsiteX1" fmla="*/ 0 w 24536"/>
              <a:gd name="connsiteY1" fmla="*/ 12623 h 12623"/>
              <a:gd name="connsiteX2" fmla="*/ 0 w 24536"/>
              <a:gd name="connsiteY2" fmla="*/ 0 h 12623"/>
              <a:gd name="connsiteX3" fmla="*/ 24536 w 24536"/>
              <a:gd name="connsiteY3" fmla="*/ 0 h 12623"/>
              <a:gd name="connsiteX4" fmla="*/ 24536 w 24536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23">
                <a:moveTo>
                  <a:pt x="24536" y="12623"/>
                </a:moveTo>
                <a:lnTo>
                  <a:pt x="0" y="12623"/>
                </a:lnTo>
                <a:lnTo>
                  <a:pt x="0" y="0"/>
                </a:lnTo>
                <a:lnTo>
                  <a:pt x="24536" y="0"/>
                </a:lnTo>
                <a:lnTo>
                  <a:pt x="24536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891"/>
            <a:ext cx="152" cy="12623"/>
          </a:xfrm>
          <a:custGeom>
            <a:avLst/>
            <a:gdLst>
              <a:gd name="connsiteX0" fmla="*/ 152 w 152"/>
              <a:gd name="connsiteY0" fmla="*/ 12623 h 12623"/>
              <a:gd name="connsiteX1" fmla="*/ 0 w 152"/>
              <a:gd name="connsiteY1" fmla="*/ 12623 h 12623"/>
              <a:gd name="connsiteX2" fmla="*/ 0 w 152"/>
              <a:gd name="connsiteY2" fmla="*/ 0 h 12623"/>
              <a:gd name="connsiteX3" fmla="*/ 152 w 152"/>
              <a:gd name="connsiteY3" fmla="*/ 0 h 12623"/>
              <a:gd name="connsiteX4" fmla="*/ 152 w 15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23">
                <a:moveTo>
                  <a:pt x="152" y="12623"/>
                </a:moveTo>
                <a:lnTo>
                  <a:pt x="0" y="12623"/>
                </a:lnTo>
                <a:lnTo>
                  <a:pt x="0" y="0"/>
                </a:lnTo>
                <a:lnTo>
                  <a:pt x="152" y="0"/>
                </a:lnTo>
                <a:lnTo>
                  <a:pt x="15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891"/>
            <a:ext cx="17259" cy="12623"/>
          </a:xfrm>
          <a:custGeom>
            <a:avLst/>
            <a:gdLst>
              <a:gd name="connsiteX0" fmla="*/ 17259 w 17259"/>
              <a:gd name="connsiteY0" fmla="*/ 12623 h 12623"/>
              <a:gd name="connsiteX1" fmla="*/ 0 w 17259"/>
              <a:gd name="connsiteY1" fmla="*/ 12623 h 12623"/>
              <a:gd name="connsiteX2" fmla="*/ 0 w 17259"/>
              <a:gd name="connsiteY2" fmla="*/ 0 h 12623"/>
              <a:gd name="connsiteX3" fmla="*/ 17259 w 17259"/>
              <a:gd name="connsiteY3" fmla="*/ 0 h 12623"/>
              <a:gd name="connsiteX4" fmla="*/ 17259 w 1725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23">
                <a:moveTo>
                  <a:pt x="17259" y="12623"/>
                </a:moveTo>
                <a:lnTo>
                  <a:pt x="0" y="12623"/>
                </a:lnTo>
                <a:lnTo>
                  <a:pt x="0" y="0"/>
                </a:lnTo>
                <a:lnTo>
                  <a:pt x="17259" y="0"/>
                </a:lnTo>
                <a:lnTo>
                  <a:pt x="17259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891"/>
            <a:ext cx="20408" cy="12623"/>
          </a:xfrm>
          <a:custGeom>
            <a:avLst/>
            <a:gdLst>
              <a:gd name="connsiteX0" fmla="*/ 20408 w 20408"/>
              <a:gd name="connsiteY0" fmla="*/ 12623 h 12623"/>
              <a:gd name="connsiteX1" fmla="*/ 0 w 20408"/>
              <a:gd name="connsiteY1" fmla="*/ 12623 h 12623"/>
              <a:gd name="connsiteX2" fmla="*/ 0 w 20408"/>
              <a:gd name="connsiteY2" fmla="*/ 0 h 12623"/>
              <a:gd name="connsiteX3" fmla="*/ 20408 w 20408"/>
              <a:gd name="connsiteY3" fmla="*/ 0 h 12623"/>
              <a:gd name="connsiteX4" fmla="*/ 20408 w 20408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23">
                <a:moveTo>
                  <a:pt x="20408" y="12623"/>
                </a:moveTo>
                <a:lnTo>
                  <a:pt x="0" y="12623"/>
                </a:lnTo>
                <a:lnTo>
                  <a:pt x="0" y="0"/>
                </a:lnTo>
                <a:lnTo>
                  <a:pt x="20408" y="0"/>
                </a:lnTo>
                <a:lnTo>
                  <a:pt x="20408" y="12623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891"/>
            <a:ext cx="16992" cy="12623"/>
          </a:xfrm>
          <a:custGeom>
            <a:avLst/>
            <a:gdLst>
              <a:gd name="connsiteX0" fmla="*/ 16992 w 16992"/>
              <a:gd name="connsiteY0" fmla="*/ 12623 h 12623"/>
              <a:gd name="connsiteX1" fmla="*/ 0 w 16992"/>
              <a:gd name="connsiteY1" fmla="*/ 12623 h 12623"/>
              <a:gd name="connsiteX2" fmla="*/ 0 w 16992"/>
              <a:gd name="connsiteY2" fmla="*/ 0 h 12623"/>
              <a:gd name="connsiteX3" fmla="*/ 16992 w 16992"/>
              <a:gd name="connsiteY3" fmla="*/ 0 h 12623"/>
              <a:gd name="connsiteX4" fmla="*/ 16992 w 16992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23">
                <a:moveTo>
                  <a:pt x="16992" y="12623"/>
                </a:moveTo>
                <a:lnTo>
                  <a:pt x="0" y="12623"/>
                </a:lnTo>
                <a:lnTo>
                  <a:pt x="0" y="0"/>
                </a:lnTo>
                <a:lnTo>
                  <a:pt x="16992" y="0"/>
                </a:lnTo>
                <a:lnTo>
                  <a:pt x="16992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891"/>
            <a:ext cx="99961" cy="12623"/>
          </a:xfrm>
          <a:custGeom>
            <a:avLst/>
            <a:gdLst>
              <a:gd name="connsiteX0" fmla="*/ 0 w 99961"/>
              <a:gd name="connsiteY0" fmla="*/ 6311 h 12623"/>
              <a:gd name="connsiteX1" fmla="*/ 99961 w 99961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23">
                <a:moveTo>
                  <a:pt x="0" y="6311"/>
                </a:moveTo>
                <a:lnTo>
                  <a:pt x="99961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891"/>
            <a:ext cx="17119" cy="12623"/>
          </a:xfrm>
          <a:custGeom>
            <a:avLst/>
            <a:gdLst>
              <a:gd name="connsiteX0" fmla="*/ 17119 w 17119"/>
              <a:gd name="connsiteY0" fmla="*/ 12623 h 12623"/>
              <a:gd name="connsiteX1" fmla="*/ 0 w 17119"/>
              <a:gd name="connsiteY1" fmla="*/ 12623 h 12623"/>
              <a:gd name="connsiteX2" fmla="*/ 0 w 17119"/>
              <a:gd name="connsiteY2" fmla="*/ 0 h 12623"/>
              <a:gd name="connsiteX3" fmla="*/ 17119 w 17119"/>
              <a:gd name="connsiteY3" fmla="*/ 0 h 12623"/>
              <a:gd name="connsiteX4" fmla="*/ 17119 w 17119"/>
              <a:gd name="connsiteY4" fmla="*/ 12623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23">
                <a:moveTo>
                  <a:pt x="17119" y="12623"/>
                </a:moveTo>
                <a:lnTo>
                  <a:pt x="0" y="12623"/>
                </a:lnTo>
                <a:lnTo>
                  <a:pt x="0" y="0"/>
                </a:lnTo>
                <a:lnTo>
                  <a:pt x="17119" y="0"/>
                </a:lnTo>
                <a:lnTo>
                  <a:pt x="17119" y="12623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891"/>
            <a:ext cx="107353" cy="12623"/>
          </a:xfrm>
          <a:custGeom>
            <a:avLst/>
            <a:gdLst>
              <a:gd name="connsiteX0" fmla="*/ 0 w 107353"/>
              <a:gd name="connsiteY0" fmla="*/ 6311 h 12623"/>
              <a:gd name="connsiteX1" fmla="*/ 107353 w 107353"/>
              <a:gd name="connsiteY1" fmla="*/ 6311 h 126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23">
                <a:moveTo>
                  <a:pt x="0" y="6311"/>
                </a:moveTo>
                <a:lnTo>
                  <a:pt x="107353" y="6311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22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6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41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62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41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888"/>
            <a:ext cx="12573" cy="28917"/>
          </a:xfrm>
          <a:custGeom>
            <a:avLst/>
            <a:gdLst>
              <a:gd name="connsiteX0" fmla="*/ 0 w 12573"/>
              <a:gd name="connsiteY0" fmla="*/ 28917 h 28917"/>
              <a:gd name="connsiteX1" fmla="*/ 12573 w 12573"/>
              <a:gd name="connsiteY1" fmla="*/ 28917 h 28917"/>
              <a:gd name="connsiteX2" fmla="*/ 12573 w 12573"/>
              <a:gd name="connsiteY2" fmla="*/ 0 h 28917"/>
              <a:gd name="connsiteX3" fmla="*/ 0 w 12573"/>
              <a:gd name="connsiteY3" fmla="*/ 0 h 28917"/>
              <a:gd name="connsiteX4" fmla="*/ 0 w 12573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17">
                <a:moveTo>
                  <a:pt x="0" y="28917"/>
                </a:moveTo>
                <a:lnTo>
                  <a:pt x="12573" y="28917"/>
                </a:lnTo>
                <a:lnTo>
                  <a:pt x="12573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22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22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12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62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22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6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6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41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41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6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1572437"/>
            <a:ext cx="8361629" cy="4749800"/>
          </a:xfrm>
          <a:custGeom>
            <a:avLst/>
            <a:gdLst>
              <a:gd name="connsiteX0" fmla="*/ 0 w 8361629"/>
              <a:gd name="connsiteY0" fmla="*/ 0 h 4749800"/>
              <a:gd name="connsiteX1" fmla="*/ 8361629 w 8361629"/>
              <a:gd name="connsiteY1" fmla="*/ 0 h 4749800"/>
              <a:gd name="connsiteX2" fmla="*/ 8361629 w 8361629"/>
              <a:gd name="connsiteY2" fmla="*/ 4749799 h 4749800"/>
              <a:gd name="connsiteX3" fmla="*/ 0 w 8361629"/>
              <a:gd name="connsiteY3" fmla="*/ 4749799 h 4749800"/>
              <a:gd name="connsiteX4" fmla="*/ 0 w 8361629"/>
              <a:gd name="connsiteY4" fmla="*/ 0 h 4749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4749800">
                <a:moveTo>
                  <a:pt x="0" y="0"/>
                </a:moveTo>
                <a:lnTo>
                  <a:pt x="8361629" y="0"/>
                </a:lnTo>
                <a:lnTo>
                  <a:pt x="8361629" y="4749799"/>
                </a:lnTo>
                <a:lnTo>
                  <a:pt x="0" y="47497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331783" y="2426398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2331783" y="3518598"/>
            <a:ext cx="8361616" cy="50800"/>
          </a:xfrm>
          <a:custGeom>
            <a:avLst/>
            <a:gdLst>
              <a:gd name="connsiteX0" fmla="*/ 0 w 8361616"/>
              <a:gd name="connsiteY0" fmla="*/ 0 h 50800"/>
              <a:gd name="connsiteX1" fmla="*/ 8361616 w 8361616"/>
              <a:gd name="connsiteY1" fmla="*/ 0 h 50800"/>
              <a:gd name="connsiteX2" fmla="*/ 8361616 w 8361616"/>
              <a:gd name="connsiteY2" fmla="*/ 50800 h 50800"/>
              <a:gd name="connsiteX3" fmla="*/ 0 w 8361616"/>
              <a:gd name="connsiteY3" fmla="*/ 50800 h 50800"/>
              <a:gd name="connsiteX4" fmla="*/ 0 w 8361616"/>
              <a:gd name="connsiteY4" fmla="*/ 0 h 50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16" h="50800">
                <a:moveTo>
                  <a:pt x="0" y="0"/>
                </a:moveTo>
                <a:lnTo>
                  <a:pt x="8361616" y="0"/>
                </a:lnTo>
                <a:lnTo>
                  <a:pt x="8361616" y="50800"/>
                </a:lnTo>
                <a:lnTo>
                  <a:pt x="0" y="50800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637456" y="2024661"/>
            <a:ext cx="854303" cy="854303"/>
          </a:xfrm>
          <a:custGeom>
            <a:avLst/>
            <a:gdLst>
              <a:gd name="connsiteX0" fmla="*/ 0 w 854303"/>
              <a:gd name="connsiteY0" fmla="*/ 427139 h 854303"/>
              <a:gd name="connsiteX1" fmla="*/ 427151 w 854303"/>
              <a:gd name="connsiteY1" fmla="*/ 0 h 854303"/>
              <a:gd name="connsiteX2" fmla="*/ 854303 w 854303"/>
              <a:gd name="connsiteY2" fmla="*/ 427139 h 854303"/>
              <a:gd name="connsiteX3" fmla="*/ 427151 w 854303"/>
              <a:gd name="connsiteY3" fmla="*/ 854303 h 854303"/>
              <a:gd name="connsiteX4" fmla="*/ 0 w 854303"/>
              <a:gd name="connsiteY4" fmla="*/ 427139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39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39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39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699218" y="2086422"/>
            <a:ext cx="730770" cy="730758"/>
          </a:xfrm>
          <a:custGeom>
            <a:avLst/>
            <a:gdLst>
              <a:gd name="connsiteX0" fmla="*/ 0 w 730770"/>
              <a:gd name="connsiteY0" fmla="*/ 365379 h 730758"/>
              <a:gd name="connsiteX1" fmla="*/ 365391 w 730770"/>
              <a:gd name="connsiteY1" fmla="*/ 0 h 730758"/>
              <a:gd name="connsiteX2" fmla="*/ 730770 w 730770"/>
              <a:gd name="connsiteY2" fmla="*/ 365379 h 730758"/>
              <a:gd name="connsiteX3" fmla="*/ 365391 w 730770"/>
              <a:gd name="connsiteY3" fmla="*/ 730757 h 730758"/>
              <a:gd name="connsiteX4" fmla="*/ 0 w 730770"/>
              <a:gd name="connsiteY4" fmla="*/ 365379 h 730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30770" h="730758">
                <a:moveTo>
                  <a:pt x="0" y="365379"/>
                </a:moveTo>
                <a:cubicBezTo>
                  <a:pt x="0" y="163588"/>
                  <a:pt x="163588" y="0"/>
                  <a:pt x="365391" y="0"/>
                </a:cubicBezTo>
                <a:cubicBezTo>
                  <a:pt x="567181" y="0"/>
                  <a:pt x="730770" y="163588"/>
                  <a:pt x="730770" y="365379"/>
                </a:cubicBezTo>
                <a:cubicBezTo>
                  <a:pt x="730770" y="567194"/>
                  <a:pt x="567181" y="730757"/>
                  <a:pt x="365391" y="730757"/>
                </a:cubicBezTo>
                <a:cubicBezTo>
                  <a:pt x="163588" y="730757"/>
                  <a:pt x="0" y="567194"/>
                  <a:pt x="0" y="365379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881894" y="2063725"/>
            <a:ext cx="421093" cy="767816"/>
          </a:xfrm>
          <a:custGeom>
            <a:avLst/>
            <a:gdLst>
              <a:gd name="connsiteX0" fmla="*/ 185153 w 421093"/>
              <a:gd name="connsiteY0" fmla="*/ 383908 h 767816"/>
              <a:gd name="connsiteX1" fmla="*/ 34137 w 421093"/>
              <a:gd name="connsiteY1" fmla="*/ 0 h 767816"/>
              <a:gd name="connsiteX2" fmla="*/ 421093 w 421093"/>
              <a:gd name="connsiteY2" fmla="*/ 388073 h 767816"/>
              <a:gd name="connsiteX3" fmla="*/ 0 w 421093"/>
              <a:gd name="connsiteY3" fmla="*/ 767816 h 767816"/>
              <a:gd name="connsiteX4" fmla="*/ 185153 w 421093"/>
              <a:gd name="connsiteY4" fmla="*/ 383908 h 7678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21093" h="767816">
                <a:moveTo>
                  <a:pt x="185153" y="383908"/>
                </a:moveTo>
                <a:lnTo>
                  <a:pt x="34137" y="0"/>
                </a:lnTo>
                <a:lnTo>
                  <a:pt x="421093" y="388073"/>
                </a:lnTo>
                <a:lnTo>
                  <a:pt x="0" y="767816"/>
                </a:lnTo>
                <a:lnTo>
                  <a:pt x="185153" y="383908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562100"/>
            <a:ext cx="127000" cy="8763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2463800"/>
            <a:ext cx="127000" cy="10668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24100" y="3556000"/>
            <a:ext cx="127000" cy="2794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73" name="TextBox 1"/>
          <p:cNvSpPr txBox="1"/>
          <p:nvPr/>
        </p:nvSpPr>
        <p:spPr>
          <a:xfrm>
            <a:off x="2679700" y="618331"/>
            <a:ext cx="7442200" cy="4914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ГЛАВНОЕ: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ЧТО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ОСНОВЕ?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Принятие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решений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развитии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ГЧП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социальной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сфере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федеральном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уровне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Адресное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прояснение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дефицитов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первичной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медицинской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помощи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совместно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городом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500"/>
              </a:lnSpc>
              <a:tabLst>
                <a:tab pos="101600" algn="l"/>
              </a:tabLst>
            </a:pP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Успешная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реализация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проектов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привлечение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частных</a:t>
            </a:r>
          </a:p>
          <a:p>
            <a:pPr>
              <a:lnSpc>
                <a:spcPts val="2800"/>
              </a:lnSpc>
              <a:tabLst>
                <a:tab pos="101600" algn="l"/>
              </a:tabLst>
            </a:pP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инвестиций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здравоохранение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региона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возможна</a:t>
            </a:r>
          </a:p>
          <a:p>
            <a:pPr>
              <a:lnSpc>
                <a:spcPts val="2800"/>
              </a:lnSpc>
              <a:tabLst>
                <a:tab pos="101600" algn="l"/>
              </a:tabLst>
            </a:pP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только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сотрудничестве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исполнительными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органами</a:t>
            </a:r>
          </a:p>
          <a:p>
            <a:pPr>
              <a:lnSpc>
                <a:spcPts val="2800"/>
              </a:lnSpc>
              <a:tabLst>
                <a:tab pos="101600" algn="l"/>
              </a:tabLst>
            </a:pP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государственной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власти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через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выявление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потребностей</a:t>
            </a:r>
          </a:p>
          <a:p>
            <a:pPr>
              <a:lnSpc>
                <a:spcPts val="2800"/>
              </a:lnSpc>
              <a:tabLst>
                <a:tab pos="101600" algn="l"/>
              </a:tabLst>
            </a:pP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региона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совместный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поиск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оптимальных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решений.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6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5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0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5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57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80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64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99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89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201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80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201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99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89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97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602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602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602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602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602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602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602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602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903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903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903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903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903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903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903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903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35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7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5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75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5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901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35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35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24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75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35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7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7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5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5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7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1585125"/>
            <a:ext cx="8361629" cy="5486400"/>
          </a:xfrm>
          <a:custGeom>
            <a:avLst/>
            <a:gdLst>
              <a:gd name="connsiteX0" fmla="*/ 0 w 8361629"/>
              <a:gd name="connsiteY0" fmla="*/ 0 h 5486400"/>
              <a:gd name="connsiteX1" fmla="*/ 8361629 w 8361629"/>
              <a:gd name="connsiteY1" fmla="*/ 0 h 5486400"/>
              <a:gd name="connsiteX2" fmla="*/ 8361629 w 8361629"/>
              <a:gd name="connsiteY2" fmla="*/ 5486399 h 5486400"/>
              <a:gd name="connsiteX3" fmla="*/ 0 w 8361629"/>
              <a:gd name="connsiteY3" fmla="*/ 5486399 h 5486400"/>
              <a:gd name="connsiteX4" fmla="*/ 0 w 8361629"/>
              <a:gd name="connsiteY4" fmla="*/ 0 h 5486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486400">
                <a:moveTo>
                  <a:pt x="0" y="0"/>
                </a:moveTo>
                <a:lnTo>
                  <a:pt x="8361629" y="0"/>
                </a:lnTo>
                <a:lnTo>
                  <a:pt x="8361629" y="5486399"/>
                </a:lnTo>
                <a:lnTo>
                  <a:pt x="0" y="54863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488289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637456" y="2024661"/>
            <a:ext cx="854303" cy="854303"/>
          </a:xfrm>
          <a:custGeom>
            <a:avLst/>
            <a:gdLst>
              <a:gd name="connsiteX0" fmla="*/ 0 w 854303"/>
              <a:gd name="connsiteY0" fmla="*/ 427151 h 854303"/>
              <a:gd name="connsiteX1" fmla="*/ 427151 w 854303"/>
              <a:gd name="connsiteY1" fmla="*/ 0 h 854303"/>
              <a:gd name="connsiteX2" fmla="*/ 854303 w 854303"/>
              <a:gd name="connsiteY2" fmla="*/ 427151 h 854303"/>
              <a:gd name="connsiteX3" fmla="*/ 427151 w 854303"/>
              <a:gd name="connsiteY3" fmla="*/ 854303 h 854303"/>
              <a:gd name="connsiteX4" fmla="*/ 0 w 854303"/>
              <a:gd name="connsiteY4" fmla="*/ 427151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51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51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51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699218" y="2086434"/>
            <a:ext cx="730770" cy="730758"/>
          </a:xfrm>
          <a:custGeom>
            <a:avLst/>
            <a:gdLst>
              <a:gd name="connsiteX0" fmla="*/ 0 w 730770"/>
              <a:gd name="connsiteY0" fmla="*/ 365379 h 730758"/>
              <a:gd name="connsiteX1" fmla="*/ 365391 w 730770"/>
              <a:gd name="connsiteY1" fmla="*/ 0 h 730758"/>
              <a:gd name="connsiteX2" fmla="*/ 730770 w 730770"/>
              <a:gd name="connsiteY2" fmla="*/ 365379 h 730758"/>
              <a:gd name="connsiteX3" fmla="*/ 365391 w 730770"/>
              <a:gd name="connsiteY3" fmla="*/ 730758 h 730758"/>
              <a:gd name="connsiteX4" fmla="*/ 0 w 730770"/>
              <a:gd name="connsiteY4" fmla="*/ 365379 h 7307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30770" h="730758">
                <a:moveTo>
                  <a:pt x="0" y="365379"/>
                </a:moveTo>
                <a:cubicBezTo>
                  <a:pt x="0" y="163576"/>
                  <a:pt x="163588" y="0"/>
                  <a:pt x="365391" y="0"/>
                </a:cubicBezTo>
                <a:cubicBezTo>
                  <a:pt x="567181" y="0"/>
                  <a:pt x="730770" y="163576"/>
                  <a:pt x="730770" y="365379"/>
                </a:cubicBezTo>
                <a:cubicBezTo>
                  <a:pt x="730770" y="567182"/>
                  <a:pt x="567181" y="730758"/>
                  <a:pt x="365391" y="730758"/>
                </a:cubicBezTo>
                <a:cubicBezTo>
                  <a:pt x="163588" y="730758"/>
                  <a:pt x="0" y="567182"/>
                  <a:pt x="0" y="365379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881894" y="2063738"/>
            <a:ext cx="421093" cy="767816"/>
          </a:xfrm>
          <a:custGeom>
            <a:avLst/>
            <a:gdLst>
              <a:gd name="connsiteX0" fmla="*/ 185153 w 421093"/>
              <a:gd name="connsiteY0" fmla="*/ 383908 h 767816"/>
              <a:gd name="connsiteX1" fmla="*/ 34137 w 421093"/>
              <a:gd name="connsiteY1" fmla="*/ 0 h 767816"/>
              <a:gd name="connsiteX2" fmla="*/ 421093 w 421093"/>
              <a:gd name="connsiteY2" fmla="*/ 388073 h 767816"/>
              <a:gd name="connsiteX3" fmla="*/ 0 w 421093"/>
              <a:gd name="connsiteY3" fmla="*/ 767816 h 767816"/>
              <a:gd name="connsiteX4" fmla="*/ 185153 w 421093"/>
              <a:gd name="connsiteY4" fmla="*/ 383908 h 7678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21093" h="767816">
                <a:moveTo>
                  <a:pt x="185153" y="383908"/>
                </a:moveTo>
                <a:lnTo>
                  <a:pt x="34137" y="0"/>
                </a:lnTo>
                <a:lnTo>
                  <a:pt x="421093" y="388073"/>
                </a:lnTo>
                <a:lnTo>
                  <a:pt x="0" y="767816"/>
                </a:lnTo>
                <a:lnTo>
                  <a:pt x="185153" y="383908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69" name="TextBox 1"/>
          <p:cNvSpPr txBox="1"/>
          <p:nvPr/>
        </p:nvSpPr>
        <p:spPr>
          <a:xfrm>
            <a:off x="2654300" y="596900"/>
            <a:ext cx="1498600" cy="381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ПУСТИЛИ...</a:t>
            </a:r>
          </a:p>
        </p:txBody>
      </p:sp>
      <p:pic>
        <p:nvPicPr>
          <p:cNvPr id="107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70300" y="2332831"/>
            <a:ext cx="5468103" cy="410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6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5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0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5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57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80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64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99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89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201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80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201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99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89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97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602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602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602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602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602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602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602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602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903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903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903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903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903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903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903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903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35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7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5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75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5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901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35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35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24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75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35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7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7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5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5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7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1585125"/>
            <a:ext cx="8361629" cy="1905000"/>
          </a:xfrm>
          <a:custGeom>
            <a:avLst/>
            <a:gdLst>
              <a:gd name="connsiteX0" fmla="*/ 0 w 8361629"/>
              <a:gd name="connsiteY0" fmla="*/ 0 h 1905000"/>
              <a:gd name="connsiteX1" fmla="*/ 8361629 w 8361629"/>
              <a:gd name="connsiteY1" fmla="*/ 0 h 1905000"/>
              <a:gd name="connsiteX2" fmla="*/ 8361629 w 8361629"/>
              <a:gd name="connsiteY2" fmla="*/ 1904999 h 1905000"/>
              <a:gd name="connsiteX3" fmla="*/ 0 w 8361629"/>
              <a:gd name="connsiteY3" fmla="*/ 1904999 h 1905000"/>
              <a:gd name="connsiteX4" fmla="*/ 0 w 8361629"/>
              <a:gd name="connsiteY4" fmla="*/ 0 h 190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1905000">
                <a:moveTo>
                  <a:pt x="0" y="0"/>
                </a:moveTo>
                <a:lnTo>
                  <a:pt x="8361629" y="0"/>
                </a:lnTo>
                <a:lnTo>
                  <a:pt x="8361629" y="1904999"/>
                </a:lnTo>
                <a:lnTo>
                  <a:pt x="0" y="1904999"/>
                </a:lnTo>
                <a:lnTo>
                  <a:pt x="0" y="0"/>
                </a:lnTo>
              </a:path>
            </a:pathLst>
          </a:custGeom>
          <a:solidFill>
            <a:srgbClr val="A096B4">
              <a:alpha val="3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2331770" y="516731"/>
            <a:ext cx="8361629" cy="596900"/>
          </a:xfrm>
          <a:custGeom>
            <a:avLst/>
            <a:gdLst>
              <a:gd name="connsiteX0" fmla="*/ 0 w 8361629"/>
              <a:gd name="connsiteY0" fmla="*/ 0 h 596900"/>
              <a:gd name="connsiteX1" fmla="*/ 8361629 w 8361629"/>
              <a:gd name="connsiteY1" fmla="*/ 0 h 596900"/>
              <a:gd name="connsiteX2" fmla="*/ 8361629 w 8361629"/>
              <a:gd name="connsiteY2" fmla="*/ 596899 h 596900"/>
              <a:gd name="connsiteX3" fmla="*/ 0 w 8361629"/>
              <a:gd name="connsiteY3" fmla="*/ 596899 h 596900"/>
              <a:gd name="connsiteX4" fmla="*/ 0 w 8361629"/>
              <a:gd name="connsiteY4" fmla="*/ 0 h 5969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596900">
                <a:moveTo>
                  <a:pt x="0" y="0"/>
                </a:moveTo>
                <a:lnTo>
                  <a:pt x="8361629" y="0"/>
                </a:lnTo>
                <a:lnTo>
                  <a:pt x="8361629" y="596899"/>
                </a:lnTo>
                <a:lnTo>
                  <a:pt x="0" y="5968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2331783" y="2426411"/>
            <a:ext cx="8361616" cy="45719"/>
          </a:xfrm>
          <a:custGeom>
            <a:avLst/>
            <a:gdLst>
              <a:gd name="connsiteX0" fmla="*/ 0 w 8361616"/>
              <a:gd name="connsiteY0" fmla="*/ 22860 h 45719"/>
              <a:gd name="connsiteX1" fmla="*/ 8361616 w 8361616"/>
              <a:gd name="connsiteY1" fmla="*/ 22860 h 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361616" h="45719">
                <a:moveTo>
                  <a:pt x="0" y="22860"/>
                </a:moveTo>
                <a:lnTo>
                  <a:pt x="8361616" y="22860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637456" y="2024661"/>
            <a:ext cx="854303" cy="854303"/>
          </a:xfrm>
          <a:custGeom>
            <a:avLst/>
            <a:gdLst>
              <a:gd name="connsiteX0" fmla="*/ 0 w 854303"/>
              <a:gd name="connsiteY0" fmla="*/ 427151 h 854303"/>
              <a:gd name="connsiteX1" fmla="*/ 427151 w 854303"/>
              <a:gd name="connsiteY1" fmla="*/ 0 h 854303"/>
              <a:gd name="connsiteX2" fmla="*/ 854303 w 854303"/>
              <a:gd name="connsiteY2" fmla="*/ 427151 h 854303"/>
              <a:gd name="connsiteX3" fmla="*/ 427151 w 854303"/>
              <a:gd name="connsiteY3" fmla="*/ 854303 h 854303"/>
              <a:gd name="connsiteX4" fmla="*/ 0 w 854303"/>
              <a:gd name="connsiteY4" fmla="*/ 427151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51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51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51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799045" y="2186269"/>
            <a:ext cx="531113" cy="531088"/>
          </a:xfrm>
          <a:custGeom>
            <a:avLst/>
            <a:gdLst>
              <a:gd name="connsiteX0" fmla="*/ 0 w 531113"/>
              <a:gd name="connsiteY0" fmla="*/ 265544 h 531088"/>
              <a:gd name="connsiteX1" fmla="*/ 265557 w 531113"/>
              <a:gd name="connsiteY1" fmla="*/ 0 h 531088"/>
              <a:gd name="connsiteX2" fmla="*/ 531113 w 531113"/>
              <a:gd name="connsiteY2" fmla="*/ 265544 h 531088"/>
              <a:gd name="connsiteX3" fmla="*/ 265557 w 531113"/>
              <a:gd name="connsiteY3" fmla="*/ 531088 h 531088"/>
              <a:gd name="connsiteX4" fmla="*/ 0 w 531113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3" h="531088">
                <a:moveTo>
                  <a:pt x="0" y="265544"/>
                </a:moveTo>
                <a:cubicBezTo>
                  <a:pt x="0" y="118884"/>
                  <a:pt x="118897" y="0"/>
                  <a:pt x="265557" y="0"/>
                </a:cubicBezTo>
                <a:cubicBezTo>
                  <a:pt x="412216" y="0"/>
                  <a:pt x="531113" y="118884"/>
                  <a:pt x="531113" y="265544"/>
                </a:cubicBezTo>
                <a:cubicBezTo>
                  <a:pt x="531113" y="412203"/>
                  <a:pt x="412216" y="531088"/>
                  <a:pt x="265557" y="531088"/>
                </a:cubicBezTo>
                <a:cubicBezTo>
                  <a:pt x="118897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1026504" y="1904763"/>
            <a:ext cx="152400" cy="1094105"/>
          </a:xfrm>
          <a:custGeom>
            <a:avLst/>
            <a:gdLst>
              <a:gd name="connsiteX0" fmla="*/ 38100 w 152400"/>
              <a:gd name="connsiteY0" fmla="*/ 1056004 h 1094105"/>
              <a:gd name="connsiteX1" fmla="*/ 38100 w 152400"/>
              <a:gd name="connsiteY1" fmla="*/ 38100 h 10941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1094105">
                <a:moveTo>
                  <a:pt x="38100" y="1056004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37194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517550" y="2413713"/>
            <a:ext cx="1094105" cy="152400"/>
          </a:xfrm>
          <a:custGeom>
            <a:avLst/>
            <a:gdLst>
              <a:gd name="connsiteX0" fmla="*/ 38100 w 1094105"/>
              <a:gd name="connsiteY0" fmla="*/ 38100 h 152400"/>
              <a:gd name="connsiteX1" fmla="*/ 1056005 w 1094105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94105" h="152400">
                <a:moveTo>
                  <a:pt x="38100" y="38100"/>
                </a:moveTo>
                <a:lnTo>
                  <a:pt x="1056005" y="38100"/>
                </a:lnTo>
              </a:path>
            </a:pathLst>
          </a:custGeom>
          <a:ln w="76200">
            <a:solidFill>
              <a:srgbClr val="37194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799058" y="2186269"/>
            <a:ext cx="531088" cy="531088"/>
          </a:xfrm>
          <a:custGeom>
            <a:avLst/>
            <a:gdLst>
              <a:gd name="connsiteX0" fmla="*/ 0 w 531088"/>
              <a:gd name="connsiteY0" fmla="*/ 265544 h 531088"/>
              <a:gd name="connsiteX1" fmla="*/ 265544 w 531088"/>
              <a:gd name="connsiteY1" fmla="*/ 0 h 531088"/>
              <a:gd name="connsiteX2" fmla="*/ 531088 w 531088"/>
              <a:gd name="connsiteY2" fmla="*/ 265544 h 531088"/>
              <a:gd name="connsiteX3" fmla="*/ 265544 w 531088"/>
              <a:gd name="connsiteY3" fmla="*/ 531088 h 531088"/>
              <a:gd name="connsiteX4" fmla="*/ 0 w 531088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44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44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7522354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7411166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9" name="Freeform 3"/>
          <p:cNvSpPr/>
          <p:nvPr/>
        </p:nvSpPr>
        <p:spPr>
          <a:xfrm>
            <a:off x="7633544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7 w 115303"/>
              <a:gd name="connsiteY1" fmla="*/ 0 h 115303"/>
              <a:gd name="connsiteX2" fmla="*/ 0 w 115303"/>
              <a:gd name="connsiteY2" fmla="*/ 57657 h 115303"/>
              <a:gd name="connsiteX3" fmla="*/ 57657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7" y="0"/>
                </a:lnTo>
                <a:lnTo>
                  <a:pt x="0" y="57657"/>
                </a:lnTo>
                <a:lnTo>
                  <a:pt x="57657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0" name="Freeform 3"/>
          <p:cNvSpPr/>
          <p:nvPr/>
        </p:nvSpPr>
        <p:spPr>
          <a:xfrm>
            <a:off x="7522354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1" name="Freeform 3"/>
          <p:cNvSpPr/>
          <p:nvPr/>
        </p:nvSpPr>
        <p:spPr>
          <a:xfrm>
            <a:off x="8366545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2" name="Freeform 3"/>
          <p:cNvSpPr/>
          <p:nvPr/>
        </p:nvSpPr>
        <p:spPr>
          <a:xfrm>
            <a:off x="8308875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3" name="Freeform 3"/>
          <p:cNvSpPr/>
          <p:nvPr/>
        </p:nvSpPr>
        <p:spPr>
          <a:xfrm>
            <a:off x="8424190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4" name="Freeform 3"/>
          <p:cNvSpPr/>
          <p:nvPr/>
        </p:nvSpPr>
        <p:spPr>
          <a:xfrm>
            <a:off x="8366548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24100" y="1562100"/>
            <a:ext cx="127000" cy="8763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24100" y="2463800"/>
            <a:ext cx="127000" cy="10414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24100" y="3530600"/>
            <a:ext cx="8369300" cy="3352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74" name="TextBox 1"/>
          <p:cNvSpPr txBox="1"/>
          <p:nvPr/>
        </p:nvSpPr>
        <p:spPr>
          <a:xfrm>
            <a:off x="2641600" y="681831"/>
            <a:ext cx="5067300" cy="271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1016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НАШИ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ЦЕЛИ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Создание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«модельной»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системы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оказания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первичной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медицинской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помощи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Комфортная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профессиональная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среда</a:t>
            </a:r>
          </a:p>
          <a:p>
            <a:pPr>
              <a:lnSpc>
                <a:spcPts val="2600"/>
              </a:lnSpc>
              <a:tabLst>
                <a:tab pos="101600" algn="l"/>
              </a:tabLst>
            </a:pP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для</a:t>
            </a:r>
            <a:r>
              <a:rPr lang="en-US" altLang="zh-CN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врачей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6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5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0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5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57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80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64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99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89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201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80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201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99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89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97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602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602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602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602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602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602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602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602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903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903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903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903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903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903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903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903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35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7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5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75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5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901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35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35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24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75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35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7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7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5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5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7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637456" y="2024661"/>
            <a:ext cx="854303" cy="854303"/>
          </a:xfrm>
          <a:custGeom>
            <a:avLst/>
            <a:gdLst>
              <a:gd name="connsiteX0" fmla="*/ 0 w 854303"/>
              <a:gd name="connsiteY0" fmla="*/ 427151 h 854303"/>
              <a:gd name="connsiteX1" fmla="*/ 427151 w 854303"/>
              <a:gd name="connsiteY1" fmla="*/ 0 h 854303"/>
              <a:gd name="connsiteX2" fmla="*/ 854303 w 854303"/>
              <a:gd name="connsiteY2" fmla="*/ 427151 h 854303"/>
              <a:gd name="connsiteX3" fmla="*/ 427151 w 854303"/>
              <a:gd name="connsiteY3" fmla="*/ 854303 h 854303"/>
              <a:gd name="connsiteX4" fmla="*/ 0 w 854303"/>
              <a:gd name="connsiteY4" fmla="*/ 427151 h 854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4303" h="854303">
                <a:moveTo>
                  <a:pt x="0" y="427151"/>
                </a:moveTo>
                <a:cubicBezTo>
                  <a:pt x="0" y="191249"/>
                  <a:pt x="191249" y="0"/>
                  <a:pt x="427151" y="0"/>
                </a:cubicBezTo>
                <a:cubicBezTo>
                  <a:pt x="663054" y="0"/>
                  <a:pt x="854303" y="191249"/>
                  <a:pt x="854303" y="427151"/>
                </a:cubicBezTo>
                <a:cubicBezTo>
                  <a:pt x="854303" y="663054"/>
                  <a:pt x="663054" y="854303"/>
                  <a:pt x="427151" y="854303"/>
                </a:cubicBezTo>
                <a:cubicBezTo>
                  <a:pt x="191249" y="854303"/>
                  <a:pt x="0" y="663054"/>
                  <a:pt x="0" y="427151"/>
                </a:cubicBez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799045" y="2186269"/>
            <a:ext cx="531113" cy="531088"/>
          </a:xfrm>
          <a:custGeom>
            <a:avLst/>
            <a:gdLst>
              <a:gd name="connsiteX0" fmla="*/ 0 w 531113"/>
              <a:gd name="connsiteY0" fmla="*/ 265544 h 531088"/>
              <a:gd name="connsiteX1" fmla="*/ 265557 w 531113"/>
              <a:gd name="connsiteY1" fmla="*/ 0 h 531088"/>
              <a:gd name="connsiteX2" fmla="*/ 531113 w 531113"/>
              <a:gd name="connsiteY2" fmla="*/ 265544 h 531088"/>
              <a:gd name="connsiteX3" fmla="*/ 265557 w 531113"/>
              <a:gd name="connsiteY3" fmla="*/ 531088 h 531088"/>
              <a:gd name="connsiteX4" fmla="*/ 0 w 531113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113" h="531088">
                <a:moveTo>
                  <a:pt x="0" y="265544"/>
                </a:moveTo>
                <a:cubicBezTo>
                  <a:pt x="0" y="118884"/>
                  <a:pt x="118897" y="0"/>
                  <a:pt x="265557" y="0"/>
                </a:cubicBezTo>
                <a:cubicBezTo>
                  <a:pt x="412216" y="0"/>
                  <a:pt x="531113" y="118884"/>
                  <a:pt x="531113" y="265544"/>
                </a:cubicBezTo>
                <a:cubicBezTo>
                  <a:pt x="531113" y="412203"/>
                  <a:pt x="412216" y="531088"/>
                  <a:pt x="265557" y="531088"/>
                </a:cubicBezTo>
                <a:cubicBezTo>
                  <a:pt x="118897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799058" y="2186269"/>
            <a:ext cx="531088" cy="531088"/>
          </a:xfrm>
          <a:custGeom>
            <a:avLst/>
            <a:gdLst>
              <a:gd name="connsiteX0" fmla="*/ 0 w 531088"/>
              <a:gd name="connsiteY0" fmla="*/ 265544 h 531088"/>
              <a:gd name="connsiteX1" fmla="*/ 265544 w 531088"/>
              <a:gd name="connsiteY1" fmla="*/ 0 h 531088"/>
              <a:gd name="connsiteX2" fmla="*/ 531088 w 531088"/>
              <a:gd name="connsiteY2" fmla="*/ 265544 h 531088"/>
              <a:gd name="connsiteX3" fmla="*/ 265544 w 531088"/>
              <a:gd name="connsiteY3" fmla="*/ 531088 h 531088"/>
              <a:gd name="connsiteX4" fmla="*/ 0 w 531088"/>
              <a:gd name="connsiteY4" fmla="*/ 265544 h 531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31088" h="531088">
                <a:moveTo>
                  <a:pt x="0" y="265544"/>
                </a:moveTo>
                <a:cubicBezTo>
                  <a:pt x="0" y="118884"/>
                  <a:pt x="118884" y="0"/>
                  <a:pt x="265544" y="0"/>
                </a:cubicBezTo>
                <a:cubicBezTo>
                  <a:pt x="412203" y="0"/>
                  <a:pt x="531088" y="118884"/>
                  <a:pt x="531088" y="265544"/>
                </a:cubicBezTo>
                <a:cubicBezTo>
                  <a:pt x="531088" y="412203"/>
                  <a:pt x="412203" y="531088"/>
                  <a:pt x="265544" y="531088"/>
                </a:cubicBezTo>
                <a:cubicBezTo>
                  <a:pt x="118884" y="531088"/>
                  <a:pt x="0" y="412203"/>
                  <a:pt x="0" y="2655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1026504" y="2231788"/>
            <a:ext cx="152400" cy="440055"/>
          </a:xfrm>
          <a:custGeom>
            <a:avLst/>
            <a:gdLst>
              <a:gd name="connsiteX0" fmla="*/ 38100 w 152400"/>
              <a:gd name="connsiteY0" fmla="*/ 401954 h 440055"/>
              <a:gd name="connsiteX1" fmla="*/ 38100 w 152400"/>
              <a:gd name="connsiteY1" fmla="*/ 38100 h 4400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52400" h="440055">
                <a:moveTo>
                  <a:pt x="38100" y="401954"/>
                </a:moveTo>
                <a:lnTo>
                  <a:pt x="38100" y="38100"/>
                </a:lnTo>
              </a:path>
            </a:pathLst>
          </a:custGeom>
          <a:ln w="76200">
            <a:solidFill>
              <a:srgbClr val="37194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844575" y="2413713"/>
            <a:ext cx="440055" cy="152400"/>
          </a:xfrm>
          <a:custGeom>
            <a:avLst/>
            <a:gdLst>
              <a:gd name="connsiteX0" fmla="*/ 38100 w 440055"/>
              <a:gd name="connsiteY0" fmla="*/ 38100 h 152400"/>
              <a:gd name="connsiteX1" fmla="*/ 401955 w 440055"/>
              <a:gd name="connsiteY1" fmla="*/ 38100 h 152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40055" h="152400">
                <a:moveTo>
                  <a:pt x="38100" y="38100"/>
                </a:moveTo>
                <a:lnTo>
                  <a:pt x="401955" y="38100"/>
                </a:lnTo>
              </a:path>
            </a:pathLst>
          </a:custGeom>
          <a:ln w="76200">
            <a:solidFill>
              <a:srgbClr val="371941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5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5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58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5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24100" y="0"/>
            <a:ext cx="8369300" cy="6654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664200" y="1930400"/>
            <a:ext cx="3641321" cy="11917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Правильно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своевременно</a:t>
            </a:r>
            <a:endParaRPr lang="en-US" altLang="zh-CN" sz="20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  <a:p>
            <a:pPr>
              <a:lnSpc>
                <a:spcPts val="22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поставленный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диагноз</a:t>
            </a:r>
            <a:endParaRPr lang="en-US" altLang="zh-CN" sz="20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Правильно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назначенное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лечение</a:t>
            </a:r>
            <a:endParaRPr lang="en-US" altLang="zh-CN" sz="20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</p:txBody>
      </p:sp>
      <p:sp>
        <p:nvSpPr>
          <p:cNvPr id="1060" name="TextBox 1"/>
          <p:cNvSpPr txBox="1"/>
          <p:nvPr/>
        </p:nvSpPr>
        <p:spPr>
          <a:xfrm>
            <a:off x="1917700" y="20066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61" name="TextBox 1"/>
          <p:cNvSpPr txBox="1"/>
          <p:nvPr/>
        </p:nvSpPr>
        <p:spPr>
          <a:xfrm>
            <a:off x="2654300" y="660400"/>
            <a:ext cx="2895600" cy="207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241300" algn="l"/>
              </a:tabLst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ЧТО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ТАКОЕ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КАЧЕСТВО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200"/>
              </a:lnSpc>
              <a:tabLst>
                <a:tab pos="241300" algn="l"/>
              </a:tabLst>
            </a:pPr>
            <a:r>
              <a:rPr lang="en-US" altLang="zh-CN" dirty="0" smtClean="0"/>
              <a:t>	</a:t>
            </a:r>
            <a:r>
              <a:rPr lang="en-US" altLang="zh-CN" sz="2400" b="1" dirty="0" smtClean="0">
                <a:solidFill>
                  <a:srgbClr val="231F20"/>
                </a:solidFill>
                <a:latin typeface="Calibri" pitchFamily="18" charset="0"/>
                <a:cs typeface="Calibri" pitchFamily="18" charset="0"/>
              </a:rPr>
              <a:t>ДЛЯ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231F20"/>
                </a:solidFill>
                <a:latin typeface="Calibri" pitchFamily="18" charset="0"/>
                <a:cs typeface="Calibri" pitchFamily="18" charset="0"/>
              </a:rPr>
              <a:t>ВРАЧА</a:t>
            </a:r>
          </a:p>
        </p:txBody>
      </p:sp>
      <p:sp>
        <p:nvSpPr>
          <p:cNvPr id="1062" name="TextBox 1"/>
          <p:cNvSpPr txBox="1"/>
          <p:nvPr/>
        </p:nvSpPr>
        <p:spPr>
          <a:xfrm>
            <a:off x="2603500" y="4711700"/>
            <a:ext cx="2082800" cy="838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>
                <a:tab pos="25400" algn="l"/>
                <a:tab pos="546100" algn="l"/>
              </a:tabLst>
            </a:pPr>
            <a:r>
              <a:rPr lang="en-US" altLang="zh-CN" sz="2400" b="1" dirty="0" smtClean="0">
                <a:solidFill>
                  <a:srgbClr val="231F20"/>
                </a:solidFill>
                <a:latin typeface="Calibri" pitchFamily="18" charset="0"/>
                <a:cs typeface="Calibri" pitchFamily="18" charset="0"/>
              </a:rPr>
              <a:t>ДЛЯ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231F20"/>
                </a:solidFill>
                <a:latin typeface="Calibri" pitchFamily="18" charset="0"/>
                <a:cs typeface="Calibri" pitchFamily="18" charset="0"/>
              </a:rPr>
              <a:t>ПАЦИЕНТА</a:t>
            </a:r>
          </a:p>
          <a:p>
            <a:pPr>
              <a:lnSpc>
                <a:spcPts val="1600"/>
              </a:lnSpc>
              <a:tabLst>
                <a:tab pos="25400" algn="l"/>
                <a:tab pos="546100" algn="l"/>
              </a:tabLst>
            </a:pPr>
            <a:r>
              <a:rPr lang="en-US" altLang="zh-CN" dirty="0" smtClean="0"/>
              <a:t>	</a:t>
            </a:r>
            <a:r>
              <a:rPr lang="en-US" altLang="zh-CN" sz="1600" b="1" dirty="0" smtClean="0">
                <a:solidFill>
                  <a:srgbClr val="231F20"/>
                </a:solidFill>
                <a:latin typeface="Calibri" pitchFamily="18" charset="0"/>
                <a:cs typeface="Calibri" pitchFamily="18" charset="0"/>
              </a:rPr>
              <a:t>исследование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231F20"/>
                </a:solidFill>
                <a:latin typeface="Calibri" pitchFamily="18" charset="0"/>
                <a:cs typeface="Calibri" pitchFamily="18" charset="0"/>
              </a:rPr>
              <a:t>клиники</a:t>
            </a:r>
          </a:p>
          <a:p>
            <a:pPr>
              <a:lnSpc>
                <a:spcPts val="1900"/>
              </a:lnSpc>
              <a:tabLst>
                <a:tab pos="25400" algn="l"/>
                <a:tab pos="546100" algn="l"/>
              </a:tabLst>
            </a:pPr>
            <a:r>
              <a:rPr lang="en-US" altLang="zh-CN" dirty="0" smtClean="0"/>
              <a:t>		</a:t>
            </a:r>
            <a:r>
              <a:rPr lang="en-US" altLang="zh-CN" sz="1600" b="1" dirty="0" smtClean="0">
                <a:solidFill>
                  <a:srgbClr val="231F20"/>
                </a:solidFill>
                <a:latin typeface="Calibri" pitchFamily="18" charset="0"/>
                <a:cs typeface="Calibri" pitchFamily="18" charset="0"/>
              </a:rPr>
              <a:t>Мейо,</a:t>
            </a: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 smtClean="0">
                <a:solidFill>
                  <a:srgbClr val="231F20"/>
                </a:solidFill>
                <a:latin typeface="Calibri" pitchFamily="18" charset="0"/>
                <a:cs typeface="Calibri" pitchFamily="18" charset="0"/>
              </a:rPr>
              <a:t>США</a:t>
            </a:r>
          </a:p>
        </p:txBody>
      </p:sp>
      <p:sp>
        <p:nvSpPr>
          <p:cNvPr id="1063" name="TextBox 1"/>
          <p:cNvSpPr txBox="1"/>
          <p:nvPr/>
        </p:nvSpPr>
        <p:spPr>
          <a:xfrm>
            <a:off x="5664200" y="4279900"/>
            <a:ext cx="4511702" cy="174535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Внешний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вид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медицинского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учреждения</a:t>
            </a:r>
            <a:endParaRPr lang="en-US" altLang="zh-CN" sz="20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4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Качество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коммуникации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с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врачом</a:t>
            </a:r>
            <a:endParaRPr lang="en-US" altLang="zh-CN" sz="20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  <a:p>
            <a:pPr>
              <a:lnSpc>
                <a:spcPts val="22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другим</a:t>
            </a:r>
            <a:r>
              <a:rPr lang="ru-RU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 </a:t>
            </a: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персоналом</a:t>
            </a:r>
            <a:endParaRPr lang="en-US" altLang="zh-CN" sz="2000" dirty="0" smtClean="0">
              <a:solidFill>
                <a:srgbClr val="110F0D"/>
              </a:solidFill>
              <a:latin typeface="Calibri" pitchFamily="18" charset="0"/>
              <a:cs typeface="Calibri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300"/>
              </a:lnSpc>
              <a:tabLst/>
            </a:pPr>
            <a:r>
              <a:rPr lang="en-US" altLang="zh-CN" sz="2000" dirty="0" smtClean="0">
                <a:solidFill>
                  <a:srgbClr val="110F0D"/>
                </a:solidFill>
                <a:latin typeface="Calibri" pitchFamily="18" charset="0"/>
                <a:cs typeface="Calibri" pitchFamily="18" charset="0"/>
              </a:rPr>
              <a:t>Технологичность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53068" y="948358"/>
            <a:ext cx="139953" cy="143662"/>
          </a:xfrm>
          <a:custGeom>
            <a:avLst/>
            <a:gdLst>
              <a:gd name="connsiteX0" fmla="*/ 137617 w 139953"/>
              <a:gd name="connsiteY0" fmla="*/ 143662 h 143662"/>
              <a:gd name="connsiteX1" fmla="*/ 0 w 139953"/>
              <a:gd name="connsiteY1" fmla="*/ 143662 h 143662"/>
              <a:gd name="connsiteX2" fmla="*/ 0 w 139953"/>
              <a:gd name="connsiteY2" fmla="*/ 138874 h 143662"/>
              <a:gd name="connsiteX3" fmla="*/ 20116 w 139953"/>
              <a:gd name="connsiteY3" fmla="*/ 138874 h 143662"/>
              <a:gd name="connsiteX4" fmla="*/ 20116 w 139953"/>
              <a:gd name="connsiteY4" fmla="*/ 4787 h 143662"/>
              <a:gd name="connsiteX5" fmla="*/ 0 w 139953"/>
              <a:gd name="connsiteY5" fmla="*/ 4787 h 143662"/>
              <a:gd name="connsiteX6" fmla="*/ 0 w 139953"/>
              <a:gd name="connsiteY6" fmla="*/ 0 h 143662"/>
              <a:gd name="connsiteX7" fmla="*/ 134340 w 139953"/>
              <a:gd name="connsiteY7" fmla="*/ 0 h 143662"/>
              <a:gd name="connsiteX8" fmla="*/ 135978 w 139953"/>
              <a:gd name="connsiteY8" fmla="*/ 46024 h 143662"/>
              <a:gd name="connsiteX9" fmla="*/ 127647 w 139953"/>
              <a:gd name="connsiteY9" fmla="*/ 46024 h 143662"/>
              <a:gd name="connsiteX10" fmla="*/ 118173 w 139953"/>
              <a:gd name="connsiteY10" fmla="*/ 21920 h 143662"/>
              <a:gd name="connsiteX11" fmla="*/ 78587 w 139953"/>
              <a:gd name="connsiteY11" fmla="*/ 4787 h 143662"/>
              <a:gd name="connsiteX12" fmla="*/ 56133 w 139953"/>
              <a:gd name="connsiteY12" fmla="*/ 4787 h 143662"/>
              <a:gd name="connsiteX13" fmla="*/ 56133 w 139953"/>
              <a:gd name="connsiteY13" fmla="*/ 62306 h 143662"/>
              <a:gd name="connsiteX14" fmla="*/ 71462 w 139953"/>
              <a:gd name="connsiteY14" fmla="*/ 62306 h 143662"/>
              <a:gd name="connsiteX15" fmla="*/ 87909 w 139953"/>
              <a:gd name="connsiteY15" fmla="*/ 56146 h 143662"/>
              <a:gd name="connsiteX16" fmla="*/ 95872 w 139953"/>
              <a:gd name="connsiteY16" fmla="*/ 36156 h 143662"/>
              <a:gd name="connsiteX17" fmla="*/ 103962 w 139953"/>
              <a:gd name="connsiteY17" fmla="*/ 36156 h 143662"/>
              <a:gd name="connsiteX18" fmla="*/ 103962 w 139953"/>
              <a:gd name="connsiteY18" fmla="*/ 93675 h 143662"/>
              <a:gd name="connsiteX19" fmla="*/ 95872 w 139953"/>
              <a:gd name="connsiteY19" fmla="*/ 93675 h 143662"/>
              <a:gd name="connsiteX20" fmla="*/ 92570 w 139953"/>
              <a:gd name="connsiteY20" fmla="*/ 78473 h 143662"/>
              <a:gd name="connsiteX21" fmla="*/ 71462 w 139953"/>
              <a:gd name="connsiteY21" fmla="*/ 67119 h 143662"/>
              <a:gd name="connsiteX22" fmla="*/ 56133 w 139953"/>
              <a:gd name="connsiteY22" fmla="*/ 67119 h 143662"/>
              <a:gd name="connsiteX23" fmla="*/ 56133 w 139953"/>
              <a:gd name="connsiteY23" fmla="*/ 138874 h 143662"/>
              <a:gd name="connsiteX24" fmla="*/ 78587 w 139953"/>
              <a:gd name="connsiteY24" fmla="*/ 138874 h 143662"/>
              <a:gd name="connsiteX25" fmla="*/ 119291 w 139953"/>
              <a:gd name="connsiteY25" fmla="*/ 121069 h 143662"/>
              <a:gd name="connsiteX26" fmla="*/ 132016 w 139953"/>
              <a:gd name="connsiteY26" fmla="*/ 96151 h 143662"/>
              <a:gd name="connsiteX27" fmla="*/ 139953 w 139953"/>
              <a:gd name="connsiteY27" fmla="*/ 96151 h 143662"/>
              <a:gd name="connsiteX28" fmla="*/ 137617 w 139953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953" h="143662">
                <a:moveTo>
                  <a:pt x="137617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20116" y="138874"/>
                </a:lnTo>
                <a:lnTo>
                  <a:pt x="20116" y="4787"/>
                </a:lnTo>
                <a:lnTo>
                  <a:pt x="0" y="4787"/>
                </a:lnTo>
                <a:lnTo>
                  <a:pt x="0" y="0"/>
                </a:lnTo>
                <a:lnTo>
                  <a:pt x="134340" y="0"/>
                </a:lnTo>
                <a:lnTo>
                  <a:pt x="135978" y="46024"/>
                </a:lnTo>
                <a:lnTo>
                  <a:pt x="127647" y="46024"/>
                </a:lnTo>
                <a:cubicBezTo>
                  <a:pt x="126949" y="39712"/>
                  <a:pt x="123926" y="29857"/>
                  <a:pt x="118173" y="21920"/>
                </a:cubicBezTo>
                <a:cubicBezTo>
                  <a:pt x="113652" y="15341"/>
                  <a:pt x="102565" y="4787"/>
                  <a:pt x="78587" y="4787"/>
                </a:cubicBezTo>
                <a:lnTo>
                  <a:pt x="56133" y="4787"/>
                </a:lnTo>
                <a:lnTo>
                  <a:pt x="56133" y="62306"/>
                </a:lnTo>
                <a:lnTo>
                  <a:pt x="71462" y="62306"/>
                </a:lnTo>
                <a:cubicBezTo>
                  <a:pt x="77520" y="62306"/>
                  <a:pt x="82575" y="61226"/>
                  <a:pt x="87909" y="56146"/>
                </a:cubicBezTo>
                <a:cubicBezTo>
                  <a:pt x="93535" y="50673"/>
                  <a:pt x="95872" y="42862"/>
                  <a:pt x="95872" y="36156"/>
                </a:cubicBezTo>
                <a:lnTo>
                  <a:pt x="103962" y="36156"/>
                </a:lnTo>
                <a:lnTo>
                  <a:pt x="103962" y="93675"/>
                </a:lnTo>
                <a:lnTo>
                  <a:pt x="95872" y="93675"/>
                </a:lnTo>
                <a:cubicBezTo>
                  <a:pt x="95872" y="89014"/>
                  <a:pt x="94907" y="82854"/>
                  <a:pt x="92570" y="78473"/>
                </a:cubicBezTo>
                <a:cubicBezTo>
                  <a:pt x="86817" y="67525"/>
                  <a:pt x="75857" y="67119"/>
                  <a:pt x="71462" y="67119"/>
                </a:cubicBezTo>
                <a:lnTo>
                  <a:pt x="56133" y="67119"/>
                </a:lnTo>
                <a:lnTo>
                  <a:pt x="56133" y="138874"/>
                </a:lnTo>
                <a:lnTo>
                  <a:pt x="78587" y="138874"/>
                </a:lnTo>
                <a:cubicBezTo>
                  <a:pt x="96964" y="138874"/>
                  <a:pt x="111328" y="130124"/>
                  <a:pt x="119291" y="121069"/>
                </a:cubicBezTo>
                <a:cubicBezTo>
                  <a:pt x="125983" y="113538"/>
                  <a:pt x="130644" y="103543"/>
                  <a:pt x="132016" y="96151"/>
                </a:cubicBezTo>
                <a:lnTo>
                  <a:pt x="139953" y="96151"/>
                </a:lnTo>
                <a:lnTo>
                  <a:pt x="137617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172089" y="948358"/>
            <a:ext cx="191312" cy="143662"/>
          </a:xfrm>
          <a:custGeom>
            <a:avLst/>
            <a:gdLst>
              <a:gd name="connsiteX0" fmla="*/ 191312 w 191312"/>
              <a:gd name="connsiteY0" fmla="*/ 143662 h 143662"/>
              <a:gd name="connsiteX1" fmla="*/ 115455 w 191312"/>
              <a:gd name="connsiteY1" fmla="*/ 143662 h 143662"/>
              <a:gd name="connsiteX2" fmla="*/ 115455 w 191312"/>
              <a:gd name="connsiteY2" fmla="*/ 138874 h 143662"/>
              <a:gd name="connsiteX3" fmla="*/ 135178 w 191312"/>
              <a:gd name="connsiteY3" fmla="*/ 138874 h 143662"/>
              <a:gd name="connsiteX4" fmla="*/ 135178 w 191312"/>
              <a:gd name="connsiteY4" fmla="*/ 11645 h 143662"/>
              <a:gd name="connsiteX5" fmla="*/ 84086 w 191312"/>
              <a:gd name="connsiteY5" fmla="*/ 143662 h 143662"/>
              <a:gd name="connsiteX6" fmla="*/ 79413 w 191312"/>
              <a:gd name="connsiteY6" fmla="*/ 143662 h 143662"/>
              <a:gd name="connsiteX7" fmla="*/ 27647 w 191312"/>
              <a:gd name="connsiteY7" fmla="*/ 11645 h 143662"/>
              <a:gd name="connsiteX8" fmla="*/ 27647 w 191312"/>
              <a:gd name="connsiteY8" fmla="*/ 110794 h 143662"/>
              <a:gd name="connsiteX9" fmla="*/ 32308 w 191312"/>
              <a:gd name="connsiteY9" fmla="*/ 132994 h 143662"/>
              <a:gd name="connsiteX10" fmla="*/ 46012 w 191312"/>
              <a:gd name="connsiteY10" fmla="*/ 138874 h 143662"/>
              <a:gd name="connsiteX11" fmla="*/ 46012 w 191312"/>
              <a:gd name="connsiteY11" fmla="*/ 143662 h 143662"/>
              <a:gd name="connsiteX12" fmla="*/ 0 w 191312"/>
              <a:gd name="connsiteY12" fmla="*/ 143662 h 143662"/>
              <a:gd name="connsiteX13" fmla="*/ 0 w 191312"/>
              <a:gd name="connsiteY13" fmla="*/ 138874 h 143662"/>
              <a:gd name="connsiteX14" fmla="*/ 14655 w 191312"/>
              <a:gd name="connsiteY14" fmla="*/ 132295 h 143662"/>
              <a:gd name="connsiteX15" fmla="*/ 20281 w 191312"/>
              <a:gd name="connsiteY15" fmla="*/ 109842 h 143662"/>
              <a:gd name="connsiteX16" fmla="*/ 20281 w 191312"/>
              <a:gd name="connsiteY16" fmla="*/ 26568 h 143662"/>
              <a:gd name="connsiteX17" fmla="*/ 16014 w 191312"/>
              <a:gd name="connsiteY17" fmla="*/ 8763 h 143662"/>
              <a:gd name="connsiteX18" fmla="*/ 1231 w 191312"/>
              <a:gd name="connsiteY18" fmla="*/ 4787 h 143662"/>
              <a:gd name="connsiteX19" fmla="*/ 1231 w 191312"/>
              <a:gd name="connsiteY19" fmla="*/ 0 h 143662"/>
              <a:gd name="connsiteX20" fmla="*/ 59728 w 191312"/>
              <a:gd name="connsiteY20" fmla="*/ 0 h 143662"/>
              <a:gd name="connsiteX21" fmla="*/ 96405 w 191312"/>
              <a:gd name="connsiteY21" fmla="*/ 92049 h 143662"/>
              <a:gd name="connsiteX22" fmla="*/ 132842 w 191312"/>
              <a:gd name="connsiteY22" fmla="*/ 0 h 143662"/>
              <a:gd name="connsiteX23" fmla="*/ 191312 w 191312"/>
              <a:gd name="connsiteY23" fmla="*/ 0 h 143662"/>
              <a:gd name="connsiteX24" fmla="*/ 191312 w 191312"/>
              <a:gd name="connsiteY24" fmla="*/ 4787 h 143662"/>
              <a:gd name="connsiteX25" fmla="*/ 171196 w 191312"/>
              <a:gd name="connsiteY25" fmla="*/ 4787 h 143662"/>
              <a:gd name="connsiteX26" fmla="*/ 171196 w 191312"/>
              <a:gd name="connsiteY26" fmla="*/ 138874 h 143662"/>
              <a:gd name="connsiteX27" fmla="*/ 191312 w 191312"/>
              <a:gd name="connsiteY27" fmla="*/ 138874 h 143662"/>
              <a:gd name="connsiteX28" fmla="*/ 191312 w 19131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91312" h="143662">
                <a:moveTo>
                  <a:pt x="191312" y="143662"/>
                </a:moveTo>
                <a:lnTo>
                  <a:pt x="115455" y="143662"/>
                </a:lnTo>
                <a:lnTo>
                  <a:pt x="115455" y="138874"/>
                </a:lnTo>
                <a:lnTo>
                  <a:pt x="135178" y="138874"/>
                </a:lnTo>
                <a:lnTo>
                  <a:pt x="135178" y="11645"/>
                </a:lnTo>
                <a:lnTo>
                  <a:pt x="84086" y="143662"/>
                </a:lnTo>
                <a:lnTo>
                  <a:pt x="79413" y="143662"/>
                </a:lnTo>
                <a:lnTo>
                  <a:pt x="27647" y="11645"/>
                </a:lnTo>
                <a:lnTo>
                  <a:pt x="27647" y="110794"/>
                </a:lnTo>
                <a:cubicBezTo>
                  <a:pt x="27647" y="126542"/>
                  <a:pt x="30949" y="131216"/>
                  <a:pt x="32308" y="132994"/>
                </a:cubicBezTo>
                <a:cubicBezTo>
                  <a:pt x="36029" y="137515"/>
                  <a:pt x="40678" y="138734"/>
                  <a:pt x="46012" y="138874"/>
                </a:cubicBezTo>
                <a:lnTo>
                  <a:pt x="46012" y="143662"/>
                </a:lnTo>
                <a:lnTo>
                  <a:pt x="0" y="143662"/>
                </a:lnTo>
                <a:lnTo>
                  <a:pt x="0" y="138874"/>
                </a:lnTo>
                <a:cubicBezTo>
                  <a:pt x="4241" y="138455"/>
                  <a:pt x="10261" y="137083"/>
                  <a:pt x="14655" y="132295"/>
                </a:cubicBezTo>
                <a:cubicBezTo>
                  <a:pt x="19316" y="126822"/>
                  <a:pt x="20281" y="116687"/>
                  <a:pt x="20281" y="109842"/>
                </a:cubicBezTo>
                <a:lnTo>
                  <a:pt x="20281" y="26568"/>
                </a:lnTo>
                <a:cubicBezTo>
                  <a:pt x="20281" y="14655"/>
                  <a:pt x="18618" y="10960"/>
                  <a:pt x="16014" y="8763"/>
                </a:cubicBezTo>
                <a:cubicBezTo>
                  <a:pt x="13563" y="6858"/>
                  <a:pt x="8623" y="5207"/>
                  <a:pt x="1231" y="4787"/>
                </a:cubicBezTo>
                <a:lnTo>
                  <a:pt x="1231" y="0"/>
                </a:lnTo>
                <a:lnTo>
                  <a:pt x="59728" y="0"/>
                </a:lnTo>
                <a:lnTo>
                  <a:pt x="96405" y="92049"/>
                </a:lnTo>
                <a:lnTo>
                  <a:pt x="132842" y="0"/>
                </a:lnTo>
                <a:lnTo>
                  <a:pt x="191312" y="0"/>
                </a:lnTo>
                <a:lnTo>
                  <a:pt x="191312" y="4787"/>
                </a:lnTo>
                <a:lnTo>
                  <a:pt x="171196" y="4787"/>
                </a:lnTo>
                <a:lnTo>
                  <a:pt x="171196" y="138874"/>
                </a:lnTo>
                <a:lnTo>
                  <a:pt x="191312" y="138874"/>
                </a:lnTo>
                <a:lnTo>
                  <a:pt x="19131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399987" y="948358"/>
            <a:ext cx="139852" cy="143662"/>
          </a:xfrm>
          <a:custGeom>
            <a:avLst/>
            <a:gdLst>
              <a:gd name="connsiteX0" fmla="*/ 137642 w 139852"/>
              <a:gd name="connsiteY0" fmla="*/ 143662 h 143662"/>
              <a:gd name="connsiteX1" fmla="*/ 0 w 139852"/>
              <a:gd name="connsiteY1" fmla="*/ 143662 h 143662"/>
              <a:gd name="connsiteX2" fmla="*/ 0 w 139852"/>
              <a:gd name="connsiteY2" fmla="*/ 138874 h 143662"/>
              <a:gd name="connsiteX3" fmla="*/ 19989 w 139852"/>
              <a:gd name="connsiteY3" fmla="*/ 138874 h 143662"/>
              <a:gd name="connsiteX4" fmla="*/ 19989 w 139852"/>
              <a:gd name="connsiteY4" fmla="*/ 4787 h 143662"/>
              <a:gd name="connsiteX5" fmla="*/ 0 w 139852"/>
              <a:gd name="connsiteY5" fmla="*/ 4787 h 143662"/>
              <a:gd name="connsiteX6" fmla="*/ 0 w 139852"/>
              <a:gd name="connsiteY6" fmla="*/ 0 h 143662"/>
              <a:gd name="connsiteX7" fmla="*/ 134213 w 139852"/>
              <a:gd name="connsiteY7" fmla="*/ 0 h 143662"/>
              <a:gd name="connsiteX8" fmla="*/ 135877 w 139852"/>
              <a:gd name="connsiteY8" fmla="*/ 46024 h 143662"/>
              <a:gd name="connsiteX9" fmla="*/ 127495 w 139852"/>
              <a:gd name="connsiteY9" fmla="*/ 46024 h 143662"/>
              <a:gd name="connsiteX10" fmla="*/ 118198 w 139852"/>
              <a:gd name="connsiteY10" fmla="*/ 21920 h 143662"/>
              <a:gd name="connsiteX11" fmla="*/ 78486 w 139852"/>
              <a:gd name="connsiteY11" fmla="*/ 4787 h 143662"/>
              <a:gd name="connsiteX12" fmla="*/ 56159 w 139852"/>
              <a:gd name="connsiteY12" fmla="*/ 4787 h 143662"/>
              <a:gd name="connsiteX13" fmla="*/ 56159 w 139852"/>
              <a:gd name="connsiteY13" fmla="*/ 62306 h 143662"/>
              <a:gd name="connsiteX14" fmla="*/ 71488 w 139852"/>
              <a:gd name="connsiteY14" fmla="*/ 62306 h 143662"/>
              <a:gd name="connsiteX15" fmla="*/ 87782 w 139852"/>
              <a:gd name="connsiteY15" fmla="*/ 56146 h 143662"/>
              <a:gd name="connsiteX16" fmla="*/ 95872 w 139852"/>
              <a:gd name="connsiteY16" fmla="*/ 36156 h 143662"/>
              <a:gd name="connsiteX17" fmla="*/ 103809 w 139852"/>
              <a:gd name="connsiteY17" fmla="*/ 36156 h 143662"/>
              <a:gd name="connsiteX18" fmla="*/ 103809 w 139852"/>
              <a:gd name="connsiteY18" fmla="*/ 93675 h 143662"/>
              <a:gd name="connsiteX19" fmla="*/ 95872 w 139852"/>
              <a:gd name="connsiteY19" fmla="*/ 93675 h 143662"/>
              <a:gd name="connsiteX20" fmla="*/ 92443 w 139852"/>
              <a:gd name="connsiteY20" fmla="*/ 78473 h 143662"/>
              <a:gd name="connsiteX21" fmla="*/ 71488 w 139852"/>
              <a:gd name="connsiteY21" fmla="*/ 67119 h 143662"/>
              <a:gd name="connsiteX22" fmla="*/ 56159 w 139852"/>
              <a:gd name="connsiteY22" fmla="*/ 67119 h 143662"/>
              <a:gd name="connsiteX23" fmla="*/ 56159 w 139852"/>
              <a:gd name="connsiteY23" fmla="*/ 138874 h 143662"/>
              <a:gd name="connsiteX24" fmla="*/ 78486 w 139852"/>
              <a:gd name="connsiteY24" fmla="*/ 138874 h 143662"/>
              <a:gd name="connsiteX25" fmla="*/ 119164 w 139852"/>
              <a:gd name="connsiteY25" fmla="*/ 121069 h 143662"/>
              <a:gd name="connsiteX26" fmla="*/ 131889 w 139852"/>
              <a:gd name="connsiteY26" fmla="*/ 96151 h 143662"/>
              <a:gd name="connsiteX27" fmla="*/ 139852 w 139852"/>
              <a:gd name="connsiteY27" fmla="*/ 96151 h 143662"/>
              <a:gd name="connsiteX28" fmla="*/ 137642 w 139852"/>
              <a:gd name="connsiteY28" fmla="*/ 143662 h 1436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</a:cxnLst>
            <a:rect l="l" t="t" r="r" b="b"/>
            <a:pathLst>
              <a:path w="139852" h="143662">
                <a:moveTo>
                  <a:pt x="137642" y="143662"/>
                </a:moveTo>
                <a:lnTo>
                  <a:pt x="0" y="143662"/>
                </a:lnTo>
                <a:lnTo>
                  <a:pt x="0" y="138874"/>
                </a:lnTo>
                <a:lnTo>
                  <a:pt x="19989" y="138874"/>
                </a:lnTo>
                <a:lnTo>
                  <a:pt x="19989" y="4787"/>
                </a:lnTo>
                <a:lnTo>
                  <a:pt x="0" y="4787"/>
                </a:lnTo>
                <a:lnTo>
                  <a:pt x="0" y="0"/>
                </a:lnTo>
                <a:lnTo>
                  <a:pt x="134213" y="0"/>
                </a:lnTo>
                <a:lnTo>
                  <a:pt x="135877" y="46024"/>
                </a:lnTo>
                <a:lnTo>
                  <a:pt x="127495" y="46024"/>
                </a:lnTo>
                <a:cubicBezTo>
                  <a:pt x="126822" y="39712"/>
                  <a:pt x="123799" y="29857"/>
                  <a:pt x="118198" y="21920"/>
                </a:cubicBezTo>
                <a:cubicBezTo>
                  <a:pt x="113538" y="15341"/>
                  <a:pt x="102450" y="4787"/>
                  <a:pt x="78486" y="4787"/>
                </a:cubicBezTo>
                <a:lnTo>
                  <a:pt x="56159" y="4787"/>
                </a:lnTo>
                <a:lnTo>
                  <a:pt x="56159" y="62306"/>
                </a:lnTo>
                <a:lnTo>
                  <a:pt x="71488" y="62306"/>
                </a:lnTo>
                <a:cubicBezTo>
                  <a:pt x="77368" y="62306"/>
                  <a:pt x="82448" y="61226"/>
                  <a:pt x="87782" y="56146"/>
                </a:cubicBezTo>
                <a:cubicBezTo>
                  <a:pt x="93395" y="50673"/>
                  <a:pt x="95872" y="42862"/>
                  <a:pt x="95872" y="36156"/>
                </a:cubicBezTo>
                <a:lnTo>
                  <a:pt x="103809" y="36156"/>
                </a:lnTo>
                <a:lnTo>
                  <a:pt x="103809" y="93675"/>
                </a:lnTo>
                <a:lnTo>
                  <a:pt x="95872" y="93675"/>
                </a:lnTo>
                <a:cubicBezTo>
                  <a:pt x="95872" y="89014"/>
                  <a:pt x="94780" y="82854"/>
                  <a:pt x="92443" y="78473"/>
                </a:cubicBezTo>
                <a:cubicBezTo>
                  <a:pt x="86817" y="67525"/>
                  <a:pt x="75882" y="67119"/>
                  <a:pt x="71488" y="67119"/>
                </a:cubicBezTo>
                <a:lnTo>
                  <a:pt x="56159" y="67119"/>
                </a:lnTo>
                <a:lnTo>
                  <a:pt x="56159" y="138874"/>
                </a:lnTo>
                <a:lnTo>
                  <a:pt x="78486" y="138874"/>
                </a:lnTo>
                <a:cubicBezTo>
                  <a:pt x="96812" y="138874"/>
                  <a:pt x="111201" y="130124"/>
                  <a:pt x="119164" y="121069"/>
                </a:cubicBezTo>
                <a:cubicBezTo>
                  <a:pt x="125857" y="113538"/>
                  <a:pt x="130517" y="103543"/>
                  <a:pt x="131889" y="96151"/>
                </a:cubicBezTo>
                <a:lnTo>
                  <a:pt x="139852" y="96151"/>
                </a:lnTo>
                <a:lnTo>
                  <a:pt x="137642" y="143662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33851" y="948366"/>
            <a:ext cx="136245" cy="145440"/>
          </a:xfrm>
          <a:custGeom>
            <a:avLst/>
            <a:gdLst>
              <a:gd name="connsiteX0" fmla="*/ 79146 w 136245"/>
              <a:gd name="connsiteY0" fmla="*/ 145440 h 145440"/>
              <a:gd name="connsiteX1" fmla="*/ 28079 w 136245"/>
              <a:gd name="connsiteY1" fmla="*/ 127508 h 145440"/>
              <a:gd name="connsiteX2" fmla="*/ 20383 w 136245"/>
              <a:gd name="connsiteY2" fmla="*/ 96278 h 145440"/>
              <a:gd name="connsiteX3" fmla="*/ 20383 w 136245"/>
              <a:gd name="connsiteY3" fmla="*/ 4787 h 145440"/>
              <a:gd name="connsiteX4" fmla="*/ 0 w 136245"/>
              <a:gd name="connsiteY4" fmla="*/ 4787 h 145440"/>
              <a:gd name="connsiteX5" fmla="*/ 0 w 136245"/>
              <a:gd name="connsiteY5" fmla="*/ 0 h 145440"/>
              <a:gd name="connsiteX6" fmla="*/ 75996 w 136245"/>
              <a:gd name="connsiteY6" fmla="*/ 0 h 145440"/>
              <a:gd name="connsiteX7" fmla="*/ 75996 w 136245"/>
              <a:gd name="connsiteY7" fmla="*/ 4787 h 145440"/>
              <a:gd name="connsiteX8" fmla="*/ 56426 w 136245"/>
              <a:gd name="connsiteY8" fmla="*/ 4787 h 145440"/>
              <a:gd name="connsiteX9" fmla="*/ 56426 w 136245"/>
              <a:gd name="connsiteY9" fmla="*/ 106121 h 145440"/>
              <a:gd name="connsiteX10" fmla="*/ 63398 w 136245"/>
              <a:gd name="connsiteY10" fmla="*/ 130111 h 145440"/>
              <a:gd name="connsiteX11" fmla="*/ 89141 w 136245"/>
              <a:gd name="connsiteY11" fmla="*/ 138201 h 145440"/>
              <a:gd name="connsiteX12" fmla="*/ 119126 w 136245"/>
              <a:gd name="connsiteY12" fmla="*/ 127228 h 145440"/>
              <a:gd name="connsiteX13" fmla="*/ 128854 w 136245"/>
              <a:gd name="connsiteY13" fmla="*/ 97231 h 145440"/>
              <a:gd name="connsiteX14" fmla="*/ 128854 w 136245"/>
              <a:gd name="connsiteY14" fmla="*/ 4787 h 145440"/>
              <a:gd name="connsiteX15" fmla="*/ 136245 w 136245"/>
              <a:gd name="connsiteY15" fmla="*/ 4787 h 145440"/>
              <a:gd name="connsiteX16" fmla="*/ 136245 w 136245"/>
              <a:gd name="connsiteY16" fmla="*/ 99555 h 145440"/>
              <a:gd name="connsiteX17" fmla="*/ 129273 w 136245"/>
              <a:gd name="connsiteY17" fmla="*/ 125450 h 145440"/>
              <a:gd name="connsiteX18" fmla="*/ 79146 w 136245"/>
              <a:gd name="connsiteY18" fmla="*/ 145440 h 1454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136245" h="145440">
                <a:moveTo>
                  <a:pt x="79146" y="145440"/>
                </a:moveTo>
                <a:cubicBezTo>
                  <a:pt x="47370" y="145440"/>
                  <a:pt x="32981" y="133388"/>
                  <a:pt x="28079" y="127508"/>
                </a:cubicBezTo>
                <a:cubicBezTo>
                  <a:pt x="19024" y="116966"/>
                  <a:pt x="20383" y="105575"/>
                  <a:pt x="20383" y="96278"/>
                </a:cubicBezTo>
                <a:lnTo>
                  <a:pt x="20383" y="4787"/>
                </a:lnTo>
                <a:lnTo>
                  <a:pt x="0" y="4787"/>
                </a:lnTo>
                <a:lnTo>
                  <a:pt x="0" y="0"/>
                </a:lnTo>
                <a:lnTo>
                  <a:pt x="75996" y="0"/>
                </a:lnTo>
                <a:lnTo>
                  <a:pt x="75996" y="4787"/>
                </a:lnTo>
                <a:lnTo>
                  <a:pt x="56426" y="4787"/>
                </a:lnTo>
                <a:lnTo>
                  <a:pt x="56426" y="106121"/>
                </a:lnTo>
                <a:cubicBezTo>
                  <a:pt x="56426" y="116001"/>
                  <a:pt x="57099" y="124358"/>
                  <a:pt x="63398" y="130111"/>
                </a:cubicBezTo>
                <a:cubicBezTo>
                  <a:pt x="69024" y="135166"/>
                  <a:pt x="79146" y="138201"/>
                  <a:pt x="89141" y="138201"/>
                </a:cubicBezTo>
                <a:cubicBezTo>
                  <a:pt x="96837" y="138201"/>
                  <a:pt x="109156" y="136690"/>
                  <a:pt x="119126" y="127228"/>
                </a:cubicBezTo>
                <a:cubicBezTo>
                  <a:pt x="129552" y="117652"/>
                  <a:pt x="128854" y="107911"/>
                  <a:pt x="128854" y="97231"/>
                </a:cubicBezTo>
                <a:lnTo>
                  <a:pt x="128854" y="4787"/>
                </a:lnTo>
                <a:lnTo>
                  <a:pt x="136245" y="4787"/>
                </a:lnTo>
                <a:lnTo>
                  <a:pt x="136245" y="99555"/>
                </a:lnTo>
                <a:cubicBezTo>
                  <a:pt x="136245" y="108330"/>
                  <a:pt x="135572" y="116674"/>
                  <a:pt x="129273" y="125450"/>
                </a:cubicBezTo>
                <a:cubicBezTo>
                  <a:pt x="121196" y="136410"/>
                  <a:pt x="105867" y="145440"/>
                  <a:pt x="79146" y="145440"/>
                </a:cubicBez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46281" y="948211"/>
            <a:ext cx="40411" cy="4940"/>
          </a:xfrm>
          <a:custGeom>
            <a:avLst/>
            <a:gdLst>
              <a:gd name="connsiteX0" fmla="*/ 40411 w 40411"/>
              <a:gd name="connsiteY0" fmla="*/ 4940 h 4940"/>
              <a:gd name="connsiteX1" fmla="*/ 23812 w 40411"/>
              <a:gd name="connsiteY1" fmla="*/ 4940 h 4940"/>
              <a:gd name="connsiteX2" fmla="*/ 16421 w 40411"/>
              <a:gd name="connsiteY2" fmla="*/ 4940 h 4940"/>
              <a:gd name="connsiteX3" fmla="*/ 0 w 40411"/>
              <a:gd name="connsiteY3" fmla="*/ 4940 h 4940"/>
              <a:gd name="connsiteX4" fmla="*/ 0 w 40411"/>
              <a:gd name="connsiteY4" fmla="*/ 0 h 4940"/>
              <a:gd name="connsiteX5" fmla="*/ 40411 w 40411"/>
              <a:gd name="connsiteY5" fmla="*/ 0 h 4940"/>
              <a:gd name="connsiteX6" fmla="*/ 40411 w 40411"/>
              <a:gd name="connsiteY6" fmla="*/ 4940 h 49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40411" h="4940">
                <a:moveTo>
                  <a:pt x="40411" y="4940"/>
                </a:moveTo>
                <a:lnTo>
                  <a:pt x="23812" y="4940"/>
                </a:lnTo>
                <a:lnTo>
                  <a:pt x="16421" y="4940"/>
                </a:lnTo>
                <a:lnTo>
                  <a:pt x="0" y="4940"/>
                </a:lnTo>
                <a:lnTo>
                  <a:pt x="0" y="0"/>
                </a:lnTo>
                <a:lnTo>
                  <a:pt x="40411" y="0"/>
                </a:lnTo>
                <a:lnTo>
                  <a:pt x="40411" y="4940"/>
                </a:lnTo>
              </a:path>
            </a:pathLst>
          </a:custGeom>
          <a:solidFill>
            <a:srgbClr val="26252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63266" y="1180414"/>
            <a:ext cx="67170" cy="71221"/>
          </a:xfrm>
          <a:custGeom>
            <a:avLst/>
            <a:gdLst>
              <a:gd name="connsiteX0" fmla="*/ 67170 w 67170"/>
              <a:gd name="connsiteY0" fmla="*/ 40144 h 71221"/>
              <a:gd name="connsiteX1" fmla="*/ 67170 w 67170"/>
              <a:gd name="connsiteY1" fmla="*/ 42125 h 71221"/>
              <a:gd name="connsiteX2" fmla="*/ 60693 w 67170"/>
              <a:gd name="connsiteY2" fmla="*/ 44170 h 71221"/>
              <a:gd name="connsiteX3" fmla="*/ 58788 w 67170"/>
              <a:gd name="connsiteY3" fmla="*/ 51282 h 71221"/>
              <a:gd name="connsiteX4" fmla="*/ 58788 w 67170"/>
              <a:gd name="connsiteY4" fmla="*/ 69532 h 71221"/>
              <a:gd name="connsiteX5" fmla="*/ 49911 w 67170"/>
              <a:gd name="connsiteY5" fmla="*/ 70700 h 71221"/>
              <a:gd name="connsiteX6" fmla="*/ 39814 w 67170"/>
              <a:gd name="connsiteY6" fmla="*/ 71221 h 71221"/>
              <a:gd name="connsiteX7" fmla="*/ 10515 w 67170"/>
              <a:gd name="connsiteY7" fmla="*/ 61963 h 71221"/>
              <a:gd name="connsiteX8" fmla="*/ 0 w 67170"/>
              <a:gd name="connsiteY8" fmla="*/ 37541 h 71221"/>
              <a:gd name="connsiteX9" fmla="*/ 4610 w 67170"/>
              <a:gd name="connsiteY9" fmla="*/ 18465 h 71221"/>
              <a:gd name="connsiteX10" fmla="*/ 17462 w 67170"/>
              <a:gd name="connsiteY10" fmla="*/ 4965 h 71221"/>
              <a:gd name="connsiteX11" fmla="*/ 34975 w 67170"/>
              <a:gd name="connsiteY11" fmla="*/ 0 h 71221"/>
              <a:gd name="connsiteX12" fmla="*/ 47053 w 67170"/>
              <a:gd name="connsiteY12" fmla="*/ 1943 h 71221"/>
              <a:gd name="connsiteX13" fmla="*/ 53403 w 67170"/>
              <a:gd name="connsiteY13" fmla="*/ 3175 h 71221"/>
              <a:gd name="connsiteX14" fmla="*/ 57226 w 67170"/>
              <a:gd name="connsiteY14" fmla="*/ 914 h 71221"/>
              <a:gd name="connsiteX15" fmla="*/ 59359 w 67170"/>
              <a:gd name="connsiteY15" fmla="*/ 914 h 71221"/>
              <a:gd name="connsiteX16" fmla="*/ 59359 w 67170"/>
              <a:gd name="connsiteY16" fmla="*/ 20916 h 71221"/>
              <a:gd name="connsiteX17" fmla="*/ 57467 w 67170"/>
              <a:gd name="connsiteY17" fmla="*/ 20916 h 71221"/>
              <a:gd name="connsiteX18" fmla="*/ 49911 w 67170"/>
              <a:gd name="connsiteY18" fmla="*/ 7594 h 71221"/>
              <a:gd name="connsiteX19" fmla="*/ 34975 w 67170"/>
              <a:gd name="connsiteY19" fmla="*/ 2590 h 71221"/>
              <a:gd name="connsiteX20" fmla="*/ 17284 w 67170"/>
              <a:gd name="connsiteY20" fmla="*/ 11175 h 71221"/>
              <a:gd name="connsiteX21" fmla="*/ 10413 w 67170"/>
              <a:gd name="connsiteY21" fmla="*/ 33388 h 71221"/>
              <a:gd name="connsiteX22" fmla="*/ 18351 w 67170"/>
              <a:gd name="connsiteY22" fmla="*/ 58140 h 71221"/>
              <a:gd name="connsiteX23" fmla="*/ 38366 w 67170"/>
              <a:gd name="connsiteY23" fmla="*/ 67970 h 71221"/>
              <a:gd name="connsiteX24" fmla="*/ 49783 w 67170"/>
              <a:gd name="connsiteY24" fmla="*/ 60731 h 71221"/>
              <a:gd name="connsiteX25" fmla="*/ 49783 w 67170"/>
              <a:gd name="connsiteY25" fmla="*/ 53365 h 71221"/>
              <a:gd name="connsiteX26" fmla="*/ 48120 w 67170"/>
              <a:gd name="connsiteY26" fmla="*/ 44615 h 71221"/>
              <a:gd name="connsiteX27" fmla="*/ 42291 w 67170"/>
              <a:gd name="connsiteY27" fmla="*/ 42125 h 71221"/>
              <a:gd name="connsiteX28" fmla="*/ 39687 w 67170"/>
              <a:gd name="connsiteY28" fmla="*/ 42125 h 71221"/>
              <a:gd name="connsiteX29" fmla="*/ 39687 w 67170"/>
              <a:gd name="connsiteY29" fmla="*/ 40144 h 71221"/>
              <a:gd name="connsiteX30" fmla="*/ 67170 w 67170"/>
              <a:gd name="connsiteY30" fmla="*/ 40144 h 71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67170" h="71221">
                <a:moveTo>
                  <a:pt x="67170" y="40144"/>
                </a:moveTo>
                <a:lnTo>
                  <a:pt x="67170" y="42125"/>
                </a:lnTo>
                <a:cubicBezTo>
                  <a:pt x="64173" y="42125"/>
                  <a:pt x="62014" y="42799"/>
                  <a:pt x="60693" y="44170"/>
                </a:cubicBezTo>
                <a:cubicBezTo>
                  <a:pt x="59436" y="45542"/>
                  <a:pt x="58788" y="47917"/>
                  <a:pt x="58788" y="51282"/>
                </a:cubicBezTo>
                <a:lnTo>
                  <a:pt x="58788" y="69532"/>
                </a:lnTo>
                <a:cubicBezTo>
                  <a:pt x="57200" y="69951"/>
                  <a:pt x="54241" y="70358"/>
                  <a:pt x="49911" y="70700"/>
                </a:cubicBezTo>
                <a:cubicBezTo>
                  <a:pt x="45567" y="71043"/>
                  <a:pt x="42214" y="71221"/>
                  <a:pt x="39814" y="71221"/>
                </a:cubicBezTo>
                <a:cubicBezTo>
                  <a:pt x="27279" y="71221"/>
                  <a:pt x="17513" y="68122"/>
                  <a:pt x="10515" y="61963"/>
                </a:cubicBezTo>
                <a:cubicBezTo>
                  <a:pt x="3517" y="55791"/>
                  <a:pt x="0" y="47650"/>
                  <a:pt x="0" y="37541"/>
                </a:cubicBezTo>
                <a:cubicBezTo>
                  <a:pt x="0" y="30492"/>
                  <a:pt x="1536" y="24130"/>
                  <a:pt x="4610" y="18465"/>
                </a:cubicBezTo>
                <a:cubicBezTo>
                  <a:pt x="7658" y="12763"/>
                  <a:pt x="11925" y="8280"/>
                  <a:pt x="17462" y="4965"/>
                </a:cubicBezTo>
                <a:cubicBezTo>
                  <a:pt x="22948" y="1650"/>
                  <a:pt x="28778" y="0"/>
                  <a:pt x="34975" y="0"/>
                </a:cubicBezTo>
                <a:cubicBezTo>
                  <a:pt x="38646" y="0"/>
                  <a:pt x="42659" y="647"/>
                  <a:pt x="47053" y="1943"/>
                </a:cubicBezTo>
                <a:cubicBezTo>
                  <a:pt x="49834" y="2768"/>
                  <a:pt x="51968" y="3175"/>
                  <a:pt x="53403" y="3175"/>
                </a:cubicBezTo>
                <a:cubicBezTo>
                  <a:pt x="55333" y="3175"/>
                  <a:pt x="56603" y="2413"/>
                  <a:pt x="57226" y="914"/>
                </a:cubicBezTo>
                <a:lnTo>
                  <a:pt x="59359" y="914"/>
                </a:lnTo>
                <a:lnTo>
                  <a:pt x="59359" y="20916"/>
                </a:lnTo>
                <a:lnTo>
                  <a:pt x="57467" y="20916"/>
                </a:lnTo>
                <a:cubicBezTo>
                  <a:pt x="56680" y="15379"/>
                  <a:pt x="54178" y="10947"/>
                  <a:pt x="49911" y="7594"/>
                </a:cubicBezTo>
                <a:cubicBezTo>
                  <a:pt x="45643" y="4267"/>
                  <a:pt x="40678" y="2590"/>
                  <a:pt x="34975" y="2590"/>
                </a:cubicBezTo>
                <a:cubicBezTo>
                  <a:pt x="27774" y="2590"/>
                  <a:pt x="21907" y="5473"/>
                  <a:pt x="17284" y="11175"/>
                </a:cubicBezTo>
                <a:cubicBezTo>
                  <a:pt x="12725" y="16916"/>
                  <a:pt x="10413" y="24320"/>
                  <a:pt x="10413" y="33388"/>
                </a:cubicBezTo>
                <a:cubicBezTo>
                  <a:pt x="10413" y="43319"/>
                  <a:pt x="13068" y="51574"/>
                  <a:pt x="18351" y="58140"/>
                </a:cubicBezTo>
                <a:cubicBezTo>
                  <a:pt x="23660" y="64706"/>
                  <a:pt x="30340" y="67970"/>
                  <a:pt x="38366" y="67970"/>
                </a:cubicBezTo>
                <a:cubicBezTo>
                  <a:pt x="45961" y="67970"/>
                  <a:pt x="49783" y="65557"/>
                  <a:pt x="49783" y="60731"/>
                </a:cubicBezTo>
                <a:lnTo>
                  <a:pt x="49783" y="53365"/>
                </a:lnTo>
                <a:cubicBezTo>
                  <a:pt x="49783" y="49199"/>
                  <a:pt x="49212" y="46266"/>
                  <a:pt x="48120" y="44615"/>
                </a:cubicBezTo>
                <a:cubicBezTo>
                  <a:pt x="47002" y="42951"/>
                  <a:pt x="45072" y="42125"/>
                  <a:pt x="42291" y="42125"/>
                </a:cubicBezTo>
                <a:lnTo>
                  <a:pt x="39687" y="42125"/>
                </a:lnTo>
                <a:lnTo>
                  <a:pt x="39687" y="40144"/>
                </a:lnTo>
                <a:lnTo>
                  <a:pt x="67170" y="40144"/>
                </a:ln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125997" y="1182057"/>
            <a:ext cx="70116" cy="69583"/>
          </a:xfrm>
          <a:custGeom>
            <a:avLst/>
            <a:gdLst>
              <a:gd name="connsiteX0" fmla="*/ 53403 w 70116"/>
              <a:gd name="connsiteY0" fmla="*/ 53657 h 69583"/>
              <a:gd name="connsiteX1" fmla="*/ 53403 w 70116"/>
              <a:gd name="connsiteY1" fmla="*/ 12814 h 69583"/>
              <a:gd name="connsiteX2" fmla="*/ 51816 w 70116"/>
              <a:gd name="connsiteY2" fmla="*/ 4521 h 69583"/>
              <a:gd name="connsiteX3" fmla="*/ 46164 w 70116"/>
              <a:gd name="connsiteY3" fmla="*/ 1993 h 69583"/>
              <a:gd name="connsiteX4" fmla="*/ 46164 w 70116"/>
              <a:gd name="connsiteY4" fmla="*/ 0 h 69583"/>
              <a:gd name="connsiteX5" fmla="*/ 70116 w 70116"/>
              <a:gd name="connsiteY5" fmla="*/ 0 h 69583"/>
              <a:gd name="connsiteX6" fmla="*/ 70116 w 70116"/>
              <a:gd name="connsiteY6" fmla="*/ 1993 h 69583"/>
              <a:gd name="connsiteX7" fmla="*/ 64122 w 70116"/>
              <a:gd name="connsiteY7" fmla="*/ 4368 h 69583"/>
              <a:gd name="connsiteX8" fmla="*/ 62407 w 70116"/>
              <a:gd name="connsiteY8" fmla="*/ 12827 h 69583"/>
              <a:gd name="connsiteX9" fmla="*/ 62407 w 70116"/>
              <a:gd name="connsiteY9" fmla="*/ 55168 h 69583"/>
              <a:gd name="connsiteX10" fmla="*/ 64096 w 70116"/>
              <a:gd name="connsiteY10" fmla="*/ 63525 h 69583"/>
              <a:gd name="connsiteX11" fmla="*/ 70116 w 70116"/>
              <a:gd name="connsiteY11" fmla="*/ 65938 h 69583"/>
              <a:gd name="connsiteX12" fmla="*/ 70116 w 70116"/>
              <a:gd name="connsiteY12" fmla="*/ 67894 h 69583"/>
              <a:gd name="connsiteX13" fmla="*/ 53403 w 70116"/>
              <a:gd name="connsiteY13" fmla="*/ 67894 h 69583"/>
              <a:gd name="connsiteX14" fmla="*/ 53403 w 70116"/>
              <a:gd name="connsiteY14" fmla="*/ 58407 h 69583"/>
              <a:gd name="connsiteX15" fmla="*/ 30784 w 70116"/>
              <a:gd name="connsiteY15" fmla="*/ 69583 h 69583"/>
              <a:gd name="connsiteX16" fmla="*/ 13842 w 70116"/>
              <a:gd name="connsiteY16" fmla="*/ 63157 h 69583"/>
              <a:gd name="connsiteX17" fmla="*/ 7708 w 70116"/>
              <a:gd name="connsiteY17" fmla="*/ 46202 h 69583"/>
              <a:gd name="connsiteX18" fmla="*/ 7708 w 70116"/>
              <a:gd name="connsiteY18" fmla="*/ 12814 h 69583"/>
              <a:gd name="connsiteX19" fmla="*/ 6095 w 70116"/>
              <a:gd name="connsiteY19" fmla="*/ 4368 h 69583"/>
              <a:gd name="connsiteX20" fmla="*/ 0 w 70116"/>
              <a:gd name="connsiteY20" fmla="*/ 1993 h 69583"/>
              <a:gd name="connsiteX21" fmla="*/ 0 w 70116"/>
              <a:gd name="connsiteY21" fmla="*/ 0 h 69583"/>
              <a:gd name="connsiteX22" fmla="*/ 24536 w 70116"/>
              <a:gd name="connsiteY22" fmla="*/ 0 h 69583"/>
              <a:gd name="connsiteX23" fmla="*/ 24536 w 70116"/>
              <a:gd name="connsiteY23" fmla="*/ 1993 h 69583"/>
              <a:gd name="connsiteX24" fmla="*/ 18351 w 70116"/>
              <a:gd name="connsiteY24" fmla="*/ 4305 h 69583"/>
              <a:gd name="connsiteX25" fmla="*/ 16687 w 70116"/>
              <a:gd name="connsiteY25" fmla="*/ 12700 h 69583"/>
              <a:gd name="connsiteX26" fmla="*/ 16687 w 70116"/>
              <a:gd name="connsiteY26" fmla="*/ 47053 h 69583"/>
              <a:gd name="connsiteX27" fmla="*/ 21285 w 70116"/>
              <a:gd name="connsiteY27" fmla="*/ 60185 h 69583"/>
              <a:gd name="connsiteX28" fmla="*/ 34010 w 70116"/>
              <a:gd name="connsiteY28" fmla="*/ 64947 h 69583"/>
              <a:gd name="connsiteX29" fmla="*/ 53403 w 70116"/>
              <a:gd name="connsiteY29" fmla="*/ 53657 h 695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</a:cxnLst>
            <a:rect l="l" t="t" r="r" b="b"/>
            <a:pathLst>
              <a:path w="70116" h="69583">
                <a:moveTo>
                  <a:pt x="53403" y="53657"/>
                </a:moveTo>
                <a:lnTo>
                  <a:pt x="53403" y="12814"/>
                </a:lnTo>
                <a:cubicBezTo>
                  <a:pt x="53403" y="8839"/>
                  <a:pt x="52882" y="6057"/>
                  <a:pt x="51816" y="4521"/>
                </a:cubicBezTo>
                <a:cubicBezTo>
                  <a:pt x="50749" y="2933"/>
                  <a:pt x="48894" y="2108"/>
                  <a:pt x="46164" y="1993"/>
                </a:cubicBezTo>
                <a:lnTo>
                  <a:pt x="46164" y="0"/>
                </a:lnTo>
                <a:lnTo>
                  <a:pt x="70116" y="0"/>
                </a:lnTo>
                <a:lnTo>
                  <a:pt x="70116" y="1993"/>
                </a:lnTo>
                <a:cubicBezTo>
                  <a:pt x="67246" y="1993"/>
                  <a:pt x="65239" y="2781"/>
                  <a:pt x="64122" y="4368"/>
                </a:cubicBezTo>
                <a:cubicBezTo>
                  <a:pt x="62979" y="5956"/>
                  <a:pt x="62407" y="8763"/>
                  <a:pt x="62407" y="12827"/>
                </a:cubicBezTo>
                <a:lnTo>
                  <a:pt x="62407" y="55168"/>
                </a:lnTo>
                <a:cubicBezTo>
                  <a:pt x="62407" y="59118"/>
                  <a:pt x="62979" y="61912"/>
                  <a:pt x="64096" y="63525"/>
                </a:cubicBezTo>
                <a:cubicBezTo>
                  <a:pt x="65189" y="65138"/>
                  <a:pt x="67195" y="65938"/>
                  <a:pt x="70116" y="65938"/>
                </a:cubicBezTo>
                <a:lnTo>
                  <a:pt x="70116" y="67894"/>
                </a:lnTo>
                <a:lnTo>
                  <a:pt x="53403" y="67894"/>
                </a:lnTo>
                <a:lnTo>
                  <a:pt x="53403" y="58407"/>
                </a:lnTo>
                <a:cubicBezTo>
                  <a:pt x="47028" y="65862"/>
                  <a:pt x="39484" y="69583"/>
                  <a:pt x="30784" y="69583"/>
                </a:cubicBezTo>
                <a:cubicBezTo>
                  <a:pt x="23609" y="69583"/>
                  <a:pt x="17932" y="67449"/>
                  <a:pt x="13842" y="63157"/>
                </a:cubicBezTo>
                <a:cubicBezTo>
                  <a:pt x="9740" y="58877"/>
                  <a:pt x="7708" y="53225"/>
                  <a:pt x="7708" y="46202"/>
                </a:cubicBezTo>
                <a:lnTo>
                  <a:pt x="7708" y="12814"/>
                </a:lnTo>
                <a:cubicBezTo>
                  <a:pt x="7708" y="8763"/>
                  <a:pt x="7162" y="5930"/>
                  <a:pt x="6095" y="4368"/>
                </a:cubicBezTo>
                <a:cubicBezTo>
                  <a:pt x="5029" y="2781"/>
                  <a:pt x="2997" y="1993"/>
                  <a:pt x="0" y="1993"/>
                </a:cubicBezTo>
                <a:lnTo>
                  <a:pt x="0" y="0"/>
                </a:lnTo>
                <a:lnTo>
                  <a:pt x="24536" y="0"/>
                </a:lnTo>
                <a:lnTo>
                  <a:pt x="24536" y="1993"/>
                </a:lnTo>
                <a:cubicBezTo>
                  <a:pt x="21475" y="1993"/>
                  <a:pt x="19418" y="2768"/>
                  <a:pt x="18351" y="4305"/>
                </a:cubicBezTo>
                <a:cubicBezTo>
                  <a:pt x="17259" y="5841"/>
                  <a:pt x="16687" y="8636"/>
                  <a:pt x="16687" y="12700"/>
                </a:cubicBezTo>
                <a:lnTo>
                  <a:pt x="16687" y="47053"/>
                </a:lnTo>
                <a:cubicBezTo>
                  <a:pt x="16687" y="52628"/>
                  <a:pt x="18249" y="56997"/>
                  <a:pt x="21285" y="60185"/>
                </a:cubicBezTo>
                <a:cubicBezTo>
                  <a:pt x="24333" y="63360"/>
                  <a:pt x="28575" y="64947"/>
                  <a:pt x="34010" y="64947"/>
                </a:cubicBezTo>
                <a:cubicBezTo>
                  <a:pt x="42087" y="64947"/>
                  <a:pt x="48539" y="61175"/>
                  <a:pt x="53403" y="53657"/>
                </a:cubicBezTo>
              </a:path>
            </a:pathLst>
          </a:custGeom>
          <a:solidFill>
            <a:srgbClr val="26252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6960" y="583780"/>
            <a:ext cx="12598" cy="27254"/>
          </a:xfrm>
          <a:custGeom>
            <a:avLst/>
            <a:gdLst>
              <a:gd name="connsiteX0" fmla="*/ 12598 w 12598"/>
              <a:gd name="connsiteY0" fmla="*/ 27254 h 27254"/>
              <a:gd name="connsiteX1" fmla="*/ 0 w 12598"/>
              <a:gd name="connsiteY1" fmla="*/ 27254 h 27254"/>
              <a:gd name="connsiteX2" fmla="*/ 0 w 12598"/>
              <a:gd name="connsiteY2" fmla="*/ 0 h 27254"/>
              <a:gd name="connsiteX3" fmla="*/ 12598 w 12598"/>
              <a:gd name="connsiteY3" fmla="*/ 0 h 27254"/>
              <a:gd name="connsiteX4" fmla="*/ 12598 w 12598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7254">
                <a:moveTo>
                  <a:pt x="12598" y="27254"/>
                </a:moveTo>
                <a:lnTo>
                  <a:pt x="0" y="27254"/>
                </a:lnTo>
                <a:lnTo>
                  <a:pt x="0" y="0"/>
                </a:lnTo>
                <a:lnTo>
                  <a:pt x="12598" y="0"/>
                </a:lnTo>
                <a:lnTo>
                  <a:pt x="12598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76960" y="537895"/>
            <a:ext cx="12598" cy="16979"/>
          </a:xfrm>
          <a:custGeom>
            <a:avLst/>
            <a:gdLst>
              <a:gd name="connsiteX0" fmla="*/ 12598 w 12598"/>
              <a:gd name="connsiteY0" fmla="*/ 16979 h 16979"/>
              <a:gd name="connsiteX1" fmla="*/ 0 w 12598"/>
              <a:gd name="connsiteY1" fmla="*/ 16979 h 16979"/>
              <a:gd name="connsiteX2" fmla="*/ 0 w 12598"/>
              <a:gd name="connsiteY2" fmla="*/ 0 h 16979"/>
              <a:gd name="connsiteX3" fmla="*/ 12598 w 12598"/>
              <a:gd name="connsiteY3" fmla="*/ 0 h 16979"/>
              <a:gd name="connsiteX4" fmla="*/ 12598 w 12598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79">
                <a:moveTo>
                  <a:pt x="12598" y="16979"/>
                </a:moveTo>
                <a:lnTo>
                  <a:pt x="0" y="16979"/>
                </a:lnTo>
                <a:lnTo>
                  <a:pt x="0" y="0"/>
                </a:lnTo>
                <a:lnTo>
                  <a:pt x="12598" y="0"/>
                </a:lnTo>
                <a:lnTo>
                  <a:pt x="12598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6960" y="437515"/>
            <a:ext cx="12598" cy="100380"/>
          </a:xfrm>
          <a:custGeom>
            <a:avLst/>
            <a:gdLst>
              <a:gd name="connsiteX0" fmla="*/ 6299 w 12598"/>
              <a:gd name="connsiteY0" fmla="*/ 0 h 100380"/>
              <a:gd name="connsiteX1" fmla="*/ 6299 w 12598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98" h="100380">
                <a:moveTo>
                  <a:pt x="6299" y="0"/>
                </a:moveTo>
                <a:lnTo>
                  <a:pt x="6299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76959" y="403664"/>
            <a:ext cx="12598" cy="21234"/>
          </a:xfrm>
          <a:custGeom>
            <a:avLst/>
            <a:gdLst>
              <a:gd name="connsiteX0" fmla="*/ 12598 w 12598"/>
              <a:gd name="connsiteY0" fmla="*/ 21234 h 21234"/>
              <a:gd name="connsiteX1" fmla="*/ 12598 w 12598"/>
              <a:gd name="connsiteY1" fmla="*/ 21234 h 21234"/>
              <a:gd name="connsiteX2" fmla="*/ 0 w 12598"/>
              <a:gd name="connsiteY2" fmla="*/ 21234 h 21234"/>
              <a:gd name="connsiteX3" fmla="*/ 0 w 12598"/>
              <a:gd name="connsiteY3" fmla="*/ 0 h 21234"/>
              <a:gd name="connsiteX4" fmla="*/ 12598 w 12598"/>
              <a:gd name="connsiteY4" fmla="*/ 0 h 21234"/>
              <a:gd name="connsiteX5" fmla="*/ 12598 w 12598"/>
              <a:gd name="connsiteY5" fmla="*/ 21234 h 212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21234">
                <a:moveTo>
                  <a:pt x="12598" y="21234"/>
                </a:moveTo>
                <a:lnTo>
                  <a:pt x="12598" y="21234"/>
                </a:lnTo>
                <a:lnTo>
                  <a:pt x="0" y="21234"/>
                </a:lnTo>
                <a:lnTo>
                  <a:pt x="0" y="0"/>
                </a:lnTo>
                <a:lnTo>
                  <a:pt x="12598" y="0"/>
                </a:lnTo>
                <a:lnTo>
                  <a:pt x="12598" y="21234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76960" y="669099"/>
            <a:ext cx="12598" cy="16992"/>
          </a:xfrm>
          <a:custGeom>
            <a:avLst/>
            <a:gdLst>
              <a:gd name="connsiteX0" fmla="*/ 12598 w 12598"/>
              <a:gd name="connsiteY0" fmla="*/ 16992 h 16992"/>
              <a:gd name="connsiteX1" fmla="*/ 0 w 12598"/>
              <a:gd name="connsiteY1" fmla="*/ 16992 h 16992"/>
              <a:gd name="connsiteX2" fmla="*/ 0 w 12598"/>
              <a:gd name="connsiteY2" fmla="*/ 0 h 16992"/>
              <a:gd name="connsiteX3" fmla="*/ 12598 w 12598"/>
              <a:gd name="connsiteY3" fmla="*/ 0 h 16992"/>
              <a:gd name="connsiteX4" fmla="*/ 12598 w 12598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16992">
                <a:moveTo>
                  <a:pt x="12598" y="16992"/>
                </a:moveTo>
                <a:lnTo>
                  <a:pt x="0" y="16992"/>
                </a:lnTo>
                <a:lnTo>
                  <a:pt x="0" y="0"/>
                </a:lnTo>
                <a:lnTo>
                  <a:pt x="12598" y="0"/>
                </a:lnTo>
                <a:lnTo>
                  <a:pt x="12598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76959" y="686089"/>
            <a:ext cx="12598" cy="97510"/>
          </a:xfrm>
          <a:custGeom>
            <a:avLst/>
            <a:gdLst>
              <a:gd name="connsiteX0" fmla="*/ 12598 w 12598"/>
              <a:gd name="connsiteY0" fmla="*/ 97510 h 97510"/>
              <a:gd name="connsiteX1" fmla="*/ 12598 w 12598"/>
              <a:gd name="connsiteY1" fmla="*/ 97510 h 97510"/>
              <a:gd name="connsiteX2" fmla="*/ 0 w 12598"/>
              <a:gd name="connsiteY2" fmla="*/ 97510 h 97510"/>
              <a:gd name="connsiteX3" fmla="*/ 0 w 12598"/>
              <a:gd name="connsiteY3" fmla="*/ 0 h 97510"/>
              <a:gd name="connsiteX4" fmla="*/ 12598 w 12598"/>
              <a:gd name="connsiteY4" fmla="*/ 0 h 97510"/>
              <a:gd name="connsiteX5" fmla="*/ 12598 w 12598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598" h="97510">
                <a:moveTo>
                  <a:pt x="12598" y="97510"/>
                </a:moveTo>
                <a:lnTo>
                  <a:pt x="12598" y="97510"/>
                </a:lnTo>
                <a:lnTo>
                  <a:pt x="0" y="97510"/>
                </a:lnTo>
                <a:lnTo>
                  <a:pt x="0" y="0"/>
                </a:lnTo>
                <a:lnTo>
                  <a:pt x="12598" y="0"/>
                </a:lnTo>
                <a:lnTo>
                  <a:pt x="12598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76960" y="796201"/>
            <a:ext cx="12598" cy="25615"/>
          </a:xfrm>
          <a:custGeom>
            <a:avLst/>
            <a:gdLst>
              <a:gd name="connsiteX0" fmla="*/ 12598 w 12598"/>
              <a:gd name="connsiteY0" fmla="*/ 25615 h 25615"/>
              <a:gd name="connsiteX1" fmla="*/ 0 w 12598"/>
              <a:gd name="connsiteY1" fmla="*/ 25615 h 25615"/>
              <a:gd name="connsiteX2" fmla="*/ 0 w 12598"/>
              <a:gd name="connsiteY2" fmla="*/ 0 h 25615"/>
              <a:gd name="connsiteX3" fmla="*/ 12598 w 12598"/>
              <a:gd name="connsiteY3" fmla="*/ 0 h 25615"/>
              <a:gd name="connsiteX4" fmla="*/ 12598 w 12598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98" h="25615">
                <a:moveTo>
                  <a:pt x="12598" y="25615"/>
                </a:moveTo>
                <a:lnTo>
                  <a:pt x="0" y="25615"/>
                </a:lnTo>
                <a:lnTo>
                  <a:pt x="0" y="0"/>
                </a:lnTo>
                <a:lnTo>
                  <a:pt x="12598" y="0"/>
                </a:lnTo>
                <a:lnTo>
                  <a:pt x="12598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1245095" y="537895"/>
            <a:ext cx="12446" cy="16979"/>
          </a:xfrm>
          <a:custGeom>
            <a:avLst/>
            <a:gdLst>
              <a:gd name="connsiteX0" fmla="*/ 12445 w 12446"/>
              <a:gd name="connsiteY0" fmla="*/ 16979 h 16979"/>
              <a:gd name="connsiteX1" fmla="*/ 0 w 12446"/>
              <a:gd name="connsiteY1" fmla="*/ 16979 h 16979"/>
              <a:gd name="connsiteX2" fmla="*/ 0 w 12446"/>
              <a:gd name="connsiteY2" fmla="*/ 0 h 16979"/>
              <a:gd name="connsiteX3" fmla="*/ 12445 w 12446"/>
              <a:gd name="connsiteY3" fmla="*/ 0 h 16979"/>
              <a:gd name="connsiteX4" fmla="*/ 12445 w 12446"/>
              <a:gd name="connsiteY4" fmla="*/ 16979 h 169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79">
                <a:moveTo>
                  <a:pt x="12445" y="16979"/>
                </a:moveTo>
                <a:lnTo>
                  <a:pt x="0" y="16979"/>
                </a:lnTo>
                <a:lnTo>
                  <a:pt x="0" y="0"/>
                </a:lnTo>
                <a:lnTo>
                  <a:pt x="12445" y="0"/>
                </a:lnTo>
                <a:lnTo>
                  <a:pt x="12445" y="16979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245095" y="437515"/>
            <a:ext cx="12446" cy="100380"/>
          </a:xfrm>
          <a:custGeom>
            <a:avLst/>
            <a:gdLst>
              <a:gd name="connsiteX0" fmla="*/ 6223 w 12446"/>
              <a:gd name="connsiteY0" fmla="*/ 0 h 100380"/>
              <a:gd name="connsiteX1" fmla="*/ 6223 w 12446"/>
              <a:gd name="connsiteY1" fmla="*/ 100380 h 1003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446" h="100380">
                <a:moveTo>
                  <a:pt x="6223" y="0"/>
                </a:moveTo>
                <a:lnTo>
                  <a:pt x="6223" y="100380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245095" y="583780"/>
            <a:ext cx="12446" cy="27254"/>
          </a:xfrm>
          <a:custGeom>
            <a:avLst/>
            <a:gdLst>
              <a:gd name="connsiteX0" fmla="*/ 12445 w 12446"/>
              <a:gd name="connsiteY0" fmla="*/ 27254 h 27254"/>
              <a:gd name="connsiteX1" fmla="*/ 0 w 12446"/>
              <a:gd name="connsiteY1" fmla="*/ 27254 h 27254"/>
              <a:gd name="connsiteX2" fmla="*/ 0 w 12446"/>
              <a:gd name="connsiteY2" fmla="*/ 0 h 27254"/>
              <a:gd name="connsiteX3" fmla="*/ 12445 w 12446"/>
              <a:gd name="connsiteY3" fmla="*/ 0 h 27254"/>
              <a:gd name="connsiteX4" fmla="*/ 12445 w 12446"/>
              <a:gd name="connsiteY4" fmla="*/ 27254 h 272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7254">
                <a:moveTo>
                  <a:pt x="12445" y="27254"/>
                </a:moveTo>
                <a:lnTo>
                  <a:pt x="0" y="27254"/>
                </a:lnTo>
                <a:lnTo>
                  <a:pt x="0" y="0"/>
                </a:lnTo>
                <a:lnTo>
                  <a:pt x="12445" y="0"/>
                </a:lnTo>
                <a:lnTo>
                  <a:pt x="12445" y="27254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245095" y="796201"/>
            <a:ext cx="12446" cy="25615"/>
          </a:xfrm>
          <a:custGeom>
            <a:avLst/>
            <a:gdLst>
              <a:gd name="connsiteX0" fmla="*/ 12445 w 12446"/>
              <a:gd name="connsiteY0" fmla="*/ 25615 h 25615"/>
              <a:gd name="connsiteX1" fmla="*/ 0 w 12446"/>
              <a:gd name="connsiteY1" fmla="*/ 25615 h 25615"/>
              <a:gd name="connsiteX2" fmla="*/ 0 w 12446"/>
              <a:gd name="connsiteY2" fmla="*/ 0 h 25615"/>
              <a:gd name="connsiteX3" fmla="*/ 12445 w 12446"/>
              <a:gd name="connsiteY3" fmla="*/ 0 h 25615"/>
              <a:gd name="connsiteX4" fmla="*/ 12445 w 12446"/>
              <a:gd name="connsiteY4" fmla="*/ 25615 h 256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25615">
                <a:moveTo>
                  <a:pt x="12445" y="25615"/>
                </a:moveTo>
                <a:lnTo>
                  <a:pt x="0" y="25615"/>
                </a:lnTo>
                <a:lnTo>
                  <a:pt x="0" y="0"/>
                </a:lnTo>
                <a:lnTo>
                  <a:pt x="12445" y="0"/>
                </a:lnTo>
                <a:lnTo>
                  <a:pt x="12445" y="25615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245095" y="669099"/>
            <a:ext cx="12446" cy="16992"/>
          </a:xfrm>
          <a:custGeom>
            <a:avLst/>
            <a:gdLst>
              <a:gd name="connsiteX0" fmla="*/ 12445 w 12446"/>
              <a:gd name="connsiteY0" fmla="*/ 16992 h 16992"/>
              <a:gd name="connsiteX1" fmla="*/ 0 w 12446"/>
              <a:gd name="connsiteY1" fmla="*/ 16992 h 16992"/>
              <a:gd name="connsiteX2" fmla="*/ 0 w 12446"/>
              <a:gd name="connsiteY2" fmla="*/ 0 h 16992"/>
              <a:gd name="connsiteX3" fmla="*/ 12445 w 12446"/>
              <a:gd name="connsiteY3" fmla="*/ 0 h 16992"/>
              <a:gd name="connsiteX4" fmla="*/ 12445 w 12446"/>
              <a:gd name="connsiteY4" fmla="*/ 16992 h 169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446" h="16992">
                <a:moveTo>
                  <a:pt x="12445" y="16992"/>
                </a:moveTo>
                <a:lnTo>
                  <a:pt x="0" y="16992"/>
                </a:lnTo>
                <a:lnTo>
                  <a:pt x="0" y="0"/>
                </a:lnTo>
                <a:lnTo>
                  <a:pt x="12445" y="0"/>
                </a:lnTo>
                <a:lnTo>
                  <a:pt x="12445" y="16992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1245090" y="686089"/>
            <a:ext cx="12446" cy="97510"/>
          </a:xfrm>
          <a:custGeom>
            <a:avLst/>
            <a:gdLst>
              <a:gd name="connsiteX0" fmla="*/ 12446 w 12446"/>
              <a:gd name="connsiteY0" fmla="*/ 97510 h 97510"/>
              <a:gd name="connsiteX1" fmla="*/ 12446 w 12446"/>
              <a:gd name="connsiteY1" fmla="*/ 97510 h 97510"/>
              <a:gd name="connsiteX2" fmla="*/ 0 w 12446"/>
              <a:gd name="connsiteY2" fmla="*/ 97510 h 97510"/>
              <a:gd name="connsiteX3" fmla="*/ 0 w 12446"/>
              <a:gd name="connsiteY3" fmla="*/ 0 h 97510"/>
              <a:gd name="connsiteX4" fmla="*/ 12446 w 12446"/>
              <a:gd name="connsiteY4" fmla="*/ 0 h 97510"/>
              <a:gd name="connsiteX5" fmla="*/ 12446 w 12446"/>
              <a:gd name="connsiteY5" fmla="*/ 97510 h 975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97510">
                <a:moveTo>
                  <a:pt x="12446" y="97510"/>
                </a:moveTo>
                <a:lnTo>
                  <a:pt x="12446" y="97510"/>
                </a:lnTo>
                <a:lnTo>
                  <a:pt x="0" y="97510"/>
                </a:lnTo>
                <a:lnTo>
                  <a:pt x="0" y="0"/>
                </a:lnTo>
                <a:lnTo>
                  <a:pt x="12446" y="0"/>
                </a:lnTo>
                <a:lnTo>
                  <a:pt x="12446" y="97510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245090" y="403397"/>
            <a:ext cx="12446" cy="21501"/>
          </a:xfrm>
          <a:custGeom>
            <a:avLst/>
            <a:gdLst>
              <a:gd name="connsiteX0" fmla="*/ 12446 w 12446"/>
              <a:gd name="connsiteY0" fmla="*/ 21501 h 21501"/>
              <a:gd name="connsiteX1" fmla="*/ 12446 w 12446"/>
              <a:gd name="connsiteY1" fmla="*/ 21501 h 21501"/>
              <a:gd name="connsiteX2" fmla="*/ 0 w 12446"/>
              <a:gd name="connsiteY2" fmla="*/ 21501 h 21501"/>
              <a:gd name="connsiteX3" fmla="*/ 0 w 12446"/>
              <a:gd name="connsiteY3" fmla="*/ 0 h 21501"/>
              <a:gd name="connsiteX4" fmla="*/ 12446 w 12446"/>
              <a:gd name="connsiteY4" fmla="*/ 0 h 21501"/>
              <a:gd name="connsiteX5" fmla="*/ 12446 w 12446"/>
              <a:gd name="connsiteY5" fmla="*/ 21501 h 215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12446" h="21501">
                <a:moveTo>
                  <a:pt x="12446" y="21501"/>
                </a:moveTo>
                <a:lnTo>
                  <a:pt x="12446" y="21501"/>
                </a:lnTo>
                <a:lnTo>
                  <a:pt x="0" y="21501"/>
                </a:lnTo>
                <a:lnTo>
                  <a:pt x="0" y="0"/>
                </a:lnTo>
                <a:lnTo>
                  <a:pt x="12446" y="0"/>
                </a:lnTo>
                <a:lnTo>
                  <a:pt x="12446" y="2150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128128" y="783602"/>
            <a:ext cx="16992" cy="12598"/>
          </a:xfrm>
          <a:custGeom>
            <a:avLst/>
            <a:gdLst>
              <a:gd name="connsiteX0" fmla="*/ 16992 w 16992"/>
              <a:gd name="connsiteY0" fmla="*/ 12598 h 12598"/>
              <a:gd name="connsiteX1" fmla="*/ 0 w 16992"/>
              <a:gd name="connsiteY1" fmla="*/ 12598 h 12598"/>
              <a:gd name="connsiteX2" fmla="*/ 0 w 16992"/>
              <a:gd name="connsiteY2" fmla="*/ 0 h 12598"/>
              <a:gd name="connsiteX3" fmla="*/ 16992 w 16992"/>
              <a:gd name="connsiteY3" fmla="*/ 0 h 12598"/>
              <a:gd name="connsiteX4" fmla="*/ 16992 w 169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598">
                <a:moveTo>
                  <a:pt x="16992" y="12598"/>
                </a:moveTo>
                <a:lnTo>
                  <a:pt x="0" y="12598"/>
                </a:lnTo>
                <a:lnTo>
                  <a:pt x="0" y="0"/>
                </a:lnTo>
                <a:lnTo>
                  <a:pt x="16992" y="0"/>
                </a:lnTo>
                <a:lnTo>
                  <a:pt x="1699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145120" y="783602"/>
            <a:ext cx="99961" cy="12598"/>
          </a:xfrm>
          <a:custGeom>
            <a:avLst/>
            <a:gdLst>
              <a:gd name="connsiteX0" fmla="*/ 0 w 99961"/>
              <a:gd name="connsiteY0" fmla="*/ 6299 h 12598"/>
              <a:gd name="connsiteX1" fmla="*/ 99961 w 99961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598">
                <a:moveTo>
                  <a:pt x="0" y="6299"/>
                </a:moveTo>
                <a:lnTo>
                  <a:pt x="99961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274800" y="783602"/>
            <a:ext cx="152" cy="12598"/>
          </a:xfrm>
          <a:custGeom>
            <a:avLst/>
            <a:gdLst>
              <a:gd name="connsiteX0" fmla="*/ 152 w 152"/>
              <a:gd name="connsiteY0" fmla="*/ 12598 h 12598"/>
              <a:gd name="connsiteX1" fmla="*/ 0 w 152"/>
              <a:gd name="connsiteY1" fmla="*/ 12598 h 12598"/>
              <a:gd name="connsiteX2" fmla="*/ 0 w 152"/>
              <a:gd name="connsiteY2" fmla="*/ 0 h 12598"/>
              <a:gd name="connsiteX3" fmla="*/ 152 w 152"/>
              <a:gd name="connsiteY3" fmla="*/ 0 h 12598"/>
              <a:gd name="connsiteX4" fmla="*/ 152 w 15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598">
                <a:moveTo>
                  <a:pt x="152" y="12598"/>
                </a:moveTo>
                <a:lnTo>
                  <a:pt x="0" y="12598"/>
                </a:lnTo>
                <a:lnTo>
                  <a:pt x="0" y="0"/>
                </a:lnTo>
                <a:lnTo>
                  <a:pt x="152" y="0"/>
                </a:lnTo>
                <a:lnTo>
                  <a:pt x="152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257541" y="783602"/>
            <a:ext cx="17259" cy="12598"/>
          </a:xfrm>
          <a:custGeom>
            <a:avLst/>
            <a:gdLst>
              <a:gd name="connsiteX0" fmla="*/ 17259 w 17259"/>
              <a:gd name="connsiteY0" fmla="*/ 12598 h 12598"/>
              <a:gd name="connsiteX1" fmla="*/ 0 w 17259"/>
              <a:gd name="connsiteY1" fmla="*/ 12598 h 12598"/>
              <a:gd name="connsiteX2" fmla="*/ 0 w 17259"/>
              <a:gd name="connsiteY2" fmla="*/ 0 h 12598"/>
              <a:gd name="connsiteX3" fmla="*/ 17259 w 17259"/>
              <a:gd name="connsiteY3" fmla="*/ 0 h 12598"/>
              <a:gd name="connsiteX4" fmla="*/ 17259 w 17259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598">
                <a:moveTo>
                  <a:pt x="17259" y="12598"/>
                </a:moveTo>
                <a:lnTo>
                  <a:pt x="0" y="12598"/>
                </a:lnTo>
                <a:lnTo>
                  <a:pt x="0" y="0"/>
                </a:lnTo>
                <a:lnTo>
                  <a:pt x="17259" y="0"/>
                </a:lnTo>
                <a:lnTo>
                  <a:pt x="17259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042809" y="783602"/>
            <a:ext cx="24650" cy="12598"/>
          </a:xfrm>
          <a:custGeom>
            <a:avLst/>
            <a:gdLst>
              <a:gd name="connsiteX0" fmla="*/ 24650 w 24650"/>
              <a:gd name="connsiteY0" fmla="*/ 12598 h 12598"/>
              <a:gd name="connsiteX1" fmla="*/ 0 w 24650"/>
              <a:gd name="connsiteY1" fmla="*/ 12598 h 12598"/>
              <a:gd name="connsiteX2" fmla="*/ 0 w 24650"/>
              <a:gd name="connsiteY2" fmla="*/ 0 h 12598"/>
              <a:gd name="connsiteX3" fmla="*/ 24650 w 24650"/>
              <a:gd name="connsiteY3" fmla="*/ 0 h 12598"/>
              <a:gd name="connsiteX4" fmla="*/ 24650 w 24650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650" h="12598">
                <a:moveTo>
                  <a:pt x="24650" y="12598"/>
                </a:moveTo>
                <a:lnTo>
                  <a:pt x="0" y="12598"/>
                </a:lnTo>
                <a:lnTo>
                  <a:pt x="0" y="0"/>
                </a:lnTo>
                <a:lnTo>
                  <a:pt x="24650" y="0"/>
                </a:lnTo>
                <a:lnTo>
                  <a:pt x="24650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56551" y="783602"/>
            <a:ext cx="20408" cy="12598"/>
          </a:xfrm>
          <a:custGeom>
            <a:avLst/>
            <a:gdLst>
              <a:gd name="connsiteX0" fmla="*/ 20408 w 20408"/>
              <a:gd name="connsiteY0" fmla="*/ 12598 h 12598"/>
              <a:gd name="connsiteX1" fmla="*/ 0 w 20408"/>
              <a:gd name="connsiteY1" fmla="*/ 12598 h 12598"/>
              <a:gd name="connsiteX2" fmla="*/ 0 w 20408"/>
              <a:gd name="connsiteY2" fmla="*/ 0 h 12598"/>
              <a:gd name="connsiteX3" fmla="*/ 20408 w 20408"/>
              <a:gd name="connsiteY3" fmla="*/ 0 h 12598"/>
              <a:gd name="connsiteX4" fmla="*/ 20408 w 20408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598">
                <a:moveTo>
                  <a:pt x="20408" y="12598"/>
                </a:moveTo>
                <a:lnTo>
                  <a:pt x="0" y="12598"/>
                </a:lnTo>
                <a:lnTo>
                  <a:pt x="0" y="0"/>
                </a:lnTo>
                <a:lnTo>
                  <a:pt x="20408" y="0"/>
                </a:lnTo>
                <a:lnTo>
                  <a:pt x="20408" y="12598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996911" y="783602"/>
            <a:ext cx="16967" cy="12598"/>
          </a:xfrm>
          <a:custGeom>
            <a:avLst/>
            <a:gdLst>
              <a:gd name="connsiteX0" fmla="*/ 16967 w 16967"/>
              <a:gd name="connsiteY0" fmla="*/ 12598 h 12598"/>
              <a:gd name="connsiteX1" fmla="*/ 0 w 16967"/>
              <a:gd name="connsiteY1" fmla="*/ 12598 h 12598"/>
              <a:gd name="connsiteX2" fmla="*/ 0 w 16967"/>
              <a:gd name="connsiteY2" fmla="*/ 0 h 12598"/>
              <a:gd name="connsiteX3" fmla="*/ 16967 w 16967"/>
              <a:gd name="connsiteY3" fmla="*/ 0 h 12598"/>
              <a:gd name="connsiteX4" fmla="*/ 16967 w 16967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67" h="12598">
                <a:moveTo>
                  <a:pt x="16967" y="12598"/>
                </a:moveTo>
                <a:lnTo>
                  <a:pt x="0" y="12598"/>
                </a:lnTo>
                <a:lnTo>
                  <a:pt x="0" y="0"/>
                </a:lnTo>
                <a:lnTo>
                  <a:pt x="16967" y="0"/>
                </a:lnTo>
                <a:lnTo>
                  <a:pt x="16967" y="12598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89558" y="783602"/>
            <a:ext cx="107353" cy="12598"/>
          </a:xfrm>
          <a:custGeom>
            <a:avLst/>
            <a:gdLst>
              <a:gd name="connsiteX0" fmla="*/ 0 w 107353"/>
              <a:gd name="connsiteY0" fmla="*/ 6299 h 12598"/>
              <a:gd name="connsiteX1" fmla="*/ 107353 w 107353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598">
                <a:moveTo>
                  <a:pt x="0" y="6299"/>
                </a:moveTo>
                <a:lnTo>
                  <a:pt x="107353" y="6299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1042924" y="424903"/>
            <a:ext cx="24536" cy="12611"/>
          </a:xfrm>
          <a:custGeom>
            <a:avLst/>
            <a:gdLst>
              <a:gd name="connsiteX0" fmla="*/ 24536 w 24536"/>
              <a:gd name="connsiteY0" fmla="*/ 12611 h 12611"/>
              <a:gd name="connsiteX1" fmla="*/ 0 w 24536"/>
              <a:gd name="connsiteY1" fmla="*/ 12611 h 12611"/>
              <a:gd name="connsiteX2" fmla="*/ 0 w 24536"/>
              <a:gd name="connsiteY2" fmla="*/ 0 h 12611"/>
              <a:gd name="connsiteX3" fmla="*/ 24536 w 24536"/>
              <a:gd name="connsiteY3" fmla="*/ 0 h 12611"/>
              <a:gd name="connsiteX4" fmla="*/ 24536 w 24536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536" h="12611">
                <a:moveTo>
                  <a:pt x="24536" y="12611"/>
                </a:moveTo>
                <a:lnTo>
                  <a:pt x="0" y="12611"/>
                </a:lnTo>
                <a:lnTo>
                  <a:pt x="0" y="0"/>
                </a:lnTo>
                <a:lnTo>
                  <a:pt x="24536" y="0"/>
                </a:lnTo>
                <a:lnTo>
                  <a:pt x="24536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1274800" y="424903"/>
            <a:ext cx="152" cy="12611"/>
          </a:xfrm>
          <a:custGeom>
            <a:avLst/>
            <a:gdLst>
              <a:gd name="connsiteX0" fmla="*/ 152 w 152"/>
              <a:gd name="connsiteY0" fmla="*/ 12611 h 12611"/>
              <a:gd name="connsiteX1" fmla="*/ 0 w 152"/>
              <a:gd name="connsiteY1" fmla="*/ 12611 h 12611"/>
              <a:gd name="connsiteX2" fmla="*/ 0 w 152"/>
              <a:gd name="connsiteY2" fmla="*/ 0 h 12611"/>
              <a:gd name="connsiteX3" fmla="*/ 152 w 152"/>
              <a:gd name="connsiteY3" fmla="*/ 0 h 12611"/>
              <a:gd name="connsiteX4" fmla="*/ 152 w 15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2" h="12611">
                <a:moveTo>
                  <a:pt x="152" y="12611"/>
                </a:moveTo>
                <a:lnTo>
                  <a:pt x="0" y="12611"/>
                </a:lnTo>
                <a:lnTo>
                  <a:pt x="0" y="0"/>
                </a:lnTo>
                <a:lnTo>
                  <a:pt x="152" y="0"/>
                </a:lnTo>
                <a:lnTo>
                  <a:pt x="15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1257541" y="424903"/>
            <a:ext cx="17259" cy="12611"/>
          </a:xfrm>
          <a:custGeom>
            <a:avLst/>
            <a:gdLst>
              <a:gd name="connsiteX0" fmla="*/ 17259 w 17259"/>
              <a:gd name="connsiteY0" fmla="*/ 12611 h 12611"/>
              <a:gd name="connsiteX1" fmla="*/ 0 w 17259"/>
              <a:gd name="connsiteY1" fmla="*/ 12611 h 12611"/>
              <a:gd name="connsiteX2" fmla="*/ 0 w 17259"/>
              <a:gd name="connsiteY2" fmla="*/ 0 h 12611"/>
              <a:gd name="connsiteX3" fmla="*/ 17259 w 17259"/>
              <a:gd name="connsiteY3" fmla="*/ 0 h 12611"/>
              <a:gd name="connsiteX4" fmla="*/ 17259 w 1725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59" h="12611">
                <a:moveTo>
                  <a:pt x="17259" y="12611"/>
                </a:moveTo>
                <a:lnTo>
                  <a:pt x="0" y="12611"/>
                </a:lnTo>
                <a:lnTo>
                  <a:pt x="0" y="0"/>
                </a:lnTo>
                <a:lnTo>
                  <a:pt x="17259" y="0"/>
                </a:lnTo>
                <a:lnTo>
                  <a:pt x="17259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56551" y="424903"/>
            <a:ext cx="20408" cy="12611"/>
          </a:xfrm>
          <a:custGeom>
            <a:avLst/>
            <a:gdLst>
              <a:gd name="connsiteX0" fmla="*/ 20408 w 20408"/>
              <a:gd name="connsiteY0" fmla="*/ 12611 h 12611"/>
              <a:gd name="connsiteX1" fmla="*/ 0 w 20408"/>
              <a:gd name="connsiteY1" fmla="*/ 12611 h 12611"/>
              <a:gd name="connsiteX2" fmla="*/ 0 w 20408"/>
              <a:gd name="connsiteY2" fmla="*/ 0 h 12611"/>
              <a:gd name="connsiteX3" fmla="*/ 20408 w 20408"/>
              <a:gd name="connsiteY3" fmla="*/ 0 h 12611"/>
              <a:gd name="connsiteX4" fmla="*/ 20408 w 20408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408" h="12611">
                <a:moveTo>
                  <a:pt x="20408" y="12611"/>
                </a:moveTo>
                <a:lnTo>
                  <a:pt x="0" y="12611"/>
                </a:lnTo>
                <a:lnTo>
                  <a:pt x="0" y="0"/>
                </a:lnTo>
                <a:lnTo>
                  <a:pt x="20408" y="0"/>
                </a:lnTo>
                <a:lnTo>
                  <a:pt x="20408" y="12611"/>
                </a:lnTo>
              </a:path>
            </a:pathLst>
          </a:custGeom>
          <a:solidFill>
            <a:srgbClr val="7C3E8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1128128" y="424903"/>
            <a:ext cx="16992" cy="12611"/>
          </a:xfrm>
          <a:custGeom>
            <a:avLst/>
            <a:gdLst>
              <a:gd name="connsiteX0" fmla="*/ 16992 w 16992"/>
              <a:gd name="connsiteY0" fmla="*/ 12611 h 12611"/>
              <a:gd name="connsiteX1" fmla="*/ 0 w 16992"/>
              <a:gd name="connsiteY1" fmla="*/ 12611 h 12611"/>
              <a:gd name="connsiteX2" fmla="*/ 0 w 16992"/>
              <a:gd name="connsiteY2" fmla="*/ 0 h 12611"/>
              <a:gd name="connsiteX3" fmla="*/ 16992 w 16992"/>
              <a:gd name="connsiteY3" fmla="*/ 0 h 12611"/>
              <a:gd name="connsiteX4" fmla="*/ 16992 w 16992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992" h="12611">
                <a:moveTo>
                  <a:pt x="16992" y="12611"/>
                </a:moveTo>
                <a:lnTo>
                  <a:pt x="0" y="12611"/>
                </a:lnTo>
                <a:lnTo>
                  <a:pt x="0" y="0"/>
                </a:lnTo>
                <a:lnTo>
                  <a:pt x="16992" y="0"/>
                </a:lnTo>
                <a:lnTo>
                  <a:pt x="16992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1145120" y="424903"/>
            <a:ext cx="99961" cy="12611"/>
          </a:xfrm>
          <a:custGeom>
            <a:avLst/>
            <a:gdLst>
              <a:gd name="connsiteX0" fmla="*/ 0 w 99961"/>
              <a:gd name="connsiteY0" fmla="*/ 6305 h 12611"/>
              <a:gd name="connsiteX1" fmla="*/ 99961 w 99961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9961" h="12611">
                <a:moveTo>
                  <a:pt x="0" y="6305"/>
                </a:moveTo>
                <a:lnTo>
                  <a:pt x="99961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996911" y="424903"/>
            <a:ext cx="17119" cy="12611"/>
          </a:xfrm>
          <a:custGeom>
            <a:avLst/>
            <a:gdLst>
              <a:gd name="connsiteX0" fmla="*/ 17119 w 17119"/>
              <a:gd name="connsiteY0" fmla="*/ 12611 h 12611"/>
              <a:gd name="connsiteX1" fmla="*/ 0 w 17119"/>
              <a:gd name="connsiteY1" fmla="*/ 12611 h 12611"/>
              <a:gd name="connsiteX2" fmla="*/ 0 w 17119"/>
              <a:gd name="connsiteY2" fmla="*/ 0 h 12611"/>
              <a:gd name="connsiteX3" fmla="*/ 17119 w 17119"/>
              <a:gd name="connsiteY3" fmla="*/ 0 h 12611"/>
              <a:gd name="connsiteX4" fmla="*/ 17119 w 17119"/>
              <a:gd name="connsiteY4" fmla="*/ 12611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119" h="12611">
                <a:moveTo>
                  <a:pt x="17119" y="12611"/>
                </a:moveTo>
                <a:lnTo>
                  <a:pt x="0" y="12611"/>
                </a:lnTo>
                <a:lnTo>
                  <a:pt x="0" y="0"/>
                </a:lnTo>
                <a:lnTo>
                  <a:pt x="17119" y="0"/>
                </a:lnTo>
                <a:lnTo>
                  <a:pt x="17119" y="12611"/>
                </a:lnTo>
              </a:path>
            </a:pathLst>
          </a:custGeom>
          <a:solidFill>
            <a:srgbClr val="7D448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89558" y="424903"/>
            <a:ext cx="107353" cy="12611"/>
          </a:xfrm>
          <a:custGeom>
            <a:avLst/>
            <a:gdLst>
              <a:gd name="connsiteX0" fmla="*/ 0 w 107353"/>
              <a:gd name="connsiteY0" fmla="*/ 6305 h 12611"/>
              <a:gd name="connsiteX1" fmla="*/ 107353 w 107353"/>
              <a:gd name="connsiteY1" fmla="*/ 6305 h 126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7353" h="12611">
                <a:moveTo>
                  <a:pt x="0" y="6305"/>
                </a:moveTo>
                <a:lnTo>
                  <a:pt x="107353" y="6305"/>
                </a:lnTo>
              </a:path>
            </a:pathLst>
          </a:custGeom>
          <a:ln w="0">
            <a:solidFill>
              <a:srgbClr val="7C3E8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1067460" y="611035"/>
            <a:ext cx="60667" cy="58038"/>
          </a:xfrm>
          <a:custGeom>
            <a:avLst/>
            <a:gdLst>
              <a:gd name="connsiteX0" fmla="*/ 0 w 60667"/>
              <a:gd name="connsiteY0" fmla="*/ 58038 h 58038"/>
              <a:gd name="connsiteX1" fmla="*/ 60667 w 60667"/>
              <a:gd name="connsiteY1" fmla="*/ 58038 h 58038"/>
              <a:gd name="connsiteX2" fmla="*/ 60667 w 60667"/>
              <a:gd name="connsiteY2" fmla="*/ 0 h 58038"/>
              <a:gd name="connsiteX3" fmla="*/ 0 w 60667"/>
              <a:gd name="connsiteY3" fmla="*/ 0 h 58038"/>
              <a:gd name="connsiteX4" fmla="*/ 0 w 60667"/>
              <a:gd name="connsiteY4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667" h="58038">
                <a:moveTo>
                  <a:pt x="0" y="58038"/>
                </a:moveTo>
                <a:lnTo>
                  <a:pt x="60667" y="58038"/>
                </a:lnTo>
                <a:lnTo>
                  <a:pt x="60667" y="0"/>
                </a:lnTo>
                <a:lnTo>
                  <a:pt x="0" y="0"/>
                </a:lnTo>
                <a:lnTo>
                  <a:pt x="0" y="5803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1067460" y="783577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1013980" y="424954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1067460" y="554875"/>
            <a:ext cx="60667" cy="28892"/>
          </a:xfrm>
          <a:custGeom>
            <a:avLst/>
            <a:gdLst>
              <a:gd name="connsiteX0" fmla="*/ 0 w 60667"/>
              <a:gd name="connsiteY0" fmla="*/ 14446 h 28892"/>
              <a:gd name="connsiteX1" fmla="*/ 60667 w 60667"/>
              <a:gd name="connsiteY1" fmla="*/ 14446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28892">
                <a:moveTo>
                  <a:pt x="0" y="14446"/>
                </a:moveTo>
                <a:lnTo>
                  <a:pt x="60667" y="14446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1067460" y="424954"/>
            <a:ext cx="60667" cy="12598"/>
          </a:xfrm>
          <a:custGeom>
            <a:avLst/>
            <a:gdLst>
              <a:gd name="connsiteX0" fmla="*/ 0 w 60667"/>
              <a:gd name="connsiteY0" fmla="*/ 6299 h 12598"/>
              <a:gd name="connsiteX1" fmla="*/ 60667 w 60667"/>
              <a:gd name="connsiteY1" fmla="*/ 6299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667" h="12598">
                <a:moveTo>
                  <a:pt x="0" y="6299"/>
                </a:moveTo>
                <a:lnTo>
                  <a:pt x="60667" y="6299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1245031" y="554901"/>
            <a:ext cx="12573" cy="28905"/>
          </a:xfrm>
          <a:custGeom>
            <a:avLst/>
            <a:gdLst>
              <a:gd name="connsiteX0" fmla="*/ 0 w 12573"/>
              <a:gd name="connsiteY0" fmla="*/ 28905 h 28905"/>
              <a:gd name="connsiteX1" fmla="*/ 12573 w 12573"/>
              <a:gd name="connsiteY1" fmla="*/ 28905 h 28905"/>
              <a:gd name="connsiteX2" fmla="*/ 12573 w 12573"/>
              <a:gd name="connsiteY2" fmla="*/ 0 h 28905"/>
              <a:gd name="connsiteX3" fmla="*/ 0 w 12573"/>
              <a:gd name="connsiteY3" fmla="*/ 0 h 28905"/>
              <a:gd name="connsiteX4" fmla="*/ 0 w 12573"/>
              <a:gd name="connsiteY4" fmla="*/ 28905 h 289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28905">
                <a:moveTo>
                  <a:pt x="0" y="28905"/>
                </a:moveTo>
                <a:lnTo>
                  <a:pt x="12573" y="28905"/>
                </a:lnTo>
                <a:lnTo>
                  <a:pt x="12573" y="0"/>
                </a:lnTo>
                <a:lnTo>
                  <a:pt x="0" y="0"/>
                </a:lnTo>
                <a:lnTo>
                  <a:pt x="0" y="28905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1245031" y="611035"/>
            <a:ext cx="12573" cy="58038"/>
          </a:xfrm>
          <a:custGeom>
            <a:avLst/>
            <a:gdLst>
              <a:gd name="connsiteX0" fmla="*/ 6286 w 12573"/>
              <a:gd name="connsiteY0" fmla="*/ 0 h 58038"/>
              <a:gd name="connsiteX1" fmla="*/ 6286 w 12573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3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1013955" y="611035"/>
            <a:ext cx="28867" cy="58038"/>
          </a:xfrm>
          <a:custGeom>
            <a:avLst/>
            <a:gdLst>
              <a:gd name="connsiteX0" fmla="*/ 14433 w 28867"/>
              <a:gd name="connsiteY0" fmla="*/ 0 h 58038"/>
              <a:gd name="connsiteX1" fmla="*/ 14433 w 28867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867" h="58038">
                <a:moveTo>
                  <a:pt x="14433" y="0"/>
                </a:moveTo>
                <a:lnTo>
                  <a:pt x="14433" y="58038"/>
                </a:lnTo>
              </a:path>
            </a:pathLst>
          </a:custGeom>
          <a:ln w="2540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876985" y="554824"/>
            <a:ext cx="12572" cy="28917"/>
          </a:xfrm>
          <a:custGeom>
            <a:avLst/>
            <a:gdLst>
              <a:gd name="connsiteX0" fmla="*/ 0 w 12572"/>
              <a:gd name="connsiteY0" fmla="*/ 28917 h 28917"/>
              <a:gd name="connsiteX1" fmla="*/ 12572 w 12572"/>
              <a:gd name="connsiteY1" fmla="*/ 28917 h 28917"/>
              <a:gd name="connsiteX2" fmla="*/ 12572 w 12572"/>
              <a:gd name="connsiteY2" fmla="*/ 0 h 28917"/>
              <a:gd name="connsiteX3" fmla="*/ 0 w 12572"/>
              <a:gd name="connsiteY3" fmla="*/ 0 h 28917"/>
              <a:gd name="connsiteX4" fmla="*/ 0 w 12572"/>
              <a:gd name="connsiteY4" fmla="*/ 28917 h 289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28917">
                <a:moveTo>
                  <a:pt x="0" y="28917"/>
                </a:moveTo>
                <a:lnTo>
                  <a:pt x="12572" y="28917"/>
                </a:lnTo>
                <a:lnTo>
                  <a:pt x="12572" y="0"/>
                </a:lnTo>
                <a:lnTo>
                  <a:pt x="0" y="0"/>
                </a:lnTo>
                <a:lnTo>
                  <a:pt x="0" y="28917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1013955" y="554875"/>
            <a:ext cx="28892" cy="28892"/>
          </a:xfrm>
          <a:custGeom>
            <a:avLst/>
            <a:gdLst>
              <a:gd name="connsiteX0" fmla="*/ 0 w 28892"/>
              <a:gd name="connsiteY0" fmla="*/ 28892 h 28892"/>
              <a:gd name="connsiteX1" fmla="*/ 28867 w 28892"/>
              <a:gd name="connsiteY1" fmla="*/ 28892 h 28892"/>
              <a:gd name="connsiteX2" fmla="*/ 28892 w 28892"/>
              <a:gd name="connsiteY2" fmla="*/ 0 h 28892"/>
              <a:gd name="connsiteX3" fmla="*/ 0 w 28892"/>
              <a:gd name="connsiteY3" fmla="*/ 0 h 28892"/>
              <a:gd name="connsiteX4" fmla="*/ 0 w 28892"/>
              <a:gd name="connsiteY4" fmla="*/ 28892 h 2889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28892">
                <a:moveTo>
                  <a:pt x="0" y="28892"/>
                </a:moveTo>
                <a:lnTo>
                  <a:pt x="28867" y="28892"/>
                </a:lnTo>
                <a:lnTo>
                  <a:pt x="28892" y="0"/>
                </a:lnTo>
                <a:lnTo>
                  <a:pt x="0" y="0"/>
                </a:lnTo>
                <a:lnTo>
                  <a:pt x="0" y="28892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876985" y="611035"/>
            <a:ext cx="12572" cy="58038"/>
          </a:xfrm>
          <a:custGeom>
            <a:avLst/>
            <a:gdLst>
              <a:gd name="connsiteX0" fmla="*/ 6286 w 12572"/>
              <a:gd name="connsiteY0" fmla="*/ 0 h 58038"/>
              <a:gd name="connsiteX1" fmla="*/ 6286 w 12572"/>
              <a:gd name="connsiteY1" fmla="*/ 58038 h 5803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572" h="58038">
                <a:moveTo>
                  <a:pt x="6286" y="0"/>
                </a:moveTo>
                <a:lnTo>
                  <a:pt x="6286" y="58038"/>
                </a:lnTo>
              </a:path>
            </a:pathLst>
          </a:custGeom>
          <a:ln w="0">
            <a:solidFill>
              <a:srgbClr val="42284D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1013929" y="783577"/>
            <a:ext cx="28892" cy="12598"/>
          </a:xfrm>
          <a:custGeom>
            <a:avLst/>
            <a:gdLst>
              <a:gd name="connsiteX0" fmla="*/ 0 w 28892"/>
              <a:gd name="connsiteY0" fmla="*/ 12598 h 12598"/>
              <a:gd name="connsiteX1" fmla="*/ 28892 w 28892"/>
              <a:gd name="connsiteY1" fmla="*/ 12598 h 12598"/>
              <a:gd name="connsiteX2" fmla="*/ 28892 w 28892"/>
              <a:gd name="connsiteY2" fmla="*/ 0 h 12598"/>
              <a:gd name="connsiteX3" fmla="*/ 0 w 28892"/>
              <a:gd name="connsiteY3" fmla="*/ 0 h 12598"/>
              <a:gd name="connsiteX4" fmla="*/ 0 w 2889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8892" h="12598">
                <a:moveTo>
                  <a:pt x="0" y="12598"/>
                </a:moveTo>
                <a:lnTo>
                  <a:pt x="28892" y="12598"/>
                </a:lnTo>
                <a:lnTo>
                  <a:pt x="2889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876985" y="783577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876985" y="424954"/>
            <a:ext cx="12572" cy="12598"/>
          </a:xfrm>
          <a:custGeom>
            <a:avLst/>
            <a:gdLst>
              <a:gd name="connsiteX0" fmla="*/ 0 w 12572"/>
              <a:gd name="connsiteY0" fmla="*/ 12598 h 12598"/>
              <a:gd name="connsiteX1" fmla="*/ 12572 w 12572"/>
              <a:gd name="connsiteY1" fmla="*/ 12598 h 12598"/>
              <a:gd name="connsiteX2" fmla="*/ 12572 w 12572"/>
              <a:gd name="connsiteY2" fmla="*/ 0 h 12598"/>
              <a:gd name="connsiteX3" fmla="*/ 0 w 12572"/>
              <a:gd name="connsiteY3" fmla="*/ 0 h 12598"/>
              <a:gd name="connsiteX4" fmla="*/ 0 w 12572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2" h="12598">
                <a:moveTo>
                  <a:pt x="0" y="12598"/>
                </a:moveTo>
                <a:lnTo>
                  <a:pt x="12572" y="12598"/>
                </a:lnTo>
                <a:lnTo>
                  <a:pt x="12572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1245031" y="424954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1245031" y="783577"/>
            <a:ext cx="12573" cy="12598"/>
          </a:xfrm>
          <a:custGeom>
            <a:avLst/>
            <a:gdLst>
              <a:gd name="connsiteX0" fmla="*/ 0 w 12573"/>
              <a:gd name="connsiteY0" fmla="*/ 12598 h 12598"/>
              <a:gd name="connsiteX1" fmla="*/ 12573 w 12573"/>
              <a:gd name="connsiteY1" fmla="*/ 12598 h 12598"/>
              <a:gd name="connsiteX2" fmla="*/ 12573 w 12573"/>
              <a:gd name="connsiteY2" fmla="*/ 0 h 12598"/>
              <a:gd name="connsiteX3" fmla="*/ 0 w 12573"/>
              <a:gd name="connsiteY3" fmla="*/ 0 h 12598"/>
              <a:gd name="connsiteX4" fmla="*/ 0 w 12573"/>
              <a:gd name="connsiteY4" fmla="*/ 12598 h 1259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573" h="12598">
                <a:moveTo>
                  <a:pt x="0" y="12598"/>
                </a:moveTo>
                <a:lnTo>
                  <a:pt x="12573" y="12598"/>
                </a:lnTo>
                <a:lnTo>
                  <a:pt x="12573" y="0"/>
                </a:lnTo>
                <a:lnTo>
                  <a:pt x="0" y="0"/>
                </a:lnTo>
                <a:lnTo>
                  <a:pt x="0" y="12598"/>
                </a:lnTo>
              </a:path>
            </a:pathLst>
          </a:custGeom>
          <a:solidFill>
            <a:srgbClr val="42284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2331770" y="488289"/>
            <a:ext cx="8361629" cy="901700"/>
          </a:xfrm>
          <a:custGeom>
            <a:avLst/>
            <a:gdLst>
              <a:gd name="connsiteX0" fmla="*/ 0 w 8361629"/>
              <a:gd name="connsiteY0" fmla="*/ 0 h 901700"/>
              <a:gd name="connsiteX1" fmla="*/ 8361629 w 8361629"/>
              <a:gd name="connsiteY1" fmla="*/ 0 h 901700"/>
              <a:gd name="connsiteX2" fmla="*/ 8361629 w 8361629"/>
              <a:gd name="connsiteY2" fmla="*/ 901699 h 901700"/>
              <a:gd name="connsiteX3" fmla="*/ 0 w 8361629"/>
              <a:gd name="connsiteY3" fmla="*/ 901699 h 901700"/>
              <a:gd name="connsiteX4" fmla="*/ 0 w 8361629"/>
              <a:gd name="connsiteY4" fmla="*/ 0 h 901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1629" h="901700">
                <a:moveTo>
                  <a:pt x="0" y="0"/>
                </a:moveTo>
                <a:lnTo>
                  <a:pt x="8361629" y="0"/>
                </a:lnTo>
                <a:lnTo>
                  <a:pt x="8361629" y="901699"/>
                </a:lnTo>
                <a:lnTo>
                  <a:pt x="0" y="901699"/>
                </a:lnTo>
                <a:lnTo>
                  <a:pt x="0" y="0"/>
                </a:lnTo>
              </a:path>
            </a:pathLst>
          </a:custGeom>
          <a:solidFill>
            <a:srgbClr val="37194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1940873" y="5487014"/>
            <a:ext cx="773480" cy="558660"/>
          </a:xfrm>
          <a:custGeom>
            <a:avLst/>
            <a:gdLst>
              <a:gd name="connsiteX0" fmla="*/ 33604 w 773480"/>
              <a:gd name="connsiteY0" fmla="*/ 0 h 558660"/>
              <a:gd name="connsiteX1" fmla="*/ 739876 w 773480"/>
              <a:gd name="connsiteY1" fmla="*/ 0 h 558660"/>
              <a:gd name="connsiteX2" fmla="*/ 773480 w 773480"/>
              <a:gd name="connsiteY2" fmla="*/ 33616 h 558660"/>
              <a:gd name="connsiteX3" fmla="*/ 773480 w 773480"/>
              <a:gd name="connsiteY3" fmla="*/ 368172 h 558660"/>
              <a:gd name="connsiteX4" fmla="*/ 739876 w 773480"/>
              <a:gd name="connsiteY4" fmla="*/ 401802 h 558660"/>
              <a:gd name="connsiteX5" fmla="*/ 301574 w 773480"/>
              <a:gd name="connsiteY5" fmla="*/ 401802 h 558660"/>
              <a:gd name="connsiteX6" fmla="*/ 151358 w 773480"/>
              <a:gd name="connsiteY6" fmla="*/ 558660 h 558660"/>
              <a:gd name="connsiteX7" fmla="*/ 151079 w 773480"/>
              <a:gd name="connsiteY7" fmla="*/ 401802 h 558660"/>
              <a:gd name="connsiteX8" fmla="*/ 33604 w 773480"/>
              <a:gd name="connsiteY8" fmla="*/ 401802 h 558660"/>
              <a:gd name="connsiteX9" fmla="*/ 0 w 773480"/>
              <a:gd name="connsiteY9" fmla="*/ 368172 h 558660"/>
              <a:gd name="connsiteX10" fmla="*/ 0 w 773480"/>
              <a:gd name="connsiteY10" fmla="*/ 33616 h 558660"/>
              <a:gd name="connsiteX11" fmla="*/ 33604 w 773480"/>
              <a:gd name="connsiteY11" fmla="*/ 0 h 5586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773480" h="558660">
                <a:moveTo>
                  <a:pt x="33604" y="0"/>
                </a:moveTo>
                <a:lnTo>
                  <a:pt x="739876" y="0"/>
                </a:lnTo>
                <a:cubicBezTo>
                  <a:pt x="758355" y="0"/>
                  <a:pt x="773480" y="15125"/>
                  <a:pt x="773480" y="33616"/>
                </a:cubicBezTo>
                <a:lnTo>
                  <a:pt x="773480" y="368172"/>
                </a:lnTo>
                <a:cubicBezTo>
                  <a:pt x="773480" y="386562"/>
                  <a:pt x="758253" y="401802"/>
                  <a:pt x="739876" y="401802"/>
                </a:cubicBezTo>
                <a:lnTo>
                  <a:pt x="301574" y="401802"/>
                </a:lnTo>
                <a:lnTo>
                  <a:pt x="151358" y="558660"/>
                </a:lnTo>
                <a:lnTo>
                  <a:pt x="151079" y="401802"/>
                </a:lnTo>
                <a:lnTo>
                  <a:pt x="33604" y="401802"/>
                </a:lnTo>
                <a:cubicBezTo>
                  <a:pt x="15151" y="401802"/>
                  <a:pt x="0" y="386663"/>
                  <a:pt x="0" y="368172"/>
                </a:cubicBezTo>
                <a:lnTo>
                  <a:pt x="0" y="33616"/>
                </a:lnTo>
                <a:cubicBezTo>
                  <a:pt x="0" y="15125"/>
                  <a:pt x="15125" y="0"/>
                  <a:pt x="33604" y="0"/>
                </a:cubicBezTo>
              </a:path>
            </a:pathLst>
          </a:custGeom>
          <a:solidFill>
            <a:srgbClr val="B5DD2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7522380" y="322605"/>
            <a:ext cx="168846" cy="168821"/>
          </a:xfrm>
          <a:custGeom>
            <a:avLst/>
            <a:gdLst>
              <a:gd name="connsiteX0" fmla="*/ 168846 w 168846"/>
              <a:gd name="connsiteY0" fmla="*/ 57645 h 168821"/>
              <a:gd name="connsiteX1" fmla="*/ 111188 w 168846"/>
              <a:gd name="connsiteY1" fmla="*/ 0 h 168821"/>
              <a:gd name="connsiteX2" fmla="*/ 0 w 168846"/>
              <a:gd name="connsiteY2" fmla="*/ 111175 h 168821"/>
              <a:gd name="connsiteX3" fmla="*/ 57657 w 168846"/>
              <a:gd name="connsiteY3" fmla="*/ 168821 h 168821"/>
              <a:gd name="connsiteX4" fmla="*/ 168846 w 168846"/>
              <a:gd name="connsiteY4" fmla="*/ 57645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21">
                <a:moveTo>
                  <a:pt x="168846" y="57645"/>
                </a:moveTo>
                <a:lnTo>
                  <a:pt x="111188" y="0"/>
                </a:lnTo>
                <a:lnTo>
                  <a:pt x="0" y="111175"/>
                </a:lnTo>
                <a:lnTo>
                  <a:pt x="57657" y="168821"/>
                </a:lnTo>
                <a:lnTo>
                  <a:pt x="168846" y="57645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7411191" y="211402"/>
            <a:ext cx="222377" cy="222376"/>
          </a:xfrm>
          <a:custGeom>
            <a:avLst/>
            <a:gdLst>
              <a:gd name="connsiteX0" fmla="*/ 222377 w 222377"/>
              <a:gd name="connsiteY0" fmla="*/ 111201 h 222376"/>
              <a:gd name="connsiteX1" fmla="*/ 111188 w 222377"/>
              <a:gd name="connsiteY1" fmla="*/ 0 h 222376"/>
              <a:gd name="connsiteX2" fmla="*/ 0 w 222377"/>
              <a:gd name="connsiteY2" fmla="*/ 111201 h 222376"/>
              <a:gd name="connsiteX3" fmla="*/ 111188 w 222377"/>
              <a:gd name="connsiteY3" fmla="*/ 222376 h 222376"/>
              <a:gd name="connsiteX4" fmla="*/ 222377 w 222377"/>
              <a:gd name="connsiteY4" fmla="*/ 111201 h 222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77" h="222376">
                <a:moveTo>
                  <a:pt x="222377" y="111201"/>
                </a:moveTo>
                <a:lnTo>
                  <a:pt x="111188" y="0"/>
                </a:lnTo>
                <a:lnTo>
                  <a:pt x="0" y="111201"/>
                </a:lnTo>
                <a:lnTo>
                  <a:pt x="111188" y="222376"/>
                </a:lnTo>
                <a:lnTo>
                  <a:pt x="222377" y="111201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7633569" y="264946"/>
            <a:ext cx="115303" cy="115303"/>
          </a:xfrm>
          <a:custGeom>
            <a:avLst/>
            <a:gdLst>
              <a:gd name="connsiteX0" fmla="*/ 115303 w 115303"/>
              <a:gd name="connsiteY0" fmla="*/ 57657 h 115303"/>
              <a:gd name="connsiteX1" fmla="*/ 57658 w 115303"/>
              <a:gd name="connsiteY1" fmla="*/ 0 h 115303"/>
              <a:gd name="connsiteX2" fmla="*/ 0 w 115303"/>
              <a:gd name="connsiteY2" fmla="*/ 57657 h 115303"/>
              <a:gd name="connsiteX3" fmla="*/ 57658 w 115303"/>
              <a:gd name="connsiteY3" fmla="*/ 115303 h 115303"/>
              <a:gd name="connsiteX4" fmla="*/ 115303 w 115303"/>
              <a:gd name="connsiteY4" fmla="*/ 57657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03" h="115303">
                <a:moveTo>
                  <a:pt x="115303" y="57657"/>
                </a:moveTo>
                <a:lnTo>
                  <a:pt x="57658" y="0"/>
                </a:lnTo>
                <a:lnTo>
                  <a:pt x="0" y="57657"/>
                </a:lnTo>
                <a:lnTo>
                  <a:pt x="57658" y="115303"/>
                </a:lnTo>
                <a:lnTo>
                  <a:pt x="115303" y="57657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Freeform 3"/>
          <p:cNvSpPr/>
          <p:nvPr/>
        </p:nvSpPr>
        <p:spPr>
          <a:xfrm>
            <a:off x="7522380" y="153757"/>
            <a:ext cx="168846" cy="168846"/>
          </a:xfrm>
          <a:custGeom>
            <a:avLst/>
            <a:gdLst>
              <a:gd name="connsiteX0" fmla="*/ 168846 w 168846"/>
              <a:gd name="connsiteY0" fmla="*/ 111188 h 168846"/>
              <a:gd name="connsiteX1" fmla="*/ 57657 w 168846"/>
              <a:gd name="connsiteY1" fmla="*/ 0 h 168846"/>
              <a:gd name="connsiteX2" fmla="*/ 0 w 168846"/>
              <a:gd name="connsiteY2" fmla="*/ 57645 h 168846"/>
              <a:gd name="connsiteX3" fmla="*/ 111188 w 168846"/>
              <a:gd name="connsiteY3" fmla="*/ 168846 h 168846"/>
              <a:gd name="connsiteX4" fmla="*/ 168846 w 168846"/>
              <a:gd name="connsiteY4" fmla="*/ 111188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46" h="168846">
                <a:moveTo>
                  <a:pt x="168846" y="111188"/>
                </a:moveTo>
                <a:lnTo>
                  <a:pt x="57657" y="0"/>
                </a:lnTo>
                <a:lnTo>
                  <a:pt x="0" y="57645"/>
                </a:lnTo>
                <a:lnTo>
                  <a:pt x="111188" y="168846"/>
                </a:lnTo>
                <a:lnTo>
                  <a:pt x="168846" y="111188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5" name="Freeform 3"/>
          <p:cNvSpPr/>
          <p:nvPr/>
        </p:nvSpPr>
        <p:spPr>
          <a:xfrm>
            <a:off x="8366569" y="322604"/>
            <a:ext cx="168833" cy="168821"/>
          </a:xfrm>
          <a:custGeom>
            <a:avLst/>
            <a:gdLst>
              <a:gd name="connsiteX0" fmla="*/ 111188 w 168833"/>
              <a:gd name="connsiteY0" fmla="*/ 168821 h 168821"/>
              <a:gd name="connsiteX1" fmla="*/ 168833 w 168833"/>
              <a:gd name="connsiteY1" fmla="*/ 111175 h 168821"/>
              <a:gd name="connsiteX2" fmla="*/ 57645 w 168833"/>
              <a:gd name="connsiteY2" fmla="*/ 0 h 168821"/>
              <a:gd name="connsiteX3" fmla="*/ 0 w 168833"/>
              <a:gd name="connsiteY3" fmla="*/ 57645 h 168821"/>
              <a:gd name="connsiteX4" fmla="*/ 111188 w 168833"/>
              <a:gd name="connsiteY4" fmla="*/ 168821 h 16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21">
                <a:moveTo>
                  <a:pt x="111188" y="168821"/>
                </a:moveTo>
                <a:lnTo>
                  <a:pt x="168833" y="111175"/>
                </a:lnTo>
                <a:lnTo>
                  <a:pt x="57645" y="0"/>
                </a:lnTo>
                <a:lnTo>
                  <a:pt x="0" y="57645"/>
                </a:lnTo>
                <a:lnTo>
                  <a:pt x="111188" y="168821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6" name="Freeform 3"/>
          <p:cNvSpPr/>
          <p:nvPr/>
        </p:nvSpPr>
        <p:spPr>
          <a:xfrm>
            <a:off x="8308901" y="264947"/>
            <a:ext cx="115316" cy="115303"/>
          </a:xfrm>
          <a:custGeom>
            <a:avLst/>
            <a:gdLst>
              <a:gd name="connsiteX0" fmla="*/ 57670 w 115316"/>
              <a:gd name="connsiteY0" fmla="*/ 115303 h 115303"/>
              <a:gd name="connsiteX1" fmla="*/ 115316 w 115316"/>
              <a:gd name="connsiteY1" fmla="*/ 57658 h 115303"/>
              <a:gd name="connsiteX2" fmla="*/ 57670 w 115316"/>
              <a:gd name="connsiteY2" fmla="*/ 0 h 115303"/>
              <a:gd name="connsiteX3" fmla="*/ 0 w 115316"/>
              <a:gd name="connsiteY3" fmla="*/ 57658 h 115303"/>
              <a:gd name="connsiteX4" fmla="*/ 57670 w 115316"/>
              <a:gd name="connsiteY4" fmla="*/ 115303 h 1153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316" h="115303">
                <a:moveTo>
                  <a:pt x="57670" y="115303"/>
                </a:moveTo>
                <a:lnTo>
                  <a:pt x="115316" y="57658"/>
                </a:lnTo>
                <a:lnTo>
                  <a:pt x="57670" y="0"/>
                </a:lnTo>
                <a:lnTo>
                  <a:pt x="0" y="57658"/>
                </a:lnTo>
                <a:lnTo>
                  <a:pt x="57670" y="115303"/>
                </a:lnTo>
              </a:path>
            </a:pathLst>
          </a:custGeom>
          <a:solidFill>
            <a:srgbClr val="6F3C7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7" name="Freeform 3"/>
          <p:cNvSpPr/>
          <p:nvPr/>
        </p:nvSpPr>
        <p:spPr>
          <a:xfrm>
            <a:off x="8424216" y="211401"/>
            <a:ext cx="222364" cy="222377"/>
          </a:xfrm>
          <a:custGeom>
            <a:avLst/>
            <a:gdLst>
              <a:gd name="connsiteX0" fmla="*/ 111188 w 222364"/>
              <a:gd name="connsiteY0" fmla="*/ 222377 h 222377"/>
              <a:gd name="connsiteX1" fmla="*/ 222364 w 222364"/>
              <a:gd name="connsiteY1" fmla="*/ 111201 h 222377"/>
              <a:gd name="connsiteX2" fmla="*/ 111188 w 222364"/>
              <a:gd name="connsiteY2" fmla="*/ 0 h 222377"/>
              <a:gd name="connsiteX3" fmla="*/ 0 w 222364"/>
              <a:gd name="connsiteY3" fmla="*/ 111201 h 222377"/>
              <a:gd name="connsiteX4" fmla="*/ 111188 w 222364"/>
              <a:gd name="connsiteY4" fmla="*/ 222377 h 22237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2364" h="222377">
                <a:moveTo>
                  <a:pt x="111188" y="222377"/>
                </a:moveTo>
                <a:lnTo>
                  <a:pt x="222364" y="111201"/>
                </a:lnTo>
                <a:lnTo>
                  <a:pt x="111188" y="0"/>
                </a:lnTo>
                <a:lnTo>
                  <a:pt x="0" y="111201"/>
                </a:lnTo>
                <a:lnTo>
                  <a:pt x="111188" y="222377"/>
                </a:lnTo>
              </a:path>
            </a:pathLst>
          </a:custGeom>
          <a:solidFill>
            <a:srgbClr val="C678C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8" name="Freeform 3"/>
          <p:cNvSpPr/>
          <p:nvPr/>
        </p:nvSpPr>
        <p:spPr>
          <a:xfrm>
            <a:off x="8366572" y="153757"/>
            <a:ext cx="168833" cy="168846"/>
          </a:xfrm>
          <a:custGeom>
            <a:avLst/>
            <a:gdLst>
              <a:gd name="connsiteX0" fmla="*/ 57645 w 168833"/>
              <a:gd name="connsiteY0" fmla="*/ 168846 h 168846"/>
              <a:gd name="connsiteX1" fmla="*/ 168833 w 168833"/>
              <a:gd name="connsiteY1" fmla="*/ 57645 h 168846"/>
              <a:gd name="connsiteX2" fmla="*/ 111188 w 168833"/>
              <a:gd name="connsiteY2" fmla="*/ 0 h 168846"/>
              <a:gd name="connsiteX3" fmla="*/ 0 w 168833"/>
              <a:gd name="connsiteY3" fmla="*/ 111188 h 168846"/>
              <a:gd name="connsiteX4" fmla="*/ 57645 w 168833"/>
              <a:gd name="connsiteY4" fmla="*/ 168846 h 1688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8833" h="168846">
                <a:moveTo>
                  <a:pt x="57645" y="168846"/>
                </a:moveTo>
                <a:lnTo>
                  <a:pt x="168833" y="57645"/>
                </a:lnTo>
                <a:lnTo>
                  <a:pt x="111188" y="0"/>
                </a:lnTo>
                <a:lnTo>
                  <a:pt x="0" y="111188"/>
                </a:lnTo>
                <a:lnTo>
                  <a:pt x="57645" y="168846"/>
                </a:lnTo>
              </a:path>
            </a:pathLst>
          </a:custGeom>
          <a:solidFill>
            <a:srgbClr val="A250A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93700"/>
            <a:ext cx="444500" cy="444500"/>
          </a:xfrm>
          <a:prstGeom prst="rect">
            <a:avLst/>
          </a:prstGeom>
          <a:noFill/>
        </p:spPr>
      </p:pic>
      <p:pic>
        <p:nvPicPr>
          <p:cNvPr id="10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" y="939800"/>
            <a:ext cx="368300" cy="165100"/>
          </a:xfrm>
          <a:prstGeom prst="rect">
            <a:avLst/>
          </a:prstGeom>
          <a:noFill/>
        </p:spPr>
      </p:pic>
      <p:pic>
        <p:nvPicPr>
          <p:cNvPr id="106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1168400"/>
            <a:ext cx="177800" cy="101600"/>
          </a:xfrm>
          <a:prstGeom prst="rect">
            <a:avLst/>
          </a:prstGeom>
          <a:noFill/>
        </p:spPr>
      </p:pic>
      <p:pic>
        <p:nvPicPr>
          <p:cNvPr id="106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06500" y="1168400"/>
            <a:ext cx="76200" cy="88900"/>
          </a:xfrm>
          <a:prstGeom prst="rect">
            <a:avLst/>
          </a:prstGeom>
          <a:noFill/>
        </p:spPr>
      </p:pic>
      <p:pic>
        <p:nvPicPr>
          <p:cNvPr id="106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2100" y="939800"/>
            <a:ext cx="177800" cy="165100"/>
          </a:xfrm>
          <a:prstGeom prst="rect">
            <a:avLst/>
          </a:prstGeom>
          <a:noFill/>
        </p:spPr>
      </p:pic>
      <p:pic>
        <p:nvPicPr>
          <p:cNvPr id="106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5100" y="0"/>
            <a:ext cx="5448300" cy="495300"/>
          </a:xfrm>
          <a:prstGeom prst="rect">
            <a:avLst/>
          </a:prstGeom>
          <a:noFill/>
        </p:spPr>
      </p:pic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0" y="1828800"/>
            <a:ext cx="10007600" cy="5003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917700" y="2159000"/>
            <a:ext cx="63500" cy="31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500"/>
              </a:lnSpc>
              <a:tabLst/>
            </a:pPr>
            <a:r>
              <a:rPr lang="en-US" altLang="zh-CN" sz="2043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.</a:t>
            </a:r>
          </a:p>
        </p:txBody>
      </p:sp>
      <p:sp>
        <p:nvSpPr>
          <p:cNvPr id="1066" name="TextBox 1"/>
          <p:cNvSpPr txBox="1"/>
          <p:nvPr/>
        </p:nvSpPr>
        <p:spPr>
          <a:xfrm>
            <a:off x="2654300" y="609600"/>
            <a:ext cx="6946900" cy="749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0"/>
              </a:lnSpc>
              <a:tabLst/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ПРИМЕРЫ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ЧАСТНЫХ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ЦЕНТРОВ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ОВП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В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ПРИМОРСКОМ</a:t>
            </a:r>
          </a:p>
          <a:p>
            <a:pPr>
              <a:lnSpc>
                <a:spcPts val="2800"/>
              </a:lnSpc>
              <a:tabLst/>
            </a:pP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КРАСНОСЕЛЬСКОМ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РАЙОНАХ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САНКТ-ПЕТЕРБУРГА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251</Words>
  <Application>Microsoft Macintosh PowerPoint</Application>
  <PresentationFormat>Другой</PresentationFormat>
  <Paragraphs>358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Ilya Ivanov</cp:lastModifiedBy>
  <cp:revision>18</cp:revision>
  <dcterms:created xsi:type="dcterms:W3CDTF">2006-08-16T00:00:00Z</dcterms:created>
  <dcterms:modified xsi:type="dcterms:W3CDTF">2013-10-15T21:36:37Z</dcterms:modified>
</cp:coreProperties>
</file>