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0" r:id="rId6"/>
    <p:sldId id="269" r:id="rId7"/>
    <p:sldId id="261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6228"/>
    <a:srgbClr val="E46C0A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3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114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2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56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4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46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764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368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99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50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24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531E1-BA5A-4C25-BA3F-AADE3EE7CE80}" type="datetimeFigureOut">
              <a:rPr lang="ru-RU" smtClean="0"/>
              <a:t>15.10.2013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8AB46-961E-48EB-8D40-D8AD536C9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95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upload.wikimedia.org/wikipedia/commons/8/8d/Coat_of_Arms_of_Tatarstan.sv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upload.wikimedia.org/wikipedia/commons/8/8d/Coat_of_Arms_of_Tatarstan.sv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itinua.ru.com/?con=res&amp;req=%D0%A4%D0%9B%D0%90%D0%93+%D0%93%D0%95%D0%A0%D0%91+%D0%93%D0%98%D0%9C%D0%9D+%D0%A0%D0%9E%D0%A1%D0%A1%D0%98%D0%9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itinua.ru.com/?con=res&amp;req=%D0%A4%D0%9B%D0%90%D0%93+%D0%93%D0%95%D0%A0%D0%91+%D0%93%D0%98%D0%9C%D0%9D+%D0%A0%D0%9E%D0%A1%D0%A1%D0%98%D0%9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itinua.ru.com/?con=res&amp;req=%D0%A4%D0%9B%D0%90%D0%93+%D0%93%D0%95%D0%A0%D0%91+%D0%93%D0%98%D0%9C%D0%9D+%D0%A0%D0%9E%D0%A1%D0%A1%D0%98%D0%9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itinua.ru.com/?con=res&amp;req=%D0%A4%D0%9B%D0%90%D0%93+%D0%93%D0%95%D0%A0%D0%91+%D0%93%D0%98%D0%9C%D0%9D+%D0%A0%D0%9E%D0%A1%D0%A1%D0%98%D0%9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7999"/>
          </a:xfrm>
          <a:prstGeom prst="rect">
            <a:avLst/>
          </a:prstGeom>
          <a:gradFill rotWithShape="1">
            <a:gsLst>
              <a:gs pos="0">
                <a:srgbClr val="006600">
                  <a:alpha val="20000"/>
                </a:srgbClr>
              </a:gs>
              <a:gs pos="100000">
                <a:srgbClr val="002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68313" y="1052513"/>
            <a:ext cx="8135937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КОЛЛЕГИЯ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МИНИСТЕРСТВА ЗДРАВООХРАНЕНИЯ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РЕСПУБЛИКИ ТАТАРСТАН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258888" y="5445125"/>
            <a:ext cx="6697662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16 октября 2013 </a:t>
            </a:r>
            <a:r>
              <a:rPr lang="ru-RU" sz="2400" dirty="0">
                <a:solidFill>
                  <a:schemeClr val="bg1"/>
                </a:solidFill>
              </a:rPr>
              <a:t>года</a:t>
            </a:r>
            <a:r>
              <a:rPr lang="ru-RU" sz="240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6150" name="Picture 10" descr="Файл:Coat of Arms of Tatarstan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76250"/>
            <a:ext cx="1081088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539552" y="3573463"/>
            <a:ext cx="756146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800" dirty="0">
                <a:solidFill>
                  <a:schemeClr val="bg1"/>
                </a:solidFill>
              </a:rPr>
              <a:t>            </a:t>
            </a:r>
            <a:r>
              <a:rPr lang="ru-RU" sz="4400" b="1" dirty="0">
                <a:solidFill>
                  <a:schemeClr val="bg1"/>
                </a:solidFill>
              </a:rPr>
              <a:t>Н А Г Р А Ж Д Е Н И Я</a:t>
            </a:r>
          </a:p>
        </p:txBody>
      </p:sp>
    </p:spTree>
    <p:extLst>
      <p:ext uri="{BB962C8B-B14F-4D97-AF65-F5344CB8AC3E}">
        <p14:creationId xmlns:p14="http://schemas.microsoft.com/office/powerpoint/2010/main" val="245669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46C0A">
              <a:alpha val="5882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765175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БЛАГОДАРСТВЕННОЕ ПИСЬМО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МИНИСТЕРСТВА ЗДРАВООХРАНЕНИЯ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РЕСПУБЛИКИ ТАТАРСТАН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95288" y="3141588"/>
            <a:ext cx="84963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ЗАЙНУЛЛИНА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ФЛЕРА ГАБДУЛФАРТОВНА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ЗАВЕДУЮЩАЯ ДОМОВЫМ ХОЗЯЙСТВОМ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ПРИ РЫБНО-СЛОБОДСКОЙ  ЦРБ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логотип мз рт англ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12" y="1412776"/>
            <a:ext cx="1309172" cy="172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33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4F6228"/>
          </a:soli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4139952" y="548680"/>
            <a:ext cx="518356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БЛАГОДАРСТВЕННОЕ ПИСЬМО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КАБИНЕТА МИНИСТРОВ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РЕСПУБЛИКИ ТАТАРТСАН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4104084" y="4005064"/>
            <a:ext cx="5039916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СИРАЗЕТДИНОВ  </a:t>
            </a:r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РАМЗИС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ХАЛАФУТДИНОВИЧ</a:t>
            </a:r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ВРАЧ ОБЩЕЙ ПРАКТИКИ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ПОЛИКЛИНИКИ АЗНАКАЕВСКОЙ  ЦРБ</a:t>
            </a:r>
          </a:p>
        </p:txBody>
      </p:sp>
      <p:pic>
        <p:nvPicPr>
          <p:cNvPr id="7173" name="Picture 10" descr="Файл:Coat of Arms of Tatarstan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88840"/>
            <a:ext cx="75210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4032448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solidFill>
            <a:srgbClr val="17375E">
              <a:alpha val="49020"/>
            </a:srgb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4355976" y="404664"/>
            <a:ext cx="4572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«ОТЛИЧНИК ЗДРАВООХРАНЕНИЯ»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744416" y="4221088"/>
            <a:ext cx="5508104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ЛЕОНТЬЕВА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РАИСА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АЛЕКСАНДРОВНА</a:t>
            </a:r>
            <a:endParaRPr lang="ru-RU" sz="4400" b="1" dirty="0">
              <a:solidFill>
                <a:srgbClr val="002060"/>
              </a:solidFill>
            </a:endParaRP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ЗАВЕДУЮЩАЯ </a:t>
            </a:r>
            <a:r>
              <a:rPr lang="ru-RU" sz="2000" b="1" dirty="0" smtClean="0">
                <a:solidFill>
                  <a:srgbClr val="002060"/>
                </a:solidFill>
              </a:rPr>
              <a:t>ЛЕНИНСКИМ ФАП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НОВОШЕШМИНСКОЙ ЦРБ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226" name="Picture 10" descr="http://900igr.net/datas/okruzhajuschij-mir/Gimn-flag-gerb-Rossii/0004-004-Sovremennyj-gerb-Ross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80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192021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ользователь\AppData\Local\Microsoft\Windows\Temporary Internet Files\Content.Outlook\WIUOSMR3\SAM_738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4" t="11905" r="22848"/>
          <a:stretch/>
        </p:blipFill>
        <p:spPr bwMode="auto">
          <a:xfrm>
            <a:off x="107504" y="332656"/>
            <a:ext cx="3911688" cy="63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7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solidFill>
            <a:srgbClr val="17375E">
              <a:alpha val="49020"/>
            </a:srgb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4512433" y="260648"/>
            <a:ext cx="4631567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«ОТЛИЧНИК ЗДРАВООХРАНЕНИЯ»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2411760" y="3789040"/>
            <a:ext cx="84963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ФАЗЛИЕВА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НУРИЯ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АЛЕКСАНДРОВНА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ВРАЧ ОБЩЕЙ ПРАКТИКИ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ЦИПЬИНСКОЙ УЧАСТКОВОЙ БОЛЬНИЦЫ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БАЛТАСИНСКОЙ  ЦРБ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8" name="Picture 10" descr="http://900igr.net/datas/okruzhajuschij-mir/Gimn-flag-gerb-Rossii/0004-004-Sovremennyj-gerb-Ross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80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192021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Пользователь\AppData\Local\Microsoft\Windows\Temporary Internet Files\Content.Outlook\WIUOSMR3\DSC_00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4190519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8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7375E">
              <a:alpha val="49020"/>
            </a:srgb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765175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4283968" y="3861048"/>
            <a:ext cx="467962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УТКУЗОВ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АНАС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РИФАТОВИЧ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ЗАВЕДУЮЩИЙ ПОЛИКЛИНИКОЙ №1</a:t>
            </a:r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РЕСПУБЛИКАНСКОГО КЛИНИЧЕСКОГО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ОНКОЛОГИЧЕСКОГ ДИСПАНСЕРА МЗ РТ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427984" y="548680"/>
            <a:ext cx="5039544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ПОЧЕТНАЯ ГРАМОТА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МИНИСТЕРСТВА ЗДРАВООХРАНЕНИЯ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РОССИЙСКОЙ ФЕДЕРАЦИИ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Picture 10" descr="http://900igr.net/datas/okruzhajuschij-mir/Gimn-flag-gerb-Rossii/0004-004-Sovremennyj-gerb-Ross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80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00808"/>
            <a:ext cx="1632181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Уткузов\IMG_75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392488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6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7375E">
              <a:alpha val="49020"/>
            </a:srgb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765175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4356868" y="4797772"/>
            <a:ext cx="467962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ШАРИПОВА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ОЛЬГА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ВАСИЛЬЕВНА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ЗАВЕДУЮЩАЯ ОТДЕЛЕНИЕМ НЕДОНОШЕННЫХ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И НОВОРОЖДЕННЫХ ДЕТЕЙ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ГОРОДСКОЙ ДЕТСКОЙ БОЛЬНИЦЫ №1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г</a:t>
            </a:r>
            <a:r>
              <a:rPr lang="ru-RU" sz="1600" b="1" dirty="0" smtClean="0">
                <a:solidFill>
                  <a:srgbClr val="002060"/>
                </a:solidFill>
              </a:rPr>
              <a:t>орода КАЗАНИ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283968" y="548680"/>
            <a:ext cx="5039544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ПОЧЕТНАЯ ГРАМОТА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МИНИСТЕРСТВА ЗДРАВООХРАНЕНИЯ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РОССИЙСКОЙ ФЕДЕРАЦИИ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9" name="Picture 10" descr="http://900igr.net/datas/okruzhajuschij-mir/Gimn-flag-gerb-Rossii/0004-004-Sovremennyj-gerb-Rossi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80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00808"/>
            <a:ext cx="1632181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ользователь\Desktop\Шарипова\IMG_7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194720" cy="6292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46C0A">
              <a:alpha val="5882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755576" y="404664"/>
            <a:ext cx="8064896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БЛАГОДАРСТВЕННОЕ ПИСЬМО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МИНИСТЕРСТВА ЗДРАВООХРАНЕНИЯ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РЕСПУБЛИКИ ТАТАРСТАН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923928" y="3861048"/>
            <a:ext cx="467962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ГАЛИМУЛЛИНА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ЗУЛЬФИЯ 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АМИРЗЯНОВНА</a:t>
            </a:r>
            <a:endParaRPr lang="ru-RU" sz="4400" b="1" dirty="0">
              <a:solidFill>
                <a:srgbClr val="002060"/>
              </a:solidFill>
            </a:endParaRP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ЗАВЕДУЮЩАЯ </a:t>
            </a:r>
            <a:r>
              <a:rPr lang="ru-RU" sz="2000" b="1" dirty="0" smtClean="0">
                <a:solidFill>
                  <a:srgbClr val="002060"/>
                </a:solidFill>
              </a:rPr>
              <a:t>ДОМОВЫМ ХОЗЯЙСТВОМ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 АКТАНЫШСКОЙ ЦРБ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логотип мз рт англ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44824"/>
            <a:ext cx="765658" cy="101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Пользователь\AppData\Local\Microsoft\Windows\Temporary Internet Files\Content.Outlook\WIUOSMR3\_DSC4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726"/>
            <a:ext cx="2952328" cy="442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26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solidFill>
            <a:srgbClr val="E46C0A">
              <a:alpha val="5882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07504" y="404664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БЛАГОДАРСТВЕННОЕ ПИСЬМО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МИНИСТЕРСТВА ЗДРАВООХРАНЕНИЯ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РЕСПУБЛИКИ ТАТАРСТАН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167336" y="3933056"/>
            <a:ext cx="5976664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БУСАРИНА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ВАЛЕНТИНА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ЛЕОНИДОВНА</a:t>
            </a:r>
            <a:endParaRPr lang="ru-RU" sz="4400" b="1" dirty="0">
              <a:solidFill>
                <a:srgbClr val="002060"/>
              </a:solidFill>
            </a:endParaRP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ЗАВЕДУЮЩАЯ </a:t>
            </a:r>
            <a:r>
              <a:rPr lang="ru-RU" sz="2000" b="1" dirty="0" smtClean="0">
                <a:solidFill>
                  <a:srgbClr val="002060"/>
                </a:solidFill>
              </a:rPr>
              <a:t>ДОМОВЫМ ХОЗЯЙСТВОМ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 АПАСТОВСКОЙ ЦРБ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логотип мз рт англ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936104" cy="123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Пользователь\AppData\Local\Microsoft\Windows\Temporary Internet Files\Content.Outlook\WIUOSMR3\DSCN96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7" t="15775" r="28452" b="257"/>
          <a:stretch/>
        </p:blipFill>
        <p:spPr bwMode="auto">
          <a:xfrm>
            <a:off x="467544" y="2060848"/>
            <a:ext cx="2897969" cy="431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3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E46C0A">
              <a:alpha val="5882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260648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БЛАГОДАРСТВЕННОЕ ПИСЬМО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МИНИСТЕРСТВА ЗДРАВООХРАНЕНИЯ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РЕСПУБЛИКИ ТАТАРСТАН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851920" y="4077072"/>
            <a:ext cx="496766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АМИНОВА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ДИЛЯ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МАСХУТОВНА</a:t>
            </a:r>
            <a:endParaRPr lang="ru-RU" sz="4400" b="1" dirty="0">
              <a:solidFill>
                <a:srgbClr val="002060"/>
              </a:solidFill>
            </a:endParaRP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ЗАВЕДУЮЩАЯ </a:t>
            </a:r>
            <a:r>
              <a:rPr lang="ru-RU" sz="2000" b="1" dirty="0" smtClean="0">
                <a:solidFill>
                  <a:srgbClr val="002060"/>
                </a:solidFill>
              </a:rPr>
              <a:t>ДОМОВЫМ ХОЗЯЙСТВОМ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ПРИ АТНИНСКОЙ ЦРБ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7" name="Picture 4" descr="логотип мз рт англ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792"/>
            <a:ext cx="1008112" cy="133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Пользователь\AppData\Local\Microsoft\Windows\Temporary Internet Files\Content.Outlook\WIUOSMR3\Фото-026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3" r="22024"/>
          <a:stretch/>
        </p:blipFill>
        <p:spPr bwMode="auto">
          <a:xfrm>
            <a:off x="449964" y="2114102"/>
            <a:ext cx="3041916" cy="438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31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168</Words>
  <Application>Microsoft Office PowerPoint</Application>
  <PresentationFormat>Экран (4:3)</PresentationFormat>
  <Paragraphs>89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dcterms:created xsi:type="dcterms:W3CDTF">2013-10-14T05:58:12Z</dcterms:created>
  <dcterms:modified xsi:type="dcterms:W3CDTF">2013-10-15T05:03:13Z</dcterms:modified>
</cp:coreProperties>
</file>