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401" r:id="rId2"/>
    <p:sldId id="404" r:id="rId3"/>
    <p:sldId id="405" r:id="rId4"/>
    <p:sldId id="406" r:id="rId5"/>
    <p:sldId id="407" r:id="rId6"/>
    <p:sldId id="408" r:id="rId7"/>
    <p:sldId id="409" r:id="rId8"/>
    <p:sldId id="410" r:id="rId9"/>
    <p:sldId id="411" r:id="rId10"/>
    <p:sldId id="412" r:id="rId11"/>
    <p:sldId id="413" r:id="rId12"/>
    <p:sldId id="414" r:id="rId13"/>
    <p:sldId id="415" r:id="rId14"/>
    <p:sldId id="416" r:id="rId15"/>
    <p:sldId id="417" r:id="rId16"/>
    <p:sldId id="418" r:id="rId17"/>
    <p:sldId id="419" r:id="rId18"/>
    <p:sldId id="420" r:id="rId19"/>
    <p:sldId id="403" r:id="rId20"/>
    <p:sldId id="340" r:id="rId21"/>
    <p:sldId id="374" r:id="rId22"/>
    <p:sldId id="342" r:id="rId23"/>
    <p:sldId id="360" r:id="rId24"/>
    <p:sldId id="346" r:id="rId25"/>
    <p:sldId id="347" r:id="rId26"/>
    <p:sldId id="329" r:id="rId27"/>
    <p:sldId id="383" r:id="rId28"/>
    <p:sldId id="349" r:id="rId29"/>
    <p:sldId id="339" r:id="rId30"/>
    <p:sldId id="362" r:id="rId31"/>
    <p:sldId id="350" r:id="rId32"/>
    <p:sldId id="366" r:id="rId33"/>
    <p:sldId id="367" r:id="rId34"/>
    <p:sldId id="365" r:id="rId35"/>
    <p:sldId id="351" r:id="rId36"/>
    <p:sldId id="368" r:id="rId37"/>
    <p:sldId id="369" r:id="rId38"/>
    <p:sldId id="378" r:id="rId39"/>
    <p:sldId id="379" r:id="rId40"/>
    <p:sldId id="380" r:id="rId41"/>
    <p:sldId id="381" r:id="rId42"/>
    <p:sldId id="382" r:id="rId43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8CAFB51-78E9-49E7-8062-67ABB1B7755C}">
          <p14:sldIdLst>
            <p14:sldId id="401"/>
            <p14:sldId id="404"/>
            <p14:sldId id="405"/>
            <p14:sldId id="406"/>
            <p14:sldId id="407"/>
            <p14:sldId id="408"/>
            <p14:sldId id="409"/>
            <p14:sldId id="410"/>
            <p14:sldId id="411"/>
            <p14:sldId id="412"/>
            <p14:sldId id="413"/>
            <p14:sldId id="414"/>
            <p14:sldId id="415"/>
            <p14:sldId id="416"/>
            <p14:sldId id="417"/>
            <p14:sldId id="418"/>
            <p14:sldId id="419"/>
            <p14:sldId id="420"/>
            <p14:sldId id="403"/>
            <p14:sldId id="340"/>
            <p14:sldId id="374"/>
            <p14:sldId id="342"/>
            <p14:sldId id="360"/>
            <p14:sldId id="346"/>
            <p14:sldId id="347"/>
            <p14:sldId id="329"/>
            <p14:sldId id="383"/>
            <p14:sldId id="349"/>
            <p14:sldId id="339"/>
            <p14:sldId id="362"/>
            <p14:sldId id="350"/>
            <p14:sldId id="366"/>
            <p14:sldId id="367"/>
            <p14:sldId id="365"/>
            <p14:sldId id="351"/>
            <p14:sldId id="368"/>
            <p14:sldId id="369"/>
            <p14:sldId id="378"/>
            <p14:sldId id="379"/>
            <p14:sldId id="380"/>
            <p14:sldId id="381"/>
            <p14:sldId id="382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0" autoAdjust="0"/>
    <p:restoredTop sz="94684" autoAdjust="0"/>
  </p:normalViewPr>
  <p:slideViewPr>
    <p:cSldViewPr>
      <p:cViewPr>
        <p:scale>
          <a:sx n="100" d="100"/>
          <a:sy n="100" d="100"/>
        </p:scale>
        <p:origin x="-1848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58" y="-12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txPr>
              <a:bodyPr/>
              <a:lstStyle/>
              <a:p>
                <a:pPr>
                  <a:defRPr sz="2400">
                    <a:latin typeface="+mj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январь</c:v>
                </c:pt>
                <c:pt idx="1">
                  <c:v>апрель</c:v>
                </c:pt>
                <c:pt idx="2">
                  <c:v>август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152</c:v>
                </c:pt>
                <c:pt idx="1">
                  <c:v>305</c:v>
                </c:pt>
                <c:pt idx="2">
                  <c:v>611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1793280"/>
        <c:axId val="111794816"/>
      </c:barChart>
      <c:catAx>
        <c:axId val="1117932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800">
                <a:latin typeface="+mj-lt"/>
              </a:defRPr>
            </a:pPr>
            <a:endParaRPr lang="ru-RU"/>
          </a:p>
        </c:txPr>
        <c:crossAx val="111794816"/>
        <c:crosses val="autoZero"/>
        <c:auto val="1"/>
        <c:lblAlgn val="ctr"/>
        <c:lblOffset val="100"/>
        <c:noMultiLvlLbl val="0"/>
      </c:catAx>
      <c:valAx>
        <c:axId val="111794816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117932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5244716336136967E-6"/>
          <c:y val="0.16302765647743814"/>
          <c:w val="0.54800048983648486"/>
          <c:h val="0.8109534779768249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Число лиц</c:v>
                </c:pt>
              </c:strCache>
            </c:strRef>
          </c:tx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Lbls>
            <c:dLbl>
              <c:idx val="0"/>
              <c:layout>
                <c:manualLayout>
                  <c:x val="-0.13678784555236173"/>
                  <c:y val="6.681753777738547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7.8300065770627397E-2"/>
                  <c:y val="-0.2079032694997359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7.233876602880164E-2"/>
                  <c:y val="-0.19068790682313838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4.4349883674338127E-2"/>
                  <c:y val="-0.1767324559067257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0.10412976178896106"/>
                  <c:y val="-8.9498997828247398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3.0618424610529903E-2"/>
                  <c:y val="-0.1048749530113092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mtClean="0"/>
                      <a:t>0</a:t>
                    </a:r>
                    <a:r>
                      <a:rPr lang="ru-RU" smtClean="0"/>
                      <a:t>,2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0.15745171391829629"/>
                  <c:y val="7.215655642523738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 b="1" i="0" baseline="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Лист1!$A$2:$A$9</c:f>
              <c:strCache>
                <c:ptCount val="8"/>
                <c:pt idx="0">
                  <c:v>болезни кровообращения</c:v>
                </c:pt>
                <c:pt idx="1">
                  <c:v>болезни эндокринной системы</c:v>
                </c:pt>
                <c:pt idx="2">
                  <c:v>заболевания мочеполовой  системы</c:v>
                </c:pt>
                <c:pt idx="3">
                  <c:v>болезни органов дыхания</c:v>
                </c:pt>
                <c:pt idx="4">
                  <c:v>болезни глаза и его придаточного аппарата</c:v>
                </c:pt>
                <c:pt idx="5">
                  <c:v>болезни нервной системы</c:v>
                </c:pt>
                <c:pt idx="6">
                  <c:v>новообразования</c:v>
                </c:pt>
                <c:pt idx="7">
                  <c:v>прочие 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34.799999999999997</c:v>
                </c:pt>
                <c:pt idx="1">
                  <c:v>19.5</c:v>
                </c:pt>
                <c:pt idx="2">
                  <c:v>7.5</c:v>
                </c:pt>
                <c:pt idx="3">
                  <c:v>4.8</c:v>
                </c:pt>
                <c:pt idx="4">
                  <c:v>3.4</c:v>
                </c:pt>
                <c:pt idx="5">
                  <c:v>3.4</c:v>
                </c:pt>
                <c:pt idx="6">
                  <c:v>0.2</c:v>
                </c:pt>
                <c:pt idx="7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8">
          <a:noFill/>
        </a:ln>
      </c:spPr>
    </c:plotArea>
    <c:legend>
      <c:legendPos val="r"/>
      <c:layout>
        <c:manualLayout>
          <c:xMode val="edge"/>
          <c:yMode val="edge"/>
          <c:x val="0.60584290237592653"/>
          <c:y val="8.2649428646746653E-2"/>
          <c:w val="0.38747269648610472"/>
          <c:h val="0.83583674311453426"/>
        </c:manualLayout>
      </c:layout>
      <c:overlay val="0"/>
      <c:txPr>
        <a:bodyPr/>
        <a:lstStyle/>
        <a:p>
          <a:pPr>
            <a:defRPr b="1" i="0" baseline="0">
              <a:latin typeface="+mj-lt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1"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4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4610699821231982E-2"/>
          <c:y val="2.3784620137057941E-2"/>
          <c:w val="0.79129957782468607"/>
          <c:h val="0.8256562278987971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explosion val="18"/>
            <c:spPr>
              <a:solidFill>
                <a:srgbClr val="0070C0"/>
              </a:solidFill>
            </c:spPr>
          </c:dPt>
          <c:dPt>
            <c:idx val="1"/>
            <c:bubble3D val="0"/>
            <c:explosion val="1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"/>
            <c:bubble3D val="0"/>
            <c:explosion val="14"/>
            <c:spPr>
              <a:solidFill>
                <a:srgbClr val="C00000"/>
              </a:solidFill>
            </c:spPr>
          </c:dPt>
          <c:dLbls>
            <c:dLbl>
              <c:idx val="0"/>
              <c:layout>
                <c:manualLayout>
                  <c:x val="-0.13581773742311459"/>
                  <c:y val="7.626185166417823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42</a:t>
                    </a:r>
                    <a:r>
                      <a:rPr lang="ru-RU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7792543252769951E-2"/>
                  <c:y val="-0.3047608531301400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21</a:t>
                    </a:r>
                    <a:r>
                      <a:rPr lang="ru-RU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2310601852319439"/>
                  <c:y val="0.1083941215203730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37</a:t>
                    </a:r>
                    <a:r>
                      <a:rPr lang="ru-RU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1 гр.</c:v>
                </c:pt>
                <c:pt idx="1">
                  <c:v>2 гр.</c:v>
                </c:pt>
                <c:pt idx="2">
                  <c:v>3 гр.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42</c:v>
                </c:pt>
                <c:pt idx="1">
                  <c:v>21</c:v>
                </c:pt>
                <c:pt idx="2">
                  <c:v>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scene3d>
          <a:camera prst="orthographicFront"/>
          <a:lightRig rig="threePt" dir="t"/>
        </a:scene3d>
      </c:spPr>
    </c:plotArea>
    <c:legend>
      <c:legendPos val="r"/>
      <c:layout>
        <c:manualLayout>
          <c:xMode val="edge"/>
          <c:yMode val="edge"/>
          <c:x val="0.79073297411398735"/>
          <c:y val="0.22374817432209429"/>
          <c:w val="9.7032021694559184E-2"/>
          <c:h val="0.3632289501708482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58DFB8-761A-4616-8780-6BCB00C28EE2}" type="doc">
      <dgm:prSet loTypeId="urn:microsoft.com/office/officeart/2005/8/layout/process1" loCatId="process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2BF31D88-702B-4597-AE4B-8694F04B954F}">
      <dgm:prSet/>
      <dgm:spPr/>
      <dgm:t>
        <a:bodyPr/>
        <a:lstStyle/>
        <a:p>
          <a:pPr rtl="0"/>
          <a:r>
            <a:rPr lang="ru-RU" b="1" i="0" dirty="0" smtClean="0"/>
            <a:t>Приказ МЗ РТ от 25.04.2013 № 708 «О проведении диспансеризации определенных групп взрослого населения в РТ в 2013 году»</a:t>
          </a:r>
          <a:endParaRPr lang="ru-RU" b="1" i="0" dirty="0"/>
        </a:p>
      </dgm:t>
    </dgm:pt>
    <dgm:pt modelId="{F5755C34-7FCB-49D1-A383-F4116148DE6F}" type="parTrans" cxnId="{48E38077-795B-4BDE-B5FB-759D2BD1B904}">
      <dgm:prSet/>
      <dgm:spPr/>
      <dgm:t>
        <a:bodyPr/>
        <a:lstStyle/>
        <a:p>
          <a:endParaRPr lang="ru-RU"/>
        </a:p>
      </dgm:t>
    </dgm:pt>
    <dgm:pt modelId="{DFB3A620-B1A8-4F07-8984-D1937566182F}" type="sibTrans" cxnId="{48E38077-795B-4BDE-B5FB-759D2BD1B904}">
      <dgm:prSet/>
      <dgm:spPr/>
      <dgm:t>
        <a:bodyPr/>
        <a:lstStyle/>
        <a:p>
          <a:endParaRPr lang="ru-RU"/>
        </a:p>
      </dgm:t>
    </dgm:pt>
    <dgm:pt modelId="{051F3B35-99D6-4C0D-AE58-1372560C98A7}">
      <dgm:prSet/>
      <dgm:spPr/>
      <dgm:t>
        <a:bodyPr/>
        <a:lstStyle/>
        <a:p>
          <a:r>
            <a:rPr lang="ru-RU" b="1" dirty="0" smtClean="0"/>
            <a:t>форма договора</a:t>
          </a:r>
          <a:r>
            <a:rPr lang="ru-RU" dirty="0" smtClean="0"/>
            <a:t> для взаиморасчетов между медицинскими организациями по недостающим видам медицинской деятельности  </a:t>
          </a:r>
          <a:endParaRPr lang="ru-RU" dirty="0"/>
        </a:p>
      </dgm:t>
    </dgm:pt>
    <dgm:pt modelId="{47E9CF7F-79B0-451C-92AF-1F42C3982A8F}" type="parTrans" cxnId="{44704AA1-F111-46DB-ABCA-C60C75A1D21B}">
      <dgm:prSet/>
      <dgm:spPr/>
      <dgm:t>
        <a:bodyPr/>
        <a:lstStyle/>
        <a:p>
          <a:endParaRPr lang="ru-RU"/>
        </a:p>
      </dgm:t>
    </dgm:pt>
    <dgm:pt modelId="{D956C6B9-BB50-4299-9952-413A643F6EE7}" type="sibTrans" cxnId="{44704AA1-F111-46DB-ABCA-C60C75A1D21B}">
      <dgm:prSet/>
      <dgm:spPr/>
      <dgm:t>
        <a:bodyPr/>
        <a:lstStyle/>
        <a:p>
          <a:endParaRPr lang="ru-RU"/>
        </a:p>
      </dgm:t>
    </dgm:pt>
    <dgm:pt modelId="{7215B9A6-F730-4AF5-999A-B145E2124C9D}">
      <dgm:prSet/>
      <dgm:spPr/>
      <dgm:t>
        <a:bodyPr/>
        <a:lstStyle/>
        <a:p>
          <a:r>
            <a:rPr lang="ru-RU" b="1" dirty="0" smtClean="0"/>
            <a:t>распределение численности </a:t>
          </a:r>
          <a:r>
            <a:rPr lang="ru-RU" dirty="0" smtClean="0"/>
            <a:t>контингента, подлежащего диспансеризации в 2013 году, по муниципальным образованиям республики</a:t>
          </a:r>
          <a:endParaRPr lang="ru-RU" dirty="0"/>
        </a:p>
      </dgm:t>
    </dgm:pt>
    <dgm:pt modelId="{D0844B8A-028F-49F7-ACE0-CB4E0B2AD6AD}" type="parTrans" cxnId="{34D9C9D3-5515-4269-A34F-8838C5D3ED62}">
      <dgm:prSet/>
      <dgm:spPr/>
      <dgm:t>
        <a:bodyPr/>
        <a:lstStyle/>
        <a:p>
          <a:endParaRPr lang="ru-RU"/>
        </a:p>
      </dgm:t>
    </dgm:pt>
    <dgm:pt modelId="{0F824E8B-3CDF-4288-A6F0-2E2FCB8FEBC6}" type="sibTrans" cxnId="{34D9C9D3-5515-4269-A34F-8838C5D3ED62}">
      <dgm:prSet/>
      <dgm:spPr/>
      <dgm:t>
        <a:bodyPr/>
        <a:lstStyle/>
        <a:p>
          <a:endParaRPr lang="ru-RU"/>
        </a:p>
      </dgm:t>
    </dgm:pt>
    <dgm:pt modelId="{EE5B32EE-AB01-4084-86B8-A8616D798B09}" type="pres">
      <dgm:prSet presAssocID="{7858DFB8-761A-4616-8780-6BCB00C28EE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B7CF2CB-219C-4E56-964D-42D319426B9D}" type="pres">
      <dgm:prSet presAssocID="{2BF31D88-702B-4597-AE4B-8694F04B954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605B54-D651-4F12-BD13-E552F3A00947}" type="pres">
      <dgm:prSet presAssocID="{DFB3A620-B1A8-4F07-8984-D1937566182F}" presName="sibTrans" presStyleLbl="sibTrans2D1" presStyleIdx="0" presStyleCnt="2"/>
      <dgm:spPr/>
      <dgm:t>
        <a:bodyPr/>
        <a:lstStyle/>
        <a:p>
          <a:endParaRPr lang="ru-RU"/>
        </a:p>
      </dgm:t>
    </dgm:pt>
    <dgm:pt modelId="{C29C844E-2235-4138-A75E-09B7A9F8A49B}" type="pres">
      <dgm:prSet presAssocID="{DFB3A620-B1A8-4F07-8984-D1937566182F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EB1EBCD7-FD8A-4EDD-A907-111B4D7291BF}" type="pres">
      <dgm:prSet presAssocID="{051F3B35-99D6-4C0D-AE58-1372560C98A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AA2C16-E7DB-4F5E-886E-12593B65194A}" type="pres">
      <dgm:prSet presAssocID="{D956C6B9-BB50-4299-9952-413A643F6EE7}" presName="sibTrans" presStyleLbl="sibTrans2D1" presStyleIdx="1" presStyleCnt="2"/>
      <dgm:spPr/>
      <dgm:t>
        <a:bodyPr/>
        <a:lstStyle/>
        <a:p>
          <a:endParaRPr lang="ru-RU"/>
        </a:p>
      </dgm:t>
    </dgm:pt>
    <dgm:pt modelId="{1EEBEC73-7E0F-4E9D-AB79-94500DCDF9AD}" type="pres">
      <dgm:prSet presAssocID="{D956C6B9-BB50-4299-9952-413A643F6EE7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B015026A-6BAA-4116-A553-1558EF49CDDC}" type="pres">
      <dgm:prSet presAssocID="{7215B9A6-F730-4AF5-999A-B145E2124C9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704AA1-F111-46DB-ABCA-C60C75A1D21B}" srcId="{7858DFB8-761A-4616-8780-6BCB00C28EE2}" destId="{051F3B35-99D6-4C0D-AE58-1372560C98A7}" srcOrd="1" destOrd="0" parTransId="{47E9CF7F-79B0-451C-92AF-1F42C3982A8F}" sibTransId="{D956C6B9-BB50-4299-9952-413A643F6EE7}"/>
    <dgm:cxn modelId="{34D9C9D3-5515-4269-A34F-8838C5D3ED62}" srcId="{7858DFB8-761A-4616-8780-6BCB00C28EE2}" destId="{7215B9A6-F730-4AF5-999A-B145E2124C9D}" srcOrd="2" destOrd="0" parTransId="{D0844B8A-028F-49F7-ACE0-CB4E0B2AD6AD}" sibTransId="{0F824E8B-3CDF-4288-A6F0-2E2FCB8FEBC6}"/>
    <dgm:cxn modelId="{12B6971B-BA02-4596-BA37-51840B42FC88}" type="presOf" srcId="{051F3B35-99D6-4C0D-AE58-1372560C98A7}" destId="{EB1EBCD7-FD8A-4EDD-A907-111B4D7291BF}" srcOrd="0" destOrd="0" presId="urn:microsoft.com/office/officeart/2005/8/layout/process1"/>
    <dgm:cxn modelId="{CE7E7DC9-2899-4A9F-912D-5061AB47E695}" type="presOf" srcId="{D956C6B9-BB50-4299-9952-413A643F6EE7}" destId="{1AAA2C16-E7DB-4F5E-886E-12593B65194A}" srcOrd="0" destOrd="0" presId="urn:microsoft.com/office/officeart/2005/8/layout/process1"/>
    <dgm:cxn modelId="{89D5C837-EE65-4C0E-8144-CAABADB90BCC}" type="presOf" srcId="{7215B9A6-F730-4AF5-999A-B145E2124C9D}" destId="{B015026A-6BAA-4116-A553-1558EF49CDDC}" srcOrd="0" destOrd="0" presId="urn:microsoft.com/office/officeart/2005/8/layout/process1"/>
    <dgm:cxn modelId="{2849107D-50BE-4B29-B8F3-C6B0F7AD99A4}" type="presOf" srcId="{DFB3A620-B1A8-4F07-8984-D1937566182F}" destId="{C29C844E-2235-4138-A75E-09B7A9F8A49B}" srcOrd="1" destOrd="0" presId="urn:microsoft.com/office/officeart/2005/8/layout/process1"/>
    <dgm:cxn modelId="{48E38077-795B-4BDE-B5FB-759D2BD1B904}" srcId="{7858DFB8-761A-4616-8780-6BCB00C28EE2}" destId="{2BF31D88-702B-4597-AE4B-8694F04B954F}" srcOrd="0" destOrd="0" parTransId="{F5755C34-7FCB-49D1-A383-F4116148DE6F}" sibTransId="{DFB3A620-B1A8-4F07-8984-D1937566182F}"/>
    <dgm:cxn modelId="{C32D9B55-BE58-4432-8AA2-F7FB63F95FFC}" type="presOf" srcId="{D956C6B9-BB50-4299-9952-413A643F6EE7}" destId="{1EEBEC73-7E0F-4E9D-AB79-94500DCDF9AD}" srcOrd="1" destOrd="0" presId="urn:microsoft.com/office/officeart/2005/8/layout/process1"/>
    <dgm:cxn modelId="{51A21140-8455-4CBB-955B-10AFF193BDE5}" type="presOf" srcId="{2BF31D88-702B-4597-AE4B-8694F04B954F}" destId="{AB7CF2CB-219C-4E56-964D-42D319426B9D}" srcOrd="0" destOrd="0" presId="urn:microsoft.com/office/officeart/2005/8/layout/process1"/>
    <dgm:cxn modelId="{097D1AAF-0B94-4A9F-9BE8-BC5A679CB4D8}" type="presOf" srcId="{DFB3A620-B1A8-4F07-8984-D1937566182F}" destId="{DA605B54-D651-4F12-BD13-E552F3A00947}" srcOrd="0" destOrd="0" presId="urn:microsoft.com/office/officeart/2005/8/layout/process1"/>
    <dgm:cxn modelId="{D0AC7989-FE26-4937-B66D-3127D26CC9B5}" type="presOf" srcId="{7858DFB8-761A-4616-8780-6BCB00C28EE2}" destId="{EE5B32EE-AB01-4084-86B8-A8616D798B09}" srcOrd="0" destOrd="0" presId="urn:microsoft.com/office/officeart/2005/8/layout/process1"/>
    <dgm:cxn modelId="{E1BA5F3D-8E45-4BB0-ACF1-204C4BB462FA}" type="presParOf" srcId="{EE5B32EE-AB01-4084-86B8-A8616D798B09}" destId="{AB7CF2CB-219C-4E56-964D-42D319426B9D}" srcOrd="0" destOrd="0" presId="urn:microsoft.com/office/officeart/2005/8/layout/process1"/>
    <dgm:cxn modelId="{DEA1B559-85C3-4933-8E8F-459BC9A6BADB}" type="presParOf" srcId="{EE5B32EE-AB01-4084-86B8-A8616D798B09}" destId="{DA605B54-D651-4F12-BD13-E552F3A00947}" srcOrd="1" destOrd="0" presId="urn:microsoft.com/office/officeart/2005/8/layout/process1"/>
    <dgm:cxn modelId="{8CAD3CA3-289E-4835-9575-9759A5104919}" type="presParOf" srcId="{DA605B54-D651-4F12-BD13-E552F3A00947}" destId="{C29C844E-2235-4138-A75E-09B7A9F8A49B}" srcOrd="0" destOrd="0" presId="urn:microsoft.com/office/officeart/2005/8/layout/process1"/>
    <dgm:cxn modelId="{A9BDBC82-C908-430A-AD0E-80C4769DBF7C}" type="presParOf" srcId="{EE5B32EE-AB01-4084-86B8-A8616D798B09}" destId="{EB1EBCD7-FD8A-4EDD-A907-111B4D7291BF}" srcOrd="2" destOrd="0" presId="urn:microsoft.com/office/officeart/2005/8/layout/process1"/>
    <dgm:cxn modelId="{FEBBE630-33F2-4930-A4C1-F576DD72CF45}" type="presParOf" srcId="{EE5B32EE-AB01-4084-86B8-A8616D798B09}" destId="{1AAA2C16-E7DB-4F5E-886E-12593B65194A}" srcOrd="3" destOrd="0" presId="urn:microsoft.com/office/officeart/2005/8/layout/process1"/>
    <dgm:cxn modelId="{A6852526-4BF7-465E-BD5C-910114456BFF}" type="presParOf" srcId="{1AAA2C16-E7DB-4F5E-886E-12593B65194A}" destId="{1EEBEC73-7E0F-4E9D-AB79-94500DCDF9AD}" srcOrd="0" destOrd="0" presId="urn:microsoft.com/office/officeart/2005/8/layout/process1"/>
    <dgm:cxn modelId="{8216A469-5101-4110-8B65-3D4A453D5122}" type="presParOf" srcId="{EE5B32EE-AB01-4084-86B8-A8616D798B09}" destId="{B015026A-6BAA-4116-A553-1558EF49CDDC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7CF2CB-219C-4E56-964D-42D319426B9D}">
      <dsp:nvSpPr>
        <dsp:cNvPr id="0" name=""/>
        <dsp:cNvSpPr/>
      </dsp:nvSpPr>
      <dsp:spPr>
        <a:xfrm>
          <a:off x="7534" y="420116"/>
          <a:ext cx="2251905" cy="2400126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/>
            <a:t>Приказ МЗ РТ от 25.04.2013 № 708 «О проведении диспансеризации определенных групп взрослого населения в РТ в 2013 году»</a:t>
          </a:r>
          <a:endParaRPr lang="ru-RU" sz="1800" b="1" i="0" kern="1200" dirty="0"/>
        </a:p>
      </dsp:txBody>
      <dsp:txXfrm>
        <a:off x="73490" y="486072"/>
        <a:ext cx="2119993" cy="2268214"/>
      </dsp:txXfrm>
    </dsp:sp>
    <dsp:sp modelId="{DA605B54-D651-4F12-BD13-E552F3A00947}">
      <dsp:nvSpPr>
        <dsp:cNvPr id="0" name=""/>
        <dsp:cNvSpPr/>
      </dsp:nvSpPr>
      <dsp:spPr>
        <a:xfrm>
          <a:off x="2484630" y="1340943"/>
          <a:ext cx="477403" cy="5584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2484630" y="1452637"/>
        <a:ext cx="334182" cy="335084"/>
      </dsp:txXfrm>
    </dsp:sp>
    <dsp:sp modelId="{EB1EBCD7-FD8A-4EDD-A907-111B4D7291BF}">
      <dsp:nvSpPr>
        <dsp:cNvPr id="0" name=""/>
        <dsp:cNvSpPr/>
      </dsp:nvSpPr>
      <dsp:spPr>
        <a:xfrm>
          <a:off x="3160201" y="420116"/>
          <a:ext cx="2251905" cy="2400126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240958"/>
            <a:satOff val="-5040"/>
            <a:lumOff val="28042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форма договора</a:t>
          </a:r>
          <a:r>
            <a:rPr lang="ru-RU" sz="1800" kern="1200" dirty="0" smtClean="0"/>
            <a:t> для взаиморасчетов между медицинскими организациями по недостающим видам медицинской деятельности  </a:t>
          </a:r>
          <a:endParaRPr lang="ru-RU" sz="1800" kern="1200" dirty="0"/>
        </a:p>
      </dsp:txBody>
      <dsp:txXfrm>
        <a:off x="3226157" y="486072"/>
        <a:ext cx="2119993" cy="2268214"/>
      </dsp:txXfrm>
    </dsp:sp>
    <dsp:sp modelId="{1AAA2C16-E7DB-4F5E-886E-12593B65194A}">
      <dsp:nvSpPr>
        <dsp:cNvPr id="0" name=""/>
        <dsp:cNvSpPr/>
      </dsp:nvSpPr>
      <dsp:spPr>
        <a:xfrm>
          <a:off x="5637297" y="1340943"/>
          <a:ext cx="477403" cy="5584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375112"/>
            <a:satOff val="-6927"/>
            <a:lumOff val="3212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5637297" y="1452637"/>
        <a:ext cx="334182" cy="335084"/>
      </dsp:txXfrm>
    </dsp:sp>
    <dsp:sp modelId="{B015026A-6BAA-4116-A553-1558EF49CDDC}">
      <dsp:nvSpPr>
        <dsp:cNvPr id="0" name=""/>
        <dsp:cNvSpPr/>
      </dsp:nvSpPr>
      <dsp:spPr>
        <a:xfrm>
          <a:off x="6312869" y="420116"/>
          <a:ext cx="2251905" cy="2400126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240958"/>
            <a:satOff val="-5040"/>
            <a:lumOff val="28042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распределение численности </a:t>
          </a:r>
          <a:r>
            <a:rPr lang="ru-RU" sz="1800" kern="1200" dirty="0" smtClean="0"/>
            <a:t>контингента, подлежащего диспансеризации в 2013 году, по муниципальным образованиям республики</a:t>
          </a:r>
          <a:endParaRPr lang="ru-RU" sz="1800" kern="1200" dirty="0"/>
        </a:p>
      </dsp:txBody>
      <dsp:txXfrm>
        <a:off x="6378825" y="486072"/>
        <a:ext cx="2119993" cy="22682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546285-CDF4-4F6A-A7E5-F64368FDEA6B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73E129-5546-4BC2-AD5C-0043793C88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9139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6E8D99-A79A-4D4E-B511-34BD7C745119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B6E581-4696-4EA2-B37C-B05C02B8A9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942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>
                <a:latin typeface="Arial" charset="0"/>
              </a:rPr>
              <a:t> добавить столбец  9 </a:t>
            </a:r>
            <a:r>
              <a:rPr lang="ru-RU" dirty="0" err="1" smtClean="0">
                <a:latin typeface="Arial" charset="0"/>
              </a:rPr>
              <a:t>мес</a:t>
            </a:r>
            <a:r>
              <a:rPr lang="ru-RU" dirty="0" smtClean="0">
                <a:latin typeface="Arial" charset="0"/>
              </a:rPr>
              <a:t> 2013 РТ—12.1, РФ-13,2, ПФО-14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F668FA4-65FB-4ED1-876B-DD57BD41CDE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>
              <a:latin typeface="Time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Навести красоту</a:t>
            </a:r>
            <a:endParaRPr lang="en-US" dirty="0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BD4EC59-A062-488D-8471-027F1FC2A697}" type="slidenum">
              <a:rPr lang="ru-RU" smtClean="0">
                <a:solidFill>
                  <a:prstClr val="black"/>
                </a:solidFill>
              </a:rPr>
              <a:pPr eaLnBrk="1" hangingPunct="1"/>
              <a:t>18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 Добавить столбец 2013 г 9 мес. РТ-14,7, РФ-13,2, ПФО-13,2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70473-607A-4444-9903-2D76A9D848B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Добавить  столбец 2012г.—6,4 и 9 </a:t>
            </a:r>
            <a:r>
              <a:rPr lang="ru-RU" dirty="0" err="1" smtClean="0"/>
              <a:t>мес</a:t>
            </a:r>
            <a:r>
              <a:rPr lang="ru-RU" dirty="0" smtClean="0"/>
              <a:t> 2013г.  РТ-7,2, РФ-8,2, ПФО-7,6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B32F5D-102E-4FF0-8256-ABFF1A8BCEF0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22838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D73613-B6B5-46A0-909B-B1A601F0E56D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1317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Здесь проверить все цифры за 2012год</a:t>
            </a:r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1224D95-1E38-49A6-8E97-8871ACD47ABC}" type="slidenum">
              <a:rPr lang="ru-RU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6CB56FF4-DB66-4813-AE0A-AA2B304DF397}" type="slidenum">
              <a:rPr lang="en-US" b="0" smtClean="0">
                <a:solidFill>
                  <a:prstClr val="black"/>
                </a:solidFill>
                <a:latin typeface="Arial" charset="0"/>
              </a:rPr>
              <a:pPr eaLnBrk="1" hangingPunct="1"/>
              <a:t>8</a:t>
            </a:fld>
            <a:endParaRPr lang="en-US" b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2525" cy="3722687"/>
          </a:xfrm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2F5E28-BCBC-4E7C-BEED-4C69B1E84F6D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1433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4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dirty="0" smtClean="0"/>
              <a:t>Навести красоту</a:t>
            </a:r>
          </a:p>
        </p:txBody>
      </p:sp>
      <p:sp>
        <p:nvSpPr>
          <p:cNvPr id="14341" name="Номер слайда 3"/>
          <p:cNvSpPr txBox="1">
            <a:spLocks noGrp="1"/>
          </p:cNvSpPr>
          <p:nvPr/>
        </p:nvSpPr>
        <p:spPr bwMode="auto">
          <a:xfrm>
            <a:off x="3850444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98031BE-FA6E-47B7-89CC-D63BDC68FFD2}" type="slidenum">
              <a:rPr lang="ru-RU" sz="1200">
                <a:solidFill>
                  <a:prstClr val="black"/>
                </a:solidFill>
              </a:rPr>
              <a:pPr algn="r"/>
              <a:t>10</a:t>
            </a:fld>
            <a:endParaRPr lang="ru-RU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D154FC-8755-4C3B-9427-EC0D88592DE0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882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Навести красоту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B32F5D-102E-4FF0-8256-ABFF1A8BCEF0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6248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F:\standart_2.jp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6858000"/>
          </a:xfrm>
          <a:prstGeom prst="rect">
            <a:avLst/>
          </a:prstGeom>
          <a:noFill/>
        </p:spPr>
      </p:pic>
      <p:pic>
        <p:nvPicPr>
          <p:cNvPr id="19" name="Picture 2" descr="F:\standart_2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03208" y="6028775"/>
            <a:ext cx="1367406" cy="216024"/>
          </a:xfrm>
          <a:prstGeom prst="rect">
            <a:avLst/>
          </a:prstGeom>
          <a:noFill/>
        </p:spPr>
      </p:pic>
      <p:pic>
        <p:nvPicPr>
          <p:cNvPr id="20" name="Picture 2" descr="F:\standart_2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3" r="22638" b="17841"/>
          <a:stretch/>
        </p:blipFill>
        <p:spPr bwMode="auto">
          <a:xfrm>
            <a:off x="5535282" y="6270670"/>
            <a:ext cx="72000" cy="1213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80327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2" descr="F:\ten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2275" y="300038"/>
            <a:ext cx="5688013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>
            <a:spLocks noChangeArrowheads="1"/>
          </p:cNvSpPr>
          <p:nvPr userDrawn="1"/>
        </p:nvSpPr>
        <p:spPr bwMode="auto">
          <a:xfrm>
            <a:off x="0" y="-27384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cs typeface="+mn-cs"/>
              </a:rPr>
              <a:t>Публичная</a:t>
            </a:r>
            <a:r>
              <a:rPr lang="ru-RU" sz="1600" b="1" baseline="0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cs typeface="+mn-cs"/>
              </a:rPr>
              <a:t>  декларация целей и задач </a:t>
            </a:r>
          </a:p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cs typeface="+mn-cs"/>
              </a:rPr>
              <a:t>Министерства здравоохранения Республики Татарстан на 2013 год</a:t>
            </a:r>
          </a:p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600" b="1" dirty="0">
              <a:solidFill>
                <a:srgbClr val="7F7F7F"/>
              </a:solidFill>
              <a:latin typeface="Arial" charset="0"/>
              <a:cs typeface="+mn-cs"/>
            </a:endParaRPr>
          </a:p>
        </p:txBody>
      </p:sp>
      <p:pic>
        <p:nvPicPr>
          <p:cNvPr id="11" name="Picture 2" descr="F:\ten.jp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6470650"/>
            <a:ext cx="3313112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>
            <a:spLocks noChangeArrowheads="1"/>
          </p:cNvSpPr>
          <p:nvPr userDrawn="1"/>
        </p:nvSpPr>
        <p:spPr bwMode="auto">
          <a:xfrm>
            <a:off x="0" y="6577013"/>
            <a:ext cx="914399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600" b="1" kern="1200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ea typeface="+mn-ea"/>
                <a:cs typeface="+mn-cs"/>
              </a:rPr>
              <a:t>www.minzdrav.tatarstan.ru</a:t>
            </a:r>
            <a:endParaRPr lang="ru-RU" sz="1600" b="1" kern="1200" dirty="0">
              <a:solidFill>
                <a:schemeClr val="accent4">
                  <a:lumMod val="75000"/>
                </a:schemeClr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7" name="Picture 9" descr="логотип мз рт англ копия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7966" y="44996"/>
            <a:ext cx="4905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7106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87AB3-B3F2-408C-837E-880C52AECDE1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2C7CD-7EC4-4FE9-9769-2F99FC607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674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8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://www.serdesh129.ru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_____Microsoft_Excel_97-20031.xls"/><Relationship Id="rId3" Type="http://schemas.openxmlformats.org/officeDocument/2006/relationships/tags" Target="../tags/tag2.xml"/><Relationship Id="rId7" Type="http://schemas.openxmlformats.org/officeDocument/2006/relationships/oleObject" Target="../embeddings/oleObject1.bin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notesSlide" Target="../notesSlides/notesSlide1.xml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0.png"/><Relationship Id="rId4" Type="http://schemas.openxmlformats.org/officeDocument/2006/relationships/tags" Target="../tags/tag3.xml"/><Relationship Id="rId9" Type="http://schemas.openxmlformats.org/officeDocument/2006/relationships/image" Target="../media/image9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13" Type="http://schemas.openxmlformats.org/officeDocument/2006/relationships/image" Target="../media/image10.png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2.emf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tags" Target="../tags/tag8.xml"/><Relationship Id="rId11" Type="http://schemas.openxmlformats.org/officeDocument/2006/relationships/oleObject" Target="../embeddings/_____Microsoft_Excel_97-20032.xls"/><Relationship Id="rId5" Type="http://schemas.openxmlformats.org/officeDocument/2006/relationships/tags" Target="../tags/tag7.xml"/><Relationship Id="rId10" Type="http://schemas.openxmlformats.org/officeDocument/2006/relationships/oleObject" Target="../embeddings/oleObject2.bin"/><Relationship Id="rId4" Type="http://schemas.openxmlformats.org/officeDocument/2006/relationships/tags" Target="../tags/tag6.xml"/><Relationship Id="rId9" Type="http://schemas.openxmlformats.org/officeDocument/2006/relationships/image" Target="../media/image13.png"/><Relationship Id="rId1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emf"/><Relationship Id="rId2" Type="http://schemas.openxmlformats.org/officeDocument/2006/relationships/tags" Target="../tags/tag9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_____Microsoft_Excel_97-20033.xls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060848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Arial" charset="0"/>
                <a:cs typeface="Arial" charset="0"/>
              </a:rPr>
              <a:t>Публичная декларация целей и задач Министерства </a:t>
            </a:r>
            <a:r>
              <a:rPr lang="ru-RU" sz="2800" b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здравоохранения </a:t>
            </a:r>
            <a:endParaRPr lang="en-US" sz="2800" b="1" dirty="0" smtClean="0">
              <a:solidFill>
                <a:srgbClr val="002060"/>
              </a:solidFill>
              <a:latin typeface="Arial" charset="0"/>
              <a:cs typeface="Arial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Республики </a:t>
            </a:r>
            <a:r>
              <a:rPr lang="ru-RU" sz="2800" b="1" dirty="0">
                <a:solidFill>
                  <a:srgbClr val="002060"/>
                </a:solidFill>
                <a:latin typeface="Arial" charset="0"/>
                <a:cs typeface="Arial" charset="0"/>
              </a:rPr>
              <a:t>Татарстан на 2013 год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0"/>
            <a:ext cx="8964488" cy="908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" y="179348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+mj-lt"/>
              </a:rPr>
              <a:t>Министерство здравоохранения Республики Татарстан</a:t>
            </a:r>
            <a:endParaRPr lang="ru-RU" dirty="0">
              <a:latin typeface="+mj-lt"/>
            </a:endParaRPr>
          </a:p>
        </p:txBody>
      </p:sp>
      <p:pic>
        <p:nvPicPr>
          <p:cNvPr id="6" name="Picture 6" descr="SUC527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3971941"/>
            <a:ext cx="3456384" cy="22653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" name="Picture 9" descr="логотип мз рт англ копия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1099" y="116632"/>
            <a:ext cx="685397" cy="90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1739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5"/>
          <p:cNvSpPr>
            <a:spLocks noChangeArrowheads="1"/>
          </p:cNvSpPr>
          <p:nvPr/>
        </p:nvSpPr>
        <p:spPr bwMode="auto">
          <a:xfrm>
            <a:off x="4786314" y="2453969"/>
            <a:ext cx="1857388" cy="171451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1600" i="1" dirty="0">
                <a:solidFill>
                  <a:srgbClr val="E7E6E6"/>
                </a:solidFill>
              </a:rPr>
              <a:t> </a:t>
            </a:r>
          </a:p>
        </p:txBody>
      </p:sp>
      <p:sp>
        <p:nvSpPr>
          <p:cNvPr id="30" name="AutoShape 5"/>
          <p:cNvSpPr>
            <a:spLocks noChangeArrowheads="1"/>
          </p:cNvSpPr>
          <p:nvPr/>
        </p:nvSpPr>
        <p:spPr bwMode="auto">
          <a:xfrm>
            <a:off x="2500298" y="2453969"/>
            <a:ext cx="1857388" cy="171451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1600" i="1" dirty="0">
                <a:solidFill>
                  <a:srgbClr val="E7E6E6"/>
                </a:solidFill>
              </a:rPr>
              <a:t> </a:t>
            </a:r>
          </a:p>
        </p:txBody>
      </p:sp>
      <p:sp>
        <p:nvSpPr>
          <p:cNvPr id="28" name="AutoShape 5"/>
          <p:cNvSpPr>
            <a:spLocks noChangeArrowheads="1"/>
          </p:cNvSpPr>
          <p:nvPr/>
        </p:nvSpPr>
        <p:spPr bwMode="auto">
          <a:xfrm>
            <a:off x="4786314" y="4668547"/>
            <a:ext cx="1857388" cy="171451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1600" i="1" dirty="0" smtClean="0">
                <a:solidFill>
                  <a:srgbClr val="E7E6E6"/>
                </a:solidFill>
              </a:rPr>
              <a:t> </a:t>
            </a:r>
            <a:endParaRPr lang="ru-RU" sz="1600" i="1" dirty="0">
              <a:solidFill>
                <a:srgbClr val="E7E6E6"/>
              </a:solidFill>
            </a:endParaRPr>
          </a:p>
        </p:txBody>
      </p:sp>
      <p:sp>
        <p:nvSpPr>
          <p:cNvPr id="6159" name="Rectangle 17"/>
          <p:cNvSpPr>
            <a:spLocks noChangeArrowheads="1"/>
          </p:cNvSpPr>
          <p:nvPr/>
        </p:nvSpPr>
        <p:spPr bwMode="auto">
          <a:xfrm>
            <a:off x="285750" y="334397"/>
            <a:ext cx="85725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ct val="65000"/>
              </a:spcBef>
            </a:pPr>
            <a:r>
              <a:rPr lang="ru-RU" sz="2400" b="1" dirty="0" smtClean="0">
                <a:solidFill>
                  <a:srgbClr val="002060"/>
                </a:solidFill>
                <a:latin typeface="Arial" charset="0"/>
              </a:rPr>
              <a:t>АМБУЛАТОРНО-ПОЛИКЛИНИЧЕСКАЯ СЛУЖБА ДРКБ</a:t>
            </a:r>
            <a:endParaRPr lang="ru-RU" sz="2400" b="1" dirty="0">
              <a:solidFill>
                <a:srgbClr val="002060"/>
              </a:solidFill>
              <a:latin typeface="Arial" charset="0"/>
            </a:endParaRPr>
          </a:p>
        </p:txBody>
      </p:sp>
      <p:pic>
        <p:nvPicPr>
          <p:cNvPr id="6160" name="Picture 4" descr="Рисунок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693939"/>
            <a:ext cx="2428875" cy="1831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1" name="Picture 3" descr="F:\31.01.12\Новая папка\IMG_08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311093"/>
            <a:ext cx="2438400" cy="1857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3" name="Picture 3" descr="N:\31.01.12\IMG_0843б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6578" y="2311092"/>
            <a:ext cx="2357422" cy="1928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AutoShape 5"/>
          <p:cNvSpPr>
            <a:spLocks noChangeArrowheads="1"/>
          </p:cNvSpPr>
          <p:nvPr/>
        </p:nvSpPr>
        <p:spPr bwMode="auto">
          <a:xfrm>
            <a:off x="107504" y="908720"/>
            <a:ext cx="8856984" cy="136815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b="1" dirty="0">
                <a:solidFill>
                  <a:srgbClr val="44546A"/>
                </a:solidFill>
                <a:latin typeface="Arial" charset="0"/>
              </a:rPr>
              <a:t>Ежегодно:    200 000 посещений по 27 профилям заболеваний</a:t>
            </a:r>
          </a:p>
          <a:p>
            <a:pPr>
              <a:defRPr/>
            </a:pPr>
            <a:r>
              <a:rPr lang="ru-RU" b="1" dirty="0">
                <a:solidFill>
                  <a:srgbClr val="44546A"/>
                </a:solidFill>
                <a:latin typeface="Arial" charset="0"/>
              </a:rPr>
              <a:t>	        Центр здоровья - 5 000 посещений</a:t>
            </a:r>
          </a:p>
          <a:p>
            <a:pPr>
              <a:defRPr/>
            </a:pPr>
            <a:r>
              <a:rPr lang="ru-RU" b="1" dirty="0">
                <a:solidFill>
                  <a:srgbClr val="44546A"/>
                </a:solidFill>
                <a:latin typeface="Arial" charset="0"/>
              </a:rPr>
              <a:t>Дневной стационар на 120 коек по 13 профилям </a:t>
            </a:r>
            <a:endParaRPr lang="ru-RU" b="1" dirty="0" smtClean="0">
              <a:solidFill>
                <a:srgbClr val="44546A"/>
              </a:solidFill>
              <a:latin typeface="Arial" charset="0"/>
            </a:endParaRPr>
          </a:p>
          <a:p>
            <a:pPr>
              <a:defRPr/>
            </a:pPr>
            <a:r>
              <a:rPr lang="ru-RU" b="1" dirty="0" smtClean="0">
                <a:solidFill>
                  <a:srgbClr val="44546A"/>
                </a:solidFill>
                <a:latin typeface="Arial" charset="0"/>
              </a:rPr>
              <a:t>Отделение </a:t>
            </a:r>
            <a:r>
              <a:rPr lang="ru-RU" b="1" dirty="0">
                <a:solidFill>
                  <a:srgbClr val="44546A"/>
                </a:solidFill>
                <a:latin typeface="Arial" charset="0"/>
              </a:rPr>
              <a:t>медико-социальной помощи подросткам – 9 186 </a:t>
            </a:r>
            <a:r>
              <a:rPr lang="ru-RU" b="1" dirty="0" smtClean="0">
                <a:solidFill>
                  <a:srgbClr val="44546A"/>
                </a:solidFill>
                <a:latin typeface="Arial" charset="0"/>
              </a:rPr>
              <a:t>посещений</a:t>
            </a:r>
            <a:endParaRPr lang="ru-RU" dirty="0">
              <a:solidFill>
                <a:srgbClr val="44546A"/>
              </a:solidFill>
              <a:latin typeface="Arial" charset="0"/>
            </a:endParaRPr>
          </a:p>
        </p:txBody>
      </p:sp>
      <p:sp>
        <p:nvSpPr>
          <p:cNvPr id="6168" name="TextBox 16"/>
          <p:cNvSpPr txBox="1">
            <a:spLocks noChangeArrowheads="1"/>
          </p:cNvSpPr>
          <p:nvPr/>
        </p:nvSpPr>
        <p:spPr bwMode="auto">
          <a:xfrm>
            <a:off x="6215063" y="4811414"/>
            <a:ext cx="238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6169" name="TextBox 17"/>
          <p:cNvSpPr txBox="1">
            <a:spLocks noChangeArrowheads="1"/>
          </p:cNvSpPr>
          <p:nvPr/>
        </p:nvSpPr>
        <p:spPr bwMode="auto">
          <a:xfrm>
            <a:off x="2500313" y="2739727"/>
            <a:ext cx="178593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rgbClr val="44546A"/>
                </a:solidFill>
                <a:latin typeface="Arial" charset="0"/>
              </a:rPr>
              <a:t>КОНСУЛЬТА-ТИВНАЯ ПОЛИКЛИНИКА № 1</a:t>
            </a:r>
          </a:p>
          <a:p>
            <a:pPr algn="ctr"/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6170" name="TextBox 19"/>
          <p:cNvSpPr txBox="1">
            <a:spLocks noChangeArrowheads="1"/>
          </p:cNvSpPr>
          <p:nvPr/>
        </p:nvSpPr>
        <p:spPr bwMode="auto">
          <a:xfrm>
            <a:off x="4786313" y="2739727"/>
            <a:ext cx="178276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rgbClr val="44546A"/>
                </a:solidFill>
                <a:latin typeface="Arial" charset="0"/>
              </a:rPr>
              <a:t>КОНСУЛЬТА-ТИВНАЯ ПОЛИКЛИНИКА № 2</a:t>
            </a:r>
          </a:p>
          <a:p>
            <a:pPr algn="ctr"/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22" name="AutoShape 5"/>
          <p:cNvSpPr>
            <a:spLocks noChangeArrowheads="1"/>
          </p:cNvSpPr>
          <p:nvPr/>
        </p:nvSpPr>
        <p:spPr bwMode="auto">
          <a:xfrm>
            <a:off x="2500298" y="4668547"/>
            <a:ext cx="1857388" cy="171451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1600" i="1" dirty="0">
                <a:solidFill>
                  <a:srgbClr val="E7E6E6"/>
                </a:solidFill>
              </a:rPr>
              <a:t> </a:t>
            </a:r>
          </a:p>
        </p:txBody>
      </p:sp>
      <p:sp>
        <p:nvSpPr>
          <p:cNvPr id="6174" name="TextBox 22"/>
          <p:cNvSpPr txBox="1">
            <a:spLocks noChangeArrowheads="1"/>
          </p:cNvSpPr>
          <p:nvPr/>
        </p:nvSpPr>
        <p:spPr bwMode="auto">
          <a:xfrm>
            <a:off x="2500313" y="4782839"/>
            <a:ext cx="18573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>
                <a:solidFill>
                  <a:srgbClr val="44546A"/>
                </a:solidFill>
                <a:latin typeface="Arial" charset="0"/>
              </a:rPr>
              <a:t>ОТДЕЛЕНИЕ МЕДИКО-СОЦИАЛЬНОЙ </a:t>
            </a:r>
            <a:r>
              <a:rPr lang="ru-RU" sz="1400" b="1" dirty="0" smtClean="0">
                <a:solidFill>
                  <a:srgbClr val="44546A"/>
                </a:solidFill>
                <a:latin typeface="Arial" charset="0"/>
              </a:rPr>
              <a:t>ПОМОЩИ ДЕТЯМ ПОДРОСТКОВОГО </a:t>
            </a:r>
            <a:r>
              <a:rPr lang="ru-RU" sz="1400" b="1" dirty="0">
                <a:solidFill>
                  <a:srgbClr val="44546A"/>
                </a:solidFill>
                <a:latin typeface="Arial" charset="0"/>
              </a:rPr>
              <a:t>ВОЗРАСТА</a:t>
            </a:r>
          </a:p>
          <a:p>
            <a:pPr algn="ctr"/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6175" name="TextBox 24"/>
          <p:cNvSpPr txBox="1">
            <a:spLocks noChangeArrowheads="1"/>
          </p:cNvSpPr>
          <p:nvPr/>
        </p:nvSpPr>
        <p:spPr bwMode="auto">
          <a:xfrm>
            <a:off x="4786314" y="4739985"/>
            <a:ext cx="17145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 smtClean="0">
                <a:solidFill>
                  <a:srgbClr val="44546A"/>
                </a:solidFill>
                <a:latin typeface="Arial" charset="0"/>
              </a:rPr>
              <a:t>КОНСУЛЬТАТИВНАЯ ПОЛИКЛИНИКА «</a:t>
            </a:r>
            <a:r>
              <a:rPr lang="ru-RU" sz="1400" b="1" dirty="0" err="1" smtClean="0">
                <a:solidFill>
                  <a:srgbClr val="44546A"/>
                </a:solidFill>
                <a:latin typeface="Arial" charset="0"/>
              </a:rPr>
              <a:t>Азино</a:t>
            </a:r>
            <a:r>
              <a:rPr lang="ru-RU" sz="1400" b="1" dirty="0" smtClean="0">
                <a:solidFill>
                  <a:srgbClr val="44546A"/>
                </a:solidFill>
                <a:latin typeface="Arial" charset="0"/>
              </a:rPr>
              <a:t>», </a:t>
            </a:r>
          </a:p>
          <a:p>
            <a:pPr algn="ctr"/>
            <a:r>
              <a:rPr lang="ru-RU" sz="1400" b="1" dirty="0" smtClean="0">
                <a:solidFill>
                  <a:srgbClr val="44546A"/>
                </a:solidFill>
                <a:latin typeface="Arial" charset="0"/>
              </a:rPr>
              <a:t>ЦЕНТР «Ышаныч»</a:t>
            </a:r>
            <a:endParaRPr lang="ru-RU" sz="1400" b="1" dirty="0">
              <a:solidFill>
                <a:srgbClr val="44546A"/>
              </a:solidFill>
              <a:latin typeface="Arial" charset="0"/>
            </a:endParaRPr>
          </a:p>
          <a:p>
            <a:pPr algn="ctr"/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31" name="Счетверенная стрелка 30"/>
          <p:cNvSpPr/>
          <p:nvPr/>
        </p:nvSpPr>
        <p:spPr>
          <a:xfrm>
            <a:off x="2286000" y="2276872"/>
            <a:ext cx="4572000" cy="4320480"/>
          </a:xfrm>
          <a:prstGeom prst="quadArrow">
            <a:avLst>
              <a:gd name="adj1" fmla="val 1720"/>
              <a:gd name="adj2" fmla="val 3493"/>
              <a:gd name="adj3" fmla="val 3701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24" name="Picture 5" descr="M:\AДМИНИСТРАЦИЯ\Басанова Л.И\Больничный совет 2012\презентация главного врача\пол-ка Азино.JPG"/>
          <p:cNvPicPr>
            <a:picLocks noChangeAspect="1" noChangeArrowheads="1"/>
          </p:cNvPicPr>
          <p:nvPr/>
        </p:nvPicPr>
        <p:blipFill>
          <a:blip r:embed="rId6" cstate="print"/>
          <a:srcRect t="17825" r="8868"/>
          <a:stretch>
            <a:fillRect/>
          </a:stretch>
        </p:blipFill>
        <p:spPr bwMode="auto">
          <a:xfrm>
            <a:off x="6710652" y="4454233"/>
            <a:ext cx="2433348" cy="18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206694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7" descr="Карттат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450" y="2071688"/>
            <a:ext cx="5673725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TextBox 4"/>
          <p:cNvSpPr txBox="1">
            <a:spLocks noChangeArrowheads="1"/>
          </p:cNvSpPr>
          <p:nvPr/>
        </p:nvSpPr>
        <p:spPr bwMode="auto">
          <a:xfrm>
            <a:off x="1355010" y="476672"/>
            <a:ext cx="6601366" cy="52322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latin typeface="Arial" charset="0"/>
              </a:rPr>
              <a:t>ЦЕНТРЫ ЗДОРОВЬЯ ДЛЯ ДЕТЕЙ</a:t>
            </a:r>
          </a:p>
        </p:txBody>
      </p:sp>
      <p:sp>
        <p:nvSpPr>
          <p:cNvPr id="10" name="4-конечная звезда 9"/>
          <p:cNvSpPr/>
          <p:nvPr/>
        </p:nvSpPr>
        <p:spPr>
          <a:xfrm>
            <a:off x="7000892" y="3143248"/>
            <a:ext cx="500066" cy="571504"/>
          </a:xfrm>
          <a:prstGeom prst="star4">
            <a:avLst/>
          </a:prstGeom>
          <a:solidFill>
            <a:schemeClr val="bg1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4-конечная звезда 10"/>
          <p:cNvSpPr/>
          <p:nvPr/>
        </p:nvSpPr>
        <p:spPr>
          <a:xfrm>
            <a:off x="6643702" y="3286124"/>
            <a:ext cx="428628" cy="428628"/>
          </a:xfrm>
          <a:prstGeom prst="star4">
            <a:avLst/>
          </a:prstGeom>
          <a:solidFill>
            <a:schemeClr val="bg1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4-конечная звезда 13"/>
          <p:cNvSpPr/>
          <p:nvPr/>
        </p:nvSpPr>
        <p:spPr>
          <a:xfrm>
            <a:off x="4143372" y="2857496"/>
            <a:ext cx="500066" cy="500066"/>
          </a:xfrm>
          <a:prstGeom prst="star4">
            <a:avLst/>
          </a:prstGeom>
          <a:solidFill>
            <a:schemeClr val="bg1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4-конечная звезда 14"/>
          <p:cNvSpPr/>
          <p:nvPr/>
        </p:nvSpPr>
        <p:spPr>
          <a:xfrm>
            <a:off x="7072330" y="4214818"/>
            <a:ext cx="500066" cy="500066"/>
          </a:xfrm>
          <a:prstGeom prst="star4">
            <a:avLst/>
          </a:prstGeom>
          <a:solidFill>
            <a:schemeClr val="bg1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1520" y="4030032"/>
            <a:ext cx="2952328" cy="1631216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scene3d>
            <a:camera prst="perspectiveRight"/>
            <a:lightRig rig="threePt" dir="t"/>
          </a:scene3d>
          <a:sp3d>
            <a:bevelT w="139700" h="139700" prst="divot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b="1" dirty="0">
                <a:solidFill>
                  <a:srgbClr val="53548A">
                    <a:lumMod val="75000"/>
                  </a:srgbClr>
                </a:solidFill>
                <a:latin typeface="Arial Narrow" pitchFamily="34" charset="0"/>
                <a:cs typeface="+mn-cs"/>
              </a:rPr>
              <a:t>Альметьевск </a:t>
            </a:r>
            <a:r>
              <a:rPr lang="ru-RU" sz="2000" b="1" dirty="0" smtClean="0">
                <a:solidFill>
                  <a:srgbClr val="53548A">
                    <a:lumMod val="75000"/>
                  </a:srgbClr>
                </a:solidFill>
                <a:latin typeface="Arial Narrow" pitchFamily="34" charset="0"/>
                <a:cs typeface="+mn-cs"/>
              </a:rPr>
              <a:t>– 1</a:t>
            </a:r>
            <a:endParaRPr lang="ru-RU" sz="2000" b="1" dirty="0">
              <a:solidFill>
                <a:srgbClr val="53548A">
                  <a:lumMod val="75000"/>
                </a:srgbClr>
              </a:solidFill>
              <a:latin typeface="Arial Narrow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b="1" dirty="0">
                <a:solidFill>
                  <a:srgbClr val="53548A">
                    <a:lumMod val="75000"/>
                  </a:srgbClr>
                </a:solidFill>
                <a:latin typeface="Arial Narrow" pitchFamily="34" charset="0"/>
                <a:cs typeface="+mn-cs"/>
              </a:rPr>
              <a:t>Казань – </a:t>
            </a:r>
            <a:r>
              <a:rPr lang="ru-RU" sz="2000" b="1" dirty="0" smtClean="0">
                <a:solidFill>
                  <a:srgbClr val="53548A">
                    <a:lumMod val="75000"/>
                  </a:srgbClr>
                </a:solidFill>
                <a:latin typeface="Arial Narrow" pitchFamily="34" charset="0"/>
                <a:cs typeface="+mn-cs"/>
              </a:rPr>
              <a:t>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53548A">
                    <a:lumMod val="75000"/>
                  </a:srgbClr>
                </a:solidFill>
                <a:latin typeface="Arial Narrow" pitchFamily="34" charset="0"/>
                <a:cs typeface="+mn-cs"/>
              </a:rPr>
              <a:t> (1 мобильный)</a:t>
            </a:r>
            <a:endParaRPr lang="ru-RU" sz="2000" b="1" dirty="0">
              <a:solidFill>
                <a:srgbClr val="53548A">
                  <a:lumMod val="75000"/>
                </a:srgbClr>
              </a:solidFill>
              <a:latin typeface="Arial Narrow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b="1" dirty="0">
                <a:solidFill>
                  <a:srgbClr val="53548A">
                    <a:lumMod val="75000"/>
                  </a:srgbClr>
                </a:solidFill>
                <a:latin typeface="Arial Narrow" pitchFamily="34" charset="0"/>
                <a:cs typeface="+mn-cs"/>
              </a:rPr>
              <a:t>Набережные Челны – </a:t>
            </a:r>
            <a:r>
              <a:rPr lang="ru-RU" sz="2000" b="1" dirty="0" smtClean="0">
                <a:solidFill>
                  <a:srgbClr val="53548A">
                    <a:lumMod val="75000"/>
                  </a:srgbClr>
                </a:solidFill>
                <a:latin typeface="Arial Narrow" pitchFamily="34" charset="0"/>
                <a:cs typeface="+mn-cs"/>
              </a:rPr>
              <a:t>1</a:t>
            </a:r>
            <a:endParaRPr lang="ru-RU" sz="2000" b="1" dirty="0">
              <a:solidFill>
                <a:srgbClr val="53548A">
                  <a:lumMod val="75000"/>
                </a:srgbClr>
              </a:solidFill>
              <a:latin typeface="Arial Narrow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b="1" dirty="0">
                <a:solidFill>
                  <a:srgbClr val="53548A">
                    <a:lumMod val="75000"/>
                  </a:srgbClr>
                </a:solidFill>
                <a:latin typeface="Arial Narrow" pitchFamily="34" charset="0"/>
                <a:cs typeface="+mn-cs"/>
              </a:rPr>
              <a:t>Нижнекамск </a:t>
            </a:r>
            <a:r>
              <a:rPr lang="ru-RU" sz="2000" b="1" dirty="0" smtClean="0">
                <a:solidFill>
                  <a:srgbClr val="53548A">
                    <a:lumMod val="75000"/>
                  </a:srgbClr>
                </a:solidFill>
                <a:latin typeface="Arial Narrow" pitchFamily="34" charset="0"/>
                <a:cs typeface="+mn-cs"/>
              </a:rPr>
              <a:t>-1</a:t>
            </a:r>
            <a:endParaRPr lang="ru-RU" sz="2000" b="1" dirty="0">
              <a:solidFill>
                <a:srgbClr val="53548A">
                  <a:lumMod val="75000"/>
                </a:srgbClr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13" name="4-конечная звезда 12"/>
          <p:cNvSpPr/>
          <p:nvPr/>
        </p:nvSpPr>
        <p:spPr>
          <a:xfrm>
            <a:off x="4286248" y="2928934"/>
            <a:ext cx="785818" cy="714380"/>
          </a:xfrm>
          <a:prstGeom prst="star4">
            <a:avLst/>
          </a:prstGeom>
          <a:solidFill>
            <a:schemeClr val="bg1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-252536" y="5919366"/>
            <a:ext cx="9180513" cy="4619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C00000"/>
                </a:solidFill>
                <a:latin typeface="Arial Narrow" pitchFamily="34" charset="0"/>
                <a:cs typeface="+mn-cs"/>
              </a:rPr>
              <a:t>           Комплексное обследование в центре здоровья 1 раз в год</a:t>
            </a:r>
          </a:p>
        </p:txBody>
      </p:sp>
      <p:pic>
        <p:nvPicPr>
          <p:cNvPr id="29726" name="Picture 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77" y="1196752"/>
            <a:ext cx="3693159" cy="20173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530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67333"/>
            <a:ext cx="8424936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Arial" charset="0"/>
              </a:rPr>
              <a:t>ЦЕНТРЫ КРИЗИСНОЙ БЕРЕМЕННОСТИ </a:t>
            </a:r>
          </a:p>
          <a:p>
            <a:pPr indent="450215" algn="ctr"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Arial" charset="0"/>
              </a:rPr>
              <a:t>В РЕСПУБЛИКЕ ТАТАРСТАН </a:t>
            </a:r>
          </a:p>
          <a:p>
            <a:pPr indent="450215" algn="just">
              <a:spcAft>
                <a:spcPts val="0"/>
              </a:spcAft>
            </a:pPr>
            <a:endParaRPr lang="ru-RU" sz="2800" b="1" dirty="0" smtClean="0">
              <a:solidFill>
                <a:srgbClr val="002060"/>
              </a:solidFill>
              <a:latin typeface="Arial" charset="0"/>
            </a:endParaRP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latin typeface="Arial" pitchFamily="34" charset="0"/>
                <a:ea typeface="Times New Roman"/>
                <a:cs typeface="Arial" pitchFamily="34" charset="0"/>
              </a:rPr>
              <a:t>ГАУЗ </a:t>
            </a:r>
            <a:r>
              <a:rPr lang="ru-RU" sz="2000" b="1" dirty="0">
                <a:latin typeface="Arial" pitchFamily="34" charset="0"/>
                <a:ea typeface="Times New Roman"/>
                <a:cs typeface="Arial" pitchFamily="34" charset="0"/>
              </a:rPr>
              <a:t>«Республиканская клиническая больница МЗ РТ</a:t>
            </a:r>
            <a:r>
              <a:rPr lang="ru-RU" sz="2000" b="1" dirty="0" smtClean="0">
                <a:latin typeface="Arial" pitchFamily="34" charset="0"/>
                <a:ea typeface="Times New Roman"/>
                <a:cs typeface="Arial" pitchFamily="34" charset="0"/>
              </a:rPr>
              <a:t>»</a:t>
            </a: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latin typeface="Arial" pitchFamily="34" charset="0"/>
                <a:ea typeface="Times New Roman"/>
                <a:cs typeface="Arial" pitchFamily="34" charset="0"/>
              </a:rPr>
              <a:t>ГАУЗ </a:t>
            </a:r>
            <a:r>
              <a:rPr lang="ru-RU" sz="2000" b="1" dirty="0">
                <a:latin typeface="Arial" pitchFamily="34" charset="0"/>
                <a:ea typeface="Times New Roman"/>
                <a:cs typeface="Arial" pitchFamily="34" charset="0"/>
              </a:rPr>
              <a:t>«Детская городская больница с перинатальным центром» г. </a:t>
            </a:r>
            <a:r>
              <a:rPr lang="ru-RU" sz="2000" b="1" dirty="0" smtClean="0">
                <a:latin typeface="Arial" pitchFamily="34" charset="0"/>
                <a:ea typeface="Times New Roman"/>
                <a:cs typeface="Arial" pitchFamily="34" charset="0"/>
              </a:rPr>
              <a:t>Нижнекамска</a:t>
            </a: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latin typeface="Arial" pitchFamily="34" charset="0"/>
                <a:ea typeface="Times New Roman"/>
                <a:cs typeface="Arial" pitchFamily="34" charset="0"/>
              </a:rPr>
              <a:t>ГАУЗ </a:t>
            </a:r>
            <a:r>
              <a:rPr lang="ru-RU" sz="2000" b="1" dirty="0">
                <a:latin typeface="Arial" pitchFamily="34" charset="0"/>
                <a:ea typeface="Times New Roman"/>
                <a:cs typeface="Arial" pitchFamily="34" charset="0"/>
              </a:rPr>
              <a:t>«Камский детский медицинский центр» г. Набережные </a:t>
            </a:r>
            <a:r>
              <a:rPr lang="ru-RU" sz="2000" b="1" dirty="0" smtClean="0">
                <a:latin typeface="Arial" pitchFamily="34" charset="0"/>
                <a:ea typeface="Times New Roman"/>
                <a:cs typeface="Arial" pitchFamily="34" charset="0"/>
              </a:rPr>
              <a:t>Челны</a:t>
            </a: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latin typeface="Arial" pitchFamily="34" charset="0"/>
                <a:ea typeface="Times New Roman"/>
                <a:cs typeface="Arial" pitchFamily="34" charset="0"/>
              </a:rPr>
              <a:t>ГАУЗ </a:t>
            </a:r>
            <a:r>
              <a:rPr lang="ru-RU" sz="2000" b="1" dirty="0">
                <a:latin typeface="Arial" pitchFamily="34" charset="0"/>
                <a:ea typeface="Times New Roman"/>
                <a:cs typeface="Arial" pitchFamily="34" charset="0"/>
              </a:rPr>
              <a:t>«Альметьевская детская городская больница с перинатальным центром</a:t>
            </a:r>
            <a:r>
              <a:rPr lang="ru-RU" sz="2000" b="1" dirty="0" smtClean="0">
                <a:latin typeface="Arial" pitchFamily="34" charset="0"/>
                <a:ea typeface="Times New Roman"/>
                <a:cs typeface="Arial" pitchFamily="34" charset="0"/>
              </a:rPr>
              <a:t>»</a:t>
            </a: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latin typeface="Arial" pitchFamily="34" charset="0"/>
                <a:ea typeface="Times New Roman"/>
                <a:cs typeface="Arial" pitchFamily="34" charset="0"/>
              </a:rPr>
              <a:t>ГАУЗ «Городская клиническая больница № 7» г. Казани </a:t>
            </a:r>
          </a:p>
          <a:p>
            <a:pPr algn="just">
              <a:spcAft>
                <a:spcPts val="0"/>
              </a:spcAft>
            </a:pPr>
            <a:endParaRPr lang="ru-RU" sz="2000" b="1" dirty="0">
              <a:solidFill>
                <a:srgbClr val="C00000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Цель создания: </a:t>
            </a:r>
            <a:r>
              <a:rPr lang="ru-RU" b="1" i="1" dirty="0" smtClean="0">
                <a:latin typeface="Arial" pitchFamily="34" charset="0"/>
                <a:ea typeface="Times New Roman"/>
                <a:cs typeface="Arial" pitchFamily="34" charset="0"/>
              </a:rPr>
              <a:t>решение </a:t>
            </a:r>
            <a:r>
              <a:rPr lang="ru-RU" b="1" i="1" dirty="0">
                <a:latin typeface="Arial" pitchFamily="34" charset="0"/>
                <a:ea typeface="Times New Roman"/>
                <a:cs typeface="Arial" pitchFamily="34" charset="0"/>
              </a:rPr>
              <a:t>задач, направленных на сохранение и укрепление здоровья беременных женщин, оказавшихся в трудной жизненной ситуации, включая превентивные меры по предупреждению абортов и отказов от новорожденных в роддомах, формирование у женщин сознания о необходимости вынашивания беременности и дальнейшего воспитания </a:t>
            </a:r>
            <a:r>
              <a:rPr lang="ru-RU" b="1" i="1" dirty="0" smtClean="0">
                <a:latin typeface="Arial" pitchFamily="34" charset="0"/>
                <a:ea typeface="Times New Roman"/>
                <a:cs typeface="Arial" pitchFamily="34" charset="0"/>
              </a:rPr>
              <a:t>ребенка </a:t>
            </a:r>
            <a:endParaRPr lang="ru-RU" b="1" i="1" dirty="0">
              <a:effectLst/>
              <a:latin typeface="Arial" pitchFamily="34" charset="0"/>
              <a:ea typeface="Times New Roman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20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851068"/>
              </p:ext>
            </p:extLst>
          </p:nvPr>
        </p:nvGraphicFramePr>
        <p:xfrm>
          <a:off x="683568" y="1239424"/>
          <a:ext cx="7920682" cy="5141904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6673908"/>
                <a:gridCol w="1246774"/>
              </a:tblGrid>
              <a:tr h="396228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defRPr/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Дети Татарстана с 1999 г.</a:t>
                      </a:r>
                      <a:endParaRPr lang="ru-RU" sz="1800" b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4" marR="91444" marT="45716" marB="45716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256,6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4" marR="91444" marT="45716" marB="45716" anchor="ctr" anchorCtr="1"/>
                </a:tc>
              </a:tr>
              <a:tr h="530338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defRPr/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Неонатальный и </a:t>
                      </a:r>
                      <a:r>
                        <a:rPr lang="ru-RU" sz="18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аудиологический</a:t>
                      </a: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скрининг</a:t>
                      </a:r>
                    </a:p>
                    <a:p>
                      <a:pPr>
                        <a:lnSpc>
                          <a:spcPct val="90000"/>
                        </a:lnSpc>
                        <a:defRPr/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Республике Татарстан на 2011  -2012 гг.</a:t>
                      </a:r>
                      <a:endParaRPr lang="ru-RU" sz="1800" b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4" marR="91444" marT="45716" marB="45716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54,2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4" marR="91444" marT="45716" marB="45716" anchor="ctr" anchorCtr="1"/>
                </a:tc>
              </a:tr>
              <a:tr h="530338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defRPr/>
                      </a:pPr>
                      <a:r>
                        <a:rPr lang="ru-RU" sz="18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Пренатальная</a:t>
                      </a: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(дородовая) диагностика нарушений развития ребенка в Республике Татарстан на 2011 - 2012гг.</a:t>
                      </a:r>
                      <a:endParaRPr lang="ru-RU" sz="1800" b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4" marR="91444" marT="45716" marB="45716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68,1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4" marR="91444" marT="45716" marB="45716" anchor="ctr" anchorCtr="1"/>
                </a:tc>
              </a:tr>
              <a:tr h="3962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Модернизация службы реанимации новорожденных</a:t>
                      </a:r>
                      <a:endParaRPr lang="ru-RU" sz="1800" b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4" marR="91444" marT="45716" marB="45716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4" marR="91444" marT="45716" marB="45716" anchor="ctr" anchorCtr="1"/>
                </a:tc>
              </a:tr>
              <a:tr h="5791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Организации отдыха, оздоровления, занятости детей и молодежи (ежегодно) в 2012 г. (здравоохранение)</a:t>
                      </a:r>
                      <a:endParaRPr lang="ru-RU" sz="1800" b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4" marR="91444" marT="45716" marB="45716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28,22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4" marR="91444" marT="45716" marB="45716" anchor="ctr" anchorCtr="1"/>
                </a:tc>
              </a:tr>
              <a:tr h="8229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безвозмездного обеспечения  детей первых 3 лет жизни специальными молочными продуктами питания и смесями «</a:t>
                      </a:r>
                      <a:r>
                        <a:rPr lang="ru-RU" sz="18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Бәләкәч</a:t>
                      </a: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на 2012</a:t>
                      </a:r>
                      <a:r>
                        <a:rPr lang="en-US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en-US" sz="1800" b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4" marR="91444" marT="45716" marB="45716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332,</a:t>
                      </a:r>
                      <a:r>
                        <a:rPr lang="en-US" sz="2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4" marR="91444" marT="45716" marB="45716" anchor="ctr" anchorCtr="1"/>
                </a:tc>
              </a:tr>
              <a:tr h="749791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defRPr/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Профилактика осложнений и неблагоприятных </a:t>
                      </a:r>
                    </a:p>
                    <a:p>
                      <a:pPr>
                        <a:lnSpc>
                          <a:spcPct val="90000"/>
                        </a:lnSpc>
                        <a:defRPr/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исходов хронического вирусного гепатита «В»</a:t>
                      </a:r>
                    </a:p>
                    <a:p>
                      <a:pPr>
                        <a:lnSpc>
                          <a:spcPct val="90000"/>
                        </a:lnSpc>
                        <a:defRPr/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детей (на 2011-2013 годы)</a:t>
                      </a:r>
                      <a:endParaRPr lang="ru-RU" sz="1800" b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4" marR="91444" marT="45716" marB="45716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8,5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4" marR="91444" marT="45716" marB="45716" anchor="ctr" anchorCtr="1"/>
                </a:tc>
              </a:tr>
              <a:tr h="3962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Раннее вмешательство на 2009-2012 гг.</a:t>
                      </a:r>
                      <a:endParaRPr lang="ru-RU" sz="1800" b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4" marR="91444" marT="45716" marB="45716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64,0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4" marR="91444" marT="45716" marB="45716" anchor="ctr" anchorCtr="1"/>
                </a:tc>
              </a:tr>
              <a:tr h="3962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Клиники,  дружественные к молодежи</a:t>
                      </a:r>
                      <a:endParaRPr lang="ru-RU" sz="1800" b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4" marR="91444" marT="45716" marB="45716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4" marR="91444" marT="45716" marB="45716" anchor="ctr" anchorCtr="1"/>
                </a:tc>
              </a:tr>
            </a:tbl>
          </a:graphicData>
        </a:graphic>
      </p:graphicFrame>
      <p:sp>
        <p:nvSpPr>
          <p:cNvPr id="28706" name="Rectangle 5"/>
          <p:cNvSpPr>
            <a:spLocks noChangeArrowheads="1"/>
          </p:cNvSpPr>
          <p:nvPr/>
        </p:nvSpPr>
        <p:spPr bwMode="auto">
          <a:xfrm>
            <a:off x="108520" y="504031"/>
            <a:ext cx="9144000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2800" b="1" dirty="0">
                <a:solidFill>
                  <a:srgbClr val="002060"/>
                </a:solidFill>
                <a:latin typeface="Arial" charset="0"/>
              </a:rPr>
              <a:t>ПРОГРАММЫ ДЕТСКОГО ЗДРАВООХРАНЕНИЯ</a:t>
            </a:r>
          </a:p>
        </p:txBody>
      </p:sp>
      <p:sp>
        <p:nvSpPr>
          <p:cNvPr id="28707" name="Прямоугольник 7"/>
          <p:cNvSpPr>
            <a:spLocks noChangeArrowheads="1"/>
          </p:cNvSpPr>
          <p:nvPr/>
        </p:nvSpPr>
        <p:spPr bwMode="auto">
          <a:xfrm rot="16200000">
            <a:off x="-2705075" y="3567436"/>
            <a:ext cx="5975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Arial" charset="0"/>
              </a:rPr>
              <a:t>Республиканские целевые программы, </a:t>
            </a:r>
            <a:r>
              <a:rPr lang="ru-RU" b="1" dirty="0" err="1">
                <a:solidFill>
                  <a:prstClr val="black"/>
                </a:solidFill>
                <a:latin typeface="Arial" charset="0"/>
              </a:rPr>
              <a:t>млн.руб</a:t>
            </a:r>
            <a:r>
              <a:rPr lang="ru-RU" b="1" dirty="0">
                <a:solidFill>
                  <a:prstClr val="black"/>
                </a:solidFill>
                <a:latin typeface="Arial" charset="0"/>
              </a:rPr>
              <a:t>.</a:t>
            </a:r>
            <a:endParaRPr lang="en-US" sz="1400" b="1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954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2"/>
          <a:stretch/>
        </p:blipFill>
        <p:spPr bwMode="auto">
          <a:xfrm>
            <a:off x="5220072" y="2132856"/>
            <a:ext cx="3835647" cy="2303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5" descr="C:\Users\это\Desktop\СЛАЙДЫ ПО ПДД\узи-аудит.bmp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39" y="1617899"/>
            <a:ext cx="1735625" cy="1513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5724080" y="2773433"/>
            <a:ext cx="2743200" cy="341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50000"/>
              </a:spcBef>
            </a:pPr>
            <a:endParaRPr lang="en-GB" sz="1800" b="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43015" name="AutoShape 7"/>
          <p:cNvSpPr>
            <a:spLocks noChangeArrowheads="1"/>
          </p:cNvSpPr>
          <p:nvPr/>
        </p:nvSpPr>
        <p:spPr bwMode="auto">
          <a:xfrm rot="19399508">
            <a:off x="3441255" y="3796730"/>
            <a:ext cx="366713" cy="417250"/>
          </a:xfrm>
          <a:prstGeom prst="downArrow">
            <a:avLst>
              <a:gd name="adj1" fmla="val 50000"/>
              <a:gd name="adj2" fmla="val 41667"/>
            </a:avLst>
          </a:prstGeom>
          <a:noFill/>
          <a:ln w="12700">
            <a:solidFill>
              <a:srgbClr val="0070C0"/>
            </a:solidFill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algn="ctr">
              <a:lnSpc>
                <a:spcPct val="90000"/>
              </a:lnSpc>
            </a:pPr>
            <a:endParaRPr lang="ru-RU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016" name="AutoShape 8"/>
          <p:cNvSpPr>
            <a:spLocks noChangeArrowheads="1"/>
          </p:cNvSpPr>
          <p:nvPr/>
        </p:nvSpPr>
        <p:spPr bwMode="auto">
          <a:xfrm rot="1907286">
            <a:off x="1561655" y="3796730"/>
            <a:ext cx="366713" cy="417250"/>
          </a:xfrm>
          <a:prstGeom prst="downArrow">
            <a:avLst>
              <a:gd name="adj1" fmla="val 50000"/>
              <a:gd name="adj2" fmla="val 41667"/>
            </a:avLst>
          </a:prstGeom>
          <a:noFill/>
          <a:ln w="12700">
            <a:solidFill>
              <a:srgbClr val="0070C0"/>
            </a:solidFill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algn="ctr">
              <a:lnSpc>
                <a:spcPct val="90000"/>
              </a:lnSpc>
            </a:pPr>
            <a:endParaRPr lang="ru-RU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017" name="AutoShape 9"/>
          <p:cNvSpPr>
            <a:spLocks noChangeArrowheads="1"/>
          </p:cNvSpPr>
          <p:nvPr/>
        </p:nvSpPr>
        <p:spPr bwMode="auto">
          <a:xfrm>
            <a:off x="1333055" y="4712705"/>
            <a:ext cx="366713" cy="417250"/>
          </a:xfrm>
          <a:prstGeom prst="downArrow">
            <a:avLst>
              <a:gd name="adj1" fmla="val 50000"/>
              <a:gd name="adj2" fmla="val 41667"/>
            </a:avLst>
          </a:prstGeom>
          <a:noFill/>
          <a:ln w="12700">
            <a:solidFill>
              <a:srgbClr val="0070C0"/>
            </a:solidFill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algn="ctr">
              <a:lnSpc>
                <a:spcPct val="90000"/>
              </a:lnSpc>
            </a:pPr>
            <a:endParaRPr lang="ru-RU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018" name="AutoShape 10"/>
          <p:cNvSpPr>
            <a:spLocks noChangeArrowheads="1"/>
          </p:cNvSpPr>
          <p:nvPr/>
        </p:nvSpPr>
        <p:spPr bwMode="auto">
          <a:xfrm>
            <a:off x="3625405" y="4712705"/>
            <a:ext cx="366713" cy="417250"/>
          </a:xfrm>
          <a:prstGeom prst="downArrow">
            <a:avLst>
              <a:gd name="adj1" fmla="val 50000"/>
              <a:gd name="adj2" fmla="val 41667"/>
            </a:avLst>
          </a:prstGeom>
          <a:noFill/>
          <a:ln w="12700">
            <a:solidFill>
              <a:srgbClr val="0070C0"/>
            </a:solidFill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algn="ctr">
              <a:lnSpc>
                <a:spcPct val="90000"/>
              </a:lnSpc>
            </a:pPr>
            <a:endParaRPr lang="ru-RU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020" name="AutoShape 12"/>
          <p:cNvSpPr>
            <a:spLocks noChangeArrowheads="1"/>
          </p:cNvSpPr>
          <p:nvPr/>
        </p:nvSpPr>
        <p:spPr bwMode="auto">
          <a:xfrm>
            <a:off x="2472880" y="2568801"/>
            <a:ext cx="366713" cy="417250"/>
          </a:xfrm>
          <a:prstGeom prst="downArrow">
            <a:avLst>
              <a:gd name="adj1" fmla="val 50000"/>
              <a:gd name="adj2" fmla="val 41667"/>
            </a:avLst>
          </a:prstGeom>
          <a:noFill/>
          <a:ln w="12700">
            <a:solidFill>
              <a:srgbClr val="0070C0"/>
            </a:solidFill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algn="ctr">
              <a:lnSpc>
                <a:spcPct val="90000"/>
              </a:lnSpc>
            </a:pPr>
            <a:endParaRPr lang="ru-RU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022" name="Text Box 14"/>
          <p:cNvSpPr txBox="1">
            <a:spLocks noChangeArrowheads="1"/>
          </p:cNvSpPr>
          <p:nvPr/>
        </p:nvSpPr>
        <p:spPr bwMode="auto">
          <a:xfrm>
            <a:off x="1907704" y="1761915"/>
            <a:ext cx="2736877" cy="734047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lnSpc>
                <a:spcPct val="90000"/>
              </a:lnSpc>
              <a:spcBef>
                <a:spcPct val="50000"/>
              </a:spcBef>
              <a:defRPr sz="16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sz="800" dirty="0" smtClean="0">
              <a:solidFill>
                <a:prstClr val="black"/>
              </a:solidFill>
            </a:endParaRPr>
          </a:p>
          <a:p>
            <a:r>
              <a:rPr lang="ru-RU" dirty="0">
                <a:solidFill>
                  <a:prstClr val="black"/>
                </a:solidFill>
              </a:rPr>
              <a:t>Беременная женщина</a:t>
            </a:r>
          </a:p>
          <a:p>
            <a:endParaRPr lang="ru-RU" sz="800" dirty="0">
              <a:solidFill>
                <a:prstClr val="black"/>
              </a:solidFill>
            </a:endParaRPr>
          </a:p>
        </p:txBody>
      </p:sp>
      <p:sp>
        <p:nvSpPr>
          <p:cNvPr id="43023" name="Text Box 15"/>
          <p:cNvSpPr txBox="1">
            <a:spLocks noChangeArrowheads="1"/>
          </p:cNvSpPr>
          <p:nvPr/>
        </p:nvSpPr>
        <p:spPr bwMode="auto">
          <a:xfrm>
            <a:off x="251967" y="3142900"/>
            <a:ext cx="4392613" cy="615553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lnSpc>
                <a:spcPct val="90000"/>
              </a:lnSpc>
              <a:spcBef>
                <a:spcPct val="50000"/>
              </a:spcBef>
              <a:defRPr sz="16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dirty="0">
                <a:solidFill>
                  <a:prstClr val="black"/>
                </a:solidFill>
              </a:rPr>
              <a:t>Скрининг и вычисление риска</a:t>
            </a:r>
          </a:p>
          <a:p>
            <a:r>
              <a:rPr lang="ru-RU" sz="1400" dirty="0">
                <a:solidFill>
                  <a:prstClr val="black"/>
                </a:solidFill>
              </a:rPr>
              <a:t>(биохимические маркеры,</a:t>
            </a:r>
            <a:r>
              <a:rPr lang="en-GB" sz="1400" dirty="0">
                <a:solidFill>
                  <a:prstClr val="black"/>
                </a:solidFill>
              </a:rPr>
              <a:t> </a:t>
            </a:r>
            <a:r>
              <a:rPr lang="ru-RU" sz="1400" dirty="0">
                <a:solidFill>
                  <a:prstClr val="black"/>
                </a:solidFill>
              </a:rPr>
              <a:t>экспертное УЗИ)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43024" name="Text Box 16"/>
          <p:cNvSpPr txBox="1">
            <a:spLocks noChangeArrowheads="1"/>
          </p:cNvSpPr>
          <p:nvPr/>
        </p:nvSpPr>
        <p:spPr bwMode="auto">
          <a:xfrm>
            <a:off x="251967" y="4282195"/>
            <a:ext cx="2149475" cy="313932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</a:pPr>
            <a:r>
              <a:rPr lang="ru-RU" sz="1600" b="0" dirty="0" smtClean="0">
                <a:solidFill>
                  <a:prstClr val="black"/>
                </a:solidFill>
                <a:cs typeface="Arial" pitchFamily="34" charset="0"/>
              </a:rPr>
              <a:t>Высокий риск</a:t>
            </a:r>
            <a:endParaRPr lang="ru-RU" sz="1600" b="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43026" name="Text Box 18"/>
          <p:cNvSpPr txBox="1">
            <a:spLocks noChangeArrowheads="1"/>
          </p:cNvSpPr>
          <p:nvPr/>
        </p:nvSpPr>
        <p:spPr bwMode="auto">
          <a:xfrm>
            <a:off x="179512" y="5358481"/>
            <a:ext cx="2664296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ts val="0"/>
              </a:spcBef>
            </a:pPr>
            <a:r>
              <a:rPr lang="ru-RU" b="0" dirty="0" smtClean="0">
                <a:solidFill>
                  <a:srgbClr val="1F497D"/>
                </a:solidFill>
                <a:cs typeface="Arial" pitchFamily="34" charset="0"/>
              </a:rPr>
              <a:t>Консультация генетика</a:t>
            </a:r>
            <a:endParaRPr lang="ru-RU" sz="1800" b="0" dirty="0" smtClean="0">
              <a:solidFill>
                <a:srgbClr val="1F497D"/>
              </a:solidFill>
              <a:cs typeface="Arial" pitchFamily="34" charset="0"/>
            </a:endParaRPr>
          </a:p>
        </p:txBody>
      </p:sp>
      <p:sp>
        <p:nvSpPr>
          <p:cNvPr id="43028" name="Text Box 20"/>
          <p:cNvSpPr txBox="1">
            <a:spLocks noChangeArrowheads="1"/>
          </p:cNvSpPr>
          <p:nvPr/>
        </p:nvSpPr>
        <p:spPr bwMode="auto">
          <a:xfrm>
            <a:off x="2699893" y="4282195"/>
            <a:ext cx="1944688" cy="313932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lnSpc>
                <a:spcPct val="90000"/>
              </a:lnSpc>
              <a:spcBef>
                <a:spcPct val="50000"/>
              </a:spcBef>
              <a:defRPr sz="16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dirty="0">
                <a:solidFill>
                  <a:prstClr val="black"/>
                </a:solidFill>
              </a:rPr>
              <a:t>Низкий риск</a:t>
            </a:r>
          </a:p>
        </p:txBody>
      </p:sp>
      <p:sp>
        <p:nvSpPr>
          <p:cNvPr id="43029" name="Text Box 21"/>
          <p:cNvSpPr txBox="1">
            <a:spLocks noChangeArrowheads="1"/>
          </p:cNvSpPr>
          <p:nvPr/>
        </p:nvSpPr>
        <p:spPr bwMode="auto">
          <a:xfrm>
            <a:off x="3112642" y="5145843"/>
            <a:ext cx="1531938" cy="591391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</a:pPr>
            <a:r>
              <a:rPr lang="ru-RU" sz="1800" b="0" dirty="0" smtClean="0">
                <a:solidFill>
                  <a:prstClr val="black"/>
                </a:solidFill>
                <a:cs typeface="Arial" pitchFamily="34" charset="0"/>
              </a:rPr>
              <a:t>Никаких действий</a:t>
            </a:r>
            <a:endParaRPr lang="ru-RU" sz="1800" b="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36512" y="432048"/>
            <a:ext cx="9144000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Arial" charset="0"/>
              </a:rPr>
              <a:t>ПРЕНАТАЛЬНЫЙ (ДОРОДОВЫЙ) СКРИНИНГ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Arial" charset="0"/>
              </a:rPr>
              <a:t>НА ВРОЖДЕННЫЕ ПОРОКИ РАЗВИТИЯ У РЕБЕНКА</a:t>
            </a:r>
          </a:p>
        </p:txBody>
      </p:sp>
      <p:sp>
        <p:nvSpPr>
          <p:cNvPr id="24" name="Oval 7"/>
          <p:cNvSpPr>
            <a:spLocks noChangeArrowheads="1"/>
          </p:cNvSpPr>
          <p:nvPr/>
        </p:nvSpPr>
        <p:spPr bwMode="auto">
          <a:xfrm>
            <a:off x="7046390" y="1339246"/>
            <a:ext cx="1918098" cy="865618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30" tIns="45714" rIns="91430" bIns="45714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8,1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24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млн.руб</a:t>
            </a: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205401" y="4234038"/>
            <a:ext cx="3744416" cy="879037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00798" y="4797152"/>
            <a:ext cx="3553622" cy="1985159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ГАУЗ РКБ МЗ РТ</a:t>
            </a:r>
          </a:p>
          <a:p>
            <a:pPr marL="285750" indent="-285750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ГАУЗ</a:t>
            </a:r>
            <a:r>
              <a:rPr lang="ru-RU" sz="1400" dirty="0" smtClean="0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ГКБ № 16 г. </a:t>
            </a:r>
            <a:r>
              <a:rPr lang="ru-RU" sz="1400" dirty="0" smtClean="0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Казань</a:t>
            </a:r>
          </a:p>
          <a:p>
            <a:pPr marL="285750" indent="-285750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ГАУЗ </a:t>
            </a:r>
            <a:r>
              <a:rPr lang="ru-RU" sz="1400" dirty="0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ГКБ №7 г. Казани</a:t>
            </a:r>
          </a:p>
          <a:p>
            <a:pPr marL="285750" indent="-285750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ГАУЗ Камский детский медицинский центр  </a:t>
            </a:r>
            <a:r>
              <a:rPr lang="ru-RU" sz="1400" dirty="0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г. Набережные Челны</a:t>
            </a:r>
          </a:p>
          <a:p>
            <a:pPr marL="285750" indent="-285750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ГБУЗ </a:t>
            </a:r>
            <a:r>
              <a:rPr lang="ru-RU" sz="1400" dirty="0" err="1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ДГБсПЦ</a:t>
            </a:r>
            <a:r>
              <a:rPr lang="ru-RU" sz="1400" dirty="0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 г. Нижнекамск</a:t>
            </a:r>
          </a:p>
          <a:p>
            <a:pPr marL="285750" indent="-285750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 smtClean="0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ГБУЗ </a:t>
            </a:r>
            <a:r>
              <a:rPr lang="ru-RU" sz="1400" dirty="0" err="1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АГБсПЦ</a:t>
            </a:r>
            <a:r>
              <a:rPr lang="ru-RU" sz="1400" dirty="0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 г. </a:t>
            </a:r>
            <a:r>
              <a:rPr lang="ru-RU" sz="1400" dirty="0" smtClean="0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Альметьевск</a:t>
            </a:r>
            <a:endParaRPr lang="en-US" sz="1400" dirty="0" smtClean="0">
              <a:solidFill>
                <a:srgbClr val="1F497D">
                  <a:lumMod val="5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71" name="Picture 23" descr="C:\Users\golovin\Pictures\Рисунок2рврлагн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406" y="5733256"/>
            <a:ext cx="817562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36096" y="4221088"/>
            <a:ext cx="3168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6 Центров </a:t>
            </a:r>
            <a:endParaRPr lang="ru-RU" dirty="0">
              <a:solidFill>
                <a:srgbClr val="1F497D">
                  <a:lumMod val="50000"/>
                </a:srgbClr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пренатальной</a:t>
            </a:r>
            <a:r>
              <a:rPr lang="ru-RU" dirty="0">
                <a:solidFill>
                  <a:srgbClr val="1F497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 диагностики: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259468"/>
            <a:ext cx="60492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Финансирование: РФ – </a:t>
            </a:r>
            <a:r>
              <a:rPr lang="en-US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53</a:t>
            </a:r>
            <a:r>
              <a:rPr lang="ru-RU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,5 млн. р.; 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РТ – </a:t>
            </a:r>
            <a:r>
              <a:rPr lang="ru-RU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14,6 млн. р. </a:t>
            </a:r>
            <a:endParaRPr lang="ru-RU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879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42"/>
          <p:cNvSpPr>
            <a:spLocks noChangeArrowheads="1"/>
          </p:cNvSpPr>
          <p:nvPr/>
        </p:nvSpPr>
        <p:spPr bwMode="auto">
          <a:xfrm>
            <a:off x="0" y="908199"/>
            <a:ext cx="9144000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48000" cmpd="thickThin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ru-RU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3" name="Picture 52" descr="кефир БЭЛЭКЭЧ на машину_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78" b="12480"/>
          <a:stretch>
            <a:fillRect/>
          </a:stretch>
        </p:blipFill>
        <p:spPr bwMode="auto">
          <a:xfrm>
            <a:off x="5141913" y="4234011"/>
            <a:ext cx="3757612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Text Box 45"/>
          <p:cNvSpPr txBox="1">
            <a:spLocks noChangeArrowheads="1"/>
          </p:cNvSpPr>
          <p:nvPr/>
        </p:nvSpPr>
        <p:spPr bwMode="auto">
          <a:xfrm>
            <a:off x="-36512" y="458669"/>
            <a:ext cx="9144000" cy="95410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ПРОГРАММА ПРЕЗИДЕНТА РЕСПУБЛИКИ ТАТАРСТАН «БӘЛӘКӘЧ» (МАЛЫШ)</a:t>
            </a:r>
            <a:endParaRPr lang="ru-RU" sz="2800" b="1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16088" y="2457599"/>
            <a:ext cx="1439862" cy="6492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Министерство финансов</a:t>
            </a:r>
          </a:p>
        </p:txBody>
      </p:sp>
      <p:sp>
        <p:nvSpPr>
          <p:cNvPr id="5126" name="Прямоугольник 7"/>
          <p:cNvSpPr>
            <a:spLocks noChangeArrowheads="1"/>
          </p:cNvSpPr>
          <p:nvPr/>
        </p:nvSpPr>
        <p:spPr bwMode="auto">
          <a:xfrm>
            <a:off x="2508250" y="3497411"/>
            <a:ext cx="1738313" cy="647700"/>
          </a:xfrm>
          <a:prstGeom prst="rect">
            <a:avLst/>
          </a:prstGeom>
          <a:solidFill>
            <a:srgbClr val="228622"/>
          </a:solidFill>
          <a:ln>
            <a:noFill/>
          </a:ln>
          <a:extLst>
            <a:ext uri="{91240B29-F687-4F45-9708-019B960494DF}">
              <a14:hiddenLine xmlns:a14="http://schemas.microsoft.com/office/drawing/2010/main" w="48000" cmpd="thickThin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140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Министерство сельского хозяйства</a:t>
            </a:r>
          </a:p>
        </p:txBody>
      </p:sp>
      <p:sp>
        <p:nvSpPr>
          <p:cNvPr id="5127" name="Прямоугольник 8"/>
          <p:cNvSpPr>
            <a:spLocks noChangeArrowheads="1"/>
          </p:cNvSpPr>
          <p:nvPr/>
        </p:nvSpPr>
        <p:spPr bwMode="auto">
          <a:xfrm>
            <a:off x="3468688" y="2471886"/>
            <a:ext cx="1665287" cy="6477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48000" cmpd="thickThin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140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Министерство здравоохранения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364163" y="2471886"/>
            <a:ext cx="1609725" cy="6477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Диспетчерский центр МЗ РТ</a:t>
            </a:r>
          </a:p>
        </p:txBody>
      </p:sp>
      <p:sp>
        <p:nvSpPr>
          <p:cNvPr id="5129" name="Прямоугольник 10"/>
          <p:cNvSpPr>
            <a:spLocks noChangeArrowheads="1"/>
          </p:cNvSpPr>
          <p:nvPr/>
        </p:nvSpPr>
        <p:spPr bwMode="auto">
          <a:xfrm>
            <a:off x="7240588" y="2460774"/>
            <a:ext cx="1152525" cy="649287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48000" cmpd="thickThin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120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Центральная районная больница</a:t>
            </a:r>
          </a:p>
        </p:txBody>
      </p:sp>
      <p:sp>
        <p:nvSpPr>
          <p:cNvPr id="5130" name="Прямоугольник 11"/>
          <p:cNvSpPr>
            <a:spLocks noChangeArrowheads="1"/>
          </p:cNvSpPr>
          <p:nvPr/>
        </p:nvSpPr>
        <p:spPr bwMode="auto">
          <a:xfrm>
            <a:off x="5445125" y="3427561"/>
            <a:ext cx="1795463" cy="649288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48000" cmpd="thickThin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1400">
                <a:latin typeface="Arial" pitchFamily="34" charset="0"/>
                <a:cs typeface="Arial" pitchFamily="34" charset="0"/>
              </a:rPr>
              <a:t>Зеленодольский молочный комбинат</a:t>
            </a:r>
          </a:p>
        </p:txBody>
      </p:sp>
      <p:pic>
        <p:nvPicPr>
          <p:cNvPr id="5131" name="Picture 5" descr="Дети- цветы жизни ил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1446783"/>
            <a:ext cx="1725613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54188" y="1281534"/>
            <a:ext cx="7038975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2012 </a:t>
            </a: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год – финансирование программы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332,3 млн. </a:t>
            </a: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руб</a:t>
            </a: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                    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33" name="TextBox 16"/>
          <p:cNvSpPr txBox="1">
            <a:spLocks noChangeArrowheads="1"/>
          </p:cNvSpPr>
          <p:nvPr/>
        </p:nvSpPr>
        <p:spPr bwMode="auto">
          <a:xfrm>
            <a:off x="36513" y="3133874"/>
            <a:ext cx="25193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endParaRPr lang="ru-RU" sz="1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/>
            <a:endParaRPr lang="ru-RU" sz="1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/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34" name="TextBox 18"/>
          <p:cNvSpPr txBox="1">
            <a:spLocks noChangeArrowheads="1"/>
          </p:cNvSpPr>
          <p:nvPr/>
        </p:nvSpPr>
        <p:spPr bwMode="auto">
          <a:xfrm>
            <a:off x="135185" y="5949280"/>
            <a:ext cx="4868863" cy="338554"/>
          </a:xfrm>
          <a:prstGeom prst="rect">
            <a:avLst/>
          </a:prstGeom>
          <a:noFill/>
          <a:ln>
            <a:solidFill>
              <a:srgbClr val="0070C0"/>
            </a:solidFill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60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Ежедневно </a:t>
            </a:r>
            <a:r>
              <a:rPr lang="ru-RU" sz="160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7 машин 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развозят продукцию </a:t>
            </a:r>
          </a:p>
        </p:txBody>
      </p:sp>
      <p:sp>
        <p:nvSpPr>
          <p:cNvPr id="5135" name="Прямоугольник 20"/>
          <p:cNvSpPr>
            <a:spLocks noChangeArrowheads="1"/>
          </p:cNvSpPr>
          <p:nvPr/>
        </p:nvSpPr>
        <p:spPr bwMode="auto">
          <a:xfrm>
            <a:off x="3348038" y="4600724"/>
            <a:ext cx="1762125" cy="647700"/>
          </a:xfrm>
          <a:prstGeom prst="rect">
            <a:avLst/>
          </a:pr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48000" cmpd="thickThin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1400">
                <a:latin typeface="Arial" pitchFamily="34" charset="0"/>
                <a:cs typeface="Arial" pitchFamily="34" charset="0"/>
              </a:rPr>
              <a:t>Производители молока</a:t>
            </a:r>
          </a:p>
        </p:txBody>
      </p:sp>
      <p:cxnSp>
        <p:nvCxnSpPr>
          <p:cNvPr id="5136" name="Прямая со стрелкой 22"/>
          <p:cNvCxnSpPr>
            <a:cxnSpLocks noChangeShapeType="1"/>
            <a:stCxn id="7" idx="3"/>
            <a:endCxn id="5127" idx="1"/>
          </p:cNvCxnSpPr>
          <p:nvPr/>
        </p:nvCxnSpPr>
        <p:spPr bwMode="auto">
          <a:xfrm>
            <a:off x="3155950" y="2783036"/>
            <a:ext cx="312738" cy="12700"/>
          </a:xfrm>
          <a:prstGeom prst="straightConnector1">
            <a:avLst/>
          </a:prstGeom>
          <a:noFill/>
          <a:ln w="38100" cap="rnd" algn="ctr">
            <a:solidFill>
              <a:srgbClr val="4A7EBB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7" name="Прямая со стрелкой 24"/>
          <p:cNvCxnSpPr>
            <a:cxnSpLocks noChangeShapeType="1"/>
          </p:cNvCxnSpPr>
          <p:nvPr/>
        </p:nvCxnSpPr>
        <p:spPr bwMode="auto">
          <a:xfrm>
            <a:off x="2916238" y="3106886"/>
            <a:ext cx="0" cy="390525"/>
          </a:xfrm>
          <a:prstGeom prst="straightConnector1">
            <a:avLst/>
          </a:prstGeom>
          <a:noFill/>
          <a:ln w="38100" cap="rnd" algn="ctr">
            <a:solidFill>
              <a:srgbClr val="4A7EBB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8" name="Прямая со стрелкой 26"/>
          <p:cNvCxnSpPr>
            <a:cxnSpLocks noChangeShapeType="1"/>
          </p:cNvCxnSpPr>
          <p:nvPr/>
        </p:nvCxnSpPr>
        <p:spPr bwMode="auto">
          <a:xfrm>
            <a:off x="4067175" y="4145111"/>
            <a:ext cx="0" cy="455613"/>
          </a:xfrm>
          <a:prstGeom prst="straightConnector1">
            <a:avLst/>
          </a:prstGeom>
          <a:noFill/>
          <a:ln w="38100" cap="rnd" algn="ctr">
            <a:solidFill>
              <a:srgbClr val="4A7EBB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9" name="Соединительная линия уступом 28"/>
          <p:cNvCxnSpPr>
            <a:cxnSpLocks noChangeShapeType="1"/>
            <a:endCxn id="5130" idx="1"/>
          </p:cNvCxnSpPr>
          <p:nvPr/>
        </p:nvCxnSpPr>
        <p:spPr bwMode="auto">
          <a:xfrm rot="5400000" flipH="1" flipV="1">
            <a:off x="4683919" y="3839518"/>
            <a:ext cx="847725" cy="674687"/>
          </a:xfrm>
          <a:prstGeom prst="bentConnector2">
            <a:avLst/>
          </a:prstGeom>
          <a:noFill/>
          <a:ln w="38100" cap="rnd" algn="ctr">
            <a:solidFill>
              <a:srgbClr val="4A7EBB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40" name="Соединительная линия уступом 30"/>
          <p:cNvCxnSpPr>
            <a:cxnSpLocks noChangeShapeType="1"/>
            <a:stCxn id="5130" idx="3"/>
            <a:endCxn id="5129" idx="2"/>
          </p:cNvCxnSpPr>
          <p:nvPr/>
        </p:nvCxnSpPr>
        <p:spPr bwMode="auto">
          <a:xfrm flipV="1">
            <a:off x="7240588" y="3110061"/>
            <a:ext cx="576262" cy="642938"/>
          </a:xfrm>
          <a:prstGeom prst="bentConnector2">
            <a:avLst/>
          </a:prstGeom>
          <a:noFill/>
          <a:ln w="38100" cap="rnd" algn="ctr">
            <a:solidFill>
              <a:srgbClr val="4A7EBB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41" name="Прямая со стрелкой 32"/>
          <p:cNvCxnSpPr>
            <a:cxnSpLocks noChangeShapeType="1"/>
            <a:endCxn id="10" idx="1"/>
          </p:cNvCxnSpPr>
          <p:nvPr/>
        </p:nvCxnSpPr>
        <p:spPr bwMode="auto">
          <a:xfrm>
            <a:off x="5111750" y="2795736"/>
            <a:ext cx="252413" cy="0"/>
          </a:xfrm>
          <a:prstGeom prst="straightConnector1">
            <a:avLst/>
          </a:prstGeom>
          <a:noFill/>
          <a:ln w="38100" cap="rnd" algn="ctr">
            <a:solidFill>
              <a:srgbClr val="4A7EBB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42" name="Прямая со стрелкой 35"/>
          <p:cNvCxnSpPr>
            <a:cxnSpLocks noChangeShapeType="1"/>
            <a:stCxn id="10" idx="3"/>
            <a:endCxn id="5129" idx="1"/>
          </p:cNvCxnSpPr>
          <p:nvPr/>
        </p:nvCxnSpPr>
        <p:spPr bwMode="auto">
          <a:xfrm flipV="1">
            <a:off x="6973888" y="2784624"/>
            <a:ext cx="266700" cy="11112"/>
          </a:xfrm>
          <a:prstGeom prst="straightConnector1">
            <a:avLst/>
          </a:prstGeom>
          <a:noFill/>
          <a:ln w="38100" cap="rnd" algn="ctr">
            <a:solidFill>
              <a:srgbClr val="4A7EBB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43" name="Прямая со стрелкой 44"/>
          <p:cNvCxnSpPr>
            <a:cxnSpLocks noChangeShapeType="1"/>
            <a:stCxn id="10" idx="2"/>
          </p:cNvCxnSpPr>
          <p:nvPr/>
        </p:nvCxnSpPr>
        <p:spPr bwMode="auto">
          <a:xfrm flipH="1">
            <a:off x="6169025" y="3119586"/>
            <a:ext cx="0" cy="311150"/>
          </a:xfrm>
          <a:prstGeom prst="straightConnector1">
            <a:avLst/>
          </a:prstGeom>
          <a:noFill/>
          <a:ln w="38100" cap="rnd" algn="ctr">
            <a:solidFill>
              <a:srgbClr val="4A7EBB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144" name="Picture 38" descr="D:\ФОТО-1консервация 2.08.10\Близки_\1.05.08 гриша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0413" y="2522686"/>
            <a:ext cx="7794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145" name="Соединительная линия уступом 47"/>
          <p:cNvCxnSpPr>
            <a:cxnSpLocks noChangeShapeType="1"/>
            <a:stCxn id="5129" idx="0"/>
          </p:cNvCxnSpPr>
          <p:nvPr/>
        </p:nvCxnSpPr>
        <p:spPr bwMode="auto">
          <a:xfrm rot="16200000" flipH="1">
            <a:off x="8262938" y="2014686"/>
            <a:ext cx="61912" cy="954088"/>
          </a:xfrm>
          <a:prstGeom prst="bentConnector3">
            <a:avLst>
              <a:gd name="adj1" fmla="val -371866"/>
            </a:avLst>
          </a:prstGeom>
          <a:noFill/>
          <a:ln w="38100" cap="rnd" algn="ctr">
            <a:solidFill>
              <a:srgbClr val="4A7EBB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46" name="TextBox 48"/>
          <p:cNvSpPr txBox="1">
            <a:spLocks noChangeArrowheads="1"/>
          </p:cNvSpPr>
          <p:nvPr/>
        </p:nvSpPr>
        <p:spPr bwMode="auto">
          <a:xfrm>
            <a:off x="7745413" y="1988840"/>
            <a:ext cx="111283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800">
                <a:latin typeface="Arial" pitchFamily="34" charset="0"/>
                <a:cs typeface="Arial" pitchFamily="34" charset="0"/>
              </a:rPr>
              <a:t>Рецепт, доставка</a:t>
            </a:r>
          </a:p>
        </p:txBody>
      </p:sp>
      <p:sp>
        <p:nvSpPr>
          <p:cNvPr id="5147" name="TextBox 49"/>
          <p:cNvSpPr txBox="1">
            <a:spLocks noChangeArrowheads="1"/>
          </p:cNvSpPr>
          <p:nvPr/>
        </p:nvSpPr>
        <p:spPr bwMode="auto">
          <a:xfrm>
            <a:off x="3059113" y="4219724"/>
            <a:ext cx="9540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800">
                <a:latin typeface="Arial" pitchFamily="34" charset="0"/>
                <a:cs typeface="Arial" pitchFamily="34" charset="0"/>
              </a:rPr>
              <a:t>Дотация производителю</a:t>
            </a:r>
          </a:p>
        </p:txBody>
      </p:sp>
      <p:sp>
        <p:nvSpPr>
          <p:cNvPr id="5148" name="TextBox 50"/>
          <p:cNvSpPr txBox="1">
            <a:spLocks noChangeArrowheads="1"/>
          </p:cNvSpPr>
          <p:nvPr/>
        </p:nvSpPr>
        <p:spPr bwMode="auto">
          <a:xfrm>
            <a:off x="6300788" y="3140224"/>
            <a:ext cx="9540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800">
                <a:latin typeface="Arial" pitchFamily="34" charset="0"/>
                <a:cs typeface="Arial" pitchFamily="34" charset="0"/>
              </a:rPr>
              <a:t>Договор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73830" y="3864729"/>
            <a:ext cx="2165921" cy="175432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reflection blurRad="6350" stA="55000" endA="300" endPos="455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rPr>
              <a:t>Стандарт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rPr>
              <a:t>Качество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rPr>
              <a:t>Экономичность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rPr>
              <a:t>Доступность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150" name="TextBox 52"/>
          <p:cNvSpPr txBox="1">
            <a:spLocks noChangeArrowheads="1"/>
          </p:cNvSpPr>
          <p:nvPr/>
        </p:nvSpPr>
        <p:spPr bwMode="auto">
          <a:xfrm>
            <a:off x="4500563" y="2184549"/>
            <a:ext cx="2286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000">
                <a:latin typeface="Arial" pitchFamily="34" charset="0"/>
                <a:cs typeface="Arial" pitchFamily="34" charset="0"/>
              </a:rPr>
              <a:t>Государственное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40127665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3568" y="476672"/>
            <a:ext cx="7651750" cy="10668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Arial" charset="0"/>
                <a:ea typeface="+mn-ea"/>
                <a:cs typeface="Arial" charset="0"/>
              </a:rPr>
              <a:t>ТЕЛЕФОНЫ И САЙТ СУИЦИДОЛОГИЧЕСКОЙ СЛУЖБЫ РКПБ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755576" y="3861048"/>
            <a:ext cx="4896544" cy="22653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129</a:t>
            </a:r>
            <a:r>
              <a:rPr lang="en-US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для абонентов </a:t>
            </a:r>
            <a:endParaRPr lang="en-US" sz="32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ОАО «</a:t>
            </a:r>
            <a:r>
              <a:rPr lang="ru-RU" sz="32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Таттелеком</a:t>
            </a: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»</a:t>
            </a:r>
          </a:p>
          <a:p>
            <a:pPr algn="ctr">
              <a:buNone/>
            </a:pPr>
            <a:r>
              <a:rPr lang="en-US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  <a:hlinkClick r:id="rId2"/>
              </a:rPr>
              <a:t>www.serdesh129.ru</a:t>
            </a:r>
            <a:r>
              <a:rPr lang="en-US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8" t="24207" r="24698" b="55332"/>
          <a:stretch/>
        </p:blipFill>
        <p:spPr bwMode="auto">
          <a:xfrm>
            <a:off x="249038" y="1700808"/>
            <a:ext cx="8715450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69" t="47625" r="27372" b="21507"/>
          <a:stretch/>
        </p:blipFill>
        <p:spPr bwMode="auto">
          <a:xfrm>
            <a:off x="6084168" y="3789040"/>
            <a:ext cx="2814484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927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627784" y="459829"/>
            <a:ext cx="619268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latin typeface="Arial" charset="0"/>
              </a:rPr>
              <a:t>СТРУКТУРА СЛУЖБЫ В РАМКАХ </a:t>
            </a:r>
            <a:endParaRPr lang="en-US" sz="2800" b="1" dirty="0">
              <a:solidFill>
                <a:srgbClr val="002060"/>
              </a:solidFill>
              <a:latin typeface="Arial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latin typeface="Arial" charset="0"/>
              </a:rPr>
              <a:t>3-УРОВНЕВОЙ МОДЕЛИ МЕДИКО-СОЦИАЛЬНОЙ ПОМОЩИ</a:t>
            </a:r>
          </a:p>
        </p:txBody>
      </p:sp>
      <p:sp>
        <p:nvSpPr>
          <p:cNvPr id="19" name="Пятиугольник 18"/>
          <p:cNvSpPr/>
          <p:nvPr/>
        </p:nvSpPr>
        <p:spPr>
          <a:xfrm>
            <a:off x="159324" y="2132856"/>
            <a:ext cx="5845946" cy="1837250"/>
          </a:xfrm>
          <a:prstGeom prst="homePlat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Функции: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-координация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работы на каждом этапе трехуровневой 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системы;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мониторирование 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состояния 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физического и социального здоровья детей</a:t>
            </a: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;</a:t>
            </a:r>
            <a:endParaRPr lang="ru-RU" sz="1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рганизационно-методическое  руководство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онсультативно-диагностическая помощь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ятиугольник 22"/>
          <p:cNvSpPr/>
          <p:nvPr/>
        </p:nvSpPr>
        <p:spPr>
          <a:xfrm>
            <a:off x="179512" y="4042114"/>
            <a:ext cx="5468568" cy="1584176"/>
          </a:xfrm>
          <a:prstGeom prst="homePlate">
            <a:avLst>
              <a:gd name="adj" fmla="val 48885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1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Функции: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-формирование территориальной, электронной,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документальной маршрутизации пациентов в ТЖС на межведомственном уровне;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-оказание специализированной медицинской, психологической,  социально-правовой помощи;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1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Пятиугольник 23"/>
          <p:cNvSpPr/>
          <p:nvPr/>
        </p:nvSpPr>
        <p:spPr>
          <a:xfrm>
            <a:off x="207517" y="5698298"/>
            <a:ext cx="4945057" cy="1115078"/>
          </a:xfrm>
          <a:prstGeom prst="homePlat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Функции: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-ранняя выявляемость детей в ТЖС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-формирование индивидуальной маршрутизации       межведомственного взаимодействия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25" name="Трапеция 24"/>
          <p:cNvSpPr/>
          <p:nvPr/>
        </p:nvSpPr>
        <p:spPr>
          <a:xfrm>
            <a:off x="6088950" y="2177127"/>
            <a:ext cx="2443490" cy="1683921"/>
          </a:xfrm>
          <a:prstGeom prst="trapezoid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 </a:t>
            </a:r>
            <a:r>
              <a: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уровень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Центр </a:t>
            </a:r>
            <a:r>
              <a:rPr lang="ru-RU" sz="1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медико-социальной </a:t>
            </a:r>
            <a:r>
              <a:rPr lang="ru-RU" sz="1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помощи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«Ышаныч»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Трапеция 25"/>
          <p:cNvSpPr/>
          <p:nvPr/>
        </p:nvSpPr>
        <p:spPr>
          <a:xfrm>
            <a:off x="5715579" y="3933056"/>
            <a:ext cx="3248909" cy="1646872"/>
          </a:xfrm>
          <a:prstGeom prst="trapezoid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2 уровень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ЦРБ,ЛПУ, городские поликлиники – функционирующие как межмуниципальные центры</a:t>
            </a:r>
            <a:endParaRPr lang="ru-RU" sz="14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Трапеция 26"/>
          <p:cNvSpPr/>
          <p:nvPr/>
        </p:nvSpPr>
        <p:spPr>
          <a:xfrm>
            <a:off x="5436096" y="5688986"/>
            <a:ext cx="3707904" cy="1065696"/>
          </a:xfrm>
          <a:prstGeom prst="trapezoid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cs typeface="Arial" pitchFamily="34" charset="0"/>
              </a:rPr>
              <a:t>1 уровень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Территориальные участковые поликлиники,</a:t>
            </a:r>
            <a:endParaRPr lang="ru-RU" sz="16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травмпункты, ФАПы</a:t>
            </a:r>
            <a:r>
              <a:rPr lang="ru-RU" sz="16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11" name="Picture 8" descr="H:\1111\IMG_24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476672"/>
            <a:ext cx="2376264" cy="1440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90223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551613" y="3500438"/>
            <a:ext cx="2592387" cy="11303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Срок обучения:</a:t>
            </a:r>
            <a:r>
              <a: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- 72 часа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2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179512" y="530677"/>
            <a:ext cx="864096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800" b="1" dirty="0" smtClean="0">
                <a:solidFill>
                  <a:srgbClr val="002060"/>
                </a:solidFill>
              </a:rPr>
              <a:t>ПРОГРАММА «СТАБИЛИЗАЦИЯ СОСТОЯНИЯ НОВОРОЖДЕННОГО В РОДОВОМ ЗАЛЕ»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251520" y="1556792"/>
            <a:ext cx="8640960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sz="1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Инициатор</a:t>
            </a:r>
            <a:r>
              <a:rPr 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ru-RU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dirty="0" smtClean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Министерство </a:t>
            </a:r>
            <a:r>
              <a:rPr lang="ru-RU" dirty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здравоохранения </a:t>
            </a:r>
            <a:endParaRPr lang="ru-RU" dirty="0" smtClean="0">
              <a:solidFill>
                <a:srgbClr val="1F497D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dirty="0" smtClean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Республики </a:t>
            </a:r>
            <a:r>
              <a:rPr lang="ru-RU" dirty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Татарстан</a:t>
            </a:r>
          </a:p>
          <a:p>
            <a:pPr eaLnBrk="1" hangingPunct="1"/>
            <a:endParaRPr lang="ru-RU" sz="12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/>
            <a:endParaRPr lang="ru-RU" sz="12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Цель</a:t>
            </a:r>
            <a:r>
              <a:rPr 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ru-RU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ru-RU" dirty="0" smtClean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Снижение </a:t>
            </a:r>
            <a:r>
              <a:rPr lang="ru-RU" dirty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младенческой  смертности </a:t>
            </a:r>
            <a:br>
              <a:rPr lang="ru-RU" dirty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в Республике Татарстан</a:t>
            </a:r>
          </a:p>
          <a:p>
            <a:pPr algn="just">
              <a:defRPr/>
            </a:pPr>
            <a:endParaRPr lang="ru-RU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endParaRPr lang="ru-RU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endParaRPr lang="ru-RU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Задачи</a:t>
            </a:r>
            <a:r>
              <a:rPr 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dirty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совершенствование практических умений и навыков, необходимых для оказания реанимационной помощи и интенсивной терапии новорожденным.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dirty="0" smtClean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отработка </a:t>
            </a:r>
            <a:r>
              <a:rPr lang="ru-RU" dirty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взаимодействия междисциплинарной бригады (акушер-гинеколог, неонатолог, </a:t>
            </a:r>
            <a:r>
              <a:rPr lang="ru-RU" dirty="0" err="1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мед.сестра</a:t>
            </a:r>
            <a:r>
              <a:rPr lang="ru-RU" dirty="0" smtClean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marL="285750" indent="-285750" algn="just">
              <a:buFontTx/>
              <a:buChar char="-"/>
              <a:defRPr/>
            </a:pPr>
            <a:endParaRPr lang="ru-RU" dirty="0" smtClean="0">
              <a:solidFill>
                <a:srgbClr val="1F497D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35896" y="1475492"/>
            <a:ext cx="5256584" cy="369332"/>
          </a:xfrm>
          <a:prstGeom prst="rect">
            <a:avLst/>
          </a:prstGeom>
          <a:noFill/>
          <a:ln w="19050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Всего обучено 258 специалистов</a:t>
            </a:r>
            <a:endParaRPr lang="ru-RU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11" descr="C:\Documents and Settings\avaliev1\My Documents\Центр\Презентации\Нео\S108-8__79437_zoo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869798"/>
            <a:ext cx="3406279" cy="14151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0" descr="C:\Documents and Settings\avaliev1\My Documents\Центр\Презентации\Нео\newborn-hal__61362_zoo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7754" y="3645024"/>
            <a:ext cx="3122438" cy="11223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910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2276872"/>
            <a:ext cx="738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Всеобщая диспансеризация населения </a:t>
            </a:r>
            <a:endParaRPr lang="ru-RU" sz="2800" b="1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76056" y="4942909"/>
            <a:ext cx="37918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b="1" dirty="0" smtClean="0">
                <a:latin typeface="+mj-lt"/>
              </a:rPr>
              <a:t>Первый заместитель министра</a:t>
            </a:r>
          </a:p>
          <a:p>
            <a:pPr algn="r"/>
            <a:r>
              <a:rPr lang="ru-RU" b="1" dirty="0" err="1" smtClean="0">
                <a:latin typeface="+mj-lt"/>
              </a:rPr>
              <a:t>С.А.Осипов</a:t>
            </a:r>
            <a:endParaRPr lang="ru-RU" b="1" dirty="0">
              <a:latin typeface="+mj-lt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140968"/>
            <a:ext cx="3492574" cy="30843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11083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52128" y="1844824"/>
            <a:ext cx="73803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Доступность медицинской помощи матери и ребенку</a:t>
            </a:r>
            <a:endParaRPr lang="ru-RU" sz="2800" b="1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76056" y="4942909"/>
            <a:ext cx="37918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b="1" dirty="0" smtClean="0">
                <a:latin typeface="+mj-lt"/>
              </a:rPr>
              <a:t>Первый заместитель министра</a:t>
            </a:r>
          </a:p>
          <a:p>
            <a:pPr algn="r"/>
            <a:r>
              <a:rPr lang="ru-RU" b="1" dirty="0" err="1" smtClean="0">
                <a:latin typeface="+mj-lt"/>
              </a:rPr>
              <a:t>С.А.Осипов</a:t>
            </a:r>
            <a:endParaRPr lang="ru-RU" b="1" dirty="0">
              <a:latin typeface="+mj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68960"/>
            <a:ext cx="4496389" cy="2458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61289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689770"/>
            <a:ext cx="885698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Приказ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МЗ РФ от 03.12.2012 № 1006  «Об утверждении порядка проведения диспансеризации определенных групп взрослого населения» (зарегистрирован в МЮ РФ  01.04.2013 № 27930)  </a:t>
            </a:r>
          </a:p>
          <a:p>
            <a:endParaRPr lang="ru-RU" sz="2800" dirty="0" smtClean="0">
              <a:latin typeface="+mj-lt"/>
            </a:endParaRPr>
          </a:p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Методические рекомендации «Об организации проведения диспансеризации и профилактических медицинских осмотров взрослого населения» </a:t>
            </a:r>
            <a:endParaRPr lang="ru-RU" sz="2800" dirty="0"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89768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Arial" charset="0"/>
                <a:cs typeface="Arial" charset="0"/>
              </a:rPr>
              <a:t>НОРМАТИВНО-ПРАВОВЫЕ АКТЫ РФ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1257722"/>
            <a:ext cx="8424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79512" y="3705994"/>
            <a:ext cx="8856984" cy="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8717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292567"/>
            <a:ext cx="8208912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+mj-lt"/>
              </a:rPr>
              <a:t>Распоряжение Кабинета </a:t>
            </a:r>
            <a:r>
              <a:rPr lang="ru-RU" sz="2400" dirty="0">
                <a:latin typeface="+mj-lt"/>
              </a:rPr>
              <a:t>Министров </a:t>
            </a:r>
            <a:endParaRPr lang="ru-RU" sz="2400" dirty="0" smtClean="0">
              <a:latin typeface="+mj-lt"/>
            </a:endParaRPr>
          </a:p>
          <a:p>
            <a:pPr algn="ctr"/>
            <a:r>
              <a:rPr lang="ru-RU" sz="2400" dirty="0" smtClean="0">
                <a:latin typeface="+mj-lt"/>
              </a:rPr>
              <a:t>Республики Татарстан </a:t>
            </a:r>
          </a:p>
          <a:p>
            <a:pPr algn="ctr"/>
            <a:r>
              <a:rPr lang="ru-RU" sz="2400" dirty="0" smtClean="0">
                <a:latin typeface="+mj-lt"/>
              </a:rPr>
              <a:t>от </a:t>
            </a:r>
            <a:r>
              <a:rPr lang="ru-RU" sz="2400" dirty="0">
                <a:latin typeface="+mj-lt"/>
              </a:rPr>
              <a:t>30 сентября 2013 года № 1869 – р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" y="10101"/>
            <a:ext cx="3098305" cy="1021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059832" y="8128"/>
            <a:ext cx="6120680" cy="1021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3471346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Возложение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ответственности в части содействия и контроля организации диспансеризации на 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глав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муниципальных образований и работодателей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2987824" y="2708920"/>
            <a:ext cx="3456384" cy="648072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5733256"/>
            <a:ext cx="9180512" cy="112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09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0211" y="1246886"/>
            <a:ext cx="8071610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607965792"/>
              </p:ext>
            </p:extLst>
          </p:nvPr>
        </p:nvGraphicFramePr>
        <p:xfrm>
          <a:off x="323528" y="2348880"/>
          <a:ext cx="8572309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0" y="833458"/>
            <a:ext cx="9144000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  <a:latin typeface="Arial" charset="0"/>
                <a:cs typeface="Arial" charset="0"/>
              </a:rPr>
              <a:t>ОРГАНИЗАЦИЯ ДИСПАНСЕРИЗАЦИИ ВЗРОСЛОГО НАСЕЛЕНИЯ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80211" y="1772816"/>
            <a:ext cx="8071610" cy="416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Нормативные правовые акты Республики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239045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839590640"/>
              </p:ext>
            </p:extLst>
          </p:nvPr>
        </p:nvGraphicFramePr>
        <p:xfrm>
          <a:off x="323528" y="1988840"/>
          <a:ext cx="8616280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761450"/>
            <a:ext cx="9144000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  <a:latin typeface="Arial" charset="0"/>
                <a:cs typeface="Arial" charset="0"/>
              </a:rPr>
              <a:t>ОРГАНИЗАЦИЯ ДИСПАНСЕРИЗАЦИИ ВЗРОСЛОГО НАСЕЛЕНИЯ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691516"/>
            <a:ext cx="87849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План численности контингента, подлежащего диспансеризации</a:t>
            </a:r>
            <a:endParaRPr lang="ru-RU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1547664" y="2132856"/>
            <a:ext cx="5184576" cy="1872208"/>
          </a:xfrm>
          <a:prstGeom prst="straightConnector1">
            <a:avLst/>
          </a:prstGeom>
          <a:ln w="571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551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832644"/>
            <a:ext cx="9144000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ПОРЯДОК ОПЛАТЫ УСЛУГ ПРИ ДИСПАНСЕРИЗАЦИИ 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1801847"/>
            <a:ext cx="89289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Тарифное соглашение об оплате медицинской помощи по Территориальной программе обязательного медицинского страхования Республики Татарстан </a:t>
            </a:r>
            <a:endParaRPr lang="ru-RU" sz="16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2013 </a:t>
            </a: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год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2992884"/>
            <a:ext cx="828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atin typeface="+mj-lt"/>
              </a:rPr>
              <a:t>Повозрастные </a:t>
            </a:r>
            <a:r>
              <a:rPr lang="ru-RU" sz="2400" b="1" dirty="0">
                <a:latin typeface="+mj-lt"/>
              </a:rPr>
              <a:t>тарифы</a:t>
            </a:r>
            <a:r>
              <a:rPr lang="ru-RU" sz="2400" dirty="0">
                <a:latin typeface="+mj-lt"/>
              </a:rPr>
              <a:t> медицинских </a:t>
            </a:r>
            <a:r>
              <a:rPr lang="ru-RU" sz="2400" dirty="0" smtClean="0">
                <a:latin typeface="+mj-lt"/>
              </a:rPr>
              <a:t>услуг </a:t>
            </a:r>
            <a:endParaRPr lang="en-US" sz="2400" dirty="0" smtClean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ru-RU" sz="2400" b="1" i="1" dirty="0" smtClean="0">
                <a:solidFill>
                  <a:srgbClr val="C00000"/>
                </a:solidFill>
                <a:latin typeface="+mj-lt"/>
              </a:rPr>
              <a:t>на </a:t>
            </a:r>
            <a:r>
              <a:rPr lang="ru-RU" sz="2400" b="1" i="1" dirty="0">
                <a:solidFill>
                  <a:srgbClr val="C00000"/>
                </a:solidFill>
                <a:latin typeface="+mj-lt"/>
              </a:rPr>
              <a:t>первом </a:t>
            </a:r>
            <a:r>
              <a:rPr lang="ru-RU" sz="2400" b="1" i="1" dirty="0" smtClean="0">
                <a:solidFill>
                  <a:srgbClr val="C00000"/>
                </a:solidFill>
                <a:latin typeface="+mj-lt"/>
              </a:rPr>
              <a:t>этапе:</a:t>
            </a:r>
            <a:r>
              <a:rPr lang="ru-RU" sz="2400" b="1" dirty="0" smtClean="0">
                <a:solidFill>
                  <a:srgbClr val="C00000"/>
                </a:solidFill>
                <a:latin typeface="+mj-lt"/>
              </a:rPr>
              <a:t>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i="1" dirty="0" smtClean="0">
                <a:latin typeface="+mj-lt"/>
              </a:rPr>
              <a:t>1567 </a:t>
            </a:r>
            <a:r>
              <a:rPr lang="ru-RU" sz="2400" i="1" dirty="0">
                <a:latin typeface="+mj-lt"/>
              </a:rPr>
              <a:t>рублей 76 копеек - для мужчин </a:t>
            </a:r>
            <a:endParaRPr lang="ru-RU" sz="2400" i="1" dirty="0" smtClean="0">
              <a:latin typeface="+mj-lt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i="1" dirty="0" smtClean="0">
                <a:latin typeface="+mj-lt"/>
              </a:rPr>
              <a:t>1</a:t>
            </a:r>
            <a:r>
              <a:rPr lang="ru-RU" sz="2400" i="1" dirty="0">
                <a:latin typeface="+mj-lt"/>
              </a:rPr>
              <a:t> 803 рубля – для женщин</a:t>
            </a:r>
            <a:endParaRPr lang="ru-RU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5739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94256"/>
            <a:ext cx="9144000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ПОРЯДОК ОПЛАТЫ УСЛУГ ПРИ ДИСПАНСЕРИЗАЦИИ 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766713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Тарифное соглашение об оплате медицинской помощи по Территориальной программе обязательного медицинского страхования Республики Татарстан </a:t>
            </a:r>
            <a:endParaRPr lang="ru-RU" sz="16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2013 </a:t>
            </a: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год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597710"/>
            <a:ext cx="8856984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i="1" dirty="0" smtClean="0">
                <a:solidFill>
                  <a:srgbClr val="C00000"/>
                </a:solidFill>
                <a:latin typeface="+mj-lt"/>
              </a:rPr>
              <a:t>На втором этапе </a:t>
            </a:r>
          </a:p>
          <a:p>
            <a:pPr>
              <a:lnSpc>
                <a:spcPct val="150000"/>
              </a:lnSpc>
            </a:pPr>
            <a:r>
              <a:rPr lang="ru-RU" b="1" i="1" dirty="0" smtClean="0">
                <a:latin typeface="+mj-lt"/>
              </a:rPr>
              <a:t>- </a:t>
            </a:r>
            <a:r>
              <a:rPr lang="ru-RU" i="1" dirty="0" smtClean="0">
                <a:latin typeface="+mj-lt"/>
              </a:rPr>
              <a:t>финансирование </a:t>
            </a:r>
            <a:r>
              <a:rPr lang="ru-RU" i="1" dirty="0">
                <a:latin typeface="+mj-lt"/>
              </a:rPr>
              <a:t>консультирования специалистами и </a:t>
            </a:r>
            <a:r>
              <a:rPr lang="ru-RU" i="1" dirty="0" err="1" smtClean="0">
                <a:latin typeface="+mj-lt"/>
              </a:rPr>
              <a:t>дообследования</a:t>
            </a:r>
            <a:r>
              <a:rPr lang="ru-RU" i="1" dirty="0" smtClean="0">
                <a:latin typeface="+mj-lt"/>
              </a:rPr>
              <a:t> </a:t>
            </a:r>
            <a:r>
              <a:rPr lang="ru-RU" i="1" dirty="0">
                <a:latin typeface="+mj-lt"/>
              </a:rPr>
              <a:t>по медицинским показаниям с учетом возрастных категорий предусмотрено по </a:t>
            </a:r>
            <a:r>
              <a:rPr lang="ru-RU" i="1" dirty="0" smtClean="0">
                <a:latin typeface="+mj-lt"/>
              </a:rPr>
              <a:t>тарифам Программы </a:t>
            </a:r>
            <a:r>
              <a:rPr lang="ru-RU" i="1" dirty="0">
                <a:latin typeface="+mj-lt"/>
              </a:rPr>
              <a:t>государственных гарантий бесплатного оказания гражданам медицинской помощи на территории Республики Татарстан на 2013 год и на плановый период 2014 и 2015 </a:t>
            </a:r>
            <a:r>
              <a:rPr lang="ru-RU" i="1" dirty="0" smtClean="0">
                <a:latin typeface="+mj-lt"/>
              </a:rPr>
              <a:t>годов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5710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7524" y="2183179"/>
            <a:ext cx="8604956" cy="3406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Цель: </a:t>
            </a:r>
            <a:endParaRPr lang="ru-RU" sz="40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раннее </a:t>
            </a:r>
            <a: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выявление, своевременное и эффективное лечение </a:t>
            </a: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заболеваний, в </a:t>
            </a:r>
            <a: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том числе таких социально значимых, как сахарный диабет, туберкулез, онкологические и сердечно-сосудистые </a:t>
            </a: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болезни</a:t>
            </a:r>
            <a:endParaRPr lang="ru-RU" sz="28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818209"/>
            <a:ext cx="9144000" cy="1041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ОРГАНИЗАЦИЯ ДИСПАНСЕРИЗАЦИИ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ВЗРОСЛОГО НАСЕЛЕНИЯ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09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986" y="0"/>
            <a:ext cx="918149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604448" y="6381328"/>
            <a:ext cx="432048" cy="476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02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2337" y="2723925"/>
            <a:ext cx="3654159" cy="2740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1989995"/>
            <a:ext cx="475252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Программы комплексного медицинского обследования в ходе диспансеризации дифференцированы в зависимости от возраста и пола с периодичностью 1 раз в 3 года: первая диспансеризация – в 21 год, последующие – через каждые 2 года на протяжении всей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жизни</a:t>
            </a: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659561"/>
            <a:ext cx="8424936" cy="1041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ОРГАНИЗАЦИЯ ДИСПАНСЕРИЗАЦИИ ВЗРОСЛОГО НАСЕЛЕНИЯ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45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71600" y="898842"/>
            <a:ext cx="7555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ЭТАП ДИСПАНСЕРИЗАЦИИ (СКРИНИНГ)</a:t>
            </a:r>
            <a:endParaRPr lang="ru-RU" sz="28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834946"/>
            <a:ext cx="86409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Выявление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 отбор граждан с подозрением на наличие заболеваний/состояний, граждан, имеющих факторы риска их развития, высокий суммарный сердечно-сосудистый риск и высокий риск других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заболеваний. </a:t>
            </a:r>
          </a:p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Определение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медицинских показаний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 </a:t>
            </a:r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выполнению дополнительных обследований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 осмотров врачами второго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этапа.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357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1619672" y="618316"/>
            <a:ext cx="59055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Arial" charset="0"/>
              </a:rPr>
              <a:t>СМЕРТНОСТЬ </a:t>
            </a:r>
          </a:p>
        </p:txBody>
      </p:sp>
      <p:sp>
        <p:nvSpPr>
          <p:cNvPr id="8195" name="Rectangle 14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441231" y="2646263"/>
            <a:ext cx="642937" cy="2238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charset="0"/>
              </a:rPr>
              <a:t>13,</a:t>
            </a:r>
            <a:r>
              <a:rPr lang="en-US" sz="2400" b="1" dirty="0">
                <a:solidFill>
                  <a:srgbClr val="C00000"/>
                </a:solidFill>
                <a:latin typeface="Arial" charset="0"/>
              </a:rPr>
              <a:t>2</a:t>
            </a:r>
            <a:endParaRPr lang="ru-RU" sz="2400" b="1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40200" y="1492150"/>
            <a:ext cx="46799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     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НА 1 000 НАСЕЛЕНИЯ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508105" y="3661816"/>
            <a:ext cx="3456384" cy="193899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12000" b="1" spc="50" dirty="0" smtClean="0">
                <a:ln w="11430"/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12,1</a:t>
            </a:r>
            <a:endParaRPr lang="ru-RU" sz="12000" b="1" spc="50" dirty="0">
              <a:ln w="11430"/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199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4565433"/>
              </p:ext>
            </p:extLst>
          </p:nvPr>
        </p:nvGraphicFramePr>
        <p:xfrm>
          <a:off x="128588" y="1819175"/>
          <a:ext cx="5065712" cy="420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Лист" r:id="rId8" imgW="5067424" imgH="4200660" progId="Excel.Sheet.8">
                  <p:embed/>
                </p:oleObj>
              </mc:Choice>
              <mc:Fallback>
                <p:oleObj name="Лист" r:id="rId8" imgW="5067424" imgH="4200660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8" y="1819175"/>
                        <a:ext cx="5065712" cy="4202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0" name="Text Box 13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58255" y="2300188"/>
            <a:ext cx="3013076" cy="46166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  <a:effectLst/>
        </p:spPr>
        <p:txBody>
          <a:bodyPr wrap="square" tIns="91440" bIns="9144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Arial" charset="0"/>
              </a:rPr>
              <a:t>РФ </a:t>
            </a:r>
            <a:r>
              <a:rPr lang="ru-RU" b="1" dirty="0" smtClean="0">
                <a:solidFill>
                  <a:srgbClr val="C00000"/>
                </a:solidFill>
                <a:latin typeface="Arial" charset="0"/>
              </a:rPr>
              <a:t>– </a:t>
            </a:r>
            <a:r>
              <a:rPr lang="en-US" b="1" dirty="0" smtClean="0">
                <a:solidFill>
                  <a:srgbClr val="C00000"/>
                </a:solidFill>
                <a:latin typeface="Arial" charset="0"/>
              </a:rPr>
              <a:t>9 </a:t>
            </a:r>
            <a:r>
              <a:rPr lang="ru-RU" b="1" dirty="0" smtClean="0">
                <a:solidFill>
                  <a:srgbClr val="C00000"/>
                </a:solidFill>
                <a:latin typeface="Arial" charset="0"/>
              </a:rPr>
              <a:t>мес. 2013 </a:t>
            </a:r>
            <a:endParaRPr lang="ru-RU" sz="1600" b="1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23181" y="2728813"/>
            <a:ext cx="4319587" cy="7143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8202" name="AutoShape 7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rot="10800000">
            <a:off x="4971331" y="2443063"/>
            <a:ext cx="285750" cy="642937"/>
          </a:xfrm>
          <a:prstGeom prst="rightArrow">
            <a:avLst>
              <a:gd name="adj1" fmla="val 100000"/>
              <a:gd name="adj2" fmla="val 100000"/>
            </a:avLst>
          </a:prstGeom>
          <a:blipFill dpi="0" rotWithShape="1">
            <a:blip r:embed="rId11" cstate="print"/>
            <a:srcRect/>
            <a:stretch>
              <a:fillRect/>
            </a:stretch>
          </a:blip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0948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5536" y="2910423"/>
            <a:ext cx="83736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Второй этап - </a:t>
            </a:r>
            <a: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дополнительное обследование и уточнение </a:t>
            </a: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диагноза, проведение </a:t>
            </a:r>
            <a: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углубленного профилактического </a:t>
            </a: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консультирования</a:t>
            </a:r>
            <a:endParaRPr lang="ru-RU" sz="28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+mj-lt"/>
              </a:rPr>
              <a:t> </a:t>
            </a:r>
          </a:p>
          <a:p>
            <a:pPr algn="ctr"/>
            <a:endParaRPr lang="ru-RU" sz="28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39552" y="836712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+mn-ea"/>
                <a:cs typeface="Arial" pitchFamily="34" charset="0"/>
              </a:rPr>
              <a:t>ОБЪЕМ ИССЛЕДОВАНИЙ </a:t>
            </a:r>
            <a:r>
              <a:rPr lang="en-US" sz="2800" b="1" dirty="0" smtClean="0">
                <a:solidFill>
                  <a:srgbClr val="002060"/>
                </a:solidFill>
                <a:latin typeface="Arial" pitchFamily="34" charset="0"/>
                <a:ea typeface="+mn-ea"/>
                <a:cs typeface="Arial" pitchFamily="34" charset="0"/>
              </a:rPr>
              <a:t>II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+mn-ea"/>
                <a:cs typeface="Arial" pitchFamily="34" charset="0"/>
              </a:rPr>
              <a:t> ЭТАПА</a:t>
            </a:r>
            <a:endParaRPr lang="ru-RU" sz="2800" b="1" dirty="0">
              <a:solidFill>
                <a:srgbClr val="002060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66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836712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+mn-ea"/>
                <a:cs typeface="Arial" pitchFamily="34" charset="0"/>
              </a:rPr>
              <a:t>ПАСПОРТ ЗДОРОВЬЯ</a:t>
            </a:r>
            <a:endParaRPr lang="ru-RU" sz="2800" b="1" dirty="0">
              <a:solidFill>
                <a:srgbClr val="002060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222862"/>
            <a:ext cx="79208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 завершении диспансеризации каждому выдается Паспорт здоровья, в который вносятся основные заключения и </a:t>
            </a:r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рекомендации</a:t>
            </a:r>
            <a:endParaRPr lang="ru-RU" sz="3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83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33264" y="674693"/>
            <a:ext cx="8424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ПРИВЛЕЧЕНИЕ МОЛОДЫХ СПЕЦИАЛИСТОВ: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ИНТЕРНЫ И ОРДИНАТОРЫ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722288"/>
            <a:ext cx="842493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+mj-lt"/>
              </a:rPr>
              <a:t>Совместно с </a:t>
            </a:r>
            <a:r>
              <a:rPr lang="ru-RU" sz="2000" dirty="0">
                <a:solidFill>
                  <a:srgbClr val="002060"/>
                </a:solidFill>
                <a:latin typeface="+mj-lt"/>
              </a:rPr>
              <a:t>Казанским государственным медицинским университетом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привлечены </a:t>
            </a:r>
            <a:r>
              <a:rPr lang="ru-RU" sz="2000" b="1" dirty="0">
                <a:solidFill>
                  <a:srgbClr val="002060"/>
                </a:solidFill>
                <a:latin typeface="+mj-lt"/>
              </a:rPr>
              <a:t>к работе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</a:rPr>
              <a:t>сертифицированные ординаторы и интерны</a:t>
            </a:r>
            <a:r>
              <a:rPr lang="ru-RU" sz="2000" dirty="0" smtClean="0">
                <a:solidFill>
                  <a:srgbClr val="002060"/>
                </a:solidFill>
                <a:latin typeface="+mj-lt"/>
              </a:rPr>
              <a:t> </a:t>
            </a:r>
          </a:p>
          <a:p>
            <a:pPr>
              <a:lnSpc>
                <a:spcPct val="150000"/>
              </a:lnSpc>
            </a:pPr>
            <a:endParaRPr lang="ru-RU" sz="2000" dirty="0">
              <a:solidFill>
                <a:srgbClr val="002060"/>
              </a:solidFill>
              <a:latin typeface="+mj-lt"/>
            </a:endParaRPr>
          </a:p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rgbClr val="002060"/>
                </a:solidFill>
                <a:latin typeface="+mj-lt"/>
              </a:rPr>
              <a:t>К работе в поликлиниках г. Казани приступили: </a:t>
            </a:r>
          </a:p>
          <a:p>
            <a:pPr marL="285750" indent="-285750" algn="ctr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+mj-lt"/>
              </a:rPr>
              <a:t>34 терапевта</a:t>
            </a:r>
          </a:p>
          <a:p>
            <a:pPr marL="285750" indent="-285750" algn="ctr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+mj-lt"/>
              </a:rPr>
              <a:t>5 неврологов</a:t>
            </a:r>
          </a:p>
          <a:p>
            <a:pPr marL="285750" indent="-285750" algn="ctr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+mj-lt"/>
              </a:rPr>
              <a:t>61 интерн </a:t>
            </a:r>
            <a:endParaRPr lang="ru-RU" sz="24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7360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8" y="666072"/>
            <a:ext cx="8424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1500" algn="ctr"/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СОЗДАНИЕ  МОБИЛЬНЫХ КОМПЛЕКСОВ ДЛЯ ДИСПАНСЕРИЗАЦИИ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23728" y="3968733"/>
            <a:ext cx="5175793" cy="2412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951" y="1908211"/>
            <a:ext cx="2175913" cy="1808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908211"/>
            <a:ext cx="2396531" cy="1808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916349"/>
            <a:ext cx="2202643" cy="1800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582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5640" r="-706" b="41423"/>
          <a:stretch/>
        </p:blipFill>
        <p:spPr bwMode="auto">
          <a:xfrm>
            <a:off x="0" y="2318897"/>
            <a:ext cx="9271247" cy="2858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665339"/>
            <a:ext cx="1697331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78240" y="1753061"/>
            <a:ext cx="63155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+mj-lt"/>
              </a:rPr>
              <a:t>Информация на официальном сайте министерства</a:t>
            </a:r>
            <a:endParaRPr lang="ru-RU" sz="20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713011"/>
            <a:ext cx="8424936" cy="1041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ОРГАНИЗАЦИЯ ДИСПАНСЕРИЗАЦИИ ВЗРОСЛОГО НАСЕЛЕНИЯ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95736" y="5271591"/>
            <a:ext cx="53594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+mj-lt"/>
              </a:rPr>
              <a:t>СМС – оповещение, работа со СМИ</a:t>
            </a:r>
            <a:endParaRPr lang="ru-RU" sz="24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5684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954702"/>
            <a:ext cx="8964488" cy="958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i="1" dirty="0" smtClean="0">
                <a:solidFill>
                  <a:srgbClr val="002060"/>
                </a:solidFill>
                <a:latin typeface="+mj-lt"/>
              </a:rPr>
              <a:t>распространение </a:t>
            </a:r>
            <a:r>
              <a:rPr lang="ru-RU" sz="2000" i="1" dirty="0">
                <a:solidFill>
                  <a:srgbClr val="002060"/>
                </a:solidFill>
                <a:latin typeface="+mj-lt"/>
              </a:rPr>
              <a:t>тематических листовок и плакатов в различных учреждениях, на общественном транспорте</a:t>
            </a:r>
            <a:r>
              <a:rPr lang="ru-RU" sz="2000" i="1" dirty="0" smtClean="0">
                <a:solidFill>
                  <a:srgbClr val="002060"/>
                </a:solidFill>
                <a:latin typeface="+mj-lt"/>
              </a:rPr>
              <a:t>;</a:t>
            </a:r>
            <a:endParaRPr lang="ru-RU" sz="20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894276"/>
            <a:ext cx="8964488" cy="958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i="1" dirty="0">
                <a:solidFill>
                  <a:srgbClr val="002060"/>
                </a:solidFill>
                <a:latin typeface="+mj-lt"/>
              </a:rPr>
              <a:t>размещение информационных листков в почтовые ящики в подъездах, в том числе многоэтажных жилых домов;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2758372"/>
            <a:ext cx="8964488" cy="958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i="1" dirty="0">
                <a:solidFill>
                  <a:srgbClr val="002060"/>
                </a:solidFill>
                <a:latin typeface="+mj-lt"/>
              </a:rPr>
              <a:t>организация работы «бегущей строки» на мониторах в вестибюле поликлиник;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3569241"/>
            <a:ext cx="896448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i="1" dirty="0" err="1">
                <a:solidFill>
                  <a:srgbClr val="002060"/>
                </a:solidFill>
                <a:latin typeface="+mj-lt"/>
              </a:rPr>
              <a:t>подворовые</a:t>
            </a:r>
            <a:r>
              <a:rPr lang="ru-RU" sz="2000" i="1" dirty="0">
                <a:solidFill>
                  <a:srgbClr val="002060"/>
                </a:solidFill>
                <a:latin typeface="+mj-lt"/>
              </a:rPr>
              <a:t> и поквартирные обходы, </a:t>
            </a:r>
            <a:r>
              <a:rPr lang="ru-RU" sz="2000" i="1" dirty="0" err="1">
                <a:solidFill>
                  <a:srgbClr val="002060"/>
                </a:solidFill>
                <a:latin typeface="+mj-lt"/>
              </a:rPr>
              <a:t>обзвоны</a:t>
            </a:r>
            <a:r>
              <a:rPr lang="ru-RU" sz="2000" i="1" dirty="0">
                <a:solidFill>
                  <a:srgbClr val="002060"/>
                </a:solidFill>
                <a:latin typeface="+mj-lt"/>
              </a:rPr>
              <a:t>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4054516"/>
            <a:ext cx="8964488" cy="958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i="1" dirty="0">
                <a:solidFill>
                  <a:srgbClr val="002060"/>
                </a:solidFill>
                <a:latin typeface="+mj-lt"/>
              </a:rPr>
              <a:t>оповещение по республиканскому и местному радио, телевидению, публикации в средствах печати</a:t>
            </a:r>
            <a:r>
              <a:rPr lang="ru-RU" sz="2000" i="1" dirty="0" smtClean="0">
                <a:solidFill>
                  <a:srgbClr val="002060"/>
                </a:solidFill>
                <a:latin typeface="+mj-lt"/>
              </a:rPr>
              <a:t>;</a:t>
            </a:r>
            <a:endParaRPr lang="ru-RU" sz="2000" i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4918612"/>
            <a:ext cx="8964488" cy="958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i="1" dirty="0">
                <a:solidFill>
                  <a:srgbClr val="002060"/>
                </a:solidFill>
                <a:latin typeface="+mj-lt"/>
              </a:rPr>
              <a:t>приглашение граждан по различным причинам обратившихся в поликлинику;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5740316"/>
            <a:ext cx="8964488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i="1" dirty="0">
                <a:solidFill>
                  <a:srgbClr val="002060"/>
                </a:solidFill>
                <a:latin typeface="+mj-lt"/>
              </a:rPr>
              <a:t>работа с руководителями и трудовыми коллективами </a:t>
            </a:r>
            <a:r>
              <a:rPr lang="ru-RU" sz="2000" i="1" dirty="0" smtClean="0">
                <a:solidFill>
                  <a:srgbClr val="002060"/>
                </a:solidFill>
                <a:latin typeface="+mj-lt"/>
              </a:rPr>
              <a:t>предприятий</a:t>
            </a:r>
            <a:endParaRPr lang="ru-RU" sz="2000" i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74948" y="548680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ea typeface="+mn-ea"/>
                <a:cs typeface="Arial" pitchFamily="34" charset="0"/>
              </a:rPr>
              <a:t>РАБОТА С НАСЕЛЕНИЕМ</a:t>
            </a:r>
            <a:endParaRPr lang="ru-RU" sz="2800" b="1" dirty="0">
              <a:solidFill>
                <a:srgbClr val="002060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74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6519036"/>
              </p:ext>
            </p:extLst>
          </p:nvPr>
        </p:nvGraphicFramePr>
        <p:xfrm>
          <a:off x="218009" y="1556792"/>
          <a:ext cx="8746478" cy="4752532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3317630"/>
                <a:gridCol w="1357212"/>
                <a:gridCol w="1583414"/>
                <a:gridCol w="2488222"/>
              </a:tblGrid>
              <a:tr h="1294910">
                <a:tc>
                  <a:txBody>
                    <a:bodyPr/>
                    <a:lstStyle/>
                    <a:p>
                      <a:pPr algn="l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 smtClean="0">
                          <a:effectLst/>
                          <a:latin typeface="+mj-lt"/>
                        </a:rPr>
                        <a:t>План на год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 smtClean="0">
                          <a:effectLst/>
                          <a:latin typeface="+mj-lt"/>
                        </a:rPr>
                        <a:t>Факт на 22.11.2013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+mj-lt"/>
                        </a:rPr>
                        <a:t>Доля осмотренных лиц от плана на год (%)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388497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Алькеевский</a:t>
                      </a:r>
                      <a:r>
                        <a:rPr lang="ru-RU" sz="2000" b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3 100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2 985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96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</a:tr>
              <a:tr h="3496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u="none" strike="noStrike" dirty="0" err="1">
                          <a:effectLst/>
                          <a:latin typeface="+mn-lt"/>
                        </a:rPr>
                        <a:t>Атнинский</a:t>
                      </a:r>
                      <a:r>
                        <a:rPr lang="ru-RU" sz="2000" b="0" u="none" strike="noStrike" dirty="0">
                          <a:effectLst/>
                          <a:latin typeface="+mn-lt"/>
                        </a:rPr>
                        <a:t> район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2 500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2399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96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</a:tr>
              <a:tr h="388497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Тюлячинский</a:t>
                      </a:r>
                      <a:r>
                        <a:rPr lang="ru-RU" sz="2000" b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2500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2363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95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</a:tr>
              <a:tr h="388497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Мензелинский</a:t>
                      </a:r>
                      <a:r>
                        <a:rPr lang="ru-RU" sz="2000" b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4 100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3 800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93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</a:tr>
              <a:tr h="388497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Рыбно-</a:t>
                      </a:r>
                      <a:r>
                        <a:rPr lang="ru-RU" sz="2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Слободский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район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4 800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4 480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93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</a:tr>
              <a:tr h="3884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Апастовский</a:t>
                      </a:r>
                      <a:r>
                        <a:rPr lang="ru-RU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район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4 800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3 505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92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</a:tr>
              <a:tr h="3884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err="1">
                          <a:effectLst/>
                          <a:latin typeface="+mn-lt"/>
                        </a:rPr>
                        <a:t>Черемшанский</a:t>
                      </a:r>
                      <a:r>
                        <a:rPr lang="ru-RU" sz="2000" u="none" strike="noStrike" dirty="0">
                          <a:effectLst/>
                          <a:latin typeface="+mn-lt"/>
                        </a:rPr>
                        <a:t> район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3 600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3 295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92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</a:tr>
              <a:tr h="3884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Муслюмовский</a:t>
                      </a:r>
                      <a:r>
                        <a:rPr lang="ru-RU" sz="2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  <a:endParaRPr lang="ru-RU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3 400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3 095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91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</a:tr>
              <a:tr h="3884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err="1">
                          <a:effectLst/>
                          <a:latin typeface="+mn-lt"/>
                        </a:rPr>
                        <a:t>Новошешминский</a:t>
                      </a:r>
                      <a:r>
                        <a:rPr lang="ru-RU" sz="20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ru-RU" sz="2000" u="none" strike="noStrike" dirty="0" smtClean="0">
                          <a:effectLst/>
                          <a:latin typeface="+mn-lt"/>
                        </a:rPr>
                        <a:t>район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2 500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2 268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91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515545"/>
            <a:ext cx="9144000" cy="1041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МОНИТОРИНГ ДИСПАНСЕРИЗАЦИИ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ВЗРОСЛОГО НАСЕЛЕНИЯ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47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1059499"/>
              </p:ext>
            </p:extLst>
          </p:nvPr>
        </p:nvGraphicFramePr>
        <p:xfrm>
          <a:off x="50403" y="1556792"/>
          <a:ext cx="8842077" cy="4248473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4335609"/>
                <a:gridCol w="1260102"/>
                <a:gridCol w="1452321"/>
                <a:gridCol w="1794045"/>
              </a:tblGrid>
              <a:tr h="1564749">
                <a:tc>
                  <a:txBody>
                    <a:bodyPr/>
                    <a:lstStyle/>
                    <a:p>
                      <a:pPr algn="l" fontAlgn="ctr"/>
                      <a:endParaRPr lang="ru-RU" sz="20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 smtClean="0">
                          <a:effectLst/>
                          <a:latin typeface="+mj-lt"/>
                        </a:rPr>
                        <a:t>План на год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 smtClean="0">
                          <a:effectLst/>
                          <a:latin typeface="+mj-lt"/>
                        </a:rPr>
                        <a:t>Факт на 21.11.2013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+mj-lt"/>
                        </a:rPr>
                        <a:t>Доля осмотренных лиц от плана на год (%)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399665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Алексеевский район</a:t>
                      </a:r>
                      <a:endParaRPr lang="ru-RU" sz="20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1 500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1 540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34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</a:tr>
              <a:tr h="402537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Лаишевский</a:t>
                      </a:r>
                      <a:r>
                        <a:rPr lang="ru-RU" sz="20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  <a:endParaRPr lang="ru-RU" sz="2000" b="1" i="0" u="none" strike="noStrike" kern="1200" dirty="0" smtClean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6</a:t>
                      </a:r>
                      <a:r>
                        <a:rPr lang="ru-RU" sz="20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500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2 432</a:t>
                      </a:r>
                      <a:endParaRPr lang="ru-RU" sz="20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37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</a:tr>
              <a:tr h="402537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Ютазинский</a:t>
                      </a:r>
                      <a:r>
                        <a:rPr lang="ru-RU" sz="20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  <a:endParaRPr lang="ru-RU" sz="20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</a:t>
                      </a:r>
                      <a:r>
                        <a:rPr lang="ru-RU" sz="20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700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1 600</a:t>
                      </a:r>
                      <a:endParaRPr lang="ru-RU" sz="20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43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</a:tr>
              <a:tr h="4025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 err="1">
                          <a:effectLst/>
                          <a:latin typeface="+mn-lt"/>
                        </a:rPr>
                        <a:t>Пестречинский</a:t>
                      </a:r>
                      <a:r>
                        <a:rPr lang="ru-RU" sz="2000" b="1" u="none" strike="noStrike" dirty="0">
                          <a:effectLst/>
                          <a:latin typeface="+mn-lt"/>
                        </a:rPr>
                        <a:t> район</a:t>
                      </a:r>
                      <a:endParaRPr lang="ru-RU" sz="20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5 200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2442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47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</a:tr>
              <a:tr h="402537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Бугульминский</a:t>
                      </a:r>
                      <a:r>
                        <a:rPr lang="ru-RU" sz="20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район</a:t>
                      </a:r>
                      <a:r>
                        <a:rPr lang="ru-RU" sz="2000" b="1" i="0" u="none" strike="noStrike" dirty="0" err="1" smtClean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п</a:t>
                      </a:r>
                      <a:endParaRPr lang="ru-RU" sz="20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1</a:t>
                      </a:r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19 000</a:t>
                      </a:r>
                      <a:endParaRPr lang="ru-RU" sz="20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9 122</a:t>
                      </a:r>
                      <a:endParaRPr lang="ru-RU" sz="20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48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</a:tr>
              <a:tr h="6739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г.Казань</a:t>
                      </a:r>
                      <a:r>
                        <a:rPr lang="ru-RU" sz="20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165 000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 73</a:t>
                      </a:r>
                      <a:r>
                        <a:rPr lang="ru-RU" sz="20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478</a:t>
                      </a:r>
                      <a:r>
                        <a:rPr lang="ru-RU" sz="2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478</a:t>
                      </a:r>
                      <a:endParaRPr lang="ru-RU" sz="20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45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23528" y="515545"/>
            <a:ext cx="8424936" cy="1041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МОНИТОРИНГ ДИСПАНСЕРИЗАЦИИ ВЗРОСЛОГО НАСЕЛЕНИЯ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8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742052"/>
            <a:ext cx="8424936" cy="1041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ПОРЯДОК ОПЛАТЫ УСЛУГ ПРИ ДИСПАНСЕРИЗАЦИИ 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855271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 данным ГУ «ТФОМС РТ» на 21 ноября 2013 года</a:t>
            </a:r>
          </a:p>
          <a:p>
            <a:pPr algn="ctr"/>
            <a:endParaRPr lang="ru-RU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2830284"/>
            <a:ext cx="82809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i="1" dirty="0" smtClean="0">
                <a:solidFill>
                  <a:srgbClr val="0070C0"/>
                </a:solidFill>
                <a:latin typeface="+mj-lt"/>
              </a:rPr>
              <a:t>Приняты к оплате </a:t>
            </a:r>
          </a:p>
          <a:p>
            <a:pPr algn="ctr">
              <a:lnSpc>
                <a:spcPct val="150000"/>
              </a:lnSpc>
            </a:pPr>
            <a:r>
              <a:rPr lang="ru-RU" sz="3200" b="1" i="1" dirty="0" smtClean="0">
                <a:solidFill>
                  <a:srgbClr val="FF0000"/>
                </a:solidFill>
              </a:rPr>
              <a:t>274 </a:t>
            </a:r>
            <a:r>
              <a:rPr lang="ru-RU" sz="3200" b="1" i="1" dirty="0">
                <a:solidFill>
                  <a:srgbClr val="FF0000"/>
                </a:solidFill>
              </a:rPr>
              <a:t>684</a:t>
            </a:r>
            <a:r>
              <a:rPr lang="ru-RU" sz="3200" b="1" i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ru-RU" sz="3200" i="1" dirty="0" smtClean="0">
                <a:solidFill>
                  <a:srgbClr val="0070C0"/>
                </a:solidFill>
                <a:latin typeface="+mj-lt"/>
              </a:rPr>
              <a:t>реестра счетов</a:t>
            </a:r>
          </a:p>
          <a:p>
            <a:pPr algn="ctr">
              <a:lnSpc>
                <a:spcPct val="150000"/>
              </a:lnSpc>
            </a:pPr>
            <a:r>
              <a:rPr lang="ru-RU" sz="3200" i="1" dirty="0" smtClean="0">
                <a:solidFill>
                  <a:srgbClr val="0070C0"/>
                </a:solidFill>
                <a:latin typeface="+mj-lt"/>
              </a:rPr>
              <a:t>на сумму</a:t>
            </a:r>
          </a:p>
          <a:p>
            <a:pPr algn="ctr">
              <a:lnSpc>
                <a:spcPct val="150000"/>
              </a:lnSpc>
            </a:pPr>
            <a:r>
              <a:rPr lang="ru-RU" sz="3200" i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sz="3200" b="1" i="1" dirty="0" smtClean="0">
                <a:solidFill>
                  <a:srgbClr val="FF0000"/>
                </a:solidFill>
              </a:rPr>
              <a:t>393 991 604,7 рубля</a:t>
            </a:r>
          </a:p>
        </p:txBody>
      </p:sp>
    </p:spTree>
    <p:extLst>
      <p:ext uri="{BB962C8B-B14F-4D97-AF65-F5344CB8AC3E}">
        <p14:creationId xmlns:p14="http://schemas.microsoft.com/office/powerpoint/2010/main" val="325019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424530"/>
              </p:ext>
            </p:extLst>
          </p:nvPr>
        </p:nvGraphicFramePr>
        <p:xfrm>
          <a:off x="323528" y="1912884"/>
          <a:ext cx="8568952" cy="3604348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3250292"/>
                <a:gridCol w="1329665"/>
                <a:gridCol w="1551276"/>
                <a:gridCol w="2437719"/>
              </a:tblGrid>
              <a:tr h="792620">
                <a:tc>
                  <a:txBody>
                    <a:bodyPr/>
                    <a:lstStyle/>
                    <a:p>
                      <a:pPr algn="l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 smtClean="0">
                          <a:effectLst/>
                          <a:latin typeface="+mj-lt"/>
                        </a:rPr>
                        <a:t>План на год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 smtClean="0">
                          <a:effectLst/>
                          <a:latin typeface="+mj-lt"/>
                        </a:rPr>
                        <a:t>Факт на 22.11.2013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+mj-lt"/>
                        </a:rPr>
                        <a:t>Доля </a:t>
                      </a:r>
                      <a:r>
                        <a:rPr lang="ru-RU" sz="2000" b="1" u="none" strike="noStrike" dirty="0" smtClean="0">
                          <a:effectLst/>
                          <a:latin typeface="+mj-lt"/>
                        </a:rPr>
                        <a:t>представленных реестров счетов лиц </a:t>
                      </a:r>
                      <a:r>
                        <a:rPr lang="ru-RU" sz="2000" b="1" u="none" strike="noStrike" dirty="0">
                          <a:effectLst/>
                          <a:latin typeface="+mj-lt"/>
                        </a:rPr>
                        <a:t>от плана на год (%)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350987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u="none" strike="noStrike" dirty="0" err="1" smtClean="0">
                          <a:effectLst/>
                          <a:latin typeface="+mn-lt"/>
                        </a:rPr>
                        <a:t>Новошешминский</a:t>
                      </a:r>
                      <a:r>
                        <a:rPr lang="ru-RU" sz="2000" b="1" u="none" strike="noStrike" dirty="0" smtClean="0">
                          <a:effectLst/>
                          <a:latin typeface="+mn-lt"/>
                        </a:rPr>
                        <a:t> район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500 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1922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77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</a:tr>
              <a:tr h="3158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 err="1">
                          <a:effectLst/>
                          <a:latin typeface="+mn-lt"/>
                        </a:rPr>
                        <a:t>Атнинский</a:t>
                      </a:r>
                      <a:r>
                        <a:rPr lang="ru-RU" sz="2000" b="1" u="none" strike="noStrike" dirty="0">
                          <a:effectLst/>
                          <a:latin typeface="+mn-lt"/>
                        </a:rPr>
                        <a:t> район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2 500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1894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76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</a:tr>
              <a:tr h="350987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Кукморский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район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500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157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72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</a:tr>
              <a:tr h="350987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Алькеевский</a:t>
                      </a:r>
                      <a:r>
                        <a:rPr lang="ru-RU" sz="20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3 100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197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71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</a:tr>
              <a:tr h="3509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Буинский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район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000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651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71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</a:tr>
              <a:tr h="3509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Арский район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9 500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6 771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71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23528" y="911501"/>
            <a:ext cx="8424936" cy="1041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МОНИТОРИНГ ДИСПАНСЕРИЗАЦИИ ВЗРОСЛОГО НАСЕЛЕНИЯ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10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9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29718" y="1560411"/>
            <a:ext cx="6833966" cy="5297589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10243" name="TextBox 1"/>
          <p:cNvSpPr txBox="1">
            <a:spLocks noChangeArrowheads="1"/>
          </p:cNvSpPr>
          <p:nvPr/>
        </p:nvSpPr>
        <p:spPr bwMode="auto">
          <a:xfrm>
            <a:off x="0" y="529516"/>
            <a:ext cx="914399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Arial" charset="0"/>
              </a:rPr>
              <a:t>РОЖДАЕМОСТЬ</a:t>
            </a:r>
            <a:endParaRPr lang="ru-RU" sz="5400" b="1" dirty="0">
              <a:solidFill>
                <a:srgbClr val="009644"/>
              </a:solidFill>
              <a:latin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08104" y="3218200"/>
            <a:ext cx="3528392" cy="193899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12000" b="1" spc="50" dirty="0" smtClean="0">
                <a:ln w="11430"/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14,7</a:t>
            </a:r>
            <a:endParaRPr lang="ru-RU" sz="12000" b="1" spc="50" dirty="0">
              <a:ln w="11430"/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45" name="Rectangle 6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14825" y="1735138"/>
            <a:ext cx="271463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25400" tIns="0" rIns="25400" bIns="0" anchor="b"/>
          <a:lstStyle/>
          <a:p>
            <a:endParaRPr lang="ru-RU" sz="1000">
              <a:latin typeface="Arial" charset="0"/>
            </a:endParaRPr>
          </a:p>
        </p:txBody>
      </p:sp>
      <p:sp>
        <p:nvSpPr>
          <p:cNvPr id="10246" name="Rectangle 6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67150" y="4403725"/>
            <a:ext cx="207963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25400" tIns="0" rIns="25400" bIns="0" anchor="b"/>
          <a:lstStyle/>
          <a:p>
            <a:endParaRPr lang="ru-RU" sz="1000">
              <a:latin typeface="Arial" charset="0"/>
            </a:endParaRPr>
          </a:p>
        </p:txBody>
      </p:sp>
      <p:graphicFrame>
        <p:nvGraphicFramePr>
          <p:cNvPr id="10249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067942"/>
              </p:ext>
            </p:extLst>
          </p:nvPr>
        </p:nvGraphicFramePr>
        <p:xfrm>
          <a:off x="128588" y="2125663"/>
          <a:ext cx="4454525" cy="420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Лист" r:id="rId11" imgW="4457734" imgH="4200660" progId="Excel.Sheet.8">
                  <p:embed/>
                </p:oleObj>
              </mc:Choice>
              <mc:Fallback>
                <p:oleObj name="Лист" r:id="rId11" imgW="4457734" imgH="4200660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8" y="2125663"/>
                        <a:ext cx="4454525" cy="4202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0" name="Rectangle 7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995863" y="2492896"/>
            <a:ext cx="506412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25400" tIns="0" rIns="25400" bIns="0" anchor="b"/>
          <a:lstStyle/>
          <a:p>
            <a:r>
              <a:rPr lang="en-US" b="1" dirty="0" smtClean="0">
                <a:solidFill>
                  <a:srgbClr val="C00000"/>
                </a:solidFill>
                <a:latin typeface="Arial" charset="0"/>
              </a:rPr>
              <a:t>1</a:t>
            </a:r>
            <a:r>
              <a:rPr lang="ru-RU" b="1" dirty="0" smtClean="0">
                <a:solidFill>
                  <a:srgbClr val="C00000"/>
                </a:solidFill>
                <a:latin typeface="Arial" charset="0"/>
              </a:rPr>
              <a:t>3,2</a:t>
            </a:r>
            <a:endParaRPr lang="ru-RU" b="1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26" name="Text Box 13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46063" y="2714624"/>
            <a:ext cx="27416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tIns="91440" bIns="91440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ru-RU" sz="1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РФ – 9 </a:t>
            </a:r>
            <a:r>
              <a:rPr lang="ru-RU" sz="18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</a:t>
            </a:r>
            <a:r>
              <a:rPr lang="ru-RU" sz="1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2013 </a:t>
            </a: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52425" y="3071811"/>
            <a:ext cx="4786313" cy="7143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0253" name="AutoShape 7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rot="10800000">
            <a:off x="4995863" y="2767533"/>
            <a:ext cx="285750" cy="642938"/>
          </a:xfrm>
          <a:prstGeom prst="rightArrow">
            <a:avLst>
              <a:gd name="adj1" fmla="val 100000"/>
              <a:gd name="adj2" fmla="val 100000"/>
            </a:avLst>
          </a:prstGeom>
          <a:blipFill dpi="0" rotWithShape="1">
            <a:blip r:embed="rId14" cstate="print"/>
            <a:srcRect/>
            <a:stretch>
              <a:fillRect/>
            </a:stretch>
          </a:blip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40200" y="1403350"/>
            <a:ext cx="46799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     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НА 1 000 НАСЕЛЕНИЯ</a:t>
            </a:r>
          </a:p>
        </p:txBody>
      </p:sp>
    </p:spTree>
    <p:extLst>
      <p:ext uri="{BB962C8B-B14F-4D97-AF65-F5344CB8AC3E}">
        <p14:creationId xmlns:p14="http://schemas.microsoft.com/office/powerpoint/2010/main" val="19608857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106599"/>
              </p:ext>
            </p:extLst>
          </p:nvPr>
        </p:nvGraphicFramePr>
        <p:xfrm>
          <a:off x="251519" y="2005448"/>
          <a:ext cx="8712969" cy="4303872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4272302"/>
                <a:gridCol w="1241703"/>
                <a:gridCol w="1254748"/>
                <a:gridCol w="1944216"/>
              </a:tblGrid>
              <a:tr h="1437541">
                <a:tc>
                  <a:txBody>
                    <a:bodyPr/>
                    <a:lstStyle/>
                    <a:p>
                      <a:pPr algn="l" fontAlgn="ctr"/>
                      <a:endParaRPr lang="ru-RU" sz="20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 smtClean="0">
                          <a:effectLst/>
                          <a:latin typeface="+mj-lt"/>
                        </a:rPr>
                        <a:t>План на год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 smtClean="0">
                          <a:effectLst/>
                          <a:latin typeface="+mj-lt"/>
                        </a:rPr>
                        <a:t>Факт на 21.11.2013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+mj-lt"/>
                        </a:rPr>
                        <a:t>Доля </a:t>
                      </a:r>
                      <a:endParaRPr lang="ru-RU" sz="2000" b="1" u="none" strike="noStrike" dirty="0" smtClean="0">
                        <a:effectLst/>
                        <a:latin typeface="+mj-lt"/>
                      </a:endParaRPr>
                    </a:p>
                    <a:p>
                      <a:pPr algn="ctr" fontAlgn="ctr"/>
                      <a:r>
                        <a:rPr lang="ru-RU" sz="2000" b="1" u="none" strike="noStrike" dirty="0" smtClean="0">
                          <a:effectLst/>
                          <a:latin typeface="+mj-lt"/>
                        </a:rPr>
                        <a:t>представленных</a:t>
                      </a:r>
                      <a:r>
                        <a:rPr lang="ru-RU" sz="2000" b="1" u="none" strike="noStrike" baseline="0" dirty="0" smtClean="0">
                          <a:effectLst/>
                          <a:latin typeface="+mj-lt"/>
                        </a:rPr>
                        <a:t> реестров счетов</a:t>
                      </a:r>
                      <a:r>
                        <a:rPr lang="ru-RU" sz="2000" b="1" u="none" strike="noStrike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2000" b="1" u="none" strike="noStrike" dirty="0">
                          <a:effectLst/>
                          <a:latin typeface="+mj-lt"/>
                        </a:rPr>
                        <a:t>от плана на год (%)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367174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Ютазинский</a:t>
                      </a:r>
                      <a:r>
                        <a:rPr lang="ru-RU" sz="20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  <a:endParaRPr lang="ru-RU" sz="20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</a:t>
                      </a:r>
                      <a:r>
                        <a:rPr lang="ru-RU" sz="20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700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480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13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</a:tr>
              <a:tr h="369812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Агрызский</a:t>
                      </a:r>
                      <a:r>
                        <a:rPr lang="ru-RU" sz="20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  <a:endParaRPr lang="ru-RU" sz="2000" b="1" i="0" u="none" strike="noStrike" kern="1200" dirty="0" smtClean="0">
                        <a:solidFill>
                          <a:srgbClr val="FFFF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6</a:t>
                      </a:r>
                      <a:r>
                        <a:rPr lang="ru-RU" sz="20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500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922</a:t>
                      </a:r>
                      <a:endParaRPr lang="ru-RU" sz="20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14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</a:tr>
              <a:tr h="369812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Алексеевский район</a:t>
                      </a:r>
                      <a:endParaRPr lang="ru-RU" sz="20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</a:t>
                      </a:r>
                      <a:r>
                        <a:rPr lang="ru-RU" sz="20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500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865</a:t>
                      </a:r>
                      <a:endParaRPr lang="ru-RU" sz="20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19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</a:tr>
              <a:tr h="3698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 err="1">
                          <a:effectLst/>
                          <a:latin typeface="+mn-lt"/>
                        </a:rPr>
                        <a:t>Пестречинский</a:t>
                      </a:r>
                      <a:r>
                        <a:rPr lang="ru-RU" sz="2000" b="1" u="none" strike="noStrike" dirty="0">
                          <a:effectLst/>
                          <a:latin typeface="+mn-lt"/>
                        </a:rPr>
                        <a:t> район</a:t>
                      </a:r>
                      <a:endParaRPr lang="ru-RU" sz="20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</a:t>
                      </a:r>
                      <a:r>
                        <a:rPr lang="ru-RU" sz="20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200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</a:t>
                      </a:r>
                      <a:r>
                        <a:rPr lang="ru-RU" sz="20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428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27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</a:tr>
              <a:tr h="369812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Нижнекамский </a:t>
                      </a:r>
                      <a:r>
                        <a:rPr lang="ru-RU" sz="2000" b="1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район</a:t>
                      </a:r>
                      <a:r>
                        <a:rPr lang="ru-RU" sz="2000" b="1" i="0" u="none" strike="noStrike" dirty="0" err="1" smtClean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п</a:t>
                      </a:r>
                      <a:endParaRPr lang="ru-RU" sz="20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44</a:t>
                      </a:r>
                      <a:r>
                        <a:rPr lang="ru-RU" sz="20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000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</a:t>
                      </a:r>
                      <a:r>
                        <a:rPr lang="ru-RU" sz="20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890</a:t>
                      </a:r>
                      <a:endParaRPr lang="ru-RU" sz="20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29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</a:tr>
              <a:tr h="3486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г.Казань</a:t>
                      </a:r>
                      <a:r>
                        <a:rPr lang="ru-RU" sz="20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165 000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  49</a:t>
                      </a:r>
                      <a:r>
                        <a:rPr lang="ru-RU" sz="20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087</a:t>
                      </a:r>
                      <a:r>
                        <a:rPr lang="ru-RU" sz="2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78</a:t>
                      </a:r>
                      <a:endParaRPr lang="ru-RU" sz="20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30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23528" y="731569"/>
            <a:ext cx="8424936" cy="1041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МОНИТОРИНГ ДИСПАНСЕРИЗАЦИИ ВЗРОСЛОГО НАСЕЛЕНИЯ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75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620961"/>
            <a:ext cx="9144000" cy="1151855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002060"/>
                </a:solidFill>
                <a:latin typeface="Arial" pitchFamily="34" charset="0"/>
                <a:ea typeface="+mn-ea"/>
                <a:cs typeface="Arial" pitchFamily="34" charset="0"/>
              </a:rPr>
              <a:t>Впервые выявлено 45 532 случая заболеваний</a:t>
            </a:r>
            <a:br>
              <a:rPr lang="ru-RU" sz="2800" b="1" dirty="0">
                <a:solidFill>
                  <a:srgbClr val="002060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2800" b="1" dirty="0">
                <a:solidFill>
                  <a:srgbClr val="002060"/>
                </a:solidFill>
                <a:latin typeface="Arial" pitchFamily="34" charset="0"/>
                <a:ea typeface="+mn-ea"/>
                <a:cs typeface="Arial" pitchFamily="34" charset="0"/>
              </a:rPr>
              <a:t>(оперативные результаты на 01.11.2013)</a:t>
            </a:r>
          </a:p>
        </p:txBody>
      </p:sp>
      <p:graphicFrame>
        <p:nvGraphicFramePr>
          <p:cNvPr id="4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9155455"/>
              </p:ext>
            </p:extLst>
          </p:nvPr>
        </p:nvGraphicFramePr>
        <p:xfrm>
          <a:off x="251520" y="1412776"/>
          <a:ext cx="8964488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310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778040"/>
            <a:ext cx="85689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Оперативные результаты на 01.11.2013</a:t>
            </a:r>
          </a:p>
          <a:p>
            <a:pPr algn="ctr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группа – 42%      106 442 чел.</a:t>
            </a:r>
            <a:endParaRPr lang="en-US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II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группа – 21%      53 425 чел.</a:t>
            </a:r>
            <a:endParaRPr lang="en-US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III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группа – 37 %     94 407 чел.</a:t>
            </a:r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659561"/>
            <a:ext cx="8424936" cy="1041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ОРГАНИЗАЦИЯ ДИСПАНСЕРИЗАЦИИ ВЗРОСЛОГО НАСЕЛЕНИЯ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045373495"/>
              </p:ext>
            </p:extLst>
          </p:nvPr>
        </p:nvGraphicFramePr>
        <p:xfrm>
          <a:off x="575556" y="3501008"/>
          <a:ext cx="7920880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3065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3"/>
          <p:cNvSpPr txBox="1">
            <a:spLocks noChangeArrowheads="1"/>
          </p:cNvSpPr>
          <p:nvPr/>
        </p:nvSpPr>
        <p:spPr bwMode="auto">
          <a:xfrm>
            <a:off x="827088" y="530677"/>
            <a:ext cx="75612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800" b="1" dirty="0" smtClean="0">
                <a:solidFill>
                  <a:srgbClr val="002060"/>
                </a:solidFill>
                <a:latin typeface="Arial" charset="0"/>
              </a:rPr>
              <a:t>МЛАДЕНЧЕСКАЯ СМЕРТНОСТЬ В </a:t>
            </a:r>
          </a:p>
          <a:p>
            <a:pPr algn="ctr" eaLnBrk="1" hangingPunct="1"/>
            <a:r>
              <a:rPr lang="ru-RU" sz="2800" b="1" dirty="0" smtClean="0">
                <a:solidFill>
                  <a:srgbClr val="002060"/>
                </a:solidFill>
                <a:latin typeface="Arial" charset="0"/>
              </a:rPr>
              <a:t>РЕСПУБЛИКЕ ТАТАРСТАН</a:t>
            </a:r>
          </a:p>
        </p:txBody>
      </p:sp>
      <p:graphicFrame>
        <p:nvGraphicFramePr>
          <p:cNvPr id="9220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2276554"/>
              </p:ext>
            </p:extLst>
          </p:nvPr>
        </p:nvGraphicFramePr>
        <p:xfrm>
          <a:off x="35496" y="1773238"/>
          <a:ext cx="5673725" cy="420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Лист" r:id="rId6" imgW="5676844" imgH="4200660" progId="Excel.Sheet.8">
                  <p:embed/>
                </p:oleObj>
              </mc:Choice>
              <mc:Fallback>
                <p:oleObj name="Лист" r:id="rId6" imgW="5676844" imgH="4200660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1773238"/>
                        <a:ext cx="5673725" cy="4202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180116" y="3146192"/>
            <a:ext cx="3000396" cy="193899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12000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7,2</a:t>
            </a:r>
          </a:p>
        </p:txBody>
      </p:sp>
      <p:sp>
        <p:nvSpPr>
          <p:cNvPr id="10" name="Text Box 13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0" y="1938898"/>
            <a:ext cx="374434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2"/>
                </a:solidFill>
                <a:miter lim="800000"/>
                <a:headEnd type="none" w="lg" len="lg"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 tIns="91440" bIns="91440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rgbClr val="C00000"/>
                </a:solidFill>
              </a:rPr>
              <a:t>РФ 9 мес. 2013 – 8,2 </a:t>
            </a:r>
            <a:endParaRPr lang="ru-RU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7115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 noChangeAspect="1"/>
          </p:cNvGrpSpPr>
          <p:nvPr/>
        </p:nvGrpSpPr>
        <p:grpSpPr bwMode="auto">
          <a:xfrm>
            <a:off x="3184525" y="857250"/>
            <a:ext cx="5995988" cy="6172200"/>
            <a:chOff x="106" y="301"/>
            <a:chExt cx="5495" cy="3768"/>
          </a:xfrm>
        </p:grpSpPr>
        <p:sp>
          <p:nvSpPr>
            <p:cNvPr id="4173" name="Freeform 4"/>
            <p:cNvSpPr>
              <a:spLocks/>
            </p:cNvSpPr>
            <p:nvPr/>
          </p:nvSpPr>
          <p:spPr bwMode="auto">
            <a:xfrm>
              <a:off x="3043" y="1897"/>
              <a:ext cx="748" cy="438"/>
            </a:xfrm>
            <a:custGeom>
              <a:avLst/>
              <a:gdLst>
                <a:gd name="T0" fmla="*/ 442 w 747"/>
                <a:gd name="T1" fmla="*/ 100 h 438"/>
                <a:gd name="T2" fmla="*/ 462 w 747"/>
                <a:gd name="T3" fmla="*/ 74 h 438"/>
                <a:gd name="T4" fmla="*/ 512 w 747"/>
                <a:gd name="T5" fmla="*/ 38 h 438"/>
                <a:gd name="T6" fmla="*/ 607 w 747"/>
                <a:gd name="T7" fmla="*/ 39 h 438"/>
                <a:gd name="T8" fmla="*/ 692 w 747"/>
                <a:gd name="T9" fmla="*/ 3 h 438"/>
                <a:gd name="T10" fmla="*/ 713 w 747"/>
                <a:gd name="T11" fmla="*/ 46 h 438"/>
                <a:gd name="T12" fmla="*/ 708 w 747"/>
                <a:gd name="T13" fmla="*/ 77 h 438"/>
                <a:gd name="T14" fmla="*/ 729 w 747"/>
                <a:gd name="T15" fmla="*/ 83 h 438"/>
                <a:gd name="T16" fmla="*/ 744 w 747"/>
                <a:gd name="T17" fmla="*/ 92 h 438"/>
                <a:gd name="T18" fmla="*/ 728 w 747"/>
                <a:gd name="T19" fmla="*/ 108 h 438"/>
                <a:gd name="T20" fmla="*/ 711 w 747"/>
                <a:gd name="T21" fmla="*/ 119 h 438"/>
                <a:gd name="T22" fmla="*/ 689 w 747"/>
                <a:gd name="T23" fmla="*/ 108 h 438"/>
                <a:gd name="T24" fmla="*/ 674 w 747"/>
                <a:gd name="T25" fmla="*/ 108 h 438"/>
                <a:gd name="T26" fmla="*/ 653 w 747"/>
                <a:gd name="T27" fmla="*/ 127 h 438"/>
                <a:gd name="T28" fmla="*/ 641 w 747"/>
                <a:gd name="T29" fmla="*/ 137 h 438"/>
                <a:gd name="T30" fmla="*/ 643 w 747"/>
                <a:gd name="T31" fmla="*/ 149 h 438"/>
                <a:gd name="T32" fmla="*/ 638 w 747"/>
                <a:gd name="T33" fmla="*/ 158 h 438"/>
                <a:gd name="T34" fmla="*/ 615 w 747"/>
                <a:gd name="T35" fmla="*/ 185 h 438"/>
                <a:gd name="T36" fmla="*/ 609 w 747"/>
                <a:gd name="T37" fmla="*/ 203 h 438"/>
                <a:gd name="T38" fmla="*/ 592 w 747"/>
                <a:gd name="T39" fmla="*/ 242 h 438"/>
                <a:gd name="T40" fmla="*/ 564 w 747"/>
                <a:gd name="T41" fmla="*/ 261 h 438"/>
                <a:gd name="T42" fmla="*/ 543 w 747"/>
                <a:gd name="T43" fmla="*/ 294 h 438"/>
                <a:gd name="T44" fmla="*/ 499 w 747"/>
                <a:gd name="T45" fmla="*/ 300 h 438"/>
                <a:gd name="T46" fmla="*/ 502 w 747"/>
                <a:gd name="T47" fmla="*/ 318 h 438"/>
                <a:gd name="T48" fmla="*/ 540 w 747"/>
                <a:gd name="T49" fmla="*/ 317 h 438"/>
                <a:gd name="T50" fmla="*/ 555 w 747"/>
                <a:gd name="T51" fmla="*/ 330 h 438"/>
                <a:gd name="T52" fmla="*/ 527 w 747"/>
                <a:gd name="T53" fmla="*/ 346 h 438"/>
                <a:gd name="T54" fmla="*/ 488 w 747"/>
                <a:gd name="T55" fmla="*/ 348 h 438"/>
                <a:gd name="T56" fmla="*/ 465 w 747"/>
                <a:gd name="T57" fmla="*/ 364 h 438"/>
                <a:gd name="T58" fmla="*/ 422 w 747"/>
                <a:gd name="T59" fmla="*/ 394 h 438"/>
                <a:gd name="T60" fmla="*/ 400 w 747"/>
                <a:gd name="T61" fmla="*/ 426 h 438"/>
                <a:gd name="T62" fmla="*/ 370 w 747"/>
                <a:gd name="T63" fmla="*/ 438 h 438"/>
                <a:gd name="T64" fmla="*/ 295 w 747"/>
                <a:gd name="T65" fmla="*/ 429 h 438"/>
                <a:gd name="T66" fmla="*/ 325 w 747"/>
                <a:gd name="T67" fmla="*/ 392 h 438"/>
                <a:gd name="T68" fmla="*/ 359 w 747"/>
                <a:gd name="T69" fmla="*/ 379 h 438"/>
                <a:gd name="T70" fmla="*/ 380 w 747"/>
                <a:gd name="T71" fmla="*/ 358 h 438"/>
                <a:gd name="T72" fmla="*/ 369 w 747"/>
                <a:gd name="T73" fmla="*/ 338 h 438"/>
                <a:gd name="T74" fmla="*/ 347 w 747"/>
                <a:gd name="T75" fmla="*/ 340 h 438"/>
                <a:gd name="T76" fmla="*/ 228 w 747"/>
                <a:gd name="T77" fmla="*/ 333 h 438"/>
                <a:gd name="T78" fmla="*/ 165 w 747"/>
                <a:gd name="T79" fmla="*/ 336 h 438"/>
                <a:gd name="T80" fmla="*/ 143 w 747"/>
                <a:gd name="T81" fmla="*/ 345 h 438"/>
                <a:gd name="T82" fmla="*/ 121 w 747"/>
                <a:gd name="T83" fmla="*/ 338 h 438"/>
                <a:gd name="T84" fmla="*/ 83 w 747"/>
                <a:gd name="T85" fmla="*/ 358 h 438"/>
                <a:gd name="T86" fmla="*/ 39 w 747"/>
                <a:gd name="T87" fmla="*/ 336 h 438"/>
                <a:gd name="T88" fmla="*/ 10 w 747"/>
                <a:gd name="T89" fmla="*/ 325 h 438"/>
                <a:gd name="T90" fmla="*/ 68 w 747"/>
                <a:gd name="T91" fmla="*/ 278 h 438"/>
                <a:gd name="T92" fmla="*/ 143 w 747"/>
                <a:gd name="T93" fmla="*/ 250 h 438"/>
                <a:gd name="T94" fmla="*/ 129 w 747"/>
                <a:gd name="T95" fmla="*/ 206 h 438"/>
                <a:gd name="T96" fmla="*/ 240 w 747"/>
                <a:gd name="T97" fmla="*/ 191 h 438"/>
                <a:gd name="T98" fmla="*/ 347 w 747"/>
                <a:gd name="T99" fmla="*/ 165 h 438"/>
                <a:gd name="T100" fmla="*/ 369 w 747"/>
                <a:gd name="T101" fmla="*/ 139 h 4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47"/>
                <a:gd name="T154" fmla="*/ 0 h 438"/>
                <a:gd name="T155" fmla="*/ 747 w 747"/>
                <a:gd name="T156" fmla="*/ 438 h 4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47" h="438">
                  <a:moveTo>
                    <a:pt x="390" y="98"/>
                  </a:moveTo>
                  <a:lnTo>
                    <a:pt x="405" y="95"/>
                  </a:lnTo>
                  <a:lnTo>
                    <a:pt x="414" y="93"/>
                  </a:lnTo>
                  <a:lnTo>
                    <a:pt x="434" y="96"/>
                  </a:lnTo>
                  <a:lnTo>
                    <a:pt x="442" y="100"/>
                  </a:lnTo>
                  <a:lnTo>
                    <a:pt x="460" y="101"/>
                  </a:lnTo>
                  <a:lnTo>
                    <a:pt x="470" y="96"/>
                  </a:lnTo>
                  <a:lnTo>
                    <a:pt x="476" y="83"/>
                  </a:lnTo>
                  <a:lnTo>
                    <a:pt x="470" y="79"/>
                  </a:lnTo>
                  <a:lnTo>
                    <a:pt x="462" y="74"/>
                  </a:lnTo>
                  <a:lnTo>
                    <a:pt x="462" y="67"/>
                  </a:lnTo>
                  <a:lnTo>
                    <a:pt x="465" y="61"/>
                  </a:lnTo>
                  <a:lnTo>
                    <a:pt x="473" y="48"/>
                  </a:lnTo>
                  <a:lnTo>
                    <a:pt x="489" y="31"/>
                  </a:lnTo>
                  <a:lnTo>
                    <a:pt x="512" y="38"/>
                  </a:lnTo>
                  <a:lnTo>
                    <a:pt x="527" y="34"/>
                  </a:lnTo>
                  <a:lnTo>
                    <a:pt x="548" y="28"/>
                  </a:lnTo>
                  <a:lnTo>
                    <a:pt x="568" y="34"/>
                  </a:lnTo>
                  <a:lnTo>
                    <a:pt x="579" y="36"/>
                  </a:lnTo>
                  <a:lnTo>
                    <a:pt x="607" y="39"/>
                  </a:lnTo>
                  <a:lnTo>
                    <a:pt x="630" y="34"/>
                  </a:lnTo>
                  <a:lnTo>
                    <a:pt x="649" y="23"/>
                  </a:lnTo>
                  <a:lnTo>
                    <a:pt x="689" y="2"/>
                  </a:lnTo>
                  <a:lnTo>
                    <a:pt x="692" y="0"/>
                  </a:lnTo>
                  <a:lnTo>
                    <a:pt x="692" y="3"/>
                  </a:lnTo>
                  <a:lnTo>
                    <a:pt x="682" y="30"/>
                  </a:lnTo>
                  <a:lnTo>
                    <a:pt x="690" y="33"/>
                  </a:lnTo>
                  <a:lnTo>
                    <a:pt x="700" y="36"/>
                  </a:lnTo>
                  <a:lnTo>
                    <a:pt x="706" y="41"/>
                  </a:lnTo>
                  <a:lnTo>
                    <a:pt x="713" y="46"/>
                  </a:lnTo>
                  <a:lnTo>
                    <a:pt x="734" y="56"/>
                  </a:lnTo>
                  <a:lnTo>
                    <a:pt x="729" y="61"/>
                  </a:lnTo>
                  <a:lnTo>
                    <a:pt x="710" y="70"/>
                  </a:lnTo>
                  <a:lnTo>
                    <a:pt x="711" y="74"/>
                  </a:lnTo>
                  <a:lnTo>
                    <a:pt x="708" y="77"/>
                  </a:lnTo>
                  <a:lnTo>
                    <a:pt x="713" y="80"/>
                  </a:lnTo>
                  <a:lnTo>
                    <a:pt x="710" y="83"/>
                  </a:lnTo>
                  <a:lnTo>
                    <a:pt x="716" y="85"/>
                  </a:lnTo>
                  <a:lnTo>
                    <a:pt x="721" y="85"/>
                  </a:lnTo>
                  <a:lnTo>
                    <a:pt x="729" y="83"/>
                  </a:lnTo>
                  <a:lnTo>
                    <a:pt x="734" y="85"/>
                  </a:lnTo>
                  <a:lnTo>
                    <a:pt x="733" y="88"/>
                  </a:lnTo>
                  <a:lnTo>
                    <a:pt x="731" y="90"/>
                  </a:lnTo>
                  <a:lnTo>
                    <a:pt x="736" y="92"/>
                  </a:lnTo>
                  <a:lnTo>
                    <a:pt x="744" y="92"/>
                  </a:lnTo>
                  <a:lnTo>
                    <a:pt x="747" y="93"/>
                  </a:lnTo>
                  <a:lnTo>
                    <a:pt x="747" y="96"/>
                  </a:lnTo>
                  <a:lnTo>
                    <a:pt x="747" y="100"/>
                  </a:lnTo>
                  <a:lnTo>
                    <a:pt x="744" y="101"/>
                  </a:lnTo>
                  <a:lnTo>
                    <a:pt x="728" y="108"/>
                  </a:lnTo>
                  <a:lnTo>
                    <a:pt x="731" y="111"/>
                  </a:lnTo>
                  <a:lnTo>
                    <a:pt x="728" y="113"/>
                  </a:lnTo>
                  <a:lnTo>
                    <a:pt x="721" y="116"/>
                  </a:lnTo>
                  <a:lnTo>
                    <a:pt x="715" y="116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697" y="123"/>
                  </a:lnTo>
                  <a:lnTo>
                    <a:pt x="682" y="116"/>
                  </a:lnTo>
                  <a:lnTo>
                    <a:pt x="687" y="113"/>
                  </a:lnTo>
                  <a:lnTo>
                    <a:pt x="689" y="108"/>
                  </a:lnTo>
                  <a:lnTo>
                    <a:pt x="685" y="108"/>
                  </a:lnTo>
                  <a:lnTo>
                    <a:pt x="682" y="110"/>
                  </a:lnTo>
                  <a:lnTo>
                    <a:pt x="679" y="110"/>
                  </a:lnTo>
                  <a:lnTo>
                    <a:pt x="675" y="108"/>
                  </a:lnTo>
                  <a:lnTo>
                    <a:pt x="674" y="108"/>
                  </a:lnTo>
                  <a:lnTo>
                    <a:pt x="671" y="108"/>
                  </a:lnTo>
                  <a:lnTo>
                    <a:pt x="669" y="111"/>
                  </a:lnTo>
                  <a:lnTo>
                    <a:pt x="658" y="116"/>
                  </a:lnTo>
                  <a:lnTo>
                    <a:pt x="658" y="127"/>
                  </a:lnTo>
                  <a:lnTo>
                    <a:pt x="653" y="127"/>
                  </a:lnTo>
                  <a:lnTo>
                    <a:pt x="648" y="126"/>
                  </a:lnTo>
                  <a:lnTo>
                    <a:pt x="643" y="129"/>
                  </a:lnTo>
                  <a:lnTo>
                    <a:pt x="640" y="131"/>
                  </a:lnTo>
                  <a:lnTo>
                    <a:pt x="638" y="132"/>
                  </a:lnTo>
                  <a:lnTo>
                    <a:pt x="641" y="137"/>
                  </a:lnTo>
                  <a:lnTo>
                    <a:pt x="643" y="142"/>
                  </a:lnTo>
                  <a:lnTo>
                    <a:pt x="640" y="144"/>
                  </a:lnTo>
                  <a:lnTo>
                    <a:pt x="638" y="147"/>
                  </a:lnTo>
                  <a:lnTo>
                    <a:pt x="640" y="149"/>
                  </a:lnTo>
                  <a:lnTo>
                    <a:pt x="643" y="149"/>
                  </a:lnTo>
                  <a:lnTo>
                    <a:pt x="643" y="150"/>
                  </a:lnTo>
                  <a:lnTo>
                    <a:pt x="640" y="152"/>
                  </a:lnTo>
                  <a:lnTo>
                    <a:pt x="638" y="154"/>
                  </a:lnTo>
                  <a:lnTo>
                    <a:pt x="640" y="157"/>
                  </a:lnTo>
                  <a:lnTo>
                    <a:pt x="638" y="158"/>
                  </a:lnTo>
                  <a:lnTo>
                    <a:pt x="633" y="163"/>
                  </a:lnTo>
                  <a:lnTo>
                    <a:pt x="622" y="172"/>
                  </a:lnTo>
                  <a:lnTo>
                    <a:pt x="628" y="176"/>
                  </a:lnTo>
                  <a:lnTo>
                    <a:pt x="622" y="181"/>
                  </a:lnTo>
                  <a:lnTo>
                    <a:pt x="615" y="185"/>
                  </a:lnTo>
                  <a:lnTo>
                    <a:pt x="607" y="186"/>
                  </a:lnTo>
                  <a:lnTo>
                    <a:pt x="602" y="189"/>
                  </a:lnTo>
                  <a:lnTo>
                    <a:pt x="599" y="198"/>
                  </a:lnTo>
                  <a:lnTo>
                    <a:pt x="605" y="201"/>
                  </a:lnTo>
                  <a:lnTo>
                    <a:pt x="609" y="203"/>
                  </a:lnTo>
                  <a:lnTo>
                    <a:pt x="613" y="214"/>
                  </a:lnTo>
                  <a:lnTo>
                    <a:pt x="612" y="234"/>
                  </a:lnTo>
                  <a:lnTo>
                    <a:pt x="605" y="234"/>
                  </a:lnTo>
                  <a:lnTo>
                    <a:pt x="600" y="237"/>
                  </a:lnTo>
                  <a:lnTo>
                    <a:pt x="592" y="242"/>
                  </a:lnTo>
                  <a:lnTo>
                    <a:pt x="586" y="245"/>
                  </a:lnTo>
                  <a:lnTo>
                    <a:pt x="579" y="248"/>
                  </a:lnTo>
                  <a:lnTo>
                    <a:pt x="573" y="255"/>
                  </a:lnTo>
                  <a:lnTo>
                    <a:pt x="569" y="260"/>
                  </a:lnTo>
                  <a:lnTo>
                    <a:pt x="564" y="261"/>
                  </a:lnTo>
                  <a:lnTo>
                    <a:pt x="555" y="263"/>
                  </a:lnTo>
                  <a:lnTo>
                    <a:pt x="548" y="266"/>
                  </a:lnTo>
                  <a:lnTo>
                    <a:pt x="538" y="268"/>
                  </a:lnTo>
                  <a:lnTo>
                    <a:pt x="543" y="271"/>
                  </a:lnTo>
                  <a:lnTo>
                    <a:pt x="543" y="294"/>
                  </a:lnTo>
                  <a:lnTo>
                    <a:pt x="527" y="292"/>
                  </a:lnTo>
                  <a:lnTo>
                    <a:pt x="498" y="289"/>
                  </a:lnTo>
                  <a:lnTo>
                    <a:pt x="502" y="294"/>
                  </a:lnTo>
                  <a:lnTo>
                    <a:pt x="502" y="296"/>
                  </a:lnTo>
                  <a:lnTo>
                    <a:pt x="499" y="300"/>
                  </a:lnTo>
                  <a:lnTo>
                    <a:pt x="507" y="305"/>
                  </a:lnTo>
                  <a:lnTo>
                    <a:pt x="511" y="307"/>
                  </a:lnTo>
                  <a:lnTo>
                    <a:pt x="511" y="315"/>
                  </a:lnTo>
                  <a:lnTo>
                    <a:pt x="504" y="315"/>
                  </a:lnTo>
                  <a:lnTo>
                    <a:pt x="502" y="318"/>
                  </a:lnTo>
                  <a:lnTo>
                    <a:pt x="507" y="322"/>
                  </a:lnTo>
                  <a:lnTo>
                    <a:pt x="514" y="320"/>
                  </a:lnTo>
                  <a:lnTo>
                    <a:pt x="520" y="314"/>
                  </a:lnTo>
                  <a:lnTo>
                    <a:pt x="538" y="314"/>
                  </a:lnTo>
                  <a:lnTo>
                    <a:pt x="540" y="317"/>
                  </a:lnTo>
                  <a:lnTo>
                    <a:pt x="545" y="320"/>
                  </a:lnTo>
                  <a:lnTo>
                    <a:pt x="551" y="318"/>
                  </a:lnTo>
                  <a:lnTo>
                    <a:pt x="560" y="322"/>
                  </a:lnTo>
                  <a:lnTo>
                    <a:pt x="550" y="327"/>
                  </a:lnTo>
                  <a:lnTo>
                    <a:pt x="555" y="330"/>
                  </a:lnTo>
                  <a:lnTo>
                    <a:pt x="551" y="335"/>
                  </a:lnTo>
                  <a:lnTo>
                    <a:pt x="550" y="341"/>
                  </a:lnTo>
                  <a:lnTo>
                    <a:pt x="545" y="343"/>
                  </a:lnTo>
                  <a:lnTo>
                    <a:pt x="535" y="345"/>
                  </a:lnTo>
                  <a:lnTo>
                    <a:pt x="527" y="346"/>
                  </a:lnTo>
                  <a:lnTo>
                    <a:pt x="519" y="349"/>
                  </a:lnTo>
                  <a:lnTo>
                    <a:pt x="516" y="353"/>
                  </a:lnTo>
                  <a:lnTo>
                    <a:pt x="511" y="356"/>
                  </a:lnTo>
                  <a:lnTo>
                    <a:pt x="498" y="353"/>
                  </a:lnTo>
                  <a:lnTo>
                    <a:pt x="488" y="348"/>
                  </a:lnTo>
                  <a:lnTo>
                    <a:pt x="468" y="349"/>
                  </a:lnTo>
                  <a:lnTo>
                    <a:pt x="455" y="354"/>
                  </a:lnTo>
                  <a:lnTo>
                    <a:pt x="452" y="361"/>
                  </a:lnTo>
                  <a:lnTo>
                    <a:pt x="460" y="362"/>
                  </a:lnTo>
                  <a:lnTo>
                    <a:pt x="465" y="364"/>
                  </a:lnTo>
                  <a:lnTo>
                    <a:pt x="454" y="376"/>
                  </a:lnTo>
                  <a:lnTo>
                    <a:pt x="449" y="376"/>
                  </a:lnTo>
                  <a:lnTo>
                    <a:pt x="432" y="382"/>
                  </a:lnTo>
                  <a:lnTo>
                    <a:pt x="426" y="389"/>
                  </a:lnTo>
                  <a:lnTo>
                    <a:pt x="422" y="394"/>
                  </a:lnTo>
                  <a:lnTo>
                    <a:pt x="426" y="400"/>
                  </a:lnTo>
                  <a:lnTo>
                    <a:pt x="416" y="411"/>
                  </a:lnTo>
                  <a:lnTo>
                    <a:pt x="408" y="416"/>
                  </a:lnTo>
                  <a:lnTo>
                    <a:pt x="405" y="423"/>
                  </a:lnTo>
                  <a:lnTo>
                    <a:pt x="400" y="426"/>
                  </a:lnTo>
                  <a:lnTo>
                    <a:pt x="391" y="434"/>
                  </a:lnTo>
                  <a:lnTo>
                    <a:pt x="388" y="433"/>
                  </a:lnTo>
                  <a:lnTo>
                    <a:pt x="383" y="433"/>
                  </a:lnTo>
                  <a:lnTo>
                    <a:pt x="374" y="438"/>
                  </a:lnTo>
                  <a:lnTo>
                    <a:pt x="370" y="438"/>
                  </a:lnTo>
                  <a:lnTo>
                    <a:pt x="343" y="429"/>
                  </a:lnTo>
                  <a:lnTo>
                    <a:pt x="331" y="431"/>
                  </a:lnTo>
                  <a:lnTo>
                    <a:pt x="321" y="426"/>
                  </a:lnTo>
                  <a:lnTo>
                    <a:pt x="307" y="423"/>
                  </a:lnTo>
                  <a:lnTo>
                    <a:pt x="295" y="429"/>
                  </a:lnTo>
                  <a:lnTo>
                    <a:pt x="287" y="426"/>
                  </a:lnTo>
                  <a:lnTo>
                    <a:pt x="285" y="423"/>
                  </a:lnTo>
                  <a:lnTo>
                    <a:pt x="290" y="418"/>
                  </a:lnTo>
                  <a:lnTo>
                    <a:pt x="316" y="394"/>
                  </a:lnTo>
                  <a:lnTo>
                    <a:pt x="325" y="392"/>
                  </a:lnTo>
                  <a:lnTo>
                    <a:pt x="333" y="392"/>
                  </a:lnTo>
                  <a:lnTo>
                    <a:pt x="338" y="392"/>
                  </a:lnTo>
                  <a:lnTo>
                    <a:pt x="346" y="387"/>
                  </a:lnTo>
                  <a:lnTo>
                    <a:pt x="354" y="382"/>
                  </a:lnTo>
                  <a:lnTo>
                    <a:pt x="359" y="379"/>
                  </a:lnTo>
                  <a:lnTo>
                    <a:pt x="369" y="376"/>
                  </a:lnTo>
                  <a:lnTo>
                    <a:pt x="365" y="369"/>
                  </a:lnTo>
                  <a:lnTo>
                    <a:pt x="364" y="364"/>
                  </a:lnTo>
                  <a:lnTo>
                    <a:pt x="374" y="361"/>
                  </a:lnTo>
                  <a:lnTo>
                    <a:pt x="380" y="358"/>
                  </a:lnTo>
                  <a:lnTo>
                    <a:pt x="385" y="354"/>
                  </a:lnTo>
                  <a:lnTo>
                    <a:pt x="390" y="351"/>
                  </a:lnTo>
                  <a:lnTo>
                    <a:pt x="393" y="348"/>
                  </a:lnTo>
                  <a:lnTo>
                    <a:pt x="365" y="343"/>
                  </a:lnTo>
                  <a:lnTo>
                    <a:pt x="369" y="338"/>
                  </a:lnTo>
                  <a:lnTo>
                    <a:pt x="374" y="336"/>
                  </a:lnTo>
                  <a:lnTo>
                    <a:pt x="374" y="335"/>
                  </a:lnTo>
                  <a:lnTo>
                    <a:pt x="362" y="335"/>
                  </a:lnTo>
                  <a:lnTo>
                    <a:pt x="357" y="338"/>
                  </a:lnTo>
                  <a:lnTo>
                    <a:pt x="347" y="340"/>
                  </a:lnTo>
                  <a:lnTo>
                    <a:pt x="346" y="336"/>
                  </a:lnTo>
                  <a:lnTo>
                    <a:pt x="320" y="333"/>
                  </a:lnTo>
                  <a:lnTo>
                    <a:pt x="281" y="328"/>
                  </a:lnTo>
                  <a:lnTo>
                    <a:pt x="254" y="330"/>
                  </a:lnTo>
                  <a:lnTo>
                    <a:pt x="228" y="333"/>
                  </a:lnTo>
                  <a:lnTo>
                    <a:pt x="202" y="328"/>
                  </a:lnTo>
                  <a:lnTo>
                    <a:pt x="192" y="327"/>
                  </a:lnTo>
                  <a:lnTo>
                    <a:pt x="192" y="335"/>
                  </a:lnTo>
                  <a:lnTo>
                    <a:pt x="183" y="338"/>
                  </a:lnTo>
                  <a:lnTo>
                    <a:pt x="165" y="336"/>
                  </a:lnTo>
                  <a:lnTo>
                    <a:pt x="160" y="336"/>
                  </a:lnTo>
                  <a:lnTo>
                    <a:pt x="155" y="338"/>
                  </a:lnTo>
                  <a:lnTo>
                    <a:pt x="152" y="341"/>
                  </a:lnTo>
                  <a:lnTo>
                    <a:pt x="148" y="345"/>
                  </a:lnTo>
                  <a:lnTo>
                    <a:pt x="143" y="345"/>
                  </a:lnTo>
                  <a:lnTo>
                    <a:pt x="135" y="345"/>
                  </a:lnTo>
                  <a:lnTo>
                    <a:pt x="132" y="340"/>
                  </a:lnTo>
                  <a:lnTo>
                    <a:pt x="127" y="340"/>
                  </a:lnTo>
                  <a:lnTo>
                    <a:pt x="124" y="338"/>
                  </a:lnTo>
                  <a:lnTo>
                    <a:pt x="121" y="338"/>
                  </a:lnTo>
                  <a:lnTo>
                    <a:pt x="116" y="343"/>
                  </a:lnTo>
                  <a:lnTo>
                    <a:pt x="117" y="345"/>
                  </a:lnTo>
                  <a:lnTo>
                    <a:pt x="108" y="345"/>
                  </a:lnTo>
                  <a:lnTo>
                    <a:pt x="86" y="356"/>
                  </a:lnTo>
                  <a:lnTo>
                    <a:pt x="83" y="358"/>
                  </a:lnTo>
                  <a:lnTo>
                    <a:pt x="70" y="353"/>
                  </a:lnTo>
                  <a:lnTo>
                    <a:pt x="62" y="349"/>
                  </a:lnTo>
                  <a:lnTo>
                    <a:pt x="50" y="346"/>
                  </a:lnTo>
                  <a:lnTo>
                    <a:pt x="36" y="343"/>
                  </a:lnTo>
                  <a:lnTo>
                    <a:pt x="39" y="336"/>
                  </a:lnTo>
                  <a:lnTo>
                    <a:pt x="28" y="336"/>
                  </a:lnTo>
                  <a:lnTo>
                    <a:pt x="24" y="341"/>
                  </a:lnTo>
                  <a:lnTo>
                    <a:pt x="0" y="341"/>
                  </a:lnTo>
                  <a:lnTo>
                    <a:pt x="3" y="331"/>
                  </a:lnTo>
                  <a:lnTo>
                    <a:pt x="10" y="325"/>
                  </a:lnTo>
                  <a:lnTo>
                    <a:pt x="13" y="310"/>
                  </a:lnTo>
                  <a:lnTo>
                    <a:pt x="36" y="307"/>
                  </a:lnTo>
                  <a:lnTo>
                    <a:pt x="36" y="297"/>
                  </a:lnTo>
                  <a:lnTo>
                    <a:pt x="67" y="291"/>
                  </a:lnTo>
                  <a:lnTo>
                    <a:pt x="68" y="278"/>
                  </a:lnTo>
                  <a:lnTo>
                    <a:pt x="57" y="273"/>
                  </a:lnTo>
                  <a:lnTo>
                    <a:pt x="63" y="252"/>
                  </a:lnTo>
                  <a:lnTo>
                    <a:pt x="117" y="255"/>
                  </a:lnTo>
                  <a:lnTo>
                    <a:pt x="134" y="253"/>
                  </a:lnTo>
                  <a:lnTo>
                    <a:pt x="143" y="250"/>
                  </a:lnTo>
                  <a:lnTo>
                    <a:pt x="155" y="235"/>
                  </a:lnTo>
                  <a:lnTo>
                    <a:pt x="155" y="232"/>
                  </a:lnTo>
                  <a:lnTo>
                    <a:pt x="147" y="229"/>
                  </a:lnTo>
                  <a:lnTo>
                    <a:pt x="125" y="225"/>
                  </a:lnTo>
                  <a:lnTo>
                    <a:pt x="129" y="206"/>
                  </a:lnTo>
                  <a:lnTo>
                    <a:pt x="145" y="198"/>
                  </a:lnTo>
                  <a:lnTo>
                    <a:pt x="160" y="188"/>
                  </a:lnTo>
                  <a:lnTo>
                    <a:pt x="166" y="185"/>
                  </a:lnTo>
                  <a:lnTo>
                    <a:pt x="196" y="181"/>
                  </a:lnTo>
                  <a:lnTo>
                    <a:pt x="240" y="191"/>
                  </a:lnTo>
                  <a:lnTo>
                    <a:pt x="269" y="191"/>
                  </a:lnTo>
                  <a:lnTo>
                    <a:pt x="294" y="185"/>
                  </a:lnTo>
                  <a:lnTo>
                    <a:pt x="312" y="167"/>
                  </a:lnTo>
                  <a:lnTo>
                    <a:pt x="334" y="165"/>
                  </a:lnTo>
                  <a:lnTo>
                    <a:pt x="347" y="165"/>
                  </a:lnTo>
                  <a:lnTo>
                    <a:pt x="374" y="167"/>
                  </a:lnTo>
                  <a:lnTo>
                    <a:pt x="390" y="163"/>
                  </a:lnTo>
                  <a:lnTo>
                    <a:pt x="393" y="154"/>
                  </a:lnTo>
                  <a:lnTo>
                    <a:pt x="383" y="144"/>
                  </a:lnTo>
                  <a:lnTo>
                    <a:pt x="369" y="139"/>
                  </a:lnTo>
                  <a:lnTo>
                    <a:pt x="367" y="129"/>
                  </a:lnTo>
                  <a:lnTo>
                    <a:pt x="372" y="113"/>
                  </a:lnTo>
                  <a:lnTo>
                    <a:pt x="382" y="105"/>
                  </a:lnTo>
                  <a:lnTo>
                    <a:pt x="390" y="9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89" name="Freeform 5"/>
            <p:cNvSpPr>
              <a:spLocks/>
            </p:cNvSpPr>
            <p:nvPr/>
          </p:nvSpPr>
          <p:spPr bwMode="auto">
            <a:xfrm>
              <a:off x="4562" y="2460"/>
              <a:ext cx="420" cy="235"/>
            </a:xfrm>
            <a:custGeom>
              <a:avLst/>
              <a:gdLst>
                <a:gd name="T0" fmla="*/ 414 w 421"/>
                <a:gd name="T1" fmla="*/ 2 h 237"/>
                <a:gd name="T2" fmla="*/ 416 w 421"/>
                <a:gd name="T3" fmla="*/ 38 h 237"/>
                <a:gd name="T4" fmla="*/ 416 w 421"/>
                <a:gd name="T5" fmla="*/ 59 h 237"/>
                <a:gd name="T6" fmla="*/ 414 w 421"/>
                <a:gd name="T7" fmla="*/ 83 h 237"/>
                <a:gd name="T8" fmla="*/ 401 w 421"/>
                <a:gd name="T9" fmla="*/ 93 h 237"/>
                <a:gd name="T10" fmla="*/ 388 w 421"/>
                <a:gd name="T11" fmla="*/ 98 h 237"/>
                <a:gd name="T12" fmla="*/ 388 w 421"/>
                <a:gd name="T13" fmla="*/ 106 h 237"/>
                <a:gd name="T14" fmla="*/ 383 w 421"/>
                <a:gd name="T15" fmla="*/ 119 h 237"/>
                <a:gd name="T16" fmla="*/ 368 w 421"/>
                <a:gd name="T17" fmla="*/ 127 h 237"/>
                <a:gd name="T18" fmla="*/ 359 w 421"/>
                <a:gd name="T19" fmla="*/ 135 h 237"/>
                <a:gd name="T20" fmla="*/ 349 w 421"/>
                <a:gd name="T21" fmla="*/ 140 h 237"/>
                <a:gd name="T22" fmla="*/ 337 w 421"/>
                <a:gd name="T23" fmla="*/ 142 h 237"/>
                <a:gd name="T24" fmla="*/ 333 w 421"/>
                <a:gd name="T25" fmla="*/ 147 h 237"/>
                <a:gd name="T26" fmla="*/ 326 w 421"/>
                <a:gd name="T27" fmla="*/ 155 h 237"/>
                <a:gd name="T28" fmla="*/ 311 w 421"/>
                <a:gd name="T29" fmla="*/ 160 h 237"/>
                <a:gd name="T30" fmla="*/ 313 w 421"/>
                <a:gd name="T31" fmla="*/ 165 h 237"/>
                <a:gd name="T32" fmla="*/ 308 w 421"/>
                <a:gd name="T33" fmla="*/ 173 h 237"/>
                <a:gd name="T34" fmla="*/ 298 w 421"/>
                <a:gd name="T35" fmla="*/ 175 h 237"/>
                <a:gd name="T36" fmla="*/ 280 w 421"/>
                <a:gd name="T37" fmla="*/ 175 h 237"/>
                <a:gd name="T38" fmla="*/ 284 w 421"/>
                <a:gd name="T39" fmla="*/ 181 h 237"/>
                <a:gd name="T40" fmla="*/ 284 w 421"/>
                <a:gd name="T41" fmla="*/ 193 h 237"/>
                <a:gd name="T42" fmla="*/ 277 w 421"/>
                <a:gd name="T43" fmla="*/ 202 h 237"/>
                <a:gd name="T44" fmla="*/ 279 w 421"/>
                <a:gd name="T45" fmla="*/ 212 h 237"/>
                <a:gd name="T46" fmla="*/ 264 w 421"/>
                <a:gd name="T47" fmla="*/ 215 h 237"/>
                <a:gd name="T48" fmla="*/ 244 w 421"/>
                <a:gd name="T49" fmla="*/ 219 h 237"/>
                <a:gd name="T50" fmla="*/ 205 w 421"/>
                <a:gd name="T51" fmla="*/ 237 h 237"/>
                <a:gd name="T52" fmla="*/ 179 w 421"/>
                <a:gd name="T53" fmla="*/ 224 h 237"/>
                <a:gd name="T54" fmla="*/ 140 w 421"/>
                <a:gd name="T55" fmla="*/ 217 h 237"/>
                <a:gd name="T56" fmla="*/ 119 w 421"/>
                <a:gd name="T57" fmla="*/ 204 h 237"/>
                <a:gd name="T58" fmla="*/ 94 w 421"/>
                <a:gd name="T59" fmla="*/ 197 h 237"/>
                <a:gd name="T60" fmla="*/ 70 w 421"/>
                <a:gd name="T61" fmla="*/ 184 h 237"/>
                <a:gd name="T62" fmla="*/ 80 w 421"/>
                <a:gd name="T63" fmla="*/ 162 h 237"/>
                <a:gd name="T64" fmla="*/ 68 w 421"/>
                <a:gd name="T65" fmla="*/ 152 h 237"/>
                <a:gd name="T66" fmla="*/ 58 w 421"/>
                <a:gd name="T67" fmla="*/ 142 h 237"/>
                <a:gd name="T68" fmla="*/ 39 w 421"/>
                <a:gd name="T69" fmla="*/ 131 h 237"/>
                <a:gd name="T70" fmla="*/ 29 w 421"/>
                <a:gd name="T71" fmla="*/ 121 h 237"/>
                <a:gd name="T72" fmla="*/ 37 w 421"/>
                <a:gd name="T73" fmla="*/ 111 h 237"/>
                <a:gd name="T74" fmla="*/ 45 w 421"/>
                <a:gd name="T75" fmla="*/ 101 h 237"/>
                <a:gd name="T76" fmla="*/ 32 w 421"/>
                <a:gd name="T77" fmla="*/ 98 h 237"/>
                <a:gd name="T78" fmla="*/ 26 w 421"/>
                <a:gd name="T79" fmla="*/ 95 h 237"/>
                <a:gd name="T80" fmla="*/ 4 w 421"/>
                <a:gd name="T81" fmla="*/ 100 h 237"/>
                <a:gd name="T82" fmla="*/ 9 w 421"/>
                <a:gd name="T83" fmla="*/ 90 h 237"/>
                <a:gd name="T84" fmla="*/ 27 w 421"/>
                <a:gd name="T85" fmla="*/ 90 h 237"/>
                <a:gd name="T86" fmla="*/ 42 w 421"/>
                <a:gd name="T87" fmla="*/ 85 h 237"/>
                <a:gd name="T88" fmla="*/ 68 w 421"/>
                <a:gd name="T89" fmla="*/ 82 h 237"/>
                <a:gd name="T90" fmla="*/ 65 w 421"/>
                <a:gd name="T91" fmla="*/ 73 h 237"/>
                <a:gd name="T92" fmla="*/ 66 w 421"/>
                <a:gd name="T93" fmla="*/ 65 h 237"/>
                <a:gd name="T94" fmla="*/ 78 w 421"/>
                <a:gd name="T95" fmla="*/ 57 h 237"/>
                <a:gd name="T96" fmla="*/ 177 w 421"/>
                <a:gd name="T97" fmla="*/ 62 h 237"/>
                <a:gd name="T98" fmla="*/ 269 w 421"/>
                <a:gd name="T99" fmla="*/ 39 h 237"/>
                <a:gd name="T100" fmla="*/ 269 w 421"/>
                <a:gd name="T101" fmla="*/ 21 h 237"/>
                <a:gd name="T102" fmla="*/ 300 w 421"/>
                <a:gd name="T103" fmla="*/ 23 h 237"/>
                <a:gd name="T104" fmla="*/ 398 w 421"/>
                <a:gd name="T105" fmla="*/ 0 h 23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21"/>
                <a:gd name="T160" fmla="*/ 0 h 237"/>
                <a:gd name="T161" fmla="*/ 421 w 421"/>
                <a:gd name="T162" fmla="*/ 237 h 23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21" h="237">
                  <a:moveTo>
                    <a:pt x="398" y="0"/>
                  </a:moveTo>
                  <a:lnTo>
                    <a:pt x="398" y="0"/>
                  </a:lnTo>
                  <a:lnTo>
                    <a:pt x="414" y="2"/>
                  </a:lnTo>
                  <a:lnTo>
                    <a:pt x="412" y="8"/>
                  </a:lnTo>
                  <a:lnTo>
                    <a:pt x="411" y="18"/>
                  </a:lnTo>
                  <a:lnTo>
                    <a:pt x="416" y="38"/>
                  </a:lnTo>
                  <a:lnTo>
                    <a:pt x="421" y="47"/>
                  </a:lnTo>
                  <a:lnTo>
                    <a:pt x="416" y="52"/>
                  </a:lnTo>
                  <a:lnTo>
                    <a:pt x="416" y="59"/>
                  </a:lnTo>
                  <a:lnTo>
                    <a:pt x="417" y="77"/>
                  </a:lnTo>
                  <a:lnTo>
                    <a:pt x="416" y="80"/>
                  </a:lnTo>
                  <a:lnTo>
                    <a:pt x="414" y="83"/>
                  </a:lnTo>
                  <a:lnTo>
                    <a:pt x="409" y="85"/>
                  </a:lnTo>
                  <a:lnTo>
                    <a:pt x="404" y="90"/>
                  </a:lnTo>
                  <a:lnTo>
                    <a:pt x="401" y="93"/>
                  </a:lnTo>
                  <a:lnTo>
                    <a:pt x="395" y="93"/>
                  </a:lnTo>
                  <a:lnTo>
                    <a:pt x="391" y="95"/>
                  </a:lnTo>
                  <a:lnTo>
                    <a:pt x="388" y="98"/>
                  </a:lnTo>
                  <a:lnTo>
                    <a:pt x="385" y="101"/>
                  </a:lnTo>
                  <a:lnTo>
                    <a:pt x="385" y="103"/>
                  </a:lnTo>
                  <a:lnTo>
                    <a:pt x="388" y="106"/>
                  </a:lnTo>
                  <a:lnTo>
                    <a:pt x="388" y="108"/>
                  </a:lnTo>
                  <a:lnTo>
                    <a:pt x="383" y="111"/>
                  </a:lnTo>
                  <a:lnTo>
                    <a:pt x="383" y="119"/>
                  </a:lnTo>
                  <a:lnTo>
                    <a:pt x="380" y="122"/>
                  </a:lnTo>
                  <a:lnTo>
                    <a:pt x="377" y="124"/>
                  </a:lnTo>
                  <a:lnTo>
                    <a:pt x="368" y="127"/>
                  </a:lnTo>
                  <a:lnTo>
                    <a:pt x="364" y="129"/>
                  </a:lnTo>
                  <a:lnTo>
                    <a:pt x="360" y="132"/>
                  </a:lnTo>
                  <a:lnTo>
                    <a:pt x="359" y="135"/>
                  </a:lnTo>
                  <a:lnTo>
                    <a:pt x="357" y="135"/>
                  </a:lnTo>
                  <a:lnTo>
                    <a:pt x="355" y="137"/>
                  </a:lnTo>
                  <a:lnTo>
                    <a:pt x="349" y="140"/>
                  </a:lnTo>
                  <a:lnTo>
                    <a:pt x="342" y="140"/>
                  </a:lnTo>
                  <a:lnTo>
                    <a:pt x="337" y="142"/>
                  </a:lnTo>
                  <a:lnTo>
                    <a:pt x="337" y="144"/>
                  </a:lnTo>
                  <a:lnTo>
                    <a:pt x="334" y="147"/>
                  </a:lnTo>
                  <a:lnTo>
                    <a:pt x="333" y="147"/>
                  </a:lnTo>
                  <a:lnTo>
                    <a:pt x="329" y="150"/>
                  </a:lnTo>
                  <a:lnTo>
                    <a:pt x="328" y="153"/>
                  </a:lnTo>
                  <a:lnTo>
                    <a:pt x="326" y="155"/>
                  </a:lnTo>
                  <a:lnTo>
                    <a:pt x="321" y="158"/>
                  </a:lnTo>
                  <a:lnTo>
                    <a:pt x="318" y="160"/>
                  </a:lnTo>
                  <a:lnTo>
                    <a:pt x="311" y="160"/>
                  </a:lnTo>
                  <a:lnTo>
                    <a:pt x="310" y="162"/>
                  </a:lnTo>
                  <a:lnTo>
                    <a:pt x="313" y="165"/>
                  </a:lnTo>
                  <a:lnTo>
                    <a:pt x="313" y="168"/>
                  </a:lnTo>
                  <a:lnTo>
                    <a:pt x="311" y="171"/>
                  </a:lnTo>
                  <a:lnTo>
                    <a:pt x="308" y="173"/>
                  </a:lnTo>
                  <a:lnTo>
                    <a:pt x="305" y="175"/>
                  </a:lnTo>
                  <a:lnTo>
                    <a:pt x="303" y="175"/>
                  </a:lnTo>
                  <a:lnTo>
                    <a:pt x="298" y="175"/>
                  </a:lnTo>
                  <a:lnTo>
                    <a:pt x="287" y="171"/>
                  </a:lnTo>
                  <a:lnTo>
                    <a:pt x="282" y="173"/>
                  </a:lnTo>
                  <a:lnTo>
                    <a:pt x="280" y="175"/>
                  </a:lnTo>
                  <a:lnTo>
                    <a:pt x="280" y="176"/>
                  </a:lnTo>
                  <a:lnTo>
                    <a:pt x="284" y="180"/>
                  </a:lnTo>
                  <a:lnTo>
                    <a:pt x="284" y="181"/>
                  </a:lnTo>
                  <a:lnTo>
                    <a:pt x="282" y="186"/>
                  </a:lnTo>
                  <a:lnTo>
                    <a:pt x="284" y="193"/>
                  </a:lnTo>
                  <a:lnTo>
                    <a:pt x="282" y="197"/>
                  </a:lnTo>
                  <a:lnTo>
                    <a:pt x="277" y="199"/>
                  </a:lnTo>
                  <a:lnTo>
                    <a:pt x="277" y="202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79" y="212"/>
                  </a:lnTo>
                  <a:lnTo>
                    <a:pt x="266" y="212"/>
                  </a:lnTo>
                  <a:lnTo>
                    <a:pt x="264" y="215"/>
                  </a:lnTo>
                  <a:lnTo>
                    <a:pt x="254" y="215"/>
                  </a:lnTo>
                  <a:lnTo>
                    <a:pt x="249" y="217"/>
                  </a:lnTo>
                  <a:lnTo>
                    <a:pt x="244" y="219"/>
                  </a:lnTo>
                  <a:lnTo>
                    <a:pt x="243" y="222"/>
                  </a:lnTo>
                  <a:lnTo>
                    <a:pt x="243" y="230"/>
                  </a:lnTo>
                  <a:lnTo>
                    <a:pt x="205" y="237"/>
                  </a:lnTo>
                  <a:lnTo>
                    <a:pt x="204" y="227"/>
                  </a:lnTo>
                  <a:lnTo>
                    <a:pt x="189" y="227"/>
                  </a:lnTo>
                  <a:lnTo>
                    <a:pt x="179" y="224"/>
                  </a:lnTo>
                  <a:lnTo>
                    <a:pt x="169" y="220"/>
                  </a:lnTo>
                  <a:lnTo>
                    <a:pt x="158" y="220"/>
                  </a:lnTo>
                  <a:lnTo>
                    <a:pt x="140" y="217"/>
                  </a:lnTo>
                  <a:lnTo>
                    <a:pt x="133" y="215"/>
                  </a:lnTo>
                  <a:lnTo>
                    <a:pt x="130" y="206"/>
                  </a:lnTo>
                  <a:lnTo>
                    <a:pt x="119" y="204"/>
                  </a:lnTo>
                  <a:lnTo>
                    <a:pt x="107" y="202"/>
                  </a:lnTo>
                  <a:lnTo>
                    <a:pt x="104" y="199"/>
                  </a:lnTo>
                  <a:lnTo>
                    <a:pt x="94" y="197"/>
                  </a:lnTo>
                  <a:lnTo>
                    <a:pt x="86" y="196"/>
                  </a:lnTo>
                  <a:lnTo>
                    <a:pt x="73" y="189"/>
                  </a:lnTo>
                  <a:lnTo>
                    <a:pt x="70" y="184"/>
                  </a:lnTo>
                  <a:lnTo>
                    <a:pt x="73" y="173"/>
                  </a:lnTo>
                  <a:lnTo>
                    <a:pt x="81" y="173"/>
                  </a:lnTo>
                  <a:lnTo>
                    <a:pt x="80" y="162"/>
                  </a:lnTo>
                  <a:lnTo>
                    <a:pt x="76" y="160"/>
                  </a:lnTo>
                  <a:lnTo>
                    <a:pt x="71" y="155"/>
                  </a:lnTo>
                  <a:lnTo>
                    <a:pt x="68" y="152"/>
                  </a:lnTo>
                  <a:lnTo>
                    <a:pt x="66" y="147"/>
                  </a:lnTo>
                  <a:lnTo>
                    <a:pt x="65" y="144"/>
                  </a:lnTo>
                  <a:lnTo>
                    <a:pt x="58" y="142"/>
                  </a:lnTo>
                  <a:lnTo>
                    <a:pt x="57" y="134"/>
                  </a:lnTo>
                  <a:lnTo>
                    <a:pt x="45" y="129"/>
                  </a:lnTo>
                  <a:lnTo>
                    <a:pt x="39" y="131"/>
                  </a:lnTo>
                  <a:lnTo>
                    <a:pt x="34" y="127"/>
                  </a:lnTo>
                  <a:lnTo>
                    <a:pt x="35" y="122"/>
                  </a:lnTo>
                  <a:lnTo>
                    <a:pt x="29" y="121"/>
                  </a:lnTo>
                  <a:lnTo>
                    <a:pt x="31" y="119"/>
                  </a:lnTo>
                  <a:lnTo>
                    <a:pt x="35" y="114"/>
                  </a:lnTo>
                  <a:lnTo>
                    <a:pt x="37" y="111"/>
                  </a:lnTo>
                  <a:lnTo>
                    <a:pt x="39" y="109"/>
                  </a:lnTo>
                  <a:lnTo>
                    <a:pt x="49" y="106"/>
                  </a:lnTo>
                  <a:lnTo>
                    <a:pt x="45" y="101"/>
                  </a:lnTo>
                  <a:lnTo>
                    <a:pt x="32" y="104"/>
                  </a:lnTo>
                  <a:lnTo>
                    <a:pt x="29" y="100"/>
                  </a:lnTo>
                  <a:lnTo>
                    <a:pt x="32" y="98"/>
                  </a:lnTo>
                  <a:lnTo>
                    <a:pt x="34" y="96"/>
                  </a:lnTo>
                  <a:lnTo>
                    <a:pt x="29" y="95"/>
                  </a:lnTo>
                  <a:lnTo>
                    <a:pt x="26" y="95"/>
                  </a:lnTo>
                  <a:lnTo>
                    <a:pt x="21" y="96"/>
                  </a:lnTo>
                  <a:lnTo>
                    <a:pt x="14" y="98"/>
                  </a:lnTo>
                  <a:lnTo>
                    <a:pt x="4" y="100"/>
                  </a:lnTo>
                  <a:lnTo>
                    <a:pt x="0" y="96"/>
                  </a:lnTo>
                  <a:lnTo>
                    <a:pt x="4" y="93"/>
                  </a:lnTo>
                  <a:lnTo>
                    <a:pt x="9" y="90"/>
                  </a:lnTo>
                  <a:lnTo>
                    <a:pt x="14" y="90"/>
                  </a:lnTo>
                  <a:lnTo>
                    <a:pt x="21" y="90"/>
                  </a:lnTo>
                  <a:lnTo>
                    <a:pt x="27" y="90"/>
                  </a:lnTo>
                  <a:lnTo>
                    <a:pt x="32" y="90"/>
                  </a:lnTo>
                  <a:lnTo>
                    <a:pt x="37" y="86"/>
                  </a:lnTo>
                  <a:lnTo>
                    <a:pt x="42" y="85"/>
                  </a:lnTo>
                  <a:lnTo>
                    <a:pt x="53" y="82"/>
                  </a:lnTo>
                  <a:lnTo>
                    <a:pt x="62" y="82"/>
                  </a:lnTo>
                  <a:lnTo>
                    <a:pt x="68" y="82"/>
                  </a:lnTo>
                  <a:lnTo>
                    <a:pt x="70" y="82"/>
                  </a:lnTo>
                  <a:lnTo>
                    <a:pt x="70" y="75"/>
                  </a:lnTo>
                  <a:lnTo>
                    <a:pt x="65" y="73"/>
                  </a:lnTo>
                  <a:lnTo>
                    <a:pt x="63" y="72"/>
                  </a:lnTo>
                  <a:lnTo>
                    <a:pt x="65" y="67"/>
                  </a:lnTo>
                  <a:lnTo>
                    <a:pt x="66" y="65"/>
                  </a:lnTo>
                  <a:lnTo>
                    <a:pt x="73" y="64"/>
                  </a:lnTo>
                  <a:lnTo>
                    <a:pt x="83" y="62"/>
                  </a:lnTo>
                  <a:lnTo>
                    <a:pt x="78" y="57"/>
                  </a:lnTo>
                  <a:lnTo>
                    <a:pt x="125" y="57"/>
                  </a:lnTo>
                  <a:lnTo>
                    <a:pt x="140" y="65"/>
                  </a:lnTo>
                  <a:lnTo>
                    <a:pt x="177" y="62"/>
                  </a:lnTo>
                  <a:lnTo>
                    <a:pt x="186" y="55"/>
                  </a:lnTo>
                  <a:lnTo>
                    <a:pt x="223" y="42"/>
                  </a:lnTo>
                  <a:lnTo>
                    <a:pt x="269" y="39"/>
                  </a:lnTo>
                  <a:lnTo>
                    <a:pt x="279" y="34"/>
                  </a:lnTo>
                  <a:lnTo>
                    <a:pt x="280" y="29"/>
                  </a:lnTo>
                  <a:lnTo>
                    <a:pt x="269" y="21"/>
                  </a:lnTo>
                  <a:lnTo>
                    <a:pt x="274" y="18"/>
                  </a:lnTo>
                  <a:lnTo>
                    <a:pt x="293" y="18"/>
                  </a:lnTo>
                  <a:lnTo>
                    <a:pt x="300" y="23"/>
                  </a:lnTo>
                  <a:lnTo>
                    <a:pt x="329" y="26"/>
                  </a:lnTo>
                  <a:lnTo>
                    <a:pt x="333" y="18"/>
                  </a:lnTo>
                  <a:lnTo>
                    <a:pt x="398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90" name="Freeform 6"/>
            <p:cNvSpPr>
              <a:spLocks/>
            </p:cNvSpPr>
            <p:nvPr/>
          </p:nvSpPr>
          <p:spPr bwMode="auto">
            <a:xfrm>
              <a:off x="4082" y="2557"/>
              <a:ext cx="470" cy="378"/>
            </a:xfrm>
            <a:custGeom>
              <a:avLst/>
              <a:gdLst>
                <a:gd name="T0" fmla="*/ 161 w 470"/>
                <a:gd name="T1" fmla="*/ 32 h 378"/>
                <a:gd name="T2" fmla="*/ 153 w 470"/>
                <a:gd name="T3" fmla="*/ 42 h 378"/>
                <a:gd name="T4" fmla="*/ 156 w 470"/>
                <a:gd name="T5" fmla="*/ 65 h 378"/>
                <a:gd name="T6" fmla="*/ 174 w 470"/>
                <a:gd name="T7" fmla="*/ 76 h 378"/>
                <a:gd name="T8" fmla="*/ 174 w 470"/>
                <a:gd name="T9" fmla="*/ 106 h 378"/>
                <a:gd name="T10" fmla="*/ 215 w 470"/>
                <a:gd name="T11" fmla="*/ 109 h 378"/>
                <a:gd name="T12" fmla="*/ 269 w 470"/>
                <a:gd name="T13" fmla="*/ 79 h 378"/>
                <a:gd name="T14" fmla="*/ 284 w 470"/>
                <a:gd name="T15" fmla="*/ 70 h 378"/>
                <a:gd name="T16" fmla="*/ 312 w 470"/>
                <a:gd name="T17" fmla="*/ 50 h 378"/>
                <a:gd name="T18" fmla="*/ 321 w 470"/>
                <a:gd name="T19" fmla="*/ 60 h 378"/>
                <a:gd name="T20" fmla="*/ 344 w 470"/>
                <a:gd name="T21" fmla="*/ 71 h 378"/>
                <a:gd name="T22" fmla="*/ 372 w 470"/>
                <a:gd name="T23" fmla="*/ 63 h 378"/>
                <a:gd name="T24" fmla="*/ 421 w 470"/>
                <a:gd name="T25" fmla="*/ 45 h 378"/>
                <a:gd name="T26" fmla="*/ 455 w 470"/>
                <a:gd name="T27" fmla="*/ 44 h 378"/>
                <a:gd name="T28" fmla="*/ 452 w 470"/>
                <a:gd name="T29" fmla="*/ 60 h 378"/>
                <a:gd name="T30" fmla="*/ 455 w 470"/>
                <a:gd name="T31" fmla="*/ 75 h 378"/>
                <a:gd name="T32" fmla="*/ 419 w 470"/>
                <a:gd name="T33" fmla="*/ 83 h 378"/>
                <a:gd name="T34" fmla="*/ 391 w 470"/>
                <a:gd name="T35" fmla="*/ 86 h 378"/>
                <a:gd name="T36" fmla="*/ 413 w 470"/>
                <a:gd name="T37" fmla="*/ 88 h 378"/>
                <a:gd name="T38" fmla="*/ 419 w 470"/>
                <a:gd name="T39" fmla="*/ 97 h 378"/>
                <a:gd name="T40" fmla="*/ 422 w 470"/>
                <a:gd name="T41" fmla="*/ 107 h 378"/>
                <a:gd name="T42" fmla="*/ 426 w 470"/>
                <a:gd name="T43" fmla="*/ 124 h 378"/>
                <a:gd name="T44" fmla="*/ 453 w 470"/>
                <a:gd name="T45" fmla="*/ 140 h 378"/>
                <a:gd name="T46" fmla="*/ 468 w 470"/>
                <a:gd name="T47" fmla="*/ 166 h 378"/>
                <a:gd name="T48" fmla="*/ 418 w 470"/>
                <a:gd name="T49" fmla="*/ 164 h 378"/>
                <a:gd name="T50" fmla="*/ 393 w 470"/>
                <a:gd name="T51" fmla="*/ 179 h 378"/>
                <a:gd name="T52" fmla="*/ 382 w 470"/>
                <a:gd name="T53" fmla="*/ 195 h 378"/>
                <a:gd name="T54" fmla="*/ 374 w 470"/>
                <a:gd name="T55" fmla="*/ 207 h 378"/>
                <a:gd name="T56" fmla="*/ 398 w 470"/>
                <a:gd name="T57" fmla="*/ 208 h 378"/>
                <a:gd name="T58" fmla="*/ 406 w 470"/>
                <a:gd name="T59" fmla="*/ 225 h 378"/>
                <a:gd name="T60" fmla="*/ 416 w 470"/>
                <a:gd name="T61" fmla="*/ 231 h 378"/>
                <a:gd name="T62" fmla="*/ 421 w 470"/>
                <a:gd name="T63" fmla="*/ 244 h 378"/>
                <a:gd name="T64" fmla="*/ 440 w 470"/>
                <a:gd name="T65" fmla="*/ 256 h 378"/>
                <a:gd name="T66" fmla="*/ 447 w 470"/>
                <a:gd name="T67" fmla="*/ 266 h 378"/>
                <a:gd name="T68" fmla="*/ 447 w 470"/>
                <a:gd name="T69" fmla="*/ 274 h 378"/>
                <a:gd name="T70" fmla="*/ 434 w 470"/>
                <a:gd name="T71" fmla="*/ 287 h 378"/>
                <a:gd name="T72" fmla="*/ 453 w 470"/>
                <a:gd name="T73" fmla="*/ 306 h 378"/>
                <a:gd name="T74" fmla="*/ 460 w 470"/>
                <a:gd name="T75" fmla="*/ 319 h 378"/>
                <a:gd name="T76" fmla="*/ 449 w 470"/>
                <a:gd name="T77" fmla="*/ 352 h 378"/>
                <a:gd name="T78" fmla="*/ 406 w 470"/>
                <a:gd name="T79" fmla="*/ 321 h 378"/>
                <a:gd name="T80" fmla="*/ 380 w 470"/>
                <a:gd name="T81" fmla="*/ 352 h 378"/>
                <a:gd name="T82" fmla="*/ 333 w 470"/>
                <a:gd name="T83" fmla="*/ 377 h 378"/>
                <a:gd name="T84" fmla="*/ 315 w 470"/>
                <a:gd name="T85" fmla="*/ 362 h 378"/>
                <a:gd name="T86" fmla="*/ 280 w 470"/>
                <a:gd name="T87" fmla="*/ 342 h 378"/>
                <a:gd name="T88" fmla="*/ 228 w 470"/>
                <a:gd name="T89" fmla="*/ 331 h 378"/>
                <a:gd name="T90" fmla="*/ 124 w 470"/>
                <a:gd name="T91" fmla="*/ 321 h 378"/>
                <a:gd name="T92" fmla="*/ 54 w 470"/>
                <a:gd name="T93" fmla="*/ 326 h 378"/>
                <a:gd name="T94" fmla="*/ 0 w 470"/>
                <a:gd name="T95" fmla="*/ 287 h 378"/>
                <a:gd name="T96" fmla="*/ 101 w 470"/>
                <a:gd name="T97" fmla="*/ 210 h 378"/>
                <a:gd name="T98" fmla="*/ 156 w 470"/>
                <a:gd name="T99" fmla="*/ 168 h 378"/>
                <a:gd name="T100" fmla="*/ 90 w 470"/>
                <a:gd name="T101" fmla="*/ 112 h 378"/>
                <a:gd name="T102" fmla="*/ 5 w 470"/>
                <a:gd name="T103" fmla="*/ 97 h 378"/>
                <a:gd name="T104" fmla="*/ 5 w 470"/>
                <a:gd name="T105" fmla="*/ 55 h 378"/>
                <a:gd name="T106" fmla="*/ 34 w 470"/>
                <a:gd name="T107" fmla="*/ 37 h 378"/>
                <a:gd name="T108" fmla="*/ 59 w 470"/>
                <a:gd name="T109" fmla="*/ 37 h 378"/>
                <a:gd name="T110" fmla="*/ 65 w 470"/>
                <a:gd name="T111" fmla="*/ 11 h 378"/>
                <a:gd name="T112" fmla="*/ 80 w 470"/>
                <a:gd name="T113" fmla="*/ 4 h 378"/>
                <a:gd name="T114" fmla="*/ 125 w 470"/>
                <a:gd name="T115" fmla="*/ 0 h 378"/>
                <a:gd name="T116" fmla="*/ 122 w 470"/>
                <a:gd name="T117" fmla="*/ 16 h 378"/>
                <a:gd name="T118" fmla="*/ 130 w 470"/>
                <a:gd name="T119" fmla="*/ 11 h 37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70"/>
                <a:gd name="T181" fmla="*/ 0 h 378"/>
                <a:gd name="T182" fmla="*/ 470 w 470"/>
                <a:gd name="T183" fmla="*/ 378 h 37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70" h="378">
                  <a:moveTo>
                    <a:pt x="148" y="19"/>
                  </a:moveTo>
                  <a:lnTo>
                    <a:pt x="153" y="24"/>
                  </a:lnTo>
                  <a:lnTo>
                    <a:pt x="155" y="26"/>
                  </a:lnTo>
                  <a:lnTo>
                    <a:pt x="158" y="29"/>
                  </a:lnTo>
                  <a:lnTo>
                    <a:pt x="161" y="32"/>
                  </a:lnTo>
                  <a:lnTo>
                    <a:pt x="166" y="34"/>
                  </a:lnTo>
                  <a:lnTo>
                    <a:pt x="163" y="35"/>
                  </a:lnTo>
                  <a:lnTo>
                    <a:pt x="161" y="39"/>
                  </a:lnTo>
                  <a:lnTo>
                    <a:pt x="160" y="42"/>
                  </a:lnTo>
                  <a:lnTo>
                    <a:pt x="153" y="42"/>
                  </a:lnTo>
                  <a:lnTo>
                    <a:pt x="152" y="47"/>
                  </a:lnTo>
                  <a:lnTo>
                    <a:pt x="152" y="52"/>
                  </a:lnTo>
                  <a:lnTo>
                    <a:pt x="153" y="58"/>
                  </a:lnTo>
                  <a:lnTo>
                    <a:pt x="155" y="63"/>
                  </a:lnTo>
                  <a:lnTo>
                    <a:pt x="156" y="65"/>
                  </a:lnTo>
                  <a:lnTo>
                    <a:pt x="161" y="66"/>
                  </a:lnTo>
                  <a:lnTo>
                    <a:pt x="170" y="66"/>
                  </a:lnTo>
                  <a:lnTo>
                    <a:pt x="178" y="66"/>
                  </a:lnTo>
                  <a:lnTo>
                    <a:pt x="176" y="71"/>
                  </a:lnTo>
                  <a:lnTo>
                    <a:pt x="174" y="76"/>
                  </a:lnTo>
                  <a:lnTo>
                    <a:pt x="173" y="81"/>
                  </a:lnTo>
                  <a:lnTo>
                    <a:pt x="171" y="88"/>
                  </a:lnTo>
                  <a:lnTo>
                    <a:pt x="166" y="94"/>
                  </a:lnTo>
                  <a:lnTo>
                    <a:pt x="158" y="106"/>
                  </a:lnTo>
                  <a:lnTo>
                    <a:pt x="174" y="106"/>
                  </a:lnTo>
                  <a:lnTo>
                    <a:pt x="183" y="104"/>
                  </a:lnTo>
                  <a:lnTo>
                    <a:pt x="199" y="106"/>
                  </a:lnTo>
                  <a:lnTo>
                    <a:pt x="207" y="102"/>
                  </a:lnTo>
                  <a:lnTo>
                    <a:pt x="214" y="102"/>
                  </a:lnTo>
                  <a:lnTo>
                    <a:pt x="215" y="109"/>
                  </a:lnTo>
                  <a:lnTo>
                    <a:pt x="230" y="107"/>
                  </a:lnTo>
                  <a:lnTo>
                    <a:pt x="245" y="101"/>
                  </a:lnTo>
                  <a:lnTo>
                    <a:pt x="253" y="96"/>
                  </a:lnTo>
                  <a:lnTo>
                    <a:pt x="263" y="81"/>
                  </a:lnTo>
                  <a:lnTo>
                    <a:pt x="269" y="79"/>
                  </a:lnTo>
                  <a:lnTo>
                    <a:pt x="274" y="81"/>
                  </a:lnTo>
                  <a:lnTo>
                    <a:pt x="276" y="78"/>
                  </a:lnTo>
                  <a:lnTo>
                    <a:pt x="271" y="75"/>
                  </a:lnTo>
                  <a:lnTo>
                    <a:pt x="280" y="68"/>
                  </a:lnTo>
                  <a:lnTo>
                    <a:pt x="284" y="70"/>
                  </a:lnTo>
                  <a:lnTo>
                    <a:pt x="289" y="68"/>
                  </a:lnTo>
                  <a:lnTo>
                    <a:pt x="292" y="60"/>
                  </a:lnTo>
                  <a:lnTo>
                    <a:pt x="298" y="57"/>
                  </a:lnTo>
                  <a:lnTo>
                    <a:pt x="305" y="52"/>
                  </a:lnTo>
                  <a:lnTo>
                    <a:pt x="312" y="50"/>
                  </a:lnTo>
                  <a:lnTo>
                    <a:pt x="316" y="48"/>
                  </a:lnTo>
                  <a:lnTo>
                    <a:pt x="323" y="48"/>
                  </a:lnTo>
                  <a:lnTo>
                    <a:pt x="323" y="50"/>
                  </a:lnTo>
                  <a:lnTo>
                    <a:pt x="320" y="52"/>
                  </a:lnTo>
                  <a:lnTo>
                    <a:pt x="321" y="60"/>
                  </a:lnTo>
                  <a:lnTo>
                    <a:pt x="323" y="62"/>
                  </a:lnTo>
                  <a:lnTo>
                    <a:pt x="326" y="60"/>
                  </a:lnTo>
                  <a:lnTo>
                    <a:pt x="329" y="60"/>
                  </a:lnTo>
                  <a:lnTo>
                    <a:pt x="329" y="65"/>
                  </a:lnTo>
                  <a:lnTo>
                    <a:pt x="344" y="71"/>
                  </a:lnTo>
                  <a:lnTo>
                    <a:pt x="346" y="68"/>
                  </a:lnTo>
                  <a:lnTo>
                    <a:pt x="347" y="65"/>
                  </a:lnTo>
                  <a:lnTo>
                    <a:pt x="351" y="63"/>
                  </a:lnTo>
                  <a:lnTo>
                    <a:pt x="362" y="63"/>
                  </a:lnTo>
                  <a:lnTo>
                    <a:pt x="372" y="63"/>
                  </a:lnTo>
                  <a:lnTo>
                    <a:pt x="385" y="63"/>
                  </a:lnTo>
                  <a:lnTo>
                    <a:pt x="395" y="60"/>
                  </a:lnTo>
                  <a:lnTo>
                    <a:pt x="405" y="55"/>
                  </a:lnTo>
                  <a:lnTo>
                    <a:pt x="413" y="50"/>
                  </a:lnTo>
                  <a:lnTo>
                    <a:pt x="421" y="45"/>
                  </a:lnTo>
                  <a:lnTo>
                    <a:pt x="426" y="42"/>
                  </a:lnTo>
                  <a:lnTo>
                    <a:pt x="432" y="40"/>
                  </a:lnTo>
                  <a:lnTo>
                    <a:pt x="440" y="40"/>
                  </a:lnTo>
                  <a:lnTo>
                    <a:pt x="449" y="40"/>
                  </a:lnTo>
                  <a:lnTo>
                    <a:pt x="455" y="44"/>
                  </a:lnTo>
                  <a:lnTo>
                    <a:pt x="465" y="50"/>
                  </a:lnTo>
                  <a:lnTo>
                    <a:pt x="470" y="55"/>
                  </a:lnTo>
                  <a:lnTo>
                    <a:pt x="460" y="57"/>
                  </a:lnTo>
                  <a:lnTo>
                    <a:pt x="453" y="58"/>
                  </a:lnTo>
                  <a:lnTo>
                    <a:pt x="452" y="60"/>
                  </a:lnTo>
                  <a:lnTo>
                    <a:pt x="450" y="65"/>
                  </a:lnTo>
                  <a:lnTo>
                    <a:pt x="452" y="66"/>
                  </a:lnTo>
                  <a:lnTo>
                    <a:pt x="457" y="68"/>
                  </a:lnTo>
                  <a:lnTo>
                    <a:pt x="457" y="75"/>
                  </a:lnTo>
                  <a:lnTo>
                    <a:pt x="455" y="75"/>
                  </a:lnTo>
                  <a:lnTo>
                    <a:pt x="449" y="75"/>
                  </a:lnTo>
                  <a:lnTo>
                    <a:pt x="440" y="75"/>
                  </a:lnTo>
                  <a:lnTo>
                    <a:pt x="429" y="78"/>
                  </a:lnTo>
                  <a:lnTo>
                    <a:pt x="424" y="79"/>
                  </a:lnTo>
                  <a:lnTo>
                    <a:pt x="419" y="83"/>
                  </a:lnTo>
                  <a:lnTo>
                    <a:pt x="414" y="83"/>
                  </a:lnTo>
                  <a:lnTo>
                    <a:pt x="408" y="83"/>
                  </a:lnTo>
                  <a:lnTo>
                    <a:pt x="401" y="83"/>
                  </a:lnTo>
                  <a:lnTo>
                    <a:pt x="396" y="83"/>
                  </a:lnTo>
                  <a:lnTo>
                    <a:pt x="391" y="86"/>
                  </a:lnTo>
                  <a:lnTo>
                    <a:pt x="387" y="89"/>
                  </a:lnTo>
                  <a:lnTo>
                    <a:pt x="391" y="93"/>
                  </a:lnTo>
                  <a:lnTo>
                    <a:pt x="401" y="91"/>
                  </a:lnTo>
                  <a:lnTo>
                    <a:pt x="408" y="89"/>
                  </a:lnTo>
                  <a:lnTo>
                    <a:pt x="413" y="88"/>
                  </a:lnTo>
                  <a:lnTo>
                    <a:pt x="416" y="88"/>
                  </a:lnTo>
                  <a:lnTo>
                    <a:pt x="421" y="89"/>
                  </a:lnTo>
                  <a:lnTo>
                    <a:pt x="419" y="91"/>
                  </a:lnTo>
                  <a:lnTo>
                    <a:pt x="416" y="93"/>
                  </a:lnTo>
                  <a:lnTo>
                    <a:pt x="419" y="97"/>
                  </a:lnTo>
                  <a:lnTo>
                    <a:pt x="432" y="94"/>
                  </a:lnTo>
                  <a:lnTo>
                    <a:pt x="436" y="99"/>
                  </a:lnTo>
                  <a:lnTo>
                    <a:pt x="426" y="102"/>
                  </a:lnTo>
                  <a:lnTo>
                    <a:pt x="424" y="104"/>
                  </a:lnTo>
                  <a:lnTo>
                    <a:pt x="422" y="107"/>
                  </a:lnTo>
                  <a:lnTo>
                    <a:pt x="418" y="112"/>
                  </a:lnTo>
                  <a:lnTo>
                    <a:pt x="416" y="114"/>
                  </a:lnTo>
                  <a:lnTo>
                    <a:pt x="422" y="115"/>
                  </a:lnTo>
                  <a:lnTo>
                    <a:pt x="421" y="120"/>
                  </a:lnTo>
                  <a:lnTo>
                    <a:pt x="426" y="124"/>
                  </a:lnTo>
                  <a:lnTo>
                    <a:pt x="432" y="122"/>
                  </a:lnTo>
                  <a:lnTo>
                    <a:pt x="444" y="127"/>
                  </a:lnTo>
                  <a:lnTo>
                    <a:pt x="445" y="135"/>
                  </a:lnTo>
                  <a:lnTo>
                    <a:pt x="452" y="137"/>
                  </a:lnTo>
                  <a:lnTo>
                    <a:pt x="453" y="140"/>
                  </a:lnTo>
                  <a:lnTo>
                    <a:pt x="455" y="145"/>
                  </a:lnTo>
                  <a:lnTo>
                    <a:pt x="458" y="148"/>
                  </a:lnTo>
                  <a:lnTo>
                    <a:pt x="463" y="153"/>
                  </a:lnTo>
                  <a:lnTo>
                    <a:pt x="467" y="155"/>
                  </a:lnTo>
                  <a:lnTo>
                    <a:pt x="468" y="166"/>
                  </a:lnTo>
                  <a:lnTo>
                    <a:pt x="460" y="166"/>
                  </a:lnTo>
                  <a:lnTo>
                    <a:pt x="449" y="164"/>
                  </a:lnTo>
                  <a:lnTo>
                    <a:pt x="442" y="166"/>
                  </a:lnTo>
                  <a:lnTo>
                    <a:pt x="432" y="166"/>
                  </a:lnTo>
                  <a:lnTo>
                    <a:pt x="418" y="164"/>
                  </a:lnTo>
                  <a:lnTo>
                    <a:pt x="411" y="163"/>
                  </a:lnTo>
                  <a:lnTo>
                    <a:pt x="409" y="168"/>
                  </a:lnTo>
                  <a:lnTo>
                    <a:pt x="406" y="173"/>
                  </a:lnTo>
                  <a:lnTo>
                    <a:pt x="400" y="177"/>
                  </a:lnTo>
                  <a:lnTo>
                    <a:pt x="393" y="179"/>
                  </a:lnTo>
                  <a:lnTo>
                    <a:pt x="387" y="181"/>
                  </a:lnTo>
                  <a:lnTo>
                    <a:pt x="380" y="189"/>
                  </a:lnTo>
                  <a:lnTo>
                    <a:pt x="388" y="192"/>
                  </a:lnTo>
                  <a:lnTo>
                    <a:pt x="388" y="194"/>
                  </a:lnTo>
                  <a:lnTo>
                    <a:pt x="382" y="195"/>
                  </a:lnTo>
                  <a:lnTo>
                    <a:pt x="382" y="199"/>
                  </a:lnTo>
                  <a:lnTo>
                    <a:pt x="385" y="200"/>
                  </a:lnTo>
                  <a:lnTo>
                    <a:pt x="383" y="202"/>
                  </a:lnTo>
                  <a:lnTo>
                    <a:pt x="380" y="205"/>
                  </a:lnTo>
                  <a:lnTo>
                    <a:pt x="374" y="207"/>
                  </a:lnTo>
                  <a:lnTo>
                    <a:pt x="374" y="210"/>
                  </a:lnTo>
                  <a:lnTo>
                    <a:pt x="378" y="210"/>
                  </a:lnTo>
                  <a:lnTo>
                    <a:pt x="388" y="208"/>
                  </a:lnTo>
                  <a:lnTo>
                    <a:pt x="391" y="210"/>
                  </a:lnTo>
                  <a:lnTo>
                    <a:pt x="398" y="208"/>
                  </a:lnTo>
                  <a:lnTo>
                    <a:pt x="403" y="213"/>
                  </a:lnTo>
                  <a:lnTo>
                    <a:pt x="405" y="215"/>
                  </a:lnTo>
                  <a:lnTo>
                    <a:pt x="409" y="217"/>
                  </a:lnTo>
                  <a:lnTo>
                    <a:pt x="409" y="221"/>
                  </a:lnTo>
                  <a:lnTo>
                    <a:pt x="406" y="225"/>
                  </a:lnTo>
                  <a:lnTo>
                    <a:pt x="405" y="228"/>
                  </a:lnTo>
                  <a:lnTo>
                    <a:pt x="405" y="230"/>
                  </a:lnTo>
                  <a:lnTo>
                    <a:pt x="409" y="230"/>
                  </a:lnTo>
                  <a:lnTo>
                    <a:pt x="414" y="230"/>
                  </a:lnTo>
                  <a:lnTo>
                    <a:pt x="416" y="231"/>
                  </a:lnTo>
                  <a:lnTo>
                    <a:pt x="419" y="233"/>
                  </a:lnTo>
                  <a:lnTo>
                    <a:pt x="421" y="236"/>
                  </a:lnTo>
                  <a:lnTo>
                    <a:pt x="418" y="238"/>
                  </a:lnTo>
                  <a:lnTo>
                    <a:pt x="419" y="241"/>
                  </a:lnTo>
                  <a:lnTo>
                    <a:pt x="421" y="244"/>
                  </a:lnTo>
                  <a:lnTo>
                    <a:pt x="419" y="248"/>
                  </a:lnTo>
                  <a:lnTo>
                    <a:pt x="421" y="249"/>
                  </a:lnTo>
                  <a:lnTo>
                    <a:pt x="426" y="251"/>
                  </a:lnTo>
                  <a:lnTo>
                    <a:pt x="434" y="252"/>
                  </a:lnTo>
                  <a:lnTo>
                    <a:pt x="440" y="256"/>
                  </a:lnTo>
                  <a:lnTo>
                    <a:pt x="444" y="259"/>
                  </a:lnTo>
                  <a:lnTo>
                    <a:pt x="444" y="261"/>
                  </a:lnTo>
                  <a:lnTo>
                    <a:pt x="445" y="262"/>
                  </a:lnTo>
                  <a:lnTo>
                    <a:pt x="452" y="264"/>
                  </a:lnTo>
                  <a:lnTo>
                    <a:pt x="447" y="266"/>
                  </a:lnTo>
                  <a:lnTo>
                    <a:pt x="450" y="269"/>
                  </a:lnTo>
                  <a:lnTo>
                    <a:pt x="455" y="267"/>
                  </a:lnTo>
                  <a:lnTo>
                    <a:pt x="458" y="270"/>
                  </a:lnTo>
                  <a:lnTo>
                    <a:pt x="453" y="274"/>
                  </a:lnTo>
                  <a:lnTo>
                    <a:pt x="447" y="274"/>
                  </a:lnTo>
                  <a:lnTo>
                    <a:pt x="442" y="275"/>
                  </a:lnTo>
                  <a:lnTo>
                    <a:pt x="442" y="277"/>
                  </a:lnTo>
                  <a:lnTo>
                    <a:pt x="449" y="280"/>
                  </a:lnTo>
                  <a:lnTo>
                    <a:pt x="447" y="282"/>
                  </a:lnTo>
                  <a:lnTo>
                    <a:pt x="434" y="287"/>
                  </a:lnTo>
                  <a:lnTo>
                    <a:pt x="439" y="292"/>
                  </a:lnTo>
                  <a:lnTo>
                    <a:pt x="442" y="292"/>
                  </a:lnTo>
                  <a:lnTo>
                    <a:pt x="449" y="295"/>
                  </a:lnTo>
                  <a:lnTo>
                    <a:pt x="445" y="298"/>
                  </a:lnTo>
                  <a:lnTo>
                    <a:pt x="453" y="306"/>
                  </a:lnTo>
                  <a:lnTo>
                    <a:pt x="465" y="306"/>
                  </a:lnTo>
                  <a:lnTo>
                    <a:pt x="465" y="310"/>
                  </a:lnTo>
                  <a:lnTo>
                    <a:pt x="462" y="313"/>
                  </a:lnTo>
                  <a:lnTo>
                    <a:pt x="462" y="316"/>
                  </a:lnTo>
                  <a:lnTo>
                    <a:pt x="460" y="319"/>
                  </a:lnTo>
                  <a:lnTo>
                    <a:pt x="458" y="323"/>
                  </a:lnTo>
                  <a:lnTo>
                    <a:pt x="460" y="326"/>
                  </a:lnTo>
                  <a:lnTo>
                    <a:pt x="462" y="331"/>
                  </a:lnTo>
                  <a:lnTo>
                    <a:pt x="460" y="336"/>
                  </a:lnTo>
                  <a:lnTo>
                    <a:pt x="449" y="352"/>
                  </a:lnTo>
                  <a:lnTo>
                    <a:pt x="444" y="349"/>
                  </a:lnTo>
                  <a:lnTo>
                    <a:pt x="431" y="347"/>
                  </a:lnTo>
                  <a:lnTo>
                    <a:pt x="421" y="341"/>
                  </a:lnTo>
                  <a:lnTo>
                    <a:pt x="413" y="326"/>
                  </a:lnTo>
                  <a:lnTo>
                    <a:pt x="406" y="321"/>
                  </a:lnTo>
                  <a:lnTo>
                    <a:pt x="378" y="331"/>
                  </a:lnTo>
                  <a:lnTo>
                    <a:pt x="380" y="337"/>
                  </a:lnTo>
                  <a:lnTo>
                    <a:pt x="364" y="342"/>
                  </a:lnTo>
                  <a:lnTo>
                    <a:pt x="367" y="347"/>
                  </a:lnTo>
                  <a:lnTo>
                    <a:pt x="380" y="352"/>
                  </a:lnTo>
                  <a:lnTo>
                    <a:pt x="383" y="360"/>
                  </a:lnTo>
                  <a:lnTo>
                    <a:pt x="367" y="363"/>
                  </a:lnTo>
                  <a:lnTo>
                    <a:pt x="344" y="367"/>
                  </a:lnTo>
                  <a:lnTo>
                    <a:pt x="344" y="375"/>
                  </a:lnTo>
                  <a:lnTo>
                    <a:pt x="333" y="377"/>
                  </a:lnTo>
                  <a:lnTo>
                    <a:pt x="323" y="378"/>
                  </a:lnTo>
                  <a:lnTo>
                    <a:pt x="297" y="377"/>
                  </a:lnTo>
                  <a:lnTo>
                    <a:pt x="290" y="375"/>
                  </a:lnTo>
                  <a:lnTo>
                    <a:pt x="298" y="363"/>
                  </a:lnTo>
                  <a:lnTo>
                    <a:pt x="315" y="362"/>
                  </a:lnTo>
                  <a:lnTo>
                    <a:pt x="318" y="359"/>
                  </a:lnTo>
                  <a:lnTo>
                    <a:pt x="321" y="355"/>
                  </a:lnTo>
                  <a:lnTo>
                    <a:pt x="331" y="352"/>
                  </a:lnTo>
                  <a:lnTo>
                    <a:pt x="302" y="341"/>
                  </a:lnTo>
                  <a:lnTo>
                    <a:pt x="280" y="342"/>
                  </a:lnTo>
                  <a:lnTo>
                    <a:pt x="271" y="339"/>
                  </a:lnTo>
                  <a:lnTo>
                    <a:pt x="264" y="341"/>
                  </a:lnTo>
                  <a:lnTo>
                    <a:pt x="254" y="344"/>
                  </a:lnTo>
                  <a:lnTo>
                    <a:pt x="241" y="341"/>
                  </a:lnTo>
                  <a:lnTo>
                    <a:pt x="228" y="331"/>
                  </a:lnTo>
                  <a:lnTo>
                    <a:pt x="197" y="321"/>
                  </a:lnTo>
                  <a:lnTo>
                    <a:pt x="178" y="319"/>
                  </a:lnTo>
                  <a:lnTo>
                    <a:pt x="148" y="314"/>
                  </a:lnTo>
                  <a:lnTo>
                    <a:pt x="139" y="314"/>
                  </a:lnTo>
                  <a:lnTo>
                    <a:pt x="124" y="321"/>
                  </a:lnTo>
                  <a:lnTo>
                    <a:pt x="109" y="328"/>
                  </a:lnTo>
                  <a:lnTo>
                    <a:pt x="103" y="329"/>
                  </a:lnTo>
                  <a:lnTo>
                    <a:pt x="83" y="313"/>
                  </a:lnTo>
                  <a:lnTo>
                    <a:pt x="78" y="313"/>
                  </a:lnTo>
                  <a:lnTo>
                    <a:pt x="54" y="326"/>
                  </a:lnTo>
                  <a:lnTo>
                    <a:pt x="41" y="319"/>
                  </a:lnTo>
                  <a:lnTo>
                    <a:pt x="31" y="316"/>
                  </a:lnTo>
                  <a:lnTo>
                    <a:pt x="13" y="303"/>
                  </a:lnTo>
                  <a:lnTo>
                    <a:pt x="5" y="298"/>
                  </a:lnTo>
                  <a:lnTo>
                    <a:pt x="0" y="287"/>
                  </a:lnTo>
                  <a:lnTo>
                    <a:pt x="57" y="272"/>
                  </a:lnTo>
                  <a:lnTo>
                    <a:pt x="78" y="261"/>
                  </a:lnTo>
                  <a:lnTo>
                    <a:pt x="124" y="231"/>
                  </a:lnTo>
                  <a:lnTo>
                    <a:pt x="93" y="218"/>
                  </a:lnTo>
                  <a:lnTo>
                    <a:pt x="101" y="210"/>
                  </a:lnTo>
                  <a:lnTo>
                    <a:pt x="90" y="199"/>
                  </a:lnTo>
                  <a:lnTo>
                    <a:pt x="139" y="186"/>
                  </a:lnTo>
                  <a:lnTo>
                    <a:pt x="171" y="184"/>
                  </a:lnTo>
                  <a:lnTo>
                    <a:pt x="181" y="176"/>
                  </a:lnTo>
                  <a:lnTo>
                    <a:pt x="156" y="168"/>
                  </a:lnTo>
                  <a:lnTo>
                    <a:pt x="139" y="163"/>
                  </a:lnTo>
                  <a:lnTo>
                    <a:pt x="143" y="146"/>
                  </a:lnTo>
                  <a:lnTo>
                    <a:pt x="109" y="135"/>
                  </a:lnTo>
                  <a:lnTo>
                    <a:pt x="93" y="130"/>
                  </a:lnTo>
                  <a:lnTo>
                    <a:pt x="90" y="112"/>
                  </a:lnTo>
                  <a:lnTo>
                    <a:pt x="93" y="106"/>
                  </a:lnTo>
                  <a:lnTo>
                    <a:pt x="78" y="102"/>
                  </a:lnTo>
                  <a:lnTo>
                    <a:pt x="59" y="104"/>
                  </a:lnTo>
                  <a:lnTo>
                    <a:pt x="28" y="107"/>
                  </a:lnTo>
                  <a:lnTo>
                    <a:pt x="5" y="97"/>
                  </a:lnTo>
                  <a:lnTo>
                    <a:pt x="1" y="71"/>
                  </a:lnTo>
                  <a:lnTo>
                    <a:pt x="3" y="65"/>
                  </a:lnTo>
                  <a:lnTo>
                    <a:pt x="5" y="62"/>
                  </a:lnTo>
                  <a:lnTo>
                    <a:pt x="5" y="58"/>
                  </a:lnTo>
                  <a:lnTo>
                    <a:pt x="5" y="55"/>
                  </a:lnTo>
                  <a:lnTo>
                    <a:pt x="6" y="52"/>
                  </a:lnTo>
                  <a:lnTo>
                    <a:pt x="11" y="48"/>
                  </a:lnTo>
                  <a:lnTo>
                    <a:pt x="19" y="45"/>
                  </a:lnTo>
                  <a:lnTo>
                    <a:pt x="26" y="42"/>
                  </a:lnTo>
                  <a:lnTo>
                    <a:pt x="34" y="37"/>
                  </a:lnTo>
                  <a:lnTo>
                    <a:pt x="42" y="35"/>
                  </a:lnTo>
                  <a:lnTo>
                    <a:pt x="47" y="35"/>
                  </a:lnTo>
                  <a:lnTo>
                    <a:pt x="49" y="37"/>
                  </a:lnTo>
                  <a:lnTo>
                    <a:pt x="52" y="40"/>
                  </a:lnTo>
                  <a:lnTo>
                    <a:pt x="59" y="37"/>
                  </a:lnTo>
                  <a:lnTo>
                    <a:pt x="57" y="34"/>
                  </a:lnTo>
                  <a:lnTo>
                    <a:pt x="57" y="31"/>
                  </a:lnTo>
                  <a:lnTo>
                    <a:pt x="57" y="27"/>
                  </a:lnTo>
                  <a:lnTo>
                    <a:pt x="60" y="19"/>
                  </a:lnTo>
                  <a:lnTo>
                    <a:pt x="65" y="11"/>
                  </a:lnTo>
                  <a:lnTo>
                    <a:pt x="65" y="8"/>
                  </a:lnTo>
                  <a:lnTo>
                    <a:pt x="70" y="8"/>
                  </a:lnTo>
                  <a:lnTo>
                    <a:pt x="73" y="11"/>
                  </a:lnTo>
                  <a:lnTo>
                    <a:pt x="80" y="9"/>
                  </a:lnTo>
                  <a:lnTo>
                    <a:pt x="80" y="4"/>
                  </a:lnTo>
                  <a:lnTo>
                    <a:pt x="93" y="3"/>
                  </a:lnTo>
                  <a:lnTo>
                    <a:pt x="94" y="4"/>
                  </a:lnTo>
                  <a:lnTo>
                    <a:pt x="103" y="3"/>
                  </a:lnTo>
                  <a:lnTo>
                    <a:pt x="112" y="1"/>
                  </a:lnTo>
                  <a:lnTo>
                    <a:pt x="125" y="0"/>
                  </a:lnTo>
                  <a:lnTo>
                    <a:pt x="129" y="1"/>
                  </a:lnTo>
                  <a:lnTo>
                    <a:pt x="129" y="4"/>
                  </a:lnTo>
                  <a:lnTo>
                    <a:pt x="124" y="9"/>
                  </a:lnTo>
                  <a:lnTo>
                    <a:pt x="122" y="13"/>
                  </a:lnTo>
                  <a:lnTo>
                    <a:pt x="122" y="16"/>
                  </a:lnTo>
                  <a:lnTo>
                    <a:pt x="124" y="19"/>
                  </a:lnTo>
                  <a:lnTo>
                    <a:pt x="129" y="19"/>
                  </a:lnTo>
                  <a:lnTo>
                    <a:pt x="132" y="17"/>
                  </a:lnTo>
                  <a:lnTo>
                    <a:pt x="132" y="14"/>
                  </a:lnTo>
                  <a:lnTo>
                    <a:pt x="130" y="11"/>
                  </a:lnTo>
                  <a:lnTo>
                    <a:pt x="135" y="11"/>
                  </a:lnTo>
                  <a:lnTo>
                    <a:pt x="140" y="16"/>
                  </a:lnTo>
                  <a:lnTo>
                    <a:pt x="143" y="19"/>
                  </a:lnTo>
                  <a:lnTo>
                    <a:pt x="148" y="1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91" name="Freeform 7"/>
            <p:cNvSpPr>
              <a:spLocks/>
            </p:cNvSpPr>
            <p:nvPr/>
          </p:nvSpPr>
          <p:spPr bwMode="auto">
            <a:xfrm>
              <a:off x="637" y="2031"/>
              <a:ext cx="663" cy="236"/>
            </a:xfrm>
            <a:custGeom>
              <a:avLst/>
              <a:gdLst>
                <a:gd name="T0" fmla="*/ 377 w 664"/>
                <a:gd name="T1" fmla="*/ 29 h 235"/>
                <a:gd name="T2" fmla="*/ 432 w 664"/>
                <a:gd name="T3" fmla="*/ 13 h 235"/>
                <a:gd name="T4" fmla="*/ 481 w 664"/>
                <a:gd name="T5" fmla="*/ 36 h 235"/>
                <a:gd name="T6" fmla="*/ 515 w 664"/>
                <a:gd name="T7" fmla="*/ 29 h 235"/>
                <a:gd name="T8" fmla="*/ 546 w 664"/>
                <a:gd name="T9" fmla="*/ 8 h 235"/>
                <a:gd name="T10" fmla="*/ 556 w 664"/>
                <a:gd name="T11" fmla="*/ 5 h 235"/>
                <a:gd name="T12" fmla="*/ 577 w 664"/>
                <a:gd name="T13" fmla="*/ 28 h 235"/>
                <a:gd name="T14" fmla="*/ 594 w 664"/>
                <a:gd name="T15" fmla="*/ 38 h 235"/>
                <a:gd name="T16" fmla="*/ 608 w 664"/>
                <a:gd name="T17" fmla="*/ 44 h 235"/>
                <a:gd name="T18" fmla="*/ 644 w 664"/>
                <a:gd name="T19" fmla="*/ 69 h 235"/>
                <a:gd name="T20" fmla="*/ 664 w 664"/>
                <a:gd name="T21" fmla="*/ 72 h 235"/>
                <a:gd name="T22" fmla="*/ 620 w 664"/>
                <a:gd name="T23" fmla="*/ 80 h 235"/>
                <a:gd name="T24" fmla="*/ 579 w 664"/>
                <a:gd name="T25" fmla="*/ 80 h 235"/>
                <a:gd name="T26" fmla="*/ 559 w 664"/>
                <a:gd name="T27" fmla="*/ 96 h 235"/>
                <a:gd name="T28" fmla="*/ 564 w 664"/>
                <a:gd name="T29" fmla="*/ 116 h 235"/>
                <a:gd name="T30" fmla="*/ 567 w 664"/>
                <a:gd name="T31" fmla="*/ 132 h 235"/>
                <a:gd name="T32" fmla="*/ 579 w 664"/>
                <a:gd name="T33" fmla="*/ 149 h 235"/>
                <a:gd name="T34" fmla="*/ 558 w 664"/>
                <a:gd name="T35" fmla="*/ 152 h 235"/>
                <a:gd name="T36" fmla="*/ 546 w 664"/>
                <a:gd name="T37" fmla="*/ 153 h 235"/>
                <a:gd name="T38" fmla="*/ 525 w 664"/>
                <a:gd name="T39" fmla="*/ 150 h 235"/>
                <a:gd name="T40" fmla="*/ 509 w 664"/>
                <a:gd name="T41" fmla="*/ 140 h 235"/>
                <a:gd name="T42" fmla="*/ 479 w 664"/>
                <a:gd name="T43" fmla="*/ 144 h 235"/>
                <a:gd name="T44" fmla="*/ 455 w 664"/>
                <a:gd name="T45" fmla="*/ 153 h 235"/>
                <a:gd name="T46" fmla="*/ 412 w 664"/>
                <a:gd name="T47" fmla="*/ 157 h 235"/>
                <a:gd name="T48" fmla="*/ 360 w 664"/>
                <a:gd name="T49" fmla="*/ 160 h 235"/>
                <a:gd name="T50" fmla="*/ 332 w 664"/>
                <a:gd name="T51" fmla="*/ 157 h 235"/>
                <a:gd name="T52" fmla="*/ 306 w 664"/>
                <a:gd name="T53" fmla="*/ 157 h 235"/>
                <a:gd name="T54" fmla="*/ 292 w 664"/>
                <a:gd name="T55" fmla="*/ 176 h 235"/>
                <a:gd name="T56" fmla="*/ 259 w 664"/>
                <a:gd name="T57" fmla="*/ 181 h 235"/>
                <a:gd name="T58" fmla="*/ 210 w 664"/>
                <a:gd name="T59" fmla="*/ 166 h 235"/>
                <a:gd name="T60" fmla="*/ 159 w 664"/>
                <a:gd name="T61" fmla="*/ 157 h 235"/>
                <a:gd name="T62" fmla="*/ 156 w 664"/>
                <a:gd name="T63" fmla="*/ 186 h 235"/>
                <a:gd name="T64" fmla="*/ 155 w 664"/>
                <a:gd name="T65" fmla="*/ 204 h 235"/>
                <a:gd name="T66" fmla="*/ 127 w 664"/>
                <a:gd name="T67" fmla="*/ 186 h 235"/>
                <a:gd name="T68" fmla="*/ 102 w 664"/>
                <a:gd name="T69" fmla="*/ 183 h 235"/>
                <a:gd name="T70" fmla="*/ 44 w 664"/>
                <a:gd name="T71" fmla="*/ 222 h 235"/>
                <a:gd name="T72" fmla="*/ 14 w 664"/>
                <a:gd name="T73" fmla="*/ 235 h 235"/>
                <a:gd name="T74" fmla="*/ 34 w 664"/>
                <a:gd name="T75" fmla="*/ 204 h 235"/>
                <a:gd name="T76" fmla="*/ 24 w 664"/>
                <a:gd name="T77" fmla="*/ 157 h 235"/>
                <a:gd name="T78" fmla="*/ 0 w 664"/>
                <a:gd name="T79" fmla="*/ 147 h 235"/>
                <a:gd name="T80" fmla="*/ 27 w 664"/>
                <a:gd name="T81" fmla="*/ 135 h 235"/>
                <a:gd name="T82" fmla="*/ 79 w 664"/>
                <a:gd name="T83" fmla="*/ 147 h 235"/>
                <a:gd name="T84" fmla="*/ 104 w 664"/>
                <a:gd name="T85" fmla="*/ 140 h 235"/>
                <a:gd name="T86" fmla="*/ 155 w 664"/>
                <a:gd name="T87" fmla="*/ 114 h 235"/>
                <a:gd name="T88" fmla="*/ 158 w 664"/>
                <a:gd name="T89" fmla="*/ 98 h 235"/>
                <a:gd name="T90" fmla="*/ 171 w 664"/>
                <a:gd name="T91" fmla="*/ 91 h 235"/>
                <a:gd name="T92" fmla="*/ 184 w 664"/>
                <a:gd name="T93" fmla="*/ 80 h 235"/>
                <a:gd name="T94" fmla="*/ 176 w 664"/>
                <a:gd name="T95" fmla="*/ 67 h 235"/>
                <a:gd name="T96" fmla="*/ 190 w 664"/>
                <a:gd name="T97" fmla="*/ 54 h 235"/>
                <a:gd name="T98" fmla="*/ 218 w 664"/>
                <a:gd name="T99" fmla="*/ 39 h 235"/>
                <a:gd name="T100" fmla="*/ 226 w 664"/>
                <a:gd name="T101" fmla="*/ 24 h 235"/>
                <a:gd name="T102" fmla="*/ 257 w 664"/>
                <a:gd name="T103" fmla="*/ 16 h 235"/>
                <a:gd name="T104" fmla="*/ 292 w 664"/>
                <a:gd name="T105" fmla="*/ 15 h 2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64"/>
                <a:gd name="T160" fmla="*/ 0 h 235"/>
                <a:gd name="T161" fmla="*/ 664 w 664"/>
                <a:gd name="T162" fmla="*/ 235 h 2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64" h="235">
                  <a:moveTo>
                    <a:pt x="328" y="11"/>
                  </a:moveTo>
                  <a:lnTo>
                    <a:pt x="336" y="20"/>
                  </a:lnTo>
                  <a:lnTo>
                    <a:pt x="344" y="21"/>
                  </a:lnTo>
                  <a:lnTo>
                    <a:pt x="339" y="26"/>
                  </a:lnTo>
                  <a:lnTo>
                    <a:pt x="377" y="29"/>
                  </a:lnTo>
                  <a:lnTo>
                    <a:pt x="378" y="33"/>
                  </a:lnTo>
                  <a:lnTo>
                    <a:pt x="388" y="31"/>
                  </a:lnTo>
                  <a:lnTo>
                    <a:pt x="411" y="15"/>
                  </a:lnTo>
                  <a:lnTo>
                    <a:pt x="422" y="13"/>
                  </a:lnTo>
                  <a:lnTo>
                    <a:pt x="432" y="13"/>
                  </a:lnTo>
                  <a:lnTo>
                    <a:pt x="443" y="20"/>
                  </a:lnTo>
                  <a:lnTo>
                    <a:pt x="437" y="26"/>
                  </a:lnTo>
                  <a:lnTo>
                    <a:pt x="443" y="31"/>
                  </a:lnTo>
                  <a:lnTo>
                    <a:pt x="465" y="29"/>
                  </a:lnTo>
                  <a:lnTo>
                    <a:pt x="481" y="36"/>
                  </a:lnTo>
                  <a:lnTo>
                    <a:pt x="499" y="31"/>
                  </a:lnTo>
                  <a:lnTo>
                    <a:pt x="504" y="26"/>
                  </a:lnTo>
                  <a:lnTo>
                    <a:pt x="509" y="26"/>
                  </a:lnTo>
                  <a:lnTo>
                    <a:pt x="514" y="29"/>
                  </a:lnTo>
                  <a:lnTo>
                    <a:pt x="515" y="29"/>
                  </a:lnTo>
                  <a:lnTo>
                    <a:pt x="518" y="21"/>
                  </a:lnTo>
                  <a:lnTo>
                    <a:pt x="525" y="20"/>
                  </a:lnTo>
                  <a:lnTo>
                    <a:pt x="532" y="15"/>
                  </a:lnTo>
                  <a:lnTo>
                    <a:pt x="543" y="11"/>
                  </a:lnTo>
                  <a:lnTo>
                    <a:pt x="546" y="8"/>
                  </a:lnTo>
                  <a:lnTo>
                    <a:pt x="548" y="0"/>
                  </a:lnTo>
                  <a:lnTo>
                    <a:pt x="546" y="0"/>
                  </a:lnTo>
                  <a:lnTo>
                    <a:pt x="553" y="2"/>
                  </a:lnTo>
                  <a:lnTo>
                    <a:pt x="554" y="3"/>
                  </a:lnTo>
                  <a:lnTo>
                    <a:pt x="556" y="5"/>
                  </a:lnTo>
                  <a:lnTo>
                    <a:pt x="551" y="11"/>
                  </a:lnTo>
                  <a:lnTo>
                    <a:pt x="553" y="15"/>
                  </a:lnTo>
                  <a:lnTo>
                    <a:pt x="563" y="16"/>
                  </a:lnTo>
                  <a:lnTo>
                    <a:pt x="564" y="16"/>
                  </a:lnTo>
                  <a:lnTo>
                    <a:pt x="577" y="28"/>
                  </a:lnTo>
                  <a:lnTo>
                    <a:pt x="585" y="31"/>
                  </a:lnTo>
                  <a:lnTo>
                    <a:pt x="582" y="34"/>
                  </a:lnTo>
                  <a:lnTo>
                    <a:pt x="584" y="38"/>
                  </a:lnTo>
                  <a:lnTo>
                    <a:pt x="594" y="38"/>
                  </a:lnTo>
                  <a:lnTo>
                    <a:pt x="594" y="42"/>
                  </a:lnTo>
                  <a:lnTo>
                    <a:pt x="595" y="44"/>
                  </a:lnTo>
                  <a:lnTo>
                    <a:pt x="597" y="46"/>
                  </a:lnTo>
                  <a:lnTo>
                    <a:pt x="603" y="44"/>
                  </a:lnTo>
                  <a:lnTo>
                    <a:pt x="608" y="44"/>
                  </a:lnTo>
                  <a:lnTo>
                    <a:pt x="623" y="52"/>
                  </a:lnTo>
                  <a:lnTo>
                    <a:pt x="629" y="52"/>
                  </a:lnTo>
                  <a:lnTo>
                    <a:pt x="629" y="57"/>
                  </a:lnTo>
                  <a:lnTo>
                    <a:pt x="639" y="67"/>
                  </a:lnTo>
                  <a:lnTo>
                    <a:pt x="644" y="69"/>
                  </a:lnTo>
                  <a:lnTo>
                    <a:pt x="649" y="69"/>
                  </a:lnTo>
                  <a:lnTo>
                    <a:pt x="652" y="69"/>
                  </a:lnTo>
                  <a:lnTo>
                    <a:pt x="656" y="69"/>
                  </a:lnTo>
                  <a:lnTo>
                    <a:pt x="660" y="72"/>
                  </a:lnTo>
                  <a:lnTo>
                    <a:pt x="664" y="72"/>
                  </a:lnTo>
                  <a:lnTo>
                    <a:pt x="662" y="75"/>
                  </a:lnTo>
                  <a:lnTo>
                    <a:pt x="657" y="80"/>
                  </a:lnTo>
                  <a:lnTo>
                    <a:pt x="649" y="78"/>
                  </a:lnTo>
                  <a:lnTo>
                    <a:pt x="641" y="80"/>
                  </a:lnTo>
                  <a:lnTo>
                    <a:pt x="620" y="80"/>
                  </a:lnTo>
                  <a:lnTo>
                    <a:pt x="618" y="77"/>
                  </a:lnTo>
                  <a:lnTo>
                    <a:pt x="612" y="75"/>
                  </a:lnTo>
                  <a:lnTo>
                    <a:pt x="607" y="78"/>
                  </a:lnTo>
                  <a:lnTo>
                    <a:pt x="597" y="78"/>
                  </a:lnTo>
                  <a:lnTo>
                    <a:pt x="579" y="80"/>
                  </a:lnTo>
                  <a:lnTo>
                    <a:pt x="564" y="80"/>
                  </a:lnTo>
                  <a:lnTo>
                    <a:pt x="563" y="85"/>
                  </a:lnTo>
                  <a:lnTo>
                    <a:pt x="567" y="87"/>
                  </a:lnTo>
                  <a:lnTo>
                    <a:pt x="569" y="91"/>
                  </a:lnTo>
                  <a:lnTo>
                    <a:pt x="559" y="96"/>
                  </a:lnTo>
                  <a:lnTo>
                    <a:pt x="563" y="100"/>
                  </a:lnTo>
                  <a:lnTo>
                    <a:pt x="566" y="103"/>
                  </a:lnTo>
                  <a:lnTo>
                    <a:pt x="564" y="108"/>
                  </a:lnTo>
                  <a:lnTo>
                    <a:pt x="563" y="113"/>
                  </a:lnTo>
                  <a:lnTo>
                    <a:pt x="564" y="116"/>
                  </a:lnTo>
                  <a:lnTo>
                    <a:pt x="567" y="119"/>
                  </a:lnTo>
                  <a:lnTo>
                    <a:pt x="566" y="122"/>
                  </a:lnTo>
                  <a:lnTo>
                    <a:pt x="558" y="122"/>
                  </a:lnTo>
                  <a:lnTo>
                    <a:pt x="564" y="131"/>
                  </a:lnTo>
                  <a:lnTo>
                    <a:pt x="567" y="132"/>
                  </a:lnTo>
                  <a:lnTo>
                    <a:pt x="584" y="132"/>
                  </a:lnTo>
                  <a:lnTo>
                    <a:pt x="585" y="135"/>
                  </a:lnTo>
                  <a:lnTo>
                    <a:pt x="584" y="140"/>
                  </a:lnTo>
                  <a:lnTo>
                    <a:pt x="582" y="145"/>
                  </a:lnTo>
                  <a:lnTo>
                    <a:pt x="579" y="149"/>
                  </a:lnTo>
                  <a:lnTo>
                    <a:pt x="574" y="152"/>
                  </a:lnTo>
                  <a:lnTo>
                    <a:pt x="569" y="153"/>
                  </a:lnTo>
                  <a:lnTo>
                    <a:pt x="567" y="155"/>
                  </a:lnTo>
                  <a:lnTo>
                    <a:pt x="559" y="155"/>
                  </a:lnTo>
                  <a:lnTo>
                    <a:pt x="558" y="152"/>
                  </a:lnTo>
                  <a:lnTo>
                    <a:pt x="558" y="149"/>
                  </a:lnTo>
                  <a:lnTo>
                    <a:pt x="556" y="147"/>
                  </a:lnTo>
                  <a:lnTo>
                    <a:pt x="553" y="147"/>
                  </a:lnTo>
                  <a:lnTo>
                    <a:pt x="550" y="150"/>
                  </a:lnTo>
                  <a:lnTo>
                    <a:pt x="546" y="153"/>
                  </a:lnTo>
                  <a:lnTo>
                    <a:pt x="540" y="155"/>
                  </a:lnTo>
                  <a:lnTo>
                    <a:pt x="533" y="155"/>
                  </a:lnTo>
                  <a:lnTo>
                    <a:pt x="523" y="157"/>
                  </a:lnTo>
                  <a:lnTo>
                    <a:pt x="520" y="153"/>
                  </a:lnTo>
                  <a:lnTo>
                    <a:pt x="525" y="150"/>
                  </a:lnTo>
                  <a:lnTo>
                    <a:pt x="528" y="149"/>
                  </a:lnTo>
                  <a:lnTo>
                    <a:pt x="532" y="144"/>
                  </a:lnTo>
                  <a:lnTo>
                    <a:pt x="527" y="144"/>
                  </a:lnTo>
                  <a:lnTo>
                    <a:pt x="518" y="144"/>
                  </a:lnTo>
                  <a:lnTo>
                    <a:pt x="509" y="140"/>
                  </a:lnTo>
                  <a:lnTo>
                    <a:pt x="505" y="140"/>
                  </a:lnTo>
                  <a:lnTo>
                    <a:pt x="499" y="142"/>
                  </a:lnTo>
                  <a:lnTo>
                    <a:pt x="492" y="142"/>
                  </a:lnTo>
                  <a:lnTo>
                    <a:pt x="487" y="145"/>
                  </a:lnTo>
                  <a:lnTo>
                    <a:pt x="479" y="144"/>
                  </a:lnTo>
                  <a:lnTo>
                    <a:pt x="474" y="144"/>
                  </a:lnTo>
                  <a:lnTo>
                    <a:pt x="468" y="147"/>
                  </a:lnTo>
                  <a:lnTo>
                    <a:pt x="465" y="157"/>
                  </a:lnTo>
                  <a:lnTo>
                    <a:pt x="460" y="155"/>
                  </a:lnTo>
                  <a:lnTo>
                    <a:pt x="455" y="153"/>
                  </a:lnTo>
                  <a:lnTo>
                    <a:pt x="447" y="153"/>
                  </a:lnTo>
                  <a:lnTo>
                    <a:pt x="439" y="155"/>
                  </a:lnTo>
                  <a:lnTo>
                    <a:pt x="427" y="160"/>
                  </a:lnTo>
                  <a:lnTo>
                    <a:pt x="421" y="160"/>
                  </a:lnTo>
                  <a:lnTo>
                    <a:pt x="412" y="157"/>
                  </a:lnTo>
                  <a:lnTo>
                    <a:pt x="396" y="163"/>
                  </a:lnTo>
                  <a:lnTo>
                    <a:pt x="385" y="166"/>
                  </a:lnTo>
                  <a:lnTo>
                    <a:pt x="377" y="165"/>
                  </a:lnTo>
                  <a:lnTo>
                    <a:pt x="368" y="162"/>
                  </a:lnTo>
                  <a:lnTo>
                    <a:pt x="360" y="160"/>
                  </a:lnTo>
                  <a:lnTo>
                    <a:pt x="355" y="162"/>
                  </a:lnTo>
                  <a:lnTo>
                    <a:pt x="349" y="163"/>
                  </a:lnTo>
                  <a:lnTo>
                    <a:pt x="342" y="162"/>
                  </a:lnTo>
                  <a:lnTo>
                    <a:pt x="339" y="160"/>
                  </a:lnTo>
                  <a:lnTo>
                    <a:pt x="332" y="157"/>
                  </a:lnTo>
                  <a:lnTo>
                    <a:pt x="328" y="158"/>
                  </a:lnTo>
                  <a:lnTo>
                    <a:pt x="323" y="162"/>
                  </a:lnTo>
                  <a:lnTo>
                    <a:pt x="323" y="165"/>
                  </a:lnTo>
                  <a:lnTo>
                    <a:pt x="305" y="160"/>
                  </a:lnTo>
                  <a:lnTo>
                    <a:pt x="306" y="157"/>
                  </a:lnTo>
                  <a:lnTo>
                    <a:pt x="290" y="152"/>
                  </a:lnTo>
                  <a:lnTo>
                    <a:pt x="283" y="160"/>
                  </a:lnTo>
                  <a:lnTo>
                    <a:pt x="285" y="165"/>
                  </a:lnTo>
                  <a:lnTo>
                    <a:pt x="287" y="173"/>
                  </a:lnTo>
                  <a:lnTo>
                    <a:pt x="292" y="176"/>
                  </a:lnTo>
                  <a:lnTo>
                    <a:pt x="295" y="183"/>
                  </a:lnTo>
                  <a:lnTo>
                    <a:pt x="293" y="188"/>
                  </a:lnTo>
                  <a:lnTo>
                    <a:pt x="283" y="194"/>
                  </a:lnTo>
                  <a:lnTo>
                    <a:pt x="259" y="191"/>
                  </a:lnTo>
                  <a:lnTo>
                    <a:pt x="259" y="181"/>
                  </a:lnTo>
                  <a:lnTo>
                    <a:pt x="251" y="178"/>
                  </a:lnTo>
                  <a:lnTo>
                    <a:pt x="235" y="175"/>
                  </a:lnTo>
                  <a:lnTo>
                    <a:pt x="231" y="171"/>
                  </a:lnTo>
                  <a:lnTo>
                    <a:pt x="226" y="168"/>
                  </a:lnTo>
                  <a:lnTo>
                    <a:pt x="210" y="166"/>
                  </a:lnTo>
                  <a:lnTo>
                    <a:pt x="204" y="165"/>
                  </a:lnTo>
                  <a:lnTo>
                    <a:pt x="197" y="160"/>
                  </a:lnTo>
                  <a:lnTo>
                    <a:pt x="194" y="160"/>
                  </a:lnTo>
                  <a:lnTo>
                    <a:pt x="159" y="157"/>
                  </a:lnTo>
                  <a:lnTo>
                    <a:pt x="158" y="160"/>
                  </a:lnTo>
                  <a:lnTo>
                    <a:pt x="158" y="170"/>
                  </a:lnTo>
                  <a:lnTo>
                    <a:pt x="158" y="178"/>
                  </a:lnTo>
                  <a:lnTo>
                    <a:pt x="153" y="184"/>
                  </a:lnTo>
                  <a:lnTo>
                    <a:pt x="156" y="186"/>
                  </a:lnTo>
                  <a:lnTo>
                    <a:pt x="169" y="194"/>
                  </a:lnTo>
                  <a:lnTo>
                    <a:pt x="177" y="199"/>
                  </a:lnTo>
                  <a:lnTo>
                    <a:pt x="173" y="204"/>
                  </a:lnTo>
                  <a:lnTo>
                    <a:pt x="161" y="207"/>
                  </a:lnTo>
                  <a:lnTo>
                    <a:pt x="155" y="204"/>
                  </a:lnTo>
                  <a:lnTo>
                    <a:pt x="153" y="196"/>
                  </a:lnTo>
                  <a:lnTo>
                    <a:pt x="153" y="194"/>
                  </a:lnTo>
                  <a:lnTo>
                    <a:pt x="145" y="191"/>
                  </a:lnTo>
                  <a:lnTo>
                    <a:pt x="135" y="193"/>
                  </a:lnTo>
                  <a:lnTo>
                    <a:pt x="127" y="186"/>
                  </a:lnTo>
                  <a:lnTo>
                    <a:pt x="117" y="176"/>
                  </a:lnTo>
                  <a:lnTo>
                    <a:pt x="110" y="175"/>
                  </a:lnTo>
                  <a:lnTo>
                    <a:pt x="106" y="176"/>
                  </a:lnTo>
                  <a:lnTo>
                    <a:pt x="104" y="181"/>
                  </a:lnTo>
                  <a:lnTo>
                    <a:pt x="102" y="183"/>
                  </a:lnTo>
                  <a:lnTo>
                    <a:pt x="104" y="197"/>
                  </a:lnTo>
                  <a:lnTo>
                    <a:pt x="101" y="209"/>
                  </a:lnTo>
                  <a:lnTo>
                    <a:pt x="93" y="212"/>
                  </a:lnTo>
                  <a:lnTo>
                    <a:pt x="53" y="219"/>
                  </a:lnTo>
                  <a:lnTo>
                    <a:pt x="44" y="222"/>
                  </a:lnTo>
                  <a:lnTo>
                    <a:pt x="44" y="224"/>
                  </a:lnTo>
                  <a:lnTo>
                    <a:pt x="40" y="228"/>
                  </a:lnTo>
                  <a:lnTo>
                    <a:pt x="37" y="230"/>
                  </a:lnTo>
                  <a:lnTo>
                    <a:pt x="34" y="230"/>
                  </a:lnTo>
                  <a:lnTo>
                    <a:pt x="14" y="235"/>
                  </a:lnTo>
                  <a:lnTo>
                    <a:pt x="11" y="232"/>
                  </a:lnTo>
                  <a:lnTo>
                    <a:pt x="13" y="222"/>
                  </a:lnTo>
                  <a:lnTo>
                    <a:pt x="26" y="222"/>
                  </a:lnTo>
                  <a:lnTo>
                    <a:pt x="27" y="214"/>
                  </a:lnTo>
                  <a:lnTo>
                    <a:pt x="34" y="204"/>
                  </a:lnTo>
                  <a:lnTo>
                    <a:pt x="34" y="199"/>
                  </a:lnTo>
                  <a:lnTo>
                    <a:pt x="32" y="194"/>
                  </a:lnTo>
                  <a:lnTo>
                    <a:pt x="35" y="181"/>
                  </a:lnTo>
                  <a:lnTo>
                    <a:pt x="27" y="170"/>
                  </a:lnTo>
                  <a:lnTo>
                    <a:pt x="24" y="157"/>
                  </a:lnTo>
                  <a:lnTo>
                    <a:pt x="16" y="157"/>
                  </a:lnTo>
                  <a:lnTo>
                    <a:pt x="19" y="150"/>
                  </a:lnTo>
                  <a:lnTo>
                    <a:pt x="4" y="150"/>
                  </a:lnTo>
                  <a:lnTo>
                    <a:pt x="0" y="147"/>
                  </a:lnTo>
                  <a:lnTo>
                    <a:pt x="1" y="140"/>
                  </a:lnTo>
                  <a:lnTo>
                    <a:pt x="9" y="137"/>
                  </a:lnTo>
                  <a:lnTo>
                    <a:pt x="13" y="135"/>
                  </a:lnTo>
                  <a:lnTo>
                    <a:pt x="16" y="135"/>
                  </a:lnTo>
                  <a:lnTo>
                    <a:pt x="27" y="135"/>
                  </a:lnTo>
                  <a:lnTo>
                    <a:pt x="40" y="137"/>
                  </a:lnTo>
                  <a:lnTo>
                    <a:pt x="60" y="132"/>
                  </a:lnTo>
                  <a:lnTo>
                    <a:pt x="68" y="132"/>
                  </a:lnTo>
                  <a:lnTo>
                    <a:pt x="75" y="137"/>
                  </a:lnTo>
                  <a:lnTo>
                    <a:pt x="79" y="147"/>
                  </a:lnTo>
                  <a:lnTo>
                    <a:pt x="84" y="150"/>
                  </a:lnTo>
                  <a:lnTo>
                    <a:pt x="104" y="147"/>
                  </a:lnTo>
                  <a:lnTo>
                    <a:pt x="106" y="145"/>
                  </a:lnTo>
                  <a:lnTo>
                    <a:pt x="104" y="142"/>
                  </a:lnTo>
                  <a:lnTo>
                    <a:pt x="104" y="140"/>
                  </a:lnTo>
                  <a:lnTo>
                    <a:pt x="112" y="137"/>
                  </a:lnTo>
                  <a:lnTo>
                    <a:pt x="114" y="122"/>
                  </a:lnTo>
                  <a:lnTo>
                    <a:pt x="117" y="119"/>
                  </a:lnTo>
                  <a:lnTo>
                    <a:pt x="148" y="114"/>
                  </a:lnTo>
                  <a:lnTo>
                    <a:pt x="155" y="114"/>
                  </a:lnTo>
                  <a:lnTo>
                    <a:pt x="161" y="113"/>
                  </a:lnTo>
                  <a:lnTo>
                    <a:pt x="166" y="108"/>
                  </a:lnTo>
                  <a:lnTo>
                    <a:pt x="159" y="104"/>
                  </a:lnTo>
                  <a:lnTo>
                    <a:pt x="161" y="100"/>
                  </a:lnTo>
                  <a:lnTo>
                    <a:pt x="158" y="98"/>
                  </a:lnTo>
                  <a:lnTo>
                    <a:pt x="159" y="91"/>
                  </a:lnTo>
                  <a:lnTo>
                    <a:pt x="161" y="91"/>
                  </a:lnTo>
                  <a:lnTo>
                    <a:pt x="166" y="91"/>
                  </a:lnTo>
                  <a:lnTo>
                    <a:pt x="168" y="91"/>
                  </a:lnTo>
                  <a:lnTo>
                    <a:pt x="171" y="91"/>
                  </a:lnTo>
                  <a:lnTo>
                    <a:pt x="174" y="90"/>
                  </a:lnTo>
                  <a:lnTo>
                    <a:pt x="176" y="88"/>
                  </a:lnTo>
                  <a:lnTo>
                    <a:pt x="176" y="83"/>
                  </a:lnTo>
                  <a:lnTo>
                    <a:pt x="177" y="82"/>
                  </a:lnTo>
                  <a:lnTo>
                    <a:pt x="184" y="80"/>
                  </a:lnTo>
                  <a:lnTo>
                    <a:pt x="186" y="80"/>
                  </a:lnTo>
                  <a:lnTo>
                    <a:pt x="181" y="78"/>
                  </a:lnTo>
                  <a:lnTo>
                    <a:pt x="184" y="73"/>
                  </a:lnTo>
                  <a:lnTo>
                    <a:pt x="182" y="70"/>
                  </a:lnTo>
                  <a:lnTo>
                    <a:pt x="176" y="67"/>
                  </a:lnTo>
                  <a:lnTo>
                    <a:pt x="174" y="64"/>
                  </a:lnTo>
                  <a:lnTo>
                    <a:pt x="179" y="57"/>
                  </a:lnTo>
                  <a:lnTo>
                    <a:pt x="184" y="55"/>
                  </a:lnTo>
                  <a:lnTo>
                    <a:pt x="190" y="55"/>
                  </a:lnTo>
                  <a:lnTo>
                    <a:pt x="190" y="54"/>
                  </a:lnTo>
                  <a:lnTo>
                    <a:pt x="195" y="49"/>
                  </a:lnTo>
                  <a:lnTo>
                    <a:pt x="197" y="46"/>
                  </a:lnTo>
                  <a:lnTo>
                    <a:pt x="208" y="38"/>
                  </a:lnTo>
                  <a:lnTo>
                    <a:pt x="213" y="38"/>
                  </a:lnTo>
                  <a:lnTo>
                    <a:pt x="218" y="39"/>
                  </a:lnTo>
                  <a:lnTo>
                    <a:pt x="223" y="39"/>
                  </a:lnTo>
                  <a:lnTo>
                    <a:pt x="226" y="36"/>
                  </a:lnTo>
                  <a:lnTo>
                    <a:pt x="233" y="34"/>
                  </a:lnTo>
                  <a:lnTo>
                    <a:pt x="231" y="31"/>
                  </a:lnTo>
                  <a:lnTo>
                    <a:pt x="226" y="24"/>
                  </a:lnTo>
                  <a:lnTo>
                    <a:pt x="231" y="21"/>
                  </a:lnTo>
                  <a:lnTo>
                    <a:pt x="235" y="20"/>
                  </a:lnTo>
                  <a:lnTo>
                    <a:pt x="243" y="20"/>
                  </a:lnTo>
                  <a:lnTo>
                    <a:pt x="251" y="16"/>
                  </a:lnTo>
                  <a:lnTo>
                    <a:pt x="257" y="16"/>
                  </a:lnTo>
                  <a:lnTo>
                    <a:pt x="259" y="18"/>
                  </a:lnTo>
                  <a:lnTo>
                    <a:pt x="269" y="15"/>
                  </a:lnTo>
                  <a:lnTo>
                    <a:pt x="277" y="11"/>
                  </a:lnTo>
                  <a:lnTo>
                    <a:pt x="287" y="13"/>
                  </a:lnTo>
                  <a:lnTo>
                    <a:pt x="292" y="15"/>
                  </a:lnTo>
                  <a:lnTo>
                    <a:pt x="288" y="23"/>
                  </a:lnTo>
                  <a:lnTo>
                    <a:pt x="297" y="24"/>
                  </a:lnTo>
                  <a:lnTo>
                    <a:pt x="310" y="16"/>
                  </a:lnTo>
                  <a:lnTo>
                    <a:pt x="328" y="1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4177" name="Freeform 8"/>
            <p:cNvSpPr>
              <a:spLocks/>
            </p:cNvSpPr>
            <p:nvPr/>
          </p:nvSpPr>
          <p:spPr bwMode="auto">
            <a:xfrm>
              <a:off x="3496" y="2039"/>
              <a:ext cx="573" cy="349"/>
            </a:xfrm>
            <a:custGeom>
              <a:avLst/>
              <a:gdLst>
                <a:gd name="T0" fmla="*/ 525 w 573"/>
                <a:gd name="T1" fmla="*/ 92 h 349"/>
                <a:gd name="T2" fmla="*/ 509 w 573"/>
                <a:gd name="T3" fmla="*/ 111 h 349"/>
                <a:gd name="T4" fmla="*/ 501 w 573"/>
                <a:gd name="T5" fmla="*/ 137 h 349"/>
                <a:gd name="T6" fmla="*/ 486 w 573"/>
                <a:gd name="T7" fmla="*/ 162 h 349"/>
                <a:gd name="T8" fmla="*/ 503 w 573"/>
                <a:gd name="T9" fmla="*/ 175 h 349"/>
                <a:gd name="T10" fmla="*/ 524 w 573"/>
                <a:gd name="T11" fmla="*/ 201 h 349"/>
                <a:gd name="T12" fmla="*/ 530 w 573"/>
                <a:gd name="T13" fmla="*/ 224 h 349"/>
                <a:gd name="T14" fmla="*/ 519 w 573"/>
                <a:gd name="T15" fmla="*/ 242 h 349"/>
                <a:gd name="T16" fmla="*/ 507 w 573"/>
                <a:gd name="T17" fmla="*/ 273 h 349"/>
                <a:gd name="T18" fmla="*/ 519 w 573"/>
                <a:gd name="T19" fmla="*/ 294 h 349"/>
                <a:gd name="T20" fmla="*/ 503 w 573"/>
                <a:gd name="T21" fmla="*/ 320 h 349"/>
                <a:gd name="T22" fmla="*/ 421 w 573"/>
                <a:gd name="T23" fmla="*/ 346 h 349"/>
                <a:gd name="T24" fmla="*/ 365 w 573"/>
                <a:gd name="T25" fmla="*/ 323 h 349"/>
                <a:gd name="T26" fmla="*/ 343 w 573"/>
                <a:gd name="T27" fmla="*/ 297 h 349"/>
                <a:gd name="T28" fmla="*/ 316 w 573"/>
                <a:gd name="T29" fmla="*/ 325 h 349"/>
                <a:gd name="T30" fmla="*/ 256 w 573"/>
                <a:gd name="T31" fmla="*/ 349 h 349"/>
                <a:gd name="T32" fmla="*/ 217 w 573"/>
                <a:gd name="T33" fmla="*/ 340 h 349"/>
                <a:gd name="T34" fmla="*/ 158 w 573"/>
                <a:gd name="T35" fmla="*/ 335 h 349"/>
                <a:gd name="T36" fmla="*/ 147 w 573"/>
                <a:gd name="T37" fmla="*/ 323 h 349"/>
                <a:gd name="T38" fmla="*/ 90 w 573"/>
                <a:gd name="T39" fmla="*/ 327 h 349"/>
                <a:gd name="T40" fmla="*/ 37 w 573"/>
                <a:gd name="T41" fmla="*/ 312 h 349"/>
                <a:gd name="T42" fmla="*/ 23 w 573"/>
                <a:gd name="T43" fmla="*/ 278 h 349"/>
                <a:gd name="T44" fmla="*/ 19 w 573"/>
                <a:gd name="T45" fmla="*/ 222 h 349"/>
                <a:gd name="T46" fmla="*/ 16 w 573"/>
                <a:gd name="T47" fmla="*/ 207 h 349"/>
                <a:gd name="T48" fmla="*/ 67 w 573"/>
                <a:gd name="T49" fmla="*/ 207 h 349"/>
                <a:gd name="T50" fmla="*/ 99 w 573"/>
                <a:gd name="T51" fmla="*/ 193 h 349"/>
                <a:gd name="T52" fmla="*/ 93 w 573"/>
                <a:gd name="T53" fmla="*/ 178 h 349"/>
                <a:gd name="T54" fmla="*/ 55 w 573"/>
                <a:gd name="T55" fmla="*/ 180 h 349"/>
                <a:gd name="T56" fmla="*/ 55 w 573"/>
                <a:gd name="T57" fmla="*/ 163 h 349"/>
                <a:gd name="T58" fmla="*/ 75 w 573"/>
                <a:gd name="T59" fmla="*/ 150 h 349"/>
                <a:gd name="T60" fmla="*/ 103 w 573"/>
                <a:gd name="T61" fmla="*/ 121 h 349"/>
                <a:gd name="T62" fmla="*/ 134 w 573"/>
                <a:gd name="T63" fmla="*/ 103 h 349"/>
                <a:gd name="T64" fmla="*/ 161 w 573"/>
                <a:gd name="T65" fmla="*/ 72 h 349"/>
                <a:gd name="T66" fmla="*/ 155 w 573"/>
                <a:gd name="T67" fmla="*/ 44 h 349"/>
                <a:gd name="T68" fmla="*/ 181 w 573"/>
                <a:gd name="T69" fmla="*/ 21 h 349"/>
                <a:gd name="T70" fmla="*/ 196 w 573"/>
                <a:gd name="T71" fmla="*/ 13 h 349"/>
                <a:gd name="T72" fmla="*/ 204 w 573"/>
                <a:gd name="T73" fmla="*/ 18 h 349"/>
                <a:gd name="T74" fmla="*/ 232 w 573"/>
                <a:gd name="T75" fmla="*/ 7 h 349"/>
                <a:gd name="T76" fmla="*/ 268 w 573"/>
                <a:gd name="T77" fmla="*/ 8 h 349"/>
                <a:gd name="T78" fmla="*/ 287 w 573"/>
                <a:gd name="T79" fmla="*/ 15 h 349"/>
                <a:gd name="T80" fmla="*/ 316 w 573"/>
                <a:gd name="T81" fmla="*/ 7 h 349"/>
                <a:gd name="T82" fmla="*/ 338 w 573"/>
                <a:gd name="T83" fmla="*/ 0 h 349"/>
                <a:gd name="T84" fmla="*/ 349 w 573"/>
                <a:gd name="T85" fmla="*/ 5 h 349"/>
                <a:gd name="T86" fmla="*/ 347 w 573"/>
                <a:gd name="T87" fmla="*/ 20 h 349"/>
                <a:gd name="T88" fmla="*/ 370 w 573"/>
                <a:gd name="T89" fmla="*/ 20 h 349"/>
                <a:gd name="T90" fmla="*/ 395 w 573"/>
                <a:gd name="T91" fmla="*/ 21 h 349"/>
                <a:gd name="T92" fmla="*/ 416 w 573"/>
                <a:gd name="T93" fmla="*/ 20 h 349"/>
                <a:gd name="T94" fmla="*/ 458 w 573"/>
                <a:gd name="T95" fmla="*/ 28 h 349"/>
                <a:gd name="T96" fmla="*/ 512 w 573"/>
                <a:gd name="T97" fmla="*/ 33 h 349"/>
                <a:gd name="T98" fmla="*/ 537 w 573"/>
                <a:gd name="T99" fmla="*/ 38 h 349"/>
                <a:gd name="T100" fmla="*/ 560 w 573"/>
                <a:gd name="T101" fmla="*/ 44 h 349"/>
                <a:gd name="T102" fmla="*/ 558 w 573"/>
                <a:gd name="T103" fmla="*/ 61 h 349"/>
                <a:gd name="T104" fmla="*/ 527 w 573"/>
                <a:gd name="T105" fmla="*/ 79 h 34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349"/>
                <a:gd name="T161" fmla="*/ 573 w 573"/>
                <a:gd name="T162" fmla="*/ 349 h 34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349">
                  <a:moveTo>
                    <a:pt x="561" y="92"/>
                  </a:moveTo>
                  <a:lnTo>
                    <a:pt x="561" y="95"/>
                  </a:lnTo>
                  <a:lnTo>
                    <a:pt x="552" y="98"/>
                  </a:lnTo>
                  <a:lnTo>
                    <a:pt x="537" y="95"/>
                  </a:lnTo>
                  <a:lnTo>
                    <a:pt x="525" y="92"/>
                  </a:lnTo>
                  <a:lnTo>
                    <a:pt x="524" y="96"/>
                  </a:lnTo>
                  <a:lnTo>
                    <a:pt x="519" y="100"/>
                  </a:lnTo>
                  <a:lnTo>
                    <a:pt x="517" y="105"/>
                  </a:lnTo>
                  <a:lnTo>
                    <a:pt x="517" y="108"/>
                  </a:lnTo>
                  <a:lnTo>
                    <a:pt x="509" y="111"/>
                  </a:lnTo>
                  <a:lnTo>
                    <a:pt x="509" y="114"/>
                  </a:lnTo>
                  <a:lnTo>
                    <a:pt x="512" y="119"/>
                  </a:lnTo>
                  <a:lnTo>
                    <a:pt x="511" y="126"/>
                  </a:lnTo>
                  <a:lnTo>
                    <a:pt x="506" y="136"/>
                  </a:lnTo>
                  <a:lnTo>
                    <a:pt x="501" y="137"/>
                  </a:lnTo>
                  <a:lnTo>
                    <a:pt x="494" y="141"/>
                  </a:lnTo>
                  <a:lnTo>
                    <a:pt x="481" y="152"/>
                  </a:lnTo>
                  <a:lnTo>
                    <a:pt x="483" y="155"/>
                  </a:lnTo>
                  <a:lnTo>
                    <a:pt x="478" y="157"/>
                  </a:lnTo>
                  <a:lnTo>
                    <a:pt x="486" y="162"/>
                  </a:lnTo>
                  <a:lnTo>
                    <a:pt x="491" y="160"/>
                  </a:lnTo>
                  <a:lnTo>
                    <a:pt x="499" y="163"/>
                  </a:lnTo>
                  <a:lnTo>
                    <a:pt x="501" y="167"/>
                  </a:lnTo>
                  <a:lnTo>
                    <a:pt x="499" y="172"/>
                  </a:lnTo>
                  <a:lnTo>
                    <a:pt x="503" y="175"/>
                  </a:lnTo>
                  <a:lnTo>
                    <a:pt x="493" y="181"/>
                  </a:lnTo>
                  <a:lnTo>
                    <a:pt x="493" y="183"/>
                  </a:lnTo>
                  <a:lnTo>
                    <a:pt x="507" y="186"/>
                  </a:lnTo>
                  <a:lnTo>
                    <a:pt x="517" y="196"/>
                  </a:lnTo>
                  <a:lnTo>
                    <a:pt x="524" y="201"/>
                  </a:lnTo>
                  <a:lnTo>
                    <a:pt x="527" y="207"/>
                  </a:lnTo>
                  <a:lnTo>
                    <a:pt x="529" y="212"/>
                  </a:lnTo>
                  <a:lnTo>
                    <a:pt x="532" y="217"/>
                  </a:lnTo>
                  <a:lnTo>
                    <a:pt x="534" y="219"/>
                  </a:lnTo>
                  <a:lnTo>
                    <a:pt x="530" y="224"/>
                  </a:lnTo>
                  <a:lnTo>
                    <a:pt x="527" y="227"/>
                  </a:lnTo>
                  <a:lnTo>
                    <a:pt x="525" y="230"/>
                  </a:lnTo>
                  <a:lnTo>
                    <a:pt x="525" y="234"/>
                  </a:lnTo>
                  <a:lnTo>
                    <a:pt x="524" y="237"/>
                  </a:lnTo>
                  <a:lnTo>
                    <a:pt x="519" y="242"/>
                  </a:lnTo>
                  <a:lnTo>
                    <a:pt x="514" y="247"/>
                  </a:lnTo>
                  <a:lnTo>
                    <a:pt x="509" y="255"/>
                  </a:lnTo>
                  <a:lnTo>
                    <a:pt x="503" y="261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12" y="276"/>
                  </a:lnTo>
                  <a:lnTo>
                    <a:pt x="520" y="279"/>
                  </a:lnTo>
                  <a:lnTo>
                    <a:pt x="517" y="283"/>
                  </a:lnTo>
                  <a:lnTo>
                    <a:pt x="525" y="287"/>
                  </a:lnTo>
                  <a:lnTo>
                    <a:pt x="519" y="294"/>
                  </a:lnTo>
                  <a:lnTo>
                    <a:pt x="530" y="297"/>
                  </a:lnTo>
                  <a:lnTo>
                    <a:pt x="532" y="300"/>
                  </a:lnTo>
                  <a:lnTo>
                    <a:pt x="529" y="307"/>
                  </a:lnTo>
                  <a:lnTo>
                    <a:pt x="512" y="309"/>
                  </a:lnTo>
                  <a:lnTo>
                    <a:pt x="503" y="320"/>
                  </a:lnTo>
                  <a:lnTo>
                    <a:pt x="493" y="318"/>
                  </a:lnTo>
                  <a:lnTo>
                    <a:pt x="472" y="318"/>
                  </a:lnTo>
                  <a:lnTo>
                    <a:pt x="460" y="322"/>
                  </a:lnTo>
                  <a:lnTo>
                    <a:pt x="434" y="330"/>
                  </a:lnTo>
                  <a:lnTo>
                    <a:pt x="421" y="346"/>
                  </a:lnTo>
                  <a:lnTo>
                    <a:pt x="408" y="346"/>
                  </a:lnTo>
                  <a:lnTo>
                    <a:pt x="403" y="341"/>
                  </a:lnTo>
                  <a:lnTo>
                    <a:pt x="377" y="338"/>
                  </a:lnTo>
                  <a:lnTo>
                    <a:pt x="367" y="330"/>
                  </a:lnTo>
                  <a:lnTo>
                    <a:pt x="365" y="323"/>
                  </a:lnTo>
                  <a:lnTo>
                    <a:pt x="370" y="317"/>
                  </a:lnTo>
                  <a:lnTo>
                    <a:pt x="365" y="312"/>
                  </a:lnTo>
                  <a:lnTo>
                    <a:pt x="367" y="304"/>
                  </a:lnTo>
                  <a:lnTo>
                    <a:pt x="354" y="297"/>
                  </a:lnTo>
                  <a:lnTo>
                    <a:pt x="343" y="297"/>
                  </a:lnTo>
                  <a:lnTo>
                    <a:pt x="331" y="297"/>
                  </a:lnTo>
                  <a:lnTo>
                    <a:pt x="325" y="304"/>
                  </a:lnTo>
                  <a:lnTo>
                    <a:pt x="333" y="314"/>
                  </a:lnTo>
                  <a:lnTo>
                    <a:pt x="326" y="318"/>
                  </a:lnTo>
                  <a:lnTo>
                    <a:pt x="316" y="325"/>
                  </a:lnTo>
                  <a:lnTo>
                    <a:pt x="303" y="325"/>
                  </a:lnTo>
                  <a:lnTo>
                    <a:pt x="290" y="335"/>
                  </a:lnTo>
                  <a:lnTo>
                    <a:pt x="284" y="338"/>
                  </a:lnTo>
                  <a:lnTo>
                    <a:pt x="276" y="341"/>
                  </a:lnTo>
                  <a:lnTo>
                    <a:pt x="256" y="349"/>
                  </a:lnTo>
                  <a:lnTo>
                    <a:pt x="246" y="348"/>
                  </a:lnTo>
                  <a:lnTo>
                    <a:pt x="254" y="335"/>
                  </a:lnTo>
                  <a:lnTo>
                    <a:pt x="241" y="335"/>
                  </a:lnTo>
                  <a:lnTo>
                    <a:pt x="230" y="340"/>
                  </a:lnTo>
                  <a:lnTo>
                    <a:pt x="217" y="340"/>
                  </a:lnTo>
                  <a:lnTo>
                    <a:pt x="204" y="340"/>
                  </a:lnTo>
                  <a:lnTo>
                    <a:pt x="194" y="338"/>
                  </a:lnTo>
                  <a:lnTo>
                    <a:pt x="178" y="345"/>
                  </a:lnTo>
                  <a:lnTo>
                    <a:pt x="160" y="345"/>
                  </a:lnTo>
                  <a:lnTo>
                    <a:pt x="158" y="335"/>
                  </a:lnTo>
                  <a:lnTo>
                    <a:pt x="140" y="336"/>
                  </a:lnTo>
                  <a:lnTo>
                    <a:pt x="140" y="331"/>
                  </a:lnTo>
                  <a:lnTo>
                    <a:pt x="157" y="330"/>
                  </a:lnTo>
                  <a:lnTo>
                    <a:pt x="157" y="325"/>
                  </a:lnTo>
                  <a:lnTo>
                    <a:pt x="147" y="323"/>
                  </a:lnTo>
                  <a:lnTo>
                    <a:pt x="130" y="328"/>
                  </a:lnTo>
                  <a:lnTo>
                    <a:pt x="121" y="328"/>
                  </a:lnTo>
                  <a:lnTo>
                    <a:pt x="106" y="341"/>
                  </a:lnTo>
                  <a:lnTo>
                    <a:pt x="93" y="336"/>
                  </a:lnTo>
                  <a:lnTo>
                    <a:pt x="90" y="327"/>
                  </a:lnTo>
                  <a:lnTo>
                    <a:pt x="65" y="328"/>
                  </a:lnTo>
                  <a:lnTo>
                    <a:pt x="59" y="330"/>
                  </a:lnTo>
                  <a:lnTo>
                    <a:pt x="46" y="327"/>
                  </a:lnTo>
                  <a:lnTo>
                    <a:pt x="44" y="318"/>
                  </a:lnTo>
                  <a:lnTo>
                    <a:pt x="37" y="312"/>
                  </a:lnTo>
                  <a:lnTo>
                    <a:pt x="21" y="307"/>
                  </a:lnTo>
                  <a:lnTo>
                    <a:pt x="26" y="294"/>
                  </a:lnTo>
                  <a:lnTo>
                    <a:pt x="37" y="292"/>
                  </a:lnTo>
                  <a:lnTo>
                    <a:pt x="37" y="287"/>
                  </a:lnTo>
                  <a:lnTo>
                    <a:pt x="23" y="278"/>
                  </a:lnTo>
                  <a:lnTo>
                    <a:pt x="6" y="271"/>
                  </a:lnTo>
                  <a:lnTo>
                    <a:pt x="8" y="250"/>
                  </a:lnTo>
                  <a:lnTo>
                    <a:pt x="33" y="250"/>
                  </a:lnTo>
                  <a:lnTo>
                    <a:pt x="31" y="222"/>
                  </a:lnTo>
                  <a:lnTo>
                    <a:pt x="19" y="222"/>
                  </a:lnTo>
                  <a:lnTo>
                    <a:pt x="13" y="222"/>
                  </a:lnTo>
                  <a:lnTo>
                    <a:pt x="8" y="220"/>
                  </a:lnTo>
                  <a:lnTo>
                    <a:pt x="0" y="219"/>
                  </a:lnTo>
                  <a:lnTo>
                    <a:pt x="3" y="212"/>
                  </a:lnTo>
                  <a:lnTo>
                    <a:pt x="16" y="207"/>
                  </a:lnTo>
                  <a:lnTo>
                    <a:pt x="36" y="206"/>
                  </a:lnTo>
                  <a:lnTo>
                    <a:pt x="46" y="211"/>
                  </a:lnTo>
                  <a:lnTo>
                    <a:pt x="59" y="214"/>
                  </a:lnTo>
                  <a:lnTo>
                    <a:pt x="64" y="211"/>
                  </a:lnTo>
                  <a:lnTo>
                    <a:pt x="67" y="207"/>
                  </a:lnTo>
                  <a:lnTo>
                    <a:pt x="75" y="204"/>
                  </a:lnTo>
                  <a:lnTo>
                    <a:pt x="83" y="203"/>
                  </a:lnTo>
                  <a:lnTo>
                    <a:pt x="93" y="201"/>
                  </a:lnTo>
                  <a:lnTo>
                    <a:pt x="98" y="199"/>
                  </a:lnTo>
                  <a:lnTo>
                    <a:pt x="99" y="193"/>
                  </a:lnTo>
                  <a:lnTo>
                    <a:pt x="103" y="188"/>
                  </a:lnTo>
                  <a:lnTo>
                    <a:pt x="98" y="185"/>
                  </a:lnTo>
                  <a:lnTo>
                    <a:pt x="108" y="180"/>
                  </a:lnTo>
                  <a:lnTo>
                    <a:pt x="99" y="176"/>
                  </a:lnTo>
                  <a:lnTo>
                    <a:pt x="93" y="178"/>
                  </a:lnTo>
                  <a:lnTo>
                    <a:pt x="88" y="175"/>
                  </a:lnTo>
                  <a:lnTo>
                    <a:pt x="86" y="172"/>
                  </a:lnTo>
                  <a:lnTo>
                    <a:pt x="68" y="172"/>
                  </a:lnTo>
                  <a:lnTo>
                    <a:pt x="62" y="178"/>
                  </a:lnTo>
                  <a:lnTo>
                    <a:pt x="55" y="180"/>
                  </a:lnTo>
                  <a:lnTo>
                    <a:pt x="50" y="176"/>
                  </a:lnTo>
                  <a:lnTo>
                    <a:pt x="52" y="173"/>
                  </a:lnTo>
                  <a:lnTo>
                    <a:pt x="59" y="173"/>
                  </a:lnTo>
                  <a:lnTo>
                    <a:pt x="59" y="165"/>
                  </a:lnTo>
                  <a:lnTo>
                    <a:pt x="55" y="163"/>
                  </a:lnTo>
                  <a:lnTo>
                    <a:pt x="47" y="158"/>
                  </a:lnTo>
                  <a:lnTo>
                    <a:pt x="50" y="154"/>
                  </a:lnTo>
                  <a:lnTo>
                    <a:pt x="50" y="152"/>
                  </a:lnTo>
                  <a:lnTo>
                    <a:pt x="46" y="147"/>
                  </a:lnTo>
                  <a:lnTo>
                    <a:pt x="75" y="150"/>
                  </a:lnTo>
                  <a:lnTo>
                    <a:pt x="91" y="152"/>
                  </a:lnTo>
                  <a:lnTo>
                    <a:pt x="91" y="129"/>
                  </a:lnTo>
                  <a:lnTo>
                    <a:pt x="86" y="126"/>
                  </a:lnTo>
                  <a:lnTo>
                    <a:pt x="96" y="124"/>
                  </a:lnTo>
                  <a:lnTo>
                    <a:pt x="103" y="121"/>
                  </a:lnTo>
                  <a:lnTo>
                    <a:pt x="112" y="119"/>
                  </a:lnTo>
                  <a:lnTo>
                    <a:pt x="117" y="118"/>
                  </a:lnTo>
                  <a:lnTo>
                    <a:pt x="121" y="113"/>
                  </a:lnTo>
                  <a:lnTo>
                    <a:pt x="127" y="106"/>
                  </a:lnTo>
                  <a:lnTo>
                    <a:pt x="134" y="103"/>
                  </a:lnTo>
                  <a:lnTo>
                    <a:pt x="140" y="100"/>
                  </a:lnTo>
                  <a:lnTo>
                    <a:pt x="148" y="95"/>
                  </a:lnTo>
                  <a:lnTo>
                    <a:pt x="153" y="92"/>
                  </a:lnTo>
                  <a:lnTo>
                    <a:pt x="160" y="92"/>
                  </a:lnTo>
                  <a:lnTo>
                    <a:pt x="161" y="72"/>
                  </a:lnTo>
                  <a:lnTo>
                    <a:pt x="157" y="61"/>
                  </a:lnTo>
                  <a:lnTo>
                    <a:pt x="153" y="59"/>
                  </a:lnTo>
                  <a:lnTo>
                    <a:pt x="147" y="56"/>
                  </a:lnTo>
                  <a:lnTo>
                    <a:pt x="150" y="47"/>
                  </a:lnTo>
                  <a:lnTo>
                    <a:pt x="155" y="44"/>
                  </a:lnTo>
                  <a:lnTo>
                    <a:pt x="163" y="43"/>
                  </a:lnTo>
                  <a:lnTo>
                    <a:pt x="170" y="39"/>
                  </a:lnTo>
                  <a:lnTo>
                    <a:pt x="176" y="34"/>
                  </a:lnTo>
                  <a:lnTo>
                    <a:pt x="170" y="30"/>
                  </a:lnTo>
                  <a:lnTo>
                    <a:pt x="181" y="21"/>
                  </a:lnTo>
                  <a:lnTo>
                    <a:pt x="192" y="26"/>
                  </a:lnTo>
                  <a:lnTo>
                    <a:pt x="196" y="25"/>
                  </a:lnTo>
                  <a:lnTo>
                    <a:pt x="194" y="21"/>
                  </a:lnTo>
                  <a:lnTo>
                    <a:pt x="196" y="18"/>
                  </a:lnTo>
                  <a:lnTo>
                    <a:pt x="196" y="13"/>
                  </a:lnTo>
                  <a:lnTo>
                    <a:pt x="199" y="12"/>
                  </a:lnTo>
                  <a:lnTo>
                    <a:pt x="202" y="10"/>
                  </a:lnTo>
                  <a:lnTo>
                    <a:pt x="207" y="12"/>
                  </a:lnTo>
                  <a:lnTo>
                    <a:pt x="206" y="15"/>
                  </a:lnTo>
                  <a:lnTo>
                    <a:pt x="204" y="18"/>
                  </a:lnTo>
                  <a:lnTo>
                    <a:pt x="209" y="20"/>
                  </a:lnTo>
                  <a:lnTo>
                    <a:pt x="215" y="15"/>
                  </a:lnTo>
                  <a:lnTo>
                    <a:pt x="223" y="10"/>
                  </a:lnTo>
                  <a:lnTo>
                    <a:pt x="228" y="5"/>
                  </a:lnTo>
                  <a:lnTo>
                    <a:pt x="232" y="7"/>
                  </a:lnTo>
                  <a:lnTo>
                    <a:pt x="238" y="8"/>
                  </a:lnTo>
                  <a:lnTo>
                    <a:pt x="251" y="8"/>
                  </a:lnTo>
                  <a:lnTo>
                    <a:pt x="259" y="8"/>
                  </a:lnTo>
                  <a:lnTo>
                    <a:pt x="263" y="7"/>
                  </a:lnTo>
                  <a:lnTo>
                    <a:pt x="268" y="8"/>
                  </a:lnTo>
                  <a:lnTo>
                    <a:pt x="266" y="12"/>
                  </a:lnTo>
                  <a:lnTo>
                    <a:pt x="268" y="15"/>
                  </a:lnTo>
                  <a:lnTo>
                    <a:pt x="274" y="20"/>
                  </a:lnTo>
                  <a:lnTo>
                    <a:pt x="282" y="20"/>
                  </a:lnTo>
                  <a:lnTo>
                    <a:pt x="287" y="15"/>
                  </a:lnTo>
                  <a:lnTo>
                    <a:pt x="292" y="16"/>
                  </a:lnTo>
                  <a:lnTo>
                    <a:pt x="300" y="15"/>
                  </a:lnTo>
                  <a:lnTo>
                    <a:pt x="305" y="12"/>
                  </a:lnTo>
                  <a:lnTo>
                    <a:pt x="308" y="3"/>
                  </a:lnTo>
                  <a:lnTo>
                    <a:pt x="316" y="7"/>
                  </a:lnTo>
                  <a:lnTo>
                    <a:pt x="321" y="7"/>
                  </a:lnTo>
                  <a:lnTo>
                    <a:pt x="328" y="8"/>
                  </a:lnTo>
                  <a:lnTo>
                    <a:pt x="331" y="5"/>
                  </a:lnTo>
                  <a:lnTo>
                    <a:pt x="334" y="2"/>
                  </a:lnTo>
                  <a:lnTo>
                    <a:pt x="338" y="0"/>
                  </a:lnTo>
                  <a:lnTo>
                    <a:pt x="343" y="0"/>
                  </a:lnTo>
                  <a:lnTo>
                    <a:pt x="347" y="2"/>
                  </a:lnTo>
                  <a:lnTo>
                    <a:pt x="351" y="0"/>
                  </a:lnTo>
                  <a:lnTo>
                    <a:pt x="352" y="3"/>
                  </a:lnTo>
                  <a:lnTo>
                    <a:pt x="349" y="5"/>
                  </a:lnTo>
                  <a:lnTo>
                    <a:pt x="344" y="8"/>
                  </a:lnTo>
                  <a:lnTo>
                    <a:pt x="343" y="12"/>
                  </a:lnTo>
                  <a:lnTo>
                    <a:pt x="346" y="15"/>
                  </a:lnTo>
                  <a:lnTo>
                    <a:pt x="347" y="16"/>
                  </a:lnTo>
                  <a:lnTo>
                    <a:pt x="347" y="20"/>
                  </a:lnTo>
                  <a:lnTo>
                    <a:pt x="352" y="21"/>
                  </a:lnTo>
                  <a:lnTo>
                    <a:pt x="357" y="16"/>
                  </a:lnTo>
                  <a:lnTo>
                    <a:pt x="361" y="12"/>
                  </a:lnTo>
                  <a:lnTo>
                    <a:pt x="370" y="13"/>
                  </a:lnTo>
                  <a:lnTo>
                    <a:pt x="370" y="20"/>
                  </a:lnTo>
                  <a:lnTo>
                    <a:pt x="369" y="23"/>
                  </a:lnTo>
                  <a:lnTo>
                    <a:pt x="372" y="23"/>
                  </a:lnTo>
                  <a:lnTo>
                    <a:pt x="380" y="25"/>
                  </a:lnTo>
                  <a:lnTo>
                    <a:pt x="390" y="23"/>
                  </a:lnTo>
                  <a:lnTo>
                    <a:pt x="395" y="21"/>
                  </a:lnTo>
                  <a:lnTo>
                    <a:pt x="398" y="16"/>
                  </a:lnTo>
                  <a:lnTo>
                    <a:pt x="401" y="16"/>
                  </a:lnTo>
                  <a:lnTo>
                    <a:pt x="405" y="20"/>
                  </a:lnTo>
                  <a:lnTo>
                    <a:pt x="410" y="20"/>
                  </a:lnTo>
                  <a:lnTo>
                    <a:pt x="416" y="20"/>
                  </a:lnTo>
                  <a:lnTo>
                    <a:pt x="427" y="20"/>
                  </a:lnTo>
                  <a:lnTo>
                    <a:pt x="432" y="21"/>
                  </a:lnTo>
                  <a:lnTo>
                    <a:pt x="442" y="25"/>
                  </a:lnTo>
                  <a:lnTo>
                    <a:pt x="454" y="28"/>
                  </a:lnTo>
                  <a:lnTo>
                    <a:pt x="458" y="28"/>
                  </a:lnTo>
                  <a:lnTo>
                    <a:pt x="467" y="26"/>
                  </a:lnTo>
                  <a:lnTo>
                    <a:pt x="475" y="25"/>
                  </a:lnTo>
                  <a:lnTo>
                    <a:pt x="481" y="28"/>
                  </a:lnTo>
                  <a:lnTo>
                    <a:pt x="494" y="28"/>
                  </a:lnTo>
                  <a:lnTo>
                    <a:pt x="512" y="33"/>
                  </a:lnTo>
                  <a:lnTo>
                    <a:pt x="524" y="36"/>
                  </a:lnTo>
                  <a:lnTo>
                    <a:pt x="527" y="34"/>
                  </a:lnTo>
                  <a:lnTo>
                    <a:pt x="532" y="31"/>
                  </a:lnTo>
                  <a:lnTo>
                    <a:pt x="538" y="34"/>
                  </a:lnTo>
                  <a:lnTo>
                    <a:pt x="537" y="38"/>
                  </a:lnTo>
                  <a:lnTo>
                    <a:pt x="537" y="39"/>
                  </a:lnTo>
                  <a:lnTo>
                    <a:pt x="538" y="41"/>
                  </a:lnTo>
                  <a:lnTo>
                    <a:pt x="543" y="43"/>
                  </a:lnTo>
                  <a:lnTo>
                    <a:pt x="550" y="44"/>
                  </a:lnTo>
                  <a:lnTo>
                    <a:pt x="560" y="44"/>
                  </a:lnTo>
                  <a:lnTo>
                    <a:pt x="569" y="51"/>
                  </a:lnTo>
                  <a:lnTo>
                    <a:pt x="573" y="56"/>
                  </a:lnTo>
                  <a:lnTo>
                    <a:pt x="563" y="54"/>
                  </a:lnTo>
                  <a:lnTo>
                    <a:pt x="556" y="56"/>
                  </a:lnTo>
                  <a:lnTo>
                    <a:pt x="558" y="61"/>
                  </a:lnTo>
                  <a:lnTo>
                    <a:pt x="555" y="61"/>
                  </a:lnTo>
                  <a:lnTo>
                    <a:pt x="538" y="64"/>
                  </a:lnTo>
                  <a:lnTo>
                    <a:pt x="538" y="74"/>
                  </a:lnTo>
                  <a:lnTo>
                    <a:pt x="542" y="77"/>
                  </a:lnTo>
                  <a:lnTo>
                    <a:pt x="527" y="79"/>
                  </a:lnTo>
                  <a:lnTo>
                    <a:pt x="522" y="82"/>
                  </a:lnTo>
                  <a:lnTo>
                    <a:pt x="525" y="83"/>
                  </a:lnTo>
                  <a:lnTo>
                    <a:pt x="535" y="87"/>
                  </a:lnTo>
                  <a:lnTo>
                    <a:pt x="561" y="9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93" name="Freeform 9"/>
            <p:cNvSpPr>
              <a:spLocks/>
            </p:cNvSpPr>
            <p:nvPr/>
          </p:nvSpPr>
          <p:spPr bwMode="auto">
            <a:xfrm>
              <a:off x="1395" y="2054"/>
              <a:ext cx="508" cy="330"/>
            </a:xfrm>
            <a:custGeom>
              <a:avLst/>
              <a:gdLst>
                <a:gd name="T0" fmla="*/ 253 w 505"/>
                <a:gd name="T1" fmla="*/ 32 h 331"/>
                <a:gd name="T2" fmla="*/ 252 w 505"/>
                <a:gd name="T3" fmla="*/ 68 h 331"/>
                <a:gd name="T4" fmla="*/ 286 w 505"/>
                <a:gd name="T5" fmla="*/ 73 h 331"/>
                <a:gd name="T6" fmla="*/ 297 w 505"/>
                <a:gd name="T7" fmla="*/ 86 h 331"/>
                <a:gd name="T8" fmla="*/ 332 w 505"/>
                <a:gd name="T9" fmla="*/ 135 h 331"/>
                <a:gd name="T10" fmla="*/ 402 w 505"/>
                <a:gd name="T11" fmla="*/ 188 h 331"/>
                <a:gd name="T12" fmla="*/ 438 w 505"/>
                <a:gd name="T13" fmla="*/ 210 h 331"/>
                <a:gd name="T14" fmla="*/ 472 w 505"/>
                <a:gd name="T15" fmla="*/ 222 h 331"/>
                <a:gd name="T16" fmla="*/ 501 w 505"/>
                <a:gd name="T17" fmla="*/ 248 h 331"/>
                <a:gd name="T18" fmla="*/ 477 w 505"/>
                <a:gd name="T19" fmla="*/ 266 h 331"/>
                <a:gd name="T20" fmla="*/ 438 w 505"/>
                <a:gd name="T21" fmla="*/ 282 h 331"/>
                <a:gd name="T22" fmla="*/ 384 w 505"/>
                <a:gd name="T23" fmla="*/ 292 h 331"/>
                <a:gd name="T24" fmla="*/ 325 w 505"/>
                <a:gd name="T25" fmla="*/ 310 h 331"/>
                <a:gd name="T26" fmla="*/ 250 w 505"/>
                <a:gd name="T27" fmla="*/ 320 h 331"/>
                <a:gd name="T28" fmla="*/ 175 w 505"/>
                <a:gd name="T29" fmla="*/ 326 h 331"/>
                <a:gd name="T30" fmla="*/ 162 w 505"/>
                <a:gd name="T31" fmla="*/ 315 h 331"/>
                <a:gd name="T32" fmla="*/ 136 w 505"/>
                <a:gd name="T33" fmla="*/ 313 h 331"/>
                <a:gd name="T34" fmla="*/ 129 w 505"/>
                <a:gd name="T35" fmla="*/ 308 h 331"/>
                <a:gd name="T36" fmla="*/ 126 w 505"/>
                <a:gd name="T37" fmla="*/ 299 h 331"/>
                <a:gd name="T38" fmla="*/ 147 w 505"/>
                <a:gd name="T39" fmla="*/ 295 h 331"/>
                <a:gd name="T40" fmla="*/ 142 w 505"/>
                <a:gd name="T41" fmla="*/ 282 h 331"/>
                <a:gd name="T42" fmla="*/ 133 w 505"/>
                <a:gd name="T43" fmla="*/ 272 h 331"/>
                <a:gd name="T44" fmla="*/ 82 w 505"/>
                <a:gd name="T45" fmla="*/ 272 h 331"/>
                <a:gd name="T46" fmla="*/ 82 w 505"/>
                <a:gd name="T47" fmla="*/ 259 h 331"/>
                <a:gd name="T48" fmla="*/ 89 w 505"/>
                <a:gd name="T49" fmla="*/ 241 h 331"/>
                <a:gd name="T50" fmla="*/ 93 w 505"/>
                <a:gd name="T51" fmla="*/ 228 h 331"/>
                <a:gd name="T52" fmla="*/ 84 w 505"/>
                <a:gd name="T53" fmla="*/ 217 h 331"/>
                <a:gd name="T54" fmla="*/ 97 w 505"/>
                <a:gd name="T55" fmla="*/ 197 h 331"/>
                <a:gd name="T56" fmla="*/ 93 w 505"/>
                <a:gd name="T57" fmla="*/ 192 h 331"/>
                <a:gd name="T58" fmla="*/ 62 w 505"/>
                <a:gd name="T59" fmla="*/ 188 h 331"/>
                <a:gd name="T60" fmla="*/ 71 w 505"/>
                <a:gd name="T61" fmla="*/ 181 h 331"/>
                <a:gd name="T62" fmla="*/ 53 w 505"/>
                <a:gd name="T63" fmla="*/ 176 h 331"/>
                <a:gd name="T64" fmla="*/ 33 w 505"/>
                <a:gd name="T65" fmla="*/ 166 h 331"/>
                <a:gd name="T66" fmla="*/ 12 w 505"/>
                <a:gd name="T67" fmla="*/ 166 h 331"/>
                <a:gd name="T68" fmla="*/ 0 w 505"/>
                <a:gd name="T69" fmla="*/ 153 h 331"/>
                <a:gd name="T70" fmla="*/ 7 w 505"/>
                <a:gd name="T71" fmla="*/ 142 h 331"/>
                <a:gd name="T72" fmla="*/ 28 w 505"/>
                <a:gd name="T73" fmla="*/ 132 h 331"/>
                <a:gd name="T74" fmla="*/ 49 w 505"/>
                <a:gd name="T75" fmla="*/ 121 h 331"/>
                <a:gd name="T76" fmla="*/ 87 w 505"/>
                <a:gd name="T77" fmla="*/ 112 h 331"/>
                <a:gd name="T78" fmla="*/ 106 w 505"/>
                <a:gd name="T79" fmla="*/ 111 h 331"/>
                <a:gd name="T80" fmla="*/ 110 w 505"/>
                <a:gd name="T81" fmla="*/ 106 h 331"/>
                <a:gd name="T82" fmla="*/ 92 w 505"/>
                <a:gd name="T83" fmla="*/ 98 h 331"/>
                <a:gd name="T84" fmla="*/ 79 w 505"/>
                <a:gd name="T85" fmla="*/ 88 h 331"/>
                <a:gd name="T86" fmla="*/ 74 w 505"/>
                <a:gd name="T87" fmla="*/ 73 h 331"/>
                <a:gd name="T88" fmla="*/ 89 w 505"/>
                <a:gd name="T89" fmla="*/ 57 h 331"/>
                <a:gd name="T90" fmla="*/ 111 w 505"/>
                <a:gd name="T91" fmla="*/ 54 h 331"/>
                <a:gd name="T92" fmla="*/ 120 w 505"/>
                <a:gd name="T93" fmla="*/ 47 h 331"/>
                <a:gd name="T94" fmla="*/ 92 w 505"/>
                <a:gd name="T95" fmla="*/ 39 h 331"/>
                <a:gd name="T96" fmla="*/ 106 w 505"/>
                <a:gd name="T97" fmla="*/ 26 h 331"/>
                <a:gd name="T98" fmla="*/ 108 w 505"/>
                <a:gd name="T99" fmla="*/ 18 h 331"/>
                <a:gd name="T100" fmla="*/ 123 w 505"/>
                <a:gd name="T101" fmla="*/ 11 h 331"/>
                <a:gd name="T102" fmla="*/ 151 w 505"/>
                <a:gd name="T103" fmla="*/ 10 h 331"/>
                <a:gd name="T104" fmla="*/ 154 w 505"/>
                <a:gd name="T105" fmla="*/ 13 h 331"/>
                <a:gd name="T106" fmla="*/ 162 w 505"/>
                <a:gd name="T107" fmla="*/ 11 h 331"/>
                <a:gd name="T108" fmla="*/ 172 w 505"/>
                <a:gd name="T109" fmla="*/ 11 h 331"/>
                <a:gd name="T110" fmla="*/ 162 w 505"/>
                <a:gd name="T111" fmla="*/ 5 h 331"/>
                <a:gd name="T112" fmla="*/ 164 w 505"/>
                <a:gd name="T113" fmla="*/ 0 h 331"/>
                <a:gd name="T114" fmla="*/ 185 w 505"/>
                <a:gd name="T115" fmla="*/ 8 h 331"/>
                <a:gd name="T116" fmla="*/ 200 w 505"/>
                <a:gd name="T117" fmla="*/ 16 h 331"/>
                <a:gd name="T118" fmla="*/ 235 w 505"/>
                <a:gd name="T119" fmla="*/ 10 h 33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5"/>
                <a:gd name="T181" fmla="*/ 0 h 331"/>
                <a:gd name="T182" fmla="*/ 505 w 505"/>
                <a:gd name="T183" fmla="*/ 331 h 33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5" h="331">
                  <a:moveTo>
                    <a:pt x="245" y="6"/>
                  </a:moveTo>
                  <a:lnTo>
                    <a:pt x="248" y="15"/>
                  </a:lnTo>
                  <a:lnTo>
                    <a:pt x="253" y="32"/>
                  </a:lnTo>
                  <a:lnTo>
                    <a:pt x="253" y="46"/>
                  </a:lnTo>
                  <a:lnTo>
                    <a:pt x="247" y="54"/>
                  </a:lnTo>
                  <a:lnTo>
                    <a:pt x="252" y="68"/>
                  </a:lnTo>
                  <a:lnTo>
                    <a:pt x="257" y="73"/>
                  </a:lnTo>
                  <a:lnTo>
                    <a:pt x="265" y="75"/>
                  </a:lnTo>
                  <a:lnTo>
                    <a:pt x="286" y="73"/>
                  </a:lnTo>
                  <a:lnTo>
                    <a:pt x="294" y="77"/>
                  </a:lnTo>
                  <a:lnTo>
                    <a:pt x="297" y="81"/>
                  </a:lnTo>
                  <a:lnTo>
                    <a:pt x="297" y="86"/>
                  </a:lnTo>
                  <a:lnTo>
                    <a:pt x="294" y="98"/>
                  </a:lnTo>
                  <a:lnTo>
                    <a:pt x="309" y="116"/>
                  </a:lnTo>
                  <a:lnTo>
                    <a:pt x="332" y="135"/>
                  </a:lnTo>
                  <a:lnTo>
                    <a:pt x="356" y="157"/>
                  </a:lnTo>
                  <a:lnTo>
                    <a:pt x="379" y="171"/>
                  </a:lnTo>
                  <a:lnTo>
                    <a:pt x="402" y="188"/>
                  </a:lnTo>
                  <a:lnTo>
                    <a:pt x="410" y="197"/>
                  </a:lnTo>
                  <a:lnTo>
                    <a:pt x="430" y="202"/>
                  </a:lnTo>
                  <a:lnTo>
                    <a:pt x="438" y="210"/>
                  </a:lnTo>
                  <a:lnTo>
                    <a:pt x="449" y="212"/>
                  </a:lnTo>
                  <a:lnTo>
                    <a:pt x="470" y="215"/>
                  </a:lnTo>
                  <a:lnTo>
                    <a:pt x="472" y="222"/>
                  </a:lnTo>
                  <a:lnTo>
                    <a:pt x="477" y="227"/>
                  </a:lnTo>
                  <a:lnTo>
                    <a:pt x="482" y="237"/>
                  </a:lnTo>
                  <a:lnTo>
                    <a:pt x="501" y="248"/>
                  </a:lnTo>
                  <a:lnTo>
                    <a:pt x="505" y="250"/>
                  </a:lnTo>
                  <a:lnTo>
                    <a:pt x="490" y="268"/>
                  </a:lnTo>
                  <a:lnTo>
                    <a:pt x="477" y="266"/>
                  </a:lnTo>
                  <a:lnTo>
                    <a:pt x="452" y="268"/>
                  </a:lnTo>
                  <a:lnTo>
                    <a:pt x="443" y="272"/>
                  </a:lnTo>
                  <a:lnTo>
                    <a:pt x="438" y="282"/>
                  </a:lnTo>
                  <a:lnTo>
                    <a:pt x="428" y="285"/>
                  </a:lnTo>
                  <a:lnTo>
                    <a:pt x="405" y="295"/>
                  </a:lnTo>
                  <a:lnTo>
                    <a:pt x="384" y="292"/>
                  </a:lnTo>
                  <a:lnTo>
                    <a:pt x="353" y="302"/>
                  </a:lnTo>
                  <a:lnTo>
                    <a:pt x="350" y="305"/>
                  </a:lnTo>
                  <a:lnTo>
                    <a:pt x="325" y="310"/>
                  </a:lnTo>
                  <a:lnTo>
                    <a:pt x="297" y="328"/>
                  </a:lnTo>
                  <a:lnTo>
                    <a:pt x="286" y="331"/>
                  </a:lnTo>
                  <a:lnTo>
                    <a:pt x="250" y="320"/>
                  </a:lnTo>
                  <a:lnTo>
                    <a:pt x="226" y="323"/>
                  </a:lnTo>
                  <a:lnTo>
                    <a:pt x="188" y="331"/>
                  </a:lnTo>
                  <a:lnTo>
                    <a:pt x="175" y="326"/>
                  </a:lnTo>
                  <a:lnTo>
                    <a:pt x="170" y="321"/>
                  </a:lnTo>
                  <a:lnTo>
                    <a:pt x="169" y="318"/>
                  </a:lnTo>
                  <a:lnTo>
                    <a:pt x="162" y="315"/>
                  </a:lnTo>
                  <a:lnTo>
                    <a:pt x="154" y="318"/>
                  </a:lnTo>
                  <a:lnTo>
                    <a:pt x="138" y="316"/>
                  </a:lnTo>
                  <a:lnTo>
                    <a:pt x="136" y="313"/>
                  </a:lnTo>
                  <a:lnTo>
                    <a:pt x="131" y="313"/>
                  </a:lnTo>
                  <a:lnTo>
                    <a:pt x="129" y="310"/>
                  </a:lnTo>
                  <a:lnTo>
                    <a:pt x="129" y="308"/>
                  </a:lnTo>
                  <a:lnTo>
                    <a:pt x="126" y="305"/>
                  </a:lnTo>
                  <a:lnTo>
                    <a:pt x="124" y="302"/>
                  </a:lnTo>
                  <a:lnTo>
                    <a:pt x="126" y="299"/>
                  </a:lnTo>
                  <a:lnTo>
                    <a:pt x="136" y="299"/>
                  </a:lnTo>
                  <a:lnTo>
                    <a:pt x="139" y="294"/>
                  </a:lnTo>
                  <a:lnTo>
                    <a:pt x="147" y="295"/>
                  </a:lnTo>
                  <a:lnTo>
                    <a:pt x="154" y="289"/>
                  </a:lnTo>
                  <a:lnTo>
                    <a:pt x="152" y="285"/>
                  </a:lnTo>
                  <a:lnTo>
                    <a:pt x="142" y="282"/>
                  </a:lnTo>
                  <a:lnTo>
                    <a:pt x="139" y="281"/>
                  </a:lnTo>
                  <a:lnTo>
                    <a:pt x="136" y="277"/>
                  </a:lnTo>
                  <a:lnTo>
                    <a:pt x="133" y="272"/>
                  </a:lnTo>
                  <a:lnTo>
                    <a:pt x="115" y="269"/>
                  </a:lnTo>
                  <a:lnTo>
                    <a:pt x="92" y="266"/>
                  </a:lnTo>
                  <a:lnTo>
                    <a:pt x="82" y="272"/>
                  </a:lnTo>
                  <a:lnTo>
                    <a:pt x="74" y="271"/>
                  </a:lnTo>
                  <a:lnTo>
                    <a:pt x="72" y="264"/>
                  </a:lnTo>
                  <a:lnTo>
                    <a:pt x="82" y="259"/>
                  </a:lnTo>
                  <a:lnTo>
                    <a:pt x="84" y="250"/>
                  </a:lnTo>
                  <a:lnTo>
                    <a:pt x="87" y="243"/>
                  </a:lnTo>
                  <a:lnTo>
                    <a:pt x="89" y="241"/>
                  </a:lnTo>
                  <a:lnTo>
                    <a:pt x="90" y="238"/>
                  </a:lnTo>
                  <a:lnTo>
                    <a:pt x="92" y="233"/>
                  </a:lnTo>
                  <a:lnTo>
                    <a:pt x="93" y="228"/>
                  </a:lnTo>
                  <a:lnTo>
                    <a:pt x="93" y="223"/>
                  </a:lnTo>
                  <a:lnTo>
                    <a:pt x="92" y="220"/>
                  </a:lnTo>
                  <a:lnTo>
                    <a:pt x="84" y="217"/>
                  </a:lnTo>
                  <a:lnTo>
                    <a:pt x="89" y="202"/>
                  </a:lnTo>
                  <a:lnTo>
                    <a:pt x="92" y="201"/>
                  </a:lnTo>
                  <a:lnTo>
                    <a:pt x="97" y="197"/>
                  </a:lnTo>
                  <a:lnTo>
                    <a:pt x="100" y="196"/>
                  </a:lnTo>
                  <a:lnTo>
                    <a:pt x="100" y="192"/>
                  </a:lnTo>
                  <a:lnTo>
                    <a:pt x="93" y="192"/>
                  </a:lnTo>
                  <a:lnTo>
                    <a:pt x="85" y="192"/>
                  </a:lnTo>
                  <a:lnTo>
                    <a:pt x="71" y="189"/>
                  </a:lnTo>
                  <a:lnTo>
                    <a:pt x="62" y="188"/>
                  </a:lnTo>
                  <a:lnTo>
                    <a:pt x="62" y="186"/>
                  </a:lnTo>
                  <a:lnTo>
                    <a:pt x="71" y="183"/>
                  </a:lnTo>
                  <a:lnTo>
                    <a:pt x="71" y="181"/>
                  </a:lnTo>
                  <a:lnTo>
                    <a:pt x="69" y="178"/>
                  </a:lnTo>
                  <a:lnTo>
                    <a:pt x="64" y="178"/>
                  </a:lnTo>
                  <a:lnTo>
                    <a:pt x="53" y="176"/>
                  </a:lnTo>
                  <a:lnTo>
                    <a:pt x="38" y="178"/>
                  </a:lnTo>
                  <a:lnTo>
                    <a:pt x="36" y="170"/>
                  </a:lnTo>
                  <a:lnTo>
                    <a:pt x="33" y="166"/>
                  </a:lnTo>
                  <a:lnTo>
                    <a:pt x="28" y="166"/>
                  </a:lnTo>
                  <a:lnTo>
                    <a:pt x="18" y="170"/>
                  </a:lnTo>
                  <a:lnTo>
                    <a:pt x="12" y="166"/>
                  </a:lnTo>
                  <a:lnTo>
                    <a:pt x="12" y="163"/>
                  </a:lnTo>
                  <a:lnTo>
                    <a:pt x="12" y="157"/>
                  </a:lnTo>
                  <a:lnTo>
                    <a:pt x="0" y="153"/>
                  </a:lnTo>
                  <a:lnTo>
                    <a:pt x="2" y="147"/>
                  </a:lnTo>
                  <a:lnTo>
                    <a:pt x="5" y="143"/>
                  </a:lnTo>
                  <a:lnTo>
                    <a:pt x="7" y="142"/>
                  </a:lnTo>
                  <a:lnTo>
                    <a:pt x="17" y="137"/>
                  </a:lnTo>
                  <a:lnTo>
                    <a:pt x="25" y="134"/>
                  </a:lnTo>
                  <a:lnTo>
                    <a:pt x="28" y="132"/>
                  </a:lnTo>
                  <a:lnTo>
                    <a:pt x="33" y="127"/>
                  </a:lnTo>
                  <a:lnTo>
                    <a:pt x="35" y="122"/>
                  </a:lnTo>
                  <a:lnTo>
                    <a:pt x="49" y="121"/>
                  </a:lnTo>
                  <a:lnTo>
                    <a:pt x="64" y="119"/>
                  </a:lnTo>
                  <a:lnTo>
                    <a:pt x="72" y="117"/>
                  </a:lnTo>
                  <a:lnTo>
                    <a:pt x="87" y="112"/>
                  </a:lnTo>
                  <a:lnTo>
                    <a:pt x="87" y="104"/>
                  </a:lnTo>
                  <a:lnTo>
                    <a:pt x="95" y="104"/>
                  </a:lnTo>
                  <a:lnTo>
                    <a:pt x="106" y="111"/>
                  </a:lnTo>
                  <a:lnTo>
                    <a:pt x="110" y="109"/>
                  </a:lnTo>
                  <a:lnTo>
                    <a:pt x="110" y="108"/>
                  </a:lnTo>
                  <a:lnTo>
                    <a:pt x="110" y="106"/>
                  </a:lnTo>
                  <a:lnTo>
                    <a:pt x="106" y="103"/>
                  </a:lnTo>
                  <a:lnTo>
                    <a:pt x="102" y="99"/>
                  </a:lnTo>
                  <a:lnTo>
                    <a:pt x="92" y="98"/>
                  </a:lnTo>
                  <a:lnTo>
                    <a:pt x="87" y="96"/>
                  </a:lnTo>
                  <a:lnTo>
                    <a:pt x="82" y="93"/>
                  </a:lnTo>
                  <a:lnTo>
                    <a:pt x="79" y="88"/>
                  </a:lnTo>
                  <a:lnTo>
                    <a:pt x="75" y="80"/>
                  </a:lnTo>
                  <a:lnTo>
                    <a:pt x="75" y="78"/>
                  </a:lnTo>
                  <a:lnTo>
                    <a:pt x="74" y="73"/>
                  </a:lnTo>
                  <a:lnTo>
                    <a:pt x="72" y="65"/>
                  </a:lnTo>
                  <a:lnTo>
                    <a:pt x="72" y="62"/>
                  </a:lnTo>
                  <a:lnTo>
                    <a:pt x="89" y="57"/>
                  </a:lnTo>
                  <a:lnTo>
                    <a:pt x="93" y="57"/>
                  </a:lnTo>
                  <a:lnTo>
                    <a:pt x="100" y="57"/>
                  </a:lnTo>
                  <a:lnTo>
                    <a:pt x="111" y="54"/>
                  </a:lnTo>
                  <a:lnTo>
                    <a:pt x="121" y="52"/>
                  </a:lnTo>
                  <a:lnTo>
                    <a:pt x="123" y="49"/>
                  </a:lnTo>
                  <a:lnTo>
                    <a:pt x="120" y="47"/>
                  </a:lnTo>
                  <a:lnTo>
                    <a:pt x="103" y="46"/>
                  </a:lnTo>
                  <a:lnTo>
                    <a:pt x="93" y="44"/>
                  </a:lnTo>
                  <a:lnTo>
                    <a:pt x="92" y="39"/>
                  </a:lnTo>
                  <a:lnTo>
                    <a:pt x="92" y="34"/>
                  </a:lnTo>
                  <a:lnTo>
                    <a:pt x="95" y="28"/>
                  </a:lnTo>
                  <a:lnTo>
                    <a:pt x="106" y="26"/>
                  </a:lnTo>
                  <a:lnTo>
                    <a:pt x="98" y="23"/>
                  </a:lnTo>
                  <a:lnTo>
                    <a:pt x="103" y="18"/>
                  </a:lnTo>
                  <a:lnTo>
                    <a:pt x="108" y="18"/>
                  </a:lnTo>
                  <a:lnTo>
                    <a:pt x="111" y="16"/>
                  </a:lnTo>
                  <a:lnTo>
                    <a:pt x="115" y="15"/>
                  </a:lnTo>
                  <a:lnTo>
                    <a:pt x="123" y="11"/>
                  </a:lnTo>
                  <a:lnTo>
                    <a:pt x="123" y="8"/>
                  </a:lnTo>
                  <a:lnTo>
                    <a:pt x="128" y="6"/>
                  </a:lnTo>
                  <a:lnTo>
                    <a:pt x="151" y="10"/>
                  </a:lnTo>
                  <a:lnTo>
                    <a:pt x="155" y="10"/>
                  </a:lnTo>
                  <a:lnTo>
                    <a:pt x="157" y="10"/>
                  </a:lnTo>
                  <a:lnTo>
                    <a:pt x="154" y="13"/>
                  </a:lnTo>
                  <a:lnTo>
                    <a:pt x="155" y="15"/>
                  </a:lnTo>
                  <a:lnTo>
                    <a:pt x="159" y="15"/>
                  </a:lnTo>
                  <a:lnTo>
                    <a:pt x="162" y="11"/>
                  </a:lnTo>
                  <a:lnTo>
                    <a:pt x="165" y="11"/>
                  </a:lnTo>
                  <a:lnTo>
                    <a:pt x="170" y="13"/>
                  </a:lnTo>
                  <a:lnTo>
                    <a:pt x="172" y="11"/>
                  </a:lnTo>
                  <a:lnTo>
                    <a:pt x="172" y="10"/>
                  </a:lnTo>
                  <a:lnTo>
                    <a:pt x="165" y="6"/>
                  </a:lnTo>
                  <a:lnTo>
                    <a:pt x="162" y="5"/>
                  </a:lnTo>
                  <a:lnTo>
                    <a:pt x="160" y="3"/>
                  </a:lnTo>
                  <a:lnTo>
                    <a:pt x="162" y="1"/>
                  </a:lnTo>
                  <a:lnTo>
                    <a:pt x="164" y="0"/>
                  </a:lnTo>
                  <a:lnTo>
                    <a:pt x="167" y="0"/>
                  </a:lnTo>
                  <a:lnTo>
                    <a:pt x="173" y="5"/>
                  </a:lnTo>
                  <a:lnTo>
                    <a:pt x="185" y="8"/>
                  </a:lnTo>
                  <a:lnTo>
                    <a:pt x="183" y="16"/>
                  </a:lnTo>
                  <a:lnTo>
                    <a:pt x="193" y="19"/>
                  </a:lnTo>
                  <a:lnTo>
                    <a:pt x="200" y="16"/>
                  </a:lnTo>
                  <a:lnTo>
                    <a:pt x="203" y="16"/>
                  </a:lnTo>
                  <a:lnTo>
                    <a:pt x="229" y="11"/>
                  </a:lnTo>
                  <a:lnTo>
                    <a:pt x="235" y="10"/>
                  </a:lnTo>
                  <a:lnTo>
                    <a:pt x="245" y="6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4179" name="Freeform 10"/>
            <p:cNvSpPr>
              <a:spLocks/>
            </p:cNvSpPr>
            <p:nvPr/>
          </p:nvSpPr>
          <p:spPr bwMode="auto">
            <a:xfrm>
              <a:off x="4364" y="2057"/>
              <a:ext cx="661" cy="273"/>
            </a:xfrm>
            <a:custGeom>
              <a:avLst/>
              <a:gdLst>
                <a:gd name="T0" fmla="*/ 517 w 661"/>
                <a:gd name="T1" fmla="*/ 0 h 273"/>
                <a:gd name="T2" fmla="*/ 514 w 661"/>
                <a:gd name="T3" fmla="*/ 12 h 273"/>
                <a:gd name="T4" fmla="*/ 491 w 661"/>
                <a:gd name="T5" fmla="*/ 29 h 273"/>
                <a:gd name="T6" fmla="*/ 514 w 661"/>
                <a:gd name="T7" fmla="*/ 43 h 273"/>
                <a:gd name="T8" fmla="*/ 542 w 661"/>
                <a:gd name="T9" fmla="*/ 51 h 273"/>
                <a:gd name="T10" fmla="*/ 563 w 661"/>
                <a:gd name="T11" fmla="*/ 41 h 273"/>
                <a:gd name="T12" fmla="*/ 601 w 661"/>
                <a:gd name="T13" fmla="*/ 51 h 273"/>
                <a:gd name="T14" fmla="*/ 606 w 661"/>
                <a:gd name="T15" fmla="*/ 72 h 273"/>
                <a:gd name="T16" fmla="*/ 599 w 661"/>
                <a:gd name="T17" fmla="*/ 82 h 273"/>
                <a:gd name="T18" fmla="*/ 611 w 661"/>
                <a:gd name="T19" fmla="*/ 90 h 273"/>
                <a:gd name="T20" fmla="*/ 632 w 661"/>
                <a:gd name="T21" fmla="*/ 85 h 273"/>
                <a:gd name="T22" fmla="*/ 638 w 661"/>
                <a:gd name="T23" fmla="*/ 111 h 273"/>
                <a:gd name="T24" fmla="*/ 583 w 661"/>
                <a:gd name="T25" fmla="*/ 124 h 273"/>
                <a:gd name="T26" fmla="*/ 571 w 661"/>
                <a:gd name="T27" fmla="*/ 144 h 273"/>
                <a:gd name="T28" fmla="*/ 522 w 661"/>
                <a:gd name="T29" fmla="*/ 167 h 273"/>
                <a:gd name="T30" fmla="*/ 527 w 661"/>
                <a:gd name="T31" fmla="*/ 198 h 273"/>
                <a:gd name="T32" fmla="*/ 490 w 661"/>
                <a:gd name="T33" fmla="*/ 204 h 273"/>
                <a:gd name="T34" fmla="*/ 428 w 661"/>
                <a:gd name="T35" fmla="*/ 198 h 273"/>
                <a:gd name="T36" fmla="*/ 372 w 661"/>
                <a:gd name="T37" fmla="*/ 202 h 273"/>
                <a:gd name="T38" fmla="*/ 341 w 661"/>
                <a:gd name="T39" fmla="*/ 217 h 273"/>
                <a:gd name="T40" fmla="*/ 327 w 661"/>
                <a:gd name="T41" fmla="*/ 235 h 273"/>
                <a:gd name="T42" fmla="*/ 263 w 661"/>
                <a:gd name="T43" fmla="*/ 235 h 273"/>
                <a:gd name="T44" fmla="*/ 198 w 661"/>
                <a:gd name="T45" fmla="*/ 248 h 273"/>
                <a:gd name="T46" fmla="*/ 136 w 661"/>
                <a:gd name="T47" fmla="*/ 250 h 273"/>
                <a:gd name="T48" fmla="*/ 78 w 661"/>
                <a:gd name="T49" fmla="*/ 232 h 273"/>
                <a:gd name="T50" fmla="*/ 31 w 661"/>
                <a:gd name="T51" fmla="*/ 234 h 273"/>
                <a:gd name="T52" fmla="*/ 0 w 661"/>
                <a:gd name="T53" fmla="*/ 248 h 273"/>
                <a:gd name="T54" fmla="*/ 20 w 661"/>
                <a:gd name="T55" fmla="*/ 198 h 273"/>
                <a:gd name="T56" fmla="*/ 8 w 661"/>
                <a:gd name="T57" fmla="*/ 171 h 273"/>
                <a:gd name="T58" fmla="*/ 5 w 661"/>
                <a:gd name="T59" fmla="*/ 157 h 273"/>
                <a:gd name="T60" fmla="*/ 20 w 661"/>
                <a:gd name="T61" fmla="*/ 154 h 273"/>
                <a:gd name="T62" fmla="*/ 12 w 661"/>
                <a:gd name="T63" fmla="*/ 139 h 273"/>
                <a:gd name="T64" fmla="*/ 31 w 661"/>
                <a:gd name="T65" fmla="*/ 134 h 273"/>
                <a:gd name="T66" fmla="*/ 44 w 661"/>
                <a:gd name="T67" fmla="*/ 129 h 273"/>
                <a:gd name="T68" fmla="*/ 18 w 661"/>
                <a:gd name="T69" fmla="*/ 119 h 273"/>
                <a:gd name="T70" fmla="*/ 25 w 661"/>
                <a:gd name="T71" fmla="*/ 96 h 273"/>
                <a:gd name="T72" fmla="*/ 43 w 661"/>
                <a:gd name="T73" fmla="*/ 72 h 273"/>
                <a:gd name="T74" fmla="*/ 16 w 661"/>
                <a:gd name="T75" fmla="*/ 57 h 273"/>
                <a:gd name="T76" fmla="*/ 21 w 661"/>
                <a:gd name="T77" fmla="*/ 38 h 273"/>
                <a:gd name="T78" fmla="*/ 38 w 661"/>
                <a:gd name="T79" fmla="*/ 29 h 273"/>
                <a:gd name="T80" fmla="*/ 62 w 661"/>
                <a:gd name="T81" fmla="*/ 28 h 273"/>
                <a:gd name="T82" fmla="*/ 78 w 661"/>
                <a:gd name="T83" fmla="*/ 33 h 273"/>
                <a:gd name="T84" fmla="*/ 103 w 661"/>
                <a:gd name="T85" fmla="*/ 49 h 273"/>
                <a:gd name="T86" fmla="*/ 111 w 661"/>
                <a:gd name="T87" fmla="*/ 62 h 273"/>
                <a:gd name="T88" fmla="*/ 124 w 661"/>
                <a:gd name="T89" fmla="*/ 62 h 273"/>
                <a:gd name="T90" fmla="*/ 191 w 661"/>
                <a:gd name="T91" fmla="*/ 49 h 273"/>
                <a:gd name="T92" fmla="*/ 211 w 661"/>
                <a:gd name="T93" fmla="*/ 28 h 273"/>
                <a:gd name="T94" fmla="*/ 216 w 661"/>
                <a:gd name="T95" fmla="*/ 31 h 273"/>
                <a:gd name="T96" fmla="*/ 224 w 661"/>
                <a:gd name="T97" fmla="*/ 34 h 273"/>
                <a:gd name="T98" fmla="*/ 217 w 661"/>
                <a:gd name="T99" fmla="*/ 41 h 273"/>
                <a:gd name="T100" fmla="*/ 234 w 661"/>
                <a:gd name="T101" fmla="*/ 43 h 273"/>
                <a:gd name="T102" fmla="*/ 248 w 661"/>
                <a:gd name="T103" fmla="*/ 46 h 273"/>
                <a:gd name="T104" fmla="*/ 263 w 661"/>
                <a:gd name="T105" fmla="*/ 46 h 273"/>
                <a:gd name="T106" fmla="*/ 286 w 661"/>
                <a:gd name="T107" fmla="*/ 47 h 273"/>
                <a:gd name="T108" fmla="*/ 291 w 661"/>
                <a:gd name="T109" fmla="*/ 61 h 273"/>
                <a:gd name="T110" fmla="*/ 289 w 661"/>
                <a:gd name="T111" fmla="*/ 70 h 273"/>
                <a:gd name="T112" fmla="*/ 304 w 661"/>
                <a:gd name="T113" fmla="*/ 80 h 273"/>
                <a:gd name="T114" fmla="*/ 322 w 661"/>
                <a:gd name="T115" fmla="*/ 75 h 273"/>
                <a:gd name="T116" fmla="*/ 340 w 661"/>
                <a:gd name="T117" fmla="*/ 62 h 273"/>
                <a:gd name="T118" fmla="*/ 358 w 661"/>
                <a:gd name="T119" fmla="*/ 49 h 273"/>
                <a:gd name="T120" fmla="*/ 398 w 661"/>
                <a:gd name="T121" fmla="*/ 59 h 273"/>
                <a:gd name="T122" fmla="*/ 424 w 661"/>
                <a:gd name="T123" fmla="*/ 36 h 27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61"/>
                <a:gd name="T187" fmla="*/ 0 h 273"/>
                <a:gd name="T188" fmla="*/ 661 w 661"/>
                <a:gd name="T189" fmla="*/ 273 h 27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61" h="273">
                  <a:moveTo>
                    <a:pt x="424" y="36"/>
                  </a:moveTo>
                  <a:lnTo>
                    <a:pt x="434" y="41"/>
                  </a:lnTo>
                  <a:lnTo>
                    <a:pt x="517" y="0"/>
                  </a:lnTo>
                  <a:lnTo>
                    <a:pt x="522" y="3"/>
                  </a:lnTo>
                  <a:lnTo>
                    <a:pt x="516" y="8"/>
                  </a:lnTo>
                  <a:lnTo>
                    <a:pt x="514" y="12"/>
                  </a:lnTo>
                  <a:lnTo>
                    <a:pt x="511" y="13"/>
                  </a:lnTo>
                  <a:lnTo>
                    <a:pt x="511" y="21"/>
                  </a:lnTo>
                  <a:lnTo>
                    <a:pt x="491" y="29"/>
                  </a:lnTo>
                  <a:lnTo>
                    <a:pt x="501" y="39"/>
                  </a:lnTo>
                  <a:lnTo>
                    <a:pt x="514" y="41"/>
                  </a:lnTo>
                  <a:lnTo>
                    <a:pt x="514" y="43"/>
                  </a:lnTo>
                  <a:lnTo>
                    <a:pt x="532" y="44"/>
                  </a:lnTo>
                  <a:lnTo>
                    <a:pt x="539" y="46"/>
                  </a:lnTo>
                  <a:lnTo>
                    <a:pt x="542" y="51"/>
                  </a:lnTo>
                  <a:lnTo>
                    <a:pt x="548" y="47"/>
                  </a:lnTo>
                  <a:lnTo>
                    <a:pt x="557" y="44"/>
                  </a:lnTo>
                  <a:lnTo>
                    <a:pt x="563" y="41"/>
                  </a:lnTo>
                  <a:lnTo>
                    <a:pt x="571" y="39"/>
                  </a:lnTo>
                  <a:lnTo>
                    <a:pt x="599" y="49"/>
                  </a:lnTo>
                  <a:lnTo>
                    <a:pt x="601" y="51"/>
                  </a:lnTo>
                  <a:lnTo>
                    <a:pt x="601" y="54"/>
                  </a:lnTo>
                  <a:lnTo>
                    <a:pt x="606" y="57"/>
                  </a:lnTo>
                  <a:lnTo>
                    <a:pt x="606" y="72"/>
                  </a:lnTo>
                  <a:lnTo>
                    <a:pt x="599" y="75"/>
                  </a:lnTo>
                  <a:lnTo>
                    <a:pt x="596" y="78"/>
                  </a:lnTo>
                  <a:lnTo>
                    <a:pt x="599" y="82"/>
                  </a:lnTo>
                  <a:lnTo>
                    <a:pt x="606" y="85"/>
                  </a:lnTo>
                  <a:lnTo>
                    <a:pt x="607" y="90"/>
                  </a:lnTo>
                  <a:lnTo>
                    <a:pt x="611" y="90"/>
                  </a:lnTo>
                  <a:lnTo>
                    <a:pt x="614" y="88"/>
                  </a:lnTo>
                  <a:lnTo>
                    <a:pt x="622" y="87"/>
                  </a:lnTo>
                  <a:lnTo>
                    <a:pt x="632" y="85"/>
                  </a:lnTo>
                  <a:lnTo>
                    <a:pt x="661" y="111"/>
                  </a:lnTo>
                  <a:lnTo>
                    <a:pt x="645" y="116"/>
                  </a:lnTo>
                  <a:lnTo>
                    <a:pt x="638" y="111"/>
                  </a:lnTo>
                  <a:lnTo>
                    <a:pt x="611" y="119"/>
                  </a:lnTo>
                  <a:lnTo>
                    <a:pt x="594" y="129"/>
                  </a:lnTo>
                  <a:lnTo>
                    <a:pt x="583" y="124"/>
                  </a:lnTo>
                  <a:lnTo>
                    <a:pt x="575" y="127"/>
                  </a:lnTo>
                  <a:lnTo>
                    <a:pt x="570" y="134"/>
                  </a:lnTo>
                  <a:lnTo>
                    <a:pt x="571" y="144"/>
                  </a:lnTo>
                  <a:lnTo>
                    <a:pt x="566" y="150"/>
                  </a:lnTo>
                  <a:lnTo>
                    <a:pt x="539" y="160"/>
                  </a:lnTo>
                  <a:lnTo>
                    <a:pt x="522" y="167"/>
                  </a:lnTo>
                  <a:lnTo>
                    <a:pt x="516" y="171"/>
                  </a:lnTo>
                  <a:lnTo>
                    <a:pt x="514" y="178"/>
                  </a:lnTo>
                  <a:lnTo>
                    <a:pt x="527" y="198"/>
                  </a:lnTo>
                  <a:lnTo>
                    <a:pt x="527" y="202"/>
                  </a:lnTo>
                  <a:lnTo>
                    <a:pt x="508" y="204"/>
                  </a:lnTo>
                  <a:lnTo>
                    <a:pt x="490" y="204"/>
                  </a:lnTo>
                  <a:lnTo>
                    <a:pt x="464" y="204"/>
                  </a:lnTo>
                  <a:lnTo>
                    <a:pt x="447" y="202"/>
                  </a:lnTo>
                  <a:lnTo>
                    <a:pt x="428" y="198"/>
                  </a:lnTo>
                  <a:lnTo>
                    <a:pt x="413" y="194"/>
                  </a:lnTo>
                  <a:lnTo>
                    <a:pt x="392" y="193"/>
                  </a:lnTo>
                  <a:lnTo>
                    <a:pt x="372" y="202"/>
                  </a:lnTo>
                  <a:lnTo>
                    <a:pt x="351" y="211"/>
                  </a:lnTo>
                  <a:lnTo>
                    <a:pt x="341" y="214"/>
                  </a:lnTo>
                  <a:lnTo>
                    <a:pt x="341" y="217"/>
                  </a:lnTo>
                  <a:lnTo>
                    <a:pt x="358" y="222"/>
                  </a:lnTo>
                  <a:lnTo>
                    <a:pt x="356" y="227"/>
                  </a:lnTo>
                  <a:lnTo>
                    <a:pt x="327" y="235"/>
                  </a:lnTo>
                  <a:lnTo>
                    <a:pt x="315" y="238"/>
                  </a:lnTo>
                  <a:lnTo>
                    <a:pt x="305" y="242"/>
                  </a:lnTo>
                  <a:lnTo>
                    <a:pt x="263" y="235"/>
                  </a:lnTo>
                  <a:lnTo>
                    <a:pt x="232" y="247"/>
                  </a:lnTo>
                  <a:lnTo>
                    <a:pt x="201" y="242"/>
                  </a:lnTo>
                  <a:lnTo>
                    <a:pt x="198" y="248"/>
                  </a:lnTo>
                  <a:lnTo>
                    <a:pt x="196" y="273"/>
                  </a:lnTo>
                  <a:lnTo>
                    <a:pt x="158" y="265"/>
                  </a:lnTo>
                  <a:lnTo>
                    <a:pt x="136" y="250"/>
                  </a:lnTo>
                  <a:lnTo>
                    <a:pt x="119" y="238"/>
                  </a:lnTo>
                  <a:lnTo>
                    <a:pt x="98" y="242"/>
                  </a:lnTo>
                  <a:lnTo>
                    <a:pt x="78" y="232"/>
                  </a:lnTo>
                  <a:lnTo>
                    <a:pt x="72" y="232"/>
                  </a:lnTo>
                  <a:lnTo>
                    <a:pt x="52" y="224"/>
                  </a:lnTo>
                  <a:lnTo>
                    <a:pt x="31" y="234"/>
                  </a:lnTo>
                  <a:lnTo>
                    <a:pt x="36" y="247"/>
                  </a:lnTo>
                  <a:lnTo>
                    <a:pt x="28" y="248"/>
                  </a:lnTo>
                  <a:lnTo>
                    <a:pt x="0" y="248"/>
                  </a:lnTo>
                  <a:lnTo>
                    <a:pt x="10" y="227"/>
                  </a:lnTo>
                  <a:lnTo>
                    <a:pt x="18" y="206"/>
                  </a:lnTo>
                  <a:lnTo>
                    <a:pt x="20" y="198"/>
                  </a:lnTo>
                  <a:lnTo>
                    <a:pt x="25" y="189"/>
                  </a:lnTo>
                  <a:lnTo>
                    <a:pt x="8" y="183"/>
                  </a:lnTo>
                  <a:lnTo>
                    <a:pt x="8" y="171"/>
                  </a:lnTo>
                  <a:lnTo>
                    <a:pt x="3" y="171"/>
                  </a:lnTo>
                  <a:lnTo>
                    <a:pt x="3" y="162"/>
                  </a:lnTo>
                  <a:lnTo>
                    <a:pt x="5" y="157"/>
                  </a:lnTo>
                  <a:lnTo>
                    <a:pt x="10" y="155"/>
                  </a:lnTo>
                  <a:lnTo>
                    <a:pt x="16" y="157"/>
                  </a:lnTo>
                  <a:lnTo>
                    <a:pt x="20" y="154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12" y="139"/>
                  </a:lnTo>
                  <a:lnTo>
                    <a:pt x="20" y="137"/>
                  </a:lnTo>
                  <a:lnTo>
                    <a:pt x="26" y="134"/>
                  </a:lnTo>
                  <a:lnTo>
                    <a:pt x="31" y="134"/>
                  </a:lnTo>
                  <a:lnTo>
                    <a:pt x="39" y="136"/>
                  </a:lnTo>
                  <a:lnTo>
                    <a:pt x="41" y="134"/>
                  </a:lnTo>
                  <a:lnTo>
                    <a:pt x="44" y="129"/>
                  </a:lnTo>
                  <a:lnTo>
                    <a:pt x="39" y="127"/>
                  </a:lnTo>
                  <a:lnTo>
                    <a:pt x="34" y="126"/>
                  </a:lnTo>
                  <a:lnTo>
                    <a:pt x="18" y="119"/>
                  </a:lnTo>
                  <a:lnTo>
                    <a:pt x="20" y="108"/>
                  </a:lnTo>
                  <a:lnTo>
                    <a:pt x="21" y="103"/>
                  </a:lnTo>
                  <a:lnTo>
                    <a:pt x="25" y="96"/>
                  </a:lnTo>
                  <a:lnTo>
                    <a:pt x="26" y="85"/>
                  </a:lnTo>
                  <a:lnTo>
                    <a:pt x="38" y="77"/>
                  </a:lnTo>
                  <a:lnTo>
                    <a:pt x="43" y="72"/>
                  </a:lnTo>
                  <a:lnTo>
                    <a:pt x="30" y="69"/>
                  </a:lnTo>
                  <a:lnTo>
                    <a:pt x="28" y="59"/>
                  </a:lnTo>
                  <a:lnTo>
                    <a:pt x="16" y="57"/>
                  </a:lnTo>
                  <a:lnTo>
                    <a:pt x="10" y="54"/>
                  </a:lnTo>
                  <a:lnTo>
                    <a:pt x="15" y="46"/>
                  </a:lnTo>
                  <a:lnTo>
                    <a:pt x="21" y="38"/>
                  </a:lnTo>
                  <a:lnTo>
                    <a:pt x="20" y="36"/>
                  </a:lnTo>
                  <a:lnTo>
                    <a:pt x="28" y="33"/>
                  </a:lnTo>
                  <a:lnTo>
                    <a:pt x="38" y="29"/>
                  </a:lnTo>
                  <a:lnTo>
                    <a:pt x="47" y="26"/>
                  </a:lnTo>
                  <a:lnTo>
                    <a:pt x="52" y="25"/>
                  </a:lnTo>
                  <a:lnTo>
                    <a:pt x="62" y="28"/>
                  </a:lnTo>
                  <a:lnTo>
                    <a:pt x="70" y="26"/>
                  </a:lnTo>
                  <a:lnTo>
                    <a:pt x="77" y="26"/>
                  </a:lnTo>
                  <a:lnTo>
                    <a:pt x="78" y="33"/>
                  </a:lnTo>
                  <a:lnTo>
                    <a:pt x="85" y="36"/>
                  </a:lnTo>
                  <a:lnTo>
                    <a:pt x="101" y="41"/>
                  </a:lnTo>
                  <a:lnTo>
                    <a:pt x="103" y="49"/>
                  </a:lnTo>
                  <a:lnTo>
                    <a:pt x="103" y="61"/>
                  </a:lnTo>
                  <a:lnTo>
                    <a:pt x="105" y="62"/>
                  </a:lnTo>
                  <a:lnTo>
                    <a:pt x="111" y="62"/>
                  </a:lnTo>
                  <a:lnTo>
                    <a:pt x="119" y="59"/>
                  </a:lnTo>
                  <a:lnTo>
                    <a:pt x="124" y="57"/>
                  </a:lnTo>
                  <a:lnTo>
                    <a:pt x="124" y="62"/>
                  </a:lnTo>
                  <a:lnTo>
                    <a:pt x="155" y="72"/>
                  </a:lnTo>
                  <a:lnTo>
                    <a:pt x="181" y="51"/>
                  </a:lnTo>
                  <a:lnTo>
                    <a:pt x="191" y="49"/>
                  </a:lnTo>
                  <a:lnTo>
                    <a:pt x="198" y="47"/>
                  </a:lnTo>
                  <a:lnTo>
                    <a:pt x="207" y="41"/>
                  </a:lnTo>
                  <a:lnTo>
                    <a:pt x="211" y="28"/>
                  </a:lnTo>
                  <a:lnTo>
                    <a:pt x="216" y="26"/>
                  </a:lnTo>
                  <a:lnTo>
                    <a:pt x="217" y="28"/>
                  </a:lnTo>
                  <a:lnTo>
                    <a:pt x="216" y="31"/>
                  </a:lnTo>
                  <a:lnTo>
                    <a:pt x="220" y="31"/>
                  </a:lnTo>
                  <a:lnTo>
                    <a:pt x="225" y="29"/>
                  </a:lnTo>
                  <a:lnTo>
                    <a:pt x="224" y="34"/>
                  </a:lnTo>
                  <a:lnTo>
                    <a:pt x="220" y="36"/>
                  </a:lnTo>
                  <a:lnTo>
                    <a:pt x="219" y="38"/>
                  </a:lnTo>
                  <a:lnTo>
                    <a:pt x="217" y="41"/>
                  </a:lnTo>
                  <a:lnTo>
                    <a:pt x="222" y="43"/>
                  </a:lnTo>
                  <a:lnTo>
                    <a:pt x="232" y="43"/>
                  </a:lnTo>
                  <a:lnTo>
                    <a:pt x="234" y="43"/>
                  </a:lnTo>
                  <a:lnTo>
                    <a:pt x="235" y="46"/>
                  </a:lnTo>
                  <a:lnTo>
                    <a:pt x="242" y="46"/>
                  </a:lnTo>
                  <a:lnTo>
                    <a:pt x="248" y="46"/>
                  </a:lnTo>
                  <a:lnTo>
                    <a:pt x="251" y="47"/>
                  </a:lnTo>
                  <a:lnTo>
                    <a:pt x="256" y="47"/>
                  </a:lnTo>
                  <a:lnTo>
                    <a:pt x="263" y="46"/>
                  </a:lnTo>
                  <a:lnTo>
                    <a:pt x="271" y="47"/>
                  </a:lnTo>
                  <a:lnTo>
                    <a:pt x="279" y="49"/>
                  </a:lnTo>
                  <a:lnTo>
                    <a:pt x="286" y="47"/>
                  </a:lnTo>
                  <a:lnTo>
                    <a:pt x="294" y="52"/>
                  </a:lnTo>
                  <a:lnTo>
                    <a:pt x="287" y="56"/>
                  </a:lnTo>
                  <a:lnTo>
                    <a:pt x="291" y="61"/>
                  </a:lnTo>
                  <a:lnTo>
                    <a:pt x="284" y="65"/>
                  </a:lnTo>
                  <a:lnTo>
                    <a:pt x="292" y="69"/>
                  </a:lnTo>
                  <a:lnTo>
                    <a:pt x="289" y="70"/>
                  </a:lnTo>
                  <a:lnTo>
                    <a:pt x="287" y="83"/>
                  </a:lnTo>
                  <a:lnTo>
                    <a:pt x="299" y="82"/>
                  </a:lnTo>
                  <a:lnTo>
                    <a:pt x="304" y="80"/>
                  </a:lnTo>
                  <a:lnTo>
                    <a:pt x="309" y="78"/>
                  </a:lnTo>
                  <a:lnTo>
                    <a:pt x="315" y="77"/>
                  </a:lnTo>
                  <a:lnTo>
                    <a:pt x="322" y="75"/>
                  </a:lnTo>
                  <a:lnTo>
                    <a:pt x="330" y="72"/>
                  </a:lnTo>
                  <a:lnTo>
                    <a:pt x="335" y="67"/>
                  </a:lnTo>
                  <a:lnTo>
                    <a:pt x="340" y="62"/>
                  </a:lnTo>
                  <a:lnTo>
                    <a:pt x="344" y="59"/>
                  </a:lnTo>
                  <a:lnTo>
                    <a:pt x="349" y="54"/>
                  </a:lnTo>
                  <a:lnTo>
                    <a:pt x="358" y="49"/>
                  </a:lnTo>
                  <a:lnTo>
                    <a:pt x="379" y="57"/>
                  </a:lnTo>
                  <a:lnTo>
                    <a:pt x="387" y="59"/>
                  </a:lnTo>
                  <a:lnTo>
                    <a:pt x="398" y="59"/>
                  </a:lnTo>
                  <a:lnTo>
                    <a:pt x="411" y="47"/>
                  </a:lnTo>
                  <a:lnTo>
                    <a:pt x="408" y="46"/>
                  </a:lnTo>
                  <a:lnTo>
                    <a:pt x="424" y="3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4180" name="Freeform 11"/>
            <p:cNvSpPr>
              <a:spLocks/>
            </p:cNvSpPr>
            <p:nvPr/>
          </p:nvSpPr>
          <p:spPr bwMode="auto">
            <a:xfrm>
              <a:off x="3974" y="2057"/>
              <a:ext cx="441" cy="356"/>
            </a:xfrm>
            <a:custGeom>
              <a:avLst/>
              <a:gdLst>
                <a:gd name="T0" fmla="*/ 379 w 442"/>
                <a:gd name="T1" fmla="*/ 0 h 356"/>
                <a:gd name="T2" fmla="*/ 442 w 442"/>
                <a:gd name="T3" fmla="*/ 25 h 356"/>
                <a:gd name="T4" fmla="*/ 418 w 442"/>
                <a:gd name="T5" fmla="*/ 33 h 356"/>
                <a:gd name="T6" fmla="*/ 405 w 442"/>
                <a:gd name="T7" fmla="*/ 46 h 356"/>
                <a:gd name="T8" fmla="*/ 418 w 442"/>
                <a:gd name="T9" fmla="*/ 59 h 356"/>
                <a:gd name="T10" fmla="*/ 428 w 442"/>
                <a:gd name="T11" fmla="*/ 77 h 356"/>
                <a:gd name="T12" fmla="*/ 411 w 442"/>
                <a:gd name="T13" fmla="*/ 103 h 356"/>
                <a:gd name="T14" fmla="*/ 424 w 442"/>
                <a:gd name="T15" fmla="*/ 126 h 356"/>
                <a:gd name="T16" fmla="*/ 431 w 442"/>
                <a:gd name="T17" fmla="*/ 134 h 356"/>
                <a:gd name="T18" fmla="*/ 416 w 442"/>
                <a:gd name="T19" fmla="*/ 134 h 356"/>
                <a:gd name="T20" fmla="*/ 398 w 442"/>
                <a:gd name="T21" fmla="*/ 145 h 356"/>
                <a:gd name="T22" fmla="*/ 406 w 442"/>
                <a:gd name="T23" fmla="*/ 157 h 356"/>
                <a:gd name="T24" fmla="*/ 393 w 442"/>
                <a:gd name="T25" fmla="*/ 162 h 356"/>
                <a:gd name="T26" fmla="*/ 398 w 442"/>
                <a:gd name="T27" fmla="*/ 183 h 356"/>
                <a:gd name="T28" fmla="*/ 408 w 442"/>
                <a:gd name="T29" fmla="*/ 206 h 356"/>
                <a:gd name="T30" fmla="*/ 418 w 442"/>
                <a:gd name="T31" fmla="*/ 248 h 356"/>
                <a:gd name="T32" fmla="*/ 382 w 442"/>
                <a:gd name="T33" fmla="*/ 269 h 356"/>
                <a:gd name="T34" fmla="*/ 351 w 442"/>
                <a:gd name="T35" fmla="*/ 274 h 356"/>
                <a:gd name="T36" fmla="*/ 323 w 442"/>
                <a:gd name="T37" fmla="*/ 294 h 356"/>
                <a:gd name="T38" fmla="*/ 328 w 442"/>
                <a:gd name="T39" fmla="*/ 309 h 356"/>
                <a:gd name="T40" fmla="*/ 323 w 442"/>
                <a:gd name="T41" fmla="*/ 320 h 356"/>
                <a:gd name="T42" fmla="*/ 320 w 442"/>
                <a:gd name="T43" fmla="*/ 327 h 356"/>
                <a:gd name="T44" fmla="*/ 362 w 442"/>
                <a:gd name="T45" fmla="*/ 327 h 356"/>
                <a:gd name="T46" fmla="*/ 295 w 442"/>
                <a:gd name="T47" fmla="*/ 343 h 356"/>
                <a:gd name="T48" fmla="*/ 251 w 442"/>
                <a:gd name="T49" fmla="*/ 351 h 356"/>
                <a:gd name="T50" fmla="*/ 204 w 442"/>
                <a:gd name="T51" fmla="*/ 335 h 356"/>
                <a:gd name="T52" fmla="*/ 150 w 442"/>
                <a:gd name="T53" fmla="*/ 302 h 356"/>
                <a:gd name="T54" fmla="*/ 93 w 442"/>
                <a:gd name="T55" fmla="*/ 309 h 356"/>
                <a:gd name="T56" fmla="*/ 52 w 442"/>
                <a:gd name="T57" fmla="*/ 279 h 356"/>
                <a:gd name="T58" fmla="*/ 39 w 442"/>
                <a:gd name="T59" fmla="*/ 265 h 356"/>
                <a:gd name="T60" fmla="*/ 29 w 442"/>
                <a:gd name="T61" fmla="*/ 255 h 356"/>
                <a:gd name="T62" fmla="*/ 31 w 442"/>
                <a:gd name="T63" fmla="*/ 237 h 356"/>
                <a:gd name="T64" fmla="*/ 46 w 442"/>
                <a:gd name="T65" fmla="*/ 219 h 356"/>
                <a:gd name="T66" fmla="*/ 49 w 442"/>
                <a:gd name="T67" fmla="*/ 209 h 356"/>
                <a:gd name="T68" fmla="*/ 54 w 442"/>
                <a:gd name="T69" fmla="*/ 199 h 356"/>
                <a:gd name="T70" fmla="*/ 46 w 442"/>
                <a:gd name="T71" fmla="*/ 183 h 356"/>
                <a:gd name="T72" fmla="*/ 15 w 442"/>
                <a:gd name="T73" fmla="*/ 165 h 356"/>
                <a:gd name="T74" fmla="*/ 21 w 442"/>
                <a:gd name="T75" fmla="*/ 154 h 356"/>
                <a:gd name="T76" fmla="*/ 13 w 442"/>
                <a:gd name="T77" fmla="*/ 142 h 356"/>
                <a:gd name="T78" fmla="*/ 5 w 442"/>
                <a:gd name="T79" fmla="*/ 137 h 356"/>
                <a:gd name="T80" fmla="*/ 23 w 442"/>
                <a:gd name="T81" fmla="*/ 119 h 356"/>
                <a:gd name="T82" fmla="*/ 34 w 442"/>
                <a:gd name="T83" fmla="*/ 101 h 356"/>
                <a:gd name="T84" fmla="*/ 39 w 442"/>
                <a:gd name="T85" fmla="*/ 90 h 356"/>
                <a:gd name="T86" fmla="*/ 46 w 442"/>
                <a:gd name="T87" fmla="*/ 78 h 356"/>
                <a:gd name="T88" fmla="*/ 74 w 442"/>
                <a:gd name="T89" fmla="*/ 80 h 356"/>
                <a:gd name="T90" fmla="*/ 96 w 442"/>
                <a:gd name="T91" fmla="*/ 75 h 356"/>
                <a:gd name="T92" fmla="*/ 152 w 442"/>
                <a:gd name="T93" fmla="*/ 56 h 356"/>
                <a:gd name="T94" fmla="*/ 212 w 442"/>
                <a:gd name="T95" fmla="*/ 57 h 356"/>
                <a:gd name="T96" fmla="*/ 299 w 442"/>
                <a:gd name="T97" fmla="*/ 25 h 356"/>
                <a:gd name="T98" fmla="*/ 349 w 442"/>
                <a:gd name="T99" fmla="*/ 0 h 35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42"/>
                <a:gd name="T151" fmla="*/ 0 h 356"/>
                <a:gd name="T152" fmla="*/ 442 w 442"/>
                <a:gd name="T153" fmla="*/ 356 h 35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42" h="356">
                  <a:moveTo>
                    <a:pt x="349" y="0"/>
                  </a:moveTo>
                  <a:lnTo>
                    <a:pt x="356" y="5"/>
                  </a:lnTo>
                  <a:lnTo>
                    <a:pt x="379" y="0"/>
                  </a:lnTo>
                  <a:lnTo>
                    <a:pt x="395" y="10"/>
                  </a:lnTo>
                  <a:lnTo>
                    <a:pt x="418" y="7"/>
                  </a:lnTo>
                  <a:lnTo>
                    <a:pt x="442" y="25"/>
                  </a:lnTo>
                  <a:lnTo>
                    <a:pt x="437" y="26"/>
                  </a:lnTo>
                  <a:lnTo>
                    <a:pt x="428" y="29"/>
                  </a:lnTo>
                  <a:lnTo>
                    <a:pt x="418" y="33"/>
                  </a:lnTo>
                  <a:lnTo>
                    <a:pt x="410" y="36"/>
                  </a:lnTo>
                  <a:lnTo>
                    <a:pt x="411" y="38"/>
                  </a:lnTo>
                  <a:lnTo>
                    <a:pt x="405" y="46"/>
                  </a:lnTo>
                  <a:lnTo>
                    <a:pt x="400" y="54"/>
                  </a:lnTo>
                  <a:lnTo>
                    <a:pt x="406" y="57"/>
                  </a:lnTo>
                  <a:lnTo>
                    <a:pt x="418" y="59"/>
                  </a:lnTo>
                  <a:lnTo>
                    <a:pt x="420" y="69"/>
                  </a:lnTo>
                  <a:lnTo>
                    <a:pt x="433" y="72"/>
                  </a:lnTo>
                  <a:lnTo>
                    <a:pt x="428" y="77"/>
                  </a:lnTo>
                  <a:lnTo>
                    <a:pt x="416" y="85"/>
                  </a:lnTo>
                  <a:lnTo>
                    <a:pt x="415" y="96"/>
                  </a:lnTo>
                  <a:lnTo>
                    <a:pt x="411" y="103"/>
                  </a:lnTo>
                  <a:lnTo>
                    <a:pt x="410" y="108"/>
                  </a:lnTo>
                  <a:lnTo>
                    <a:pt x="408" y="119"/>
                  </a:lnTo>
                  <a:lnTo>
                    <a:pt x="424" y="126"/>
                  </a:lnTo>
                  <a:lnTo>
                    <a:pt x="429" y="127"/>
                  </a:lnTo>
                  <a:lnTo>
                    <a:pt x="434" y="129"/>
                  </a:lnTo>
                  <a:lnTo>
                    <a:pt x="431" y="134"/>
                  </a:lnTo>
                  <a:lnTo>
                    <a:pt x="429" y="136"/>
                  </a:lnTo>
                  <a:lnTo>
                    <a:pt x="421" y="134"/>
                  </a:lnTo>
                  <a:lnTo>
                    <a:pt x="416" y="134"/>
                  </a:lnTo>
                  <a:lnTo>
                    <a:pt x="410" y="137"/>
                  </a:lnTo>
                  <a:lnTo>
                    <a:pt x="402" y="139"/>
                  </a:lnTo>
                  <a:lnTo>
                    <a:pt x="398" y="145"/>
                  </a:lnTo>
                  <a:lnTo>
                    <a:pt x="398" y="149"/>
                  </a:lnTo>
                  <a:lnTo>
                    <a:pt x="410" y="154"/>
                  </a:lnTo>
                  <a:lnTo>
                    <a:pt x="406" y="157"/>
                  </a:lnTo>
                  <a:lnTo>
                    <a:pt x="400" y="155"/>
                  </a:lnTo>
                  <a:lnTo>
                    <a:pt x="395" y="157"/>
                  </a:lnTo>
                  <a:lnTo>
                    <a:pt x="393" y="162"/>
                  </a:lnTo>
                  <a:lnTo>
                    <a:pt x="393" y="171"/>
                  </a:lnTo>
                  <a:lnTo>
                    <a:pt x="398" y="171"/>
                  </a:lnTo>
                  <a:lnTo>
                    <a:pt x="398" y="183"/>
                  </a:lnTo>
                  <a:lnTo>
                    <a:pt x="415" y="189"/>
                  </a:lnTo>
                  <a:lnTo>
                    <a:pt x="410" y="198"/>
                  </a:lnTo>
                  <a:lnTo>
                    <a:pt x="408" y="206"/>
                  </a:lnTo>
                  <a:lnTo>
                    <a:pt x="400" y="227"/>
                  </a:lnTo>
                  <a:lnTo>
                    <a:pt x="390" y="248"/>
                  </a:lnTo>
                  <a:lnTo>
                    <a:pt x="418" y="248"/>
                  </a:lnTo>
                  <a:lnTo>
                    <a:pt x="420" y="256"/>
                  </a:lnTo>
                  <a:lnTo>
                    <a:pt x="410" y="260"/>
                  </a:lnTo>
                  <a:lnTo>
                    <a:pt x="382" y="269"/>
                  </a:lnTo>
                  <a:lnTo>
                    <a:pt x="379" y="268"/>
                  </a:lnTo>
                  <a:lnTo>
                    <a:pt x="364" y="268"/>
                  </a:lnTo>
                  <a:lnTo>
                    <a:pt x="351" y="274"/>
                  </a:lnTo>
                  <a:lnTo>
                    <a:pt x="335" y="282"/>
                  </a:lnTo>
                  <a:lnTo>
                    <a:pt x="317" y="284"/>
                  </a:lnTo>
                  <a:lnTo>
                    <a:pt x="323" y="294"/>
                  </a:lnTo>
                  <a:lnTo>
                    <a:pt x="328" y="299"/>
                  </a:lnTo>
                  <a:lnTo>
                    <a:pt x="330" y="304"/>
                  </a:lnTo>
                  <a:lnTo>
                    <a:pt x="328" y="309"/>
                  </a:lnTo>
                  <a:lnTo>
                    <a:pt x="330" y="312"/>
                  </a:lnTo>
                  <a:lnTo>
                    <a:pt x="330" y="315"/>
                  </a:lnTo>
                  <a:lnTo>
                    <a:pt x="323" y="320"/>
                  </a:lnTo>
                  <a:lnTo>
                    <a:pt x="313" y="322"/>
                  </a:lnTo>
                  <a:lnTo>
                    <a:pt x="317" y="323"/>
                  </a:lnTo>
                  <a:lnTo>
                    <a:pt x="320" y="327"/>
                  </a:lnTo>
                  <a:lnTo>
                    <a:pt x="328" y="327"/>
                  </a:lnTo>
                  <a:lnTo>
                    <a:pt x="356" y="322"/>
                  </a:lnTo>
                  <a:lnTo>
                    <a:pt x="362" y="327"/>
                  </a:lnTo>
                  <a:lnTo>
                    <a:pt x="362" y="328"/>
                  </a:lnTo>
                  <a:lnTo>
                    <a:pt x="299" y="336"/>
                  </a:lnTo>
                  <a:lnTo>
                    <a:pt x="295" y="343"/>
                  </a:lnTo>
                  <a:lnTo>
                    <a:pt x="279" y="354"/>
                  </a:lnTo>
                  <a:lnTo>
                    <a:pt x="264" y="356"/>
                  </a:lnTo>
                  <a:lnTo>
                    <a:pt x="251" y="351"/>
                  </a:lnTo>
                  <a:lnTo>
                    <a:pt x="237" y="353"/>
                  </a:lnTo>
                  <a:lnTo>
                    <a:pt x="220" y="331"/>
                  </a:lnTo>
                  <a:lnTo>
                    <a:pt x="204" y="335"/>
                  </a:lnTo>
                  <a:lnTo>
                    <a:pt x="170" y="310"/>
                  </a:lnTo>
                  <a:lnTo>
                    <a:pt x="155" y="310"/>
                  </a:lnTo>
                  <a:lnTo>
                    <a:pt x="150" y="302"/>
                  </a:lnTo>
                  <a:lnTo>
                    <a:pt x="118" y="312"/>
                  </a:lnTo>
                  <a:lnTo>
                    <a:pt x="106" y="305"/>
                  </a:lnTo>
                  <a:lnTo>
                    <a:pt x="93" y="309"/>
                  </a:lnTo>
                  <a:lnTo>
                    <a:pt x="51" y="289"/>
                  </a:lnTo>
                  <a:lnTo>
                    <a:pt x="54" y="282"/>
                  </a:lnTo>
                  <a:lnTo>
                    <a:pt x="52" y="279"/>
                  </a:lnTo>
                  <a:lnTo>
                    <a:pt x="41" y="276"/>
                  </a:lnTo>
                  <a:lnTo>
                    <a:pt x="47" y="269"/>
                  </a:lnTo>
                  <a:lnTo>
                    <a:pt x="39" y="265"/>
                  </a:lnTo>
                  <a:lnTo>
                    <a:pt x="42" y="261"/>
                  </a:lnTo>
                  <a:lnTo>
                    <a:pt x="34" y="258"/>
                  </a:lnTo>
                  <a:lnTo>
                    <a:pt x="29" y="255"/>
                  </a:lnTo>
                  <a:lnTo>
                    <a:pt x="31" y="245"/>
                  </a:lnTo>
                  <a:lnTo>
                    <a:pt x="25" y="243"/>
                  </a:lnTo>
                  <a:lnTo>
                    <a:pt x="31" y="237"/>
                  </a:lnTo>
                  <a:lnTo>
                    <a:pt x="36" y="229"/>
                  </a:lnTo>
                  <a:lnTo>
                    <a:pt x="41" y="224"/>
                  </a:lnTo>
                  <a:lnTo>
                    <a:pt x="46" y="219"/>
                  </a:lnTo>
                  <a:lnTo>
                    <a:pt x="47" y="216"/>
                  </a:lnTo>
                  <a:lnTo>
                    <a:pt x="47" y="212"/>
                  </a:lnTo>
                  <a:lnTo>
                    <a:pt x="49" y="209"/>
                  </a:lnTo>
                  <a:lnTo>
                    <a:pt x="52" y="206"/>
                  </a:lnTo>
                  <a:lnTo>
                    <a:pt x="56" y="201"/>
                  </a:lnTo>
                  <a:lnTo>
                    <a:pt x="54" y="199"/>
                  </a:lnTo>
                  <a:lnTo>
                    <a:pt x="51" y="194"/>
                  </a:lnTo>
                  <a:lnTo>
                    <a:pt x="49" y="189"/>
                  </a:lnTo>
                  <a:lnTo>
                    <a:pt x="46" y="183"/>
                  </a:lnTo>
                  <a:lnTo>
                    <a:pt x="39" y="178"/>
                  </a:lnTo>
                  <a:lnTo>
                    <a:pt x="29" y="168"/>
                  </a:lnTo>
                  <a:lnTo>
                    <a:pt x="15" y="165"/>
                  </a:lnTo>
                  <a:lnTo>
                    <a:pt x="15" y="163"/>
                  </a:lnTo>
                  <a:lnTo>
                    <a:pt x="25" y="157"/>
                  </a:lnTo>
                  <a:lnTo>
                    <a:pt x="21" y="154"/>
                  </a:lnTo>
                  <a:lnTo>
                    <a:pt x="23" y="149"/>
                  </a:lnTo>
                  <a:lnTo>
                    <a:pt x="21" y="145"/>
                  </a:lnTo>
                  <a:lnTo>
                    <a:pt x="13" y="142"/>
                  </a:lnTo>
                  <a:lnTo>
                    <a:pt x="8" y="144"/>
                  </a:lnTo>
                  <a:lnTo>
                    <a:pt x="0" y="139"/>
                  </a:lnTo>
                  <a:lnTo>
                    <a:pt x="5" y="137"/>
                  </a:lnTo>
                  <a:lnTo>
                    <a:pt x="3" y="134"/>
                  </a:lnTo>
                  <a:lnTo>
                    <a:pt x="16" y="123"/>
                  </a:lnTo>
                  <a:lnTo>
                    <a:pt x="23" y="119"/>
                  </a:lnTo>
                  <a:lnTo>
                    <a:pt x="28" y="118"/>
                  </a:lnTo>
                  <a:lnTo>
                    <a:pt x="33" y="108"/>
                  </a:lnTo>
                  <a:lnTo>
                    <a:pt x="34" y="101"/>
                  </a:lnTo>
                  <a:lnTo>
                    <a:pt x="31" y="96"/>
                  </a:lnTo>
                  <a:lnTo>
                    <a:pt x="31" y="93"/>
                  </a:lnTo>
                  <a:lnTo>
                    <a:pt x="39" y="90"/>
                  </a:lnTo>
                  <a:lnTo>
                    <a:pt x="39" y="87"/>
                  </a:lnTo>
                  <a:lnTo>
                    <a:pt x="41" y="82"/>
                  </a:lnTo>
                  <a:lnTo>
                    <a:pt x="46" y="78"/>
                  </a:lnTo>
                  <a:lnTo>
                    <a:pt x="47" y="74"/>
                  </a:lnTo>
                  <a:lnTo>
                    <a:pt x="59" y="77"/>
                  </a:lnTo>
                  <a:lnTo>
                    <a:pt x="74" y="80"/>
                  </a:lnTo>
                  <a:lnTo>
                    <a:pt x="83" y="77"/>
                  </a:lnTo>
                  <a:lnTo>
                    <a:pt x="83" y="74"/>
                  </a:lnTo>
                  <a:lnTo>
                    <a:pt x="96" y="75"/>
                  </a:lnTo>
                  <a:lnTo>
                    <a:pt x="116" y="62"/>
                  </a:lnTo>
                  <a:lnTo>
                    <a:pt x="114" y="57"/>
                  </a:lnTo>
                  <a:lnTo>
                    <a:pt x="152" y="56"/>
                  </a:lnTo>
                  <a:lnTo>
                    <a:pt x="167" y="57"/>
                  </a:lnTo>
                  <a:lnTo>
                    <a:pt x="186" y="67"/>
                  </a:lnTo>
                  <a:lnTo>
                    <a:pt x="212" y="57"/>
                  </a:lnTo>
                  <a:lnTo>
                    <a:pt x="240" y="49"/>
                  </a:lnTo>
                  <a:lnTo>
                    <a:pt x="266" y="36"/>
                  </a:lnTo>
                  <a:lnTo>
                    <a:pt x="299" y="25"/>
                  </a:lnTo>
                  <a:lnTo>
                    <a:pt x="304" y="16"/>
                  </a:lnTo>
                  <a:lnTo>
                    <a:pt x="318" y="12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96" name="Freeform 12"/>
            <p:cNvSpPr>
              <a:spLocks/>
            </p:cNvSpPr>
            <p:nvPr/>
          </p:nvSpPr>
          <p:spPr bwMode="auto">
            <a:xfrm>
              <a:off x="2518" y="2069"/>
              <a:ext cx="681" cy="330"/>
            </a:xfrm>
            <a:custGeom>
              <a:avLst/>
              <a:gdLst>
                <a:gd name="T0" fmla="*/ 462 w 681"/>
                <a:gd name="T1" fmla="*/ 6 h 323"/>
                <a:gd name="T2" fmla="*/ 558 w 681"/>
                <a:gd name="T3" fmla="*/ 16 h 323"/>
                <a:gd name="T4" fmla="*/ 596 w 681"/>
                <a:gd name="T5" fmla="*/ 26 h 323"/>
                <a:gd name="T6" fmla="*/ 640 w 681"/>
                <a:gd name="T7" fmla="*/ 29 h 323"/>
                <a:gd name="T8" fmla="*/ 673 w 681"/>
                <a:gd name="T9" fmla="*/ 57 h 323"/>
                <a:gd name="T10" fmla="*/ 669 w 681"/>
                <a:gd name="T11" fmla="*/ 78 h 323"/>
                <a:gd name="T12" fmla="*/ 589 w 681"/>
                <a:gd name="T13" fmla="*/ 80 h 323"/>
                <a:gd name="T14" fmla="*/ 593 w 681"/>
                <a:gd name="T15" fmla="*/ 119 h 323"/>
                <a:gd name="T16" fmla="*/ 539 w 681"/>
                <a:gd name="T17" fmla="*/ 138 h 323"/>
                <a:gd name="T18" fmla="*/ 526 w 681"/>
                <a:gd name="T19" fmla="*/ 169 h 323"/>
                <a:gd name="T20" fmla="*/ 467 w 681"/>
                <a:gd name="T21" fmla="*/ 228 h 323"/>
                <a:gd name="T22" fmla="*/ 459 w 681"/>
                <a:gd name="T23" fmla="*/ 257 h 323"/>
                <a:gd name="T24" fmla="*/ 384 w 681"/>
                <a:gd name="T25" fmla="*/ 275 h 323"/>
                <a:gd name="T26" fmla="*/ 379 w 681"/>
                <a:gd name="T27" fmla="*/ 306 h 323"/>
                <a:gd name="T28" fmla="*/ 354 w 681"/>
                <a:gd name="T29" fmla="*/ 311 h 323"/>
                <a:gd name="T30" fmla="*/ 317 w 681"/>
                <a:gd name="T31" fmla="*/ 323 h 323"/>
                <a:gd name="T32" fmla="*/ 250 w 681"/>
                <a:gd name="T33" fmla="*/ 301 h 323"/>
                <a:gd name="T34" fmla="*/ 216 w 681"/>
                <a:gd name="T35" fmla="*/ 316 h 323"/>
                <a:gd name="T36" fmla="*/ 196 w 681"/>
                <a:gd name="T37" fmla="*/ 310 h 323"/>
                <a:gd name="T38" fmla="*/ 193 w 681"/>
                <a:gd name="T39" fmla="*/ 295 h 323"/>
                <a:gd name="T40" fmla="*/ 168 w 681"/>
                <a:gd name="T41" fmla="*/ 274 h 323"/>
                <a:gd name="T42" fmla="*/ 123 w 681"/>
                <a:gd name="T43" fmla="*/ 261 h 323"/>
                <a:gd name="T44" fmla="*/ 70 w 681"/>
                <a:gd name="T45" fmla="*/ 262 h 323"/>
                <a:gd name="T46" fmla="*/ 46 w 681"/>
                <a:gd name="T47" fmla="*/ 228 h 323"/>
                <a:gd name="T48" fmla="*/ 0 w 681"/>
                <a:gd name="T49" fmla="*/ 217 h 323"/>
                <a:gd name="T50" fmla="*/ 18 w 681"/>
                <a:gd name="T51" fmla="*/ 199 h 323"/>
                <a:gd name="T52" fmla="*/ 8 w 681"/>
                <a:gd name="T53" fmla="*/ 194 h 323"/>
                <a:gd name="T54" fmla="*/ 5 w 681"/>
                <a:gd name="T55" fmla="*/ 177 h 323"/>
                <a:gd name="T56" fmla="*/ 75 w 681"/>
                <a:gd name="T57" fmla="*/ 140 h 323"/>
                <a:gd name="T58" fmla="*/ 20 w 681"/>
                <a:gd name="T59" fmla="*/ 109 h 323"/>
                <a:gd name="T60" fmla="*/ 0 w 681"/>
                <a:gd name="T61" fmla="*/ 60 h 323"/>
                <a:gd name="T62" fmla="*/ 39 w 681"/>
                <a:gd name="T63" fmla="*/ 53 h 323"/>
                <a:gd name="T64" fmla="*/ 79 w 681"/>
                <a:gd name="T65" fmla="*/ 60 h 323"/>
                <a:gd name="T66" fmla="*/ 108 w 681"/>
                <a:gd name="T67" fmla="*/ 66 h 323"/>
                <a:gd name="T68" fmla="*/ 123 w 681"/>
                <a:gd name="T69" fmla="*/ 55 h 323"/>
                <a:gd name="T70" fmla="*/ 142 w 681"/>
                <a:gd name="T71" fmla="*/ 47 h 323"/>
                <a:gd name="T72" fmla="*/ 165 w 681"/>
                <a:gd name="T73" fmla="*/ 49 h 323"/>
                <a:gd name="T74" fmla="*/ 177 w 681"/>
                <a:gd name="T75" fmla="*/ 58 h 323"/>
                <a:gd name="T76" fmla="*/ 191 w 681"/>
                <a:gd name="T77" fmla="*/ 75 h 323"/>
                <a:gd name="T78" fmla="*/ 225 w 681"/>
                <a:gd name="T79" fmla="*/ 78 h 323"/>
                <a:gd name="T80" fmla="*/ 240 w 681"/>
                <a:gd name="T81" fmla="*/ 68 h 323"/>
                <a:gd name="T82" fmla="*/ 265 w 681"/>
                <a:gd name="T83" fmla="*/ 53 h 323"/>
                <a:gd name="T84" fmla="*/ 296 w 681"/>
                <a:gd name="T85" fmla="*/ 37 h 323"/>
                <a:gd name="T86" fmla="*/ 330 w 681"/>
                <a:gd name="T87" fmla="*/ 24 h 323"/>
                <a:gd name="T88" fmla="*/ 351 w 681"/>
                <a:gd name="T89" fmla="*/ 13 h 323"/>
                <a:gd name="T90" fmla="*/ 367 w 681"/>
                <a:gd name="T91" fmla="*/ 3 h 323"/>
                <a:gd name="T92" fmla="*/ 385 w 681"/>
                <a:gd name="T93" fmla="*/ 0 h 32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681"/>
                <a:gd name="T142" fmla="*/ 0 h 323"/>
                <a:gd name="T143" fmla="*/ 681 w 681"/>
                <a:gd name="T144" fmla="*/ 323 h 32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681" h="323">
                  <a:moveTo>
                    <a:pt x="390" y="0"/>
                  </a:moveTo>
                  <a:lnTo>
                    <a:pt x="408" y="0"/>
                  </a:lnTo>
                  <a:lnTo>
                    <a:pt x="462" y="6"/>
                  </a:lnTo>
                  <a:lnTo>
                    <a:pt x="495" y="13"/>
                  </a:lnTo>
                  <a:lnTo>
                    <a:pt x="524" y="14"/>
                  </a:lnTo>
                  <a:lnTo>
                    <a:pt x="558" y="16"/>
                  </a:lnTo>
                  <a:lnTo>
                    <a:pt x="567" y="24"/>
                  </a:lnTo>
                  <a:lnTo>
                    <a:pt x="581" y="27"/>
                  </a:lnTo>
                  <a:lnTo>
                    <a:pt x="596" y="26"/>
                  </a:lnTo>
                  <a:lnTo>
                    <a:pt x="619" y="19"/>
                  </a:lnTo>
                  <a:lnTo>
                    <a:pt x="627" y="24"/>
                  </a:lnTo>
                  <a:lnTo>
                    <a:pt x="640" y="29"/>
                  </a:lnTo>
                  <a:lnTo>
                    <a:pt x="655" y="34"/>
                  </a:lnTo>
                  <a:lnTo>
                    <a:pt x="651" y="53"/>
                  </a:lnTo>
                  <a:lnTo>
                    <a:pt x="673" y="57"/>
                  </a:lnTo>
                  <a:lnTo>
                    <a:pt x="681" y="60"/>
                  </a:lnTo>
                  <a:lnTo>
                    <a:pt x="681" y="63"/>
                  </a:lnTo>
                  <a:lnTo>
                    <a:pt x="669" y="78"/>
                  </a:lnTo>
                  <a:lnTo>
                    <a:pt x="660" y="81"/>
                  </a:lnTo>
                  <a:lnTo>
                    <a:pt x="643" y="83"/>
                  </a:lnTo>
                  <a:lnTo>
                    <a:pt x="589" y="80"/>
                  </a:lnTo>
                  <a:lnTo>
                    <a:pt x="583" y="101"/>
                  </a:lnTo>
                  <a:lnTo>
                    <a:pt x="594" y="106"/>
                  </a:lnTo>
                  <a:lnTo>
                    <a:pt x="593" y="119"/>
                  </a:lnTo>
                  <a:lnTo>
                    <a:pt x="562" y="125"/>
                  </a:lnTo>
                  <a:lnTo>
                    <a:pt x="562" y="135"/>
                  </a:lnTo>
                  <a:lnTo>
                    <a:pt x="539" y="138"/>
                  </a:lnTo>
                  <a:lnTo>
                    <a:pt x="536" y="153"/>
                  </a:lnTo>
                  <a:lnTo>
                    <a:pt x="529" y="159"/>
                  </a:lnTo>
                  <a:lnTo>
                    <a:pt x="526" y="169"/>
                  </a:lnTo>
                  <a:lnTo>
                    <a:pt x="524" y="205"/>
                  </a:lnTo>
                  <a:lnTo>
                    <a:pt x="485" y="207"/>
                  </a:lnTo>
                  <a:lnTo>
                    <a:pt x="467" y="228"/>
                  </a:lnTo>
                  <a:lnTo>
                    <a:pt x="464" y="238"/>
                  </a:lnTo>
                  <a:lnTo>
                    <a:pt x="469" y="256"/>
                  </a:lnTo>
                  <a:lnTo>
                    <a:pt x="459" y="257"/>
                  </a:lnTo>
                  <a:lnTo>
                    <a:pt x="425" y="267"/>
                  </a:lnTo>
                  <a:lnTo>
                    <a:pt x="423" y="275"/>
                  </a:lnTo>
                  <a:lnTo>
                    <a:pt x="384" y="275"/>
                  </a:lnTo>
                  <a:lnTo>
                    <a:pt x="382" y="288"/>
                  </a:lnTo>
                  <a:lnTo>
                    <a:pt x="389" y="295"/>
                  </a:lnTo>
                  <a:lnTo>
                    <a:pt x="379" y="306"/>
                  </a:lnTo>
                  <a:lnTo>
                    <a:pt x="382" y="316"/>
                  </a:lnTo>
                  <a:lnTo>
                    <a:pt x="361" y="316"/>
                  </a:lnTo>
                  <a:lnTo>
                    <a:pt x="354" y="311"/>
                  </a:lnTo>
                  <a:lnTo>
                    <a:pt x="333" y="316"/>
                  </a:lnTo>
                  <a:lnTo>
                    <a:pt x="330" y="321"/>
                  </a:lnTo>
                  <a:lnTo>
                    <a:pt x="317" y="323"/>
                  </a:lnTo>
                  <a:lnTo>
                    <a:pt x="297" y="300"/>
                  </a:lnTo>
                  <a:lnTo>
                    <a:pt x="255" y="301"/>
                  </a:lnTo>
                  <a:lnTo>
                    <a:pt x="250" y="301"/>
                  </a:lnTo>
                  <a:lnTo>
                    <a:pt x="247" y="303"/>
                  </a:lnTo>
                  <a:lnTo>
                    <a:pt x="216" y="316"/>
                  </a:lnTo>
                  <a:lnTo>
                    <a:pt x="212" y="316"/>
                  </a:lnTo>
                  <a:lnTo>
                    <a:pt x="204" y="315"/>
                  </a:lnTo>
                  <a:lnTo>
                    <a:pt x="196" y="310"/>
                  </a:lnTo>
                  <a:lnTo>
                    <a:pt x="191" y="308"/>
                  </a:lnTo>
                  <a:lnTo>
                    <a:pt x="172" y="300"/>
                  </a:lnTo>
                  <a:lnTo>
                    <a:pt x="193" y="295"/>
                  </a:lnTo>
                  <a:lnTo>
                    <a:pt x="183" y="285"/>
                  </a:lnTo>
                  <a:lnTo>
                    <a:pt x="180" y="275"/>
                  </a:lnTo>
                  <a:lnTo>
                    <a:pt x="168" y="274"/>
                  </a:lnTo>
                  <a:lnTo>
                    <a:pt x="162" y="269"/>
                  </a:lnTo>
                  <a:lnTo>
                    <a:pt x="144" y="269"/>
                  </a:lnTo>
                  <a:lnTo>
                    <a:pt x="123" y="261"/>
                  </a:lnTo>
                  <a:lnTo>
                    <a:pt x="103" y="272"/>
                  </a:lnTo>
                  <a:lnTo>
                    <a:pt x="84" y="272"/>
                  </a:lnTo>
                  <a:lnTo>
                    <a:pt x="70" y="262"/>
                  </a:lnTo>
                  <a:lnTo>
                    <a:pt x="44" y="246"/>
                  </a:lnTo>
                  <a:lnTo>
                    <a:pt x="36" y="238"/>
                  </a:lnTo>
                  <a:lnTo>
                    <a:pt x="46" y="228"/>
                  </a:lnTo>
                  <a:lnTo>
                    <a:pt x="46" y="215"/>
                  </a:lnTo>
                  <a:lnTo>
                    <a:pt x="17" y="217"/>
                  </a:lnTo>
                  <a:lnTo>
                    <a:pt x="0" y="217"/>
                  </a:lnTo>
                  <a:lnTo>
                    <a:pt x="4" y="212"/>
                  </a:lnTo>
                  <a:lnTo>
                    <a:pt x="13" y="208"/>
                  </a:lnTo>
                  <a:lnTo>
                    <a:pt x="18" y="199"/>
                  </a:lnTo>
                  <a:lnTo>
                    <a:pt x="38" y="192"/>
                  </a:lnTo>
                  <a:lnTo>
                    <a:pt x="31" y="189"/>
                  </a:lnTo>
                  <a:lnTo>
                    <a:pt x="8" y="194"/>
                  </a:lnTo>
                  <a:lnTo>
                    <a:pt x="2" y="187"/>
                  </a:lnTo>
                  <a:lnTo>
                    <a:pt x="8" y="184"/>
                  </a:lnTo>
                  <a:lnTo>
                    <a:pt x="5" y="177"/>
                  </a:lnTo>
                  <a:lnTo>
                    <a:pt x="39" y="156"/>
                  </a:lnTo>
                  <a:lnTo>
                    <a:pt x="64" y="153"/>
                  </a:lnTo>
                  <a:lnTo>
                    <a:pt x="75" y="140"/>
                  </a:lnTo>
                  <a:lnTo>
                    <a:pt x="54" y="130"/>
                  </a:lnTo>
                  <a:lnTo>
                    <a:pt x="25" y="120"/>
                  </a:lnTo>
                  <a:lnTo>
                    <a:pt x="20" y="109"/>
                  </a:lnTo>
                  <a:lnTo>
                    <a:pt x="23" y="96"/>
                  </a:lnTo>
                  <a:lnTo>
                    <a:pt x="25" y="86"/>
                  </a:lnTo>
                  <a:lnTo>
                    <a:pt x="0" y="60"/>
                  </a:lnTo>
                  <a:lnTo>
                    <a:pt x="13" y="55"/>
                  </a:lnTo>
                  <a:lnTo>
                    <a:pt x="23" y="53"/>
                  </a:lnTo>
                  <a:lnTo>
                    <a:pt x="39" y="53"/>
                  </a:lnTo>
                  <a:lnTo>
                    <a:pt x="57" y="55"/>
                  </a:lnTo>
                  <a:lnTo>
                    <a:pt x="67" y="57"/>
                  </a:lnTo>
                  <a:lnTo>
                    <a:pt x="79" y="60"/>
                  </a:lnTo>
                  <a:lnTo>
                    <a:pt x="85" y="63"/>
                  </a:lnTo>
                  <a:lnTo>
                    <a:pt x="100" y="66"/>
                  </a:lnTo>
                  <a:lnTo>
                    <a:pt x="108" y="66"/>
                  </a:lnTo>
                  <a:lnTo>
                    <a:pt x="115" y="63"/>
                  </a:lnTo>
                  <a:lnTo>
                    <a:pt x="119" y="60"/>
                  </a:lnTo>
                  <a:lnTo>
                    <a:pt x="123" y="55"/>
                  </a:lnTo>
                  <a:lnTo>
                    <a:pt x="129" y="52"/>
                  </a:lnTo>
                  <a:lnTo>
                    <a:pt x="136" y="50"/>
                  </a:lnTo>
                  <a:lnTo>
                    <a:pt x="142" y="47"/>
                  </a:lnTo>
                  <a:lnTo>
                    <a:pt x="150" y="47"/>
                  </a:lnTo>
                  <a:lnTo>
                    <a:pt x="157" y="47"/>
                  </a:lnTo>
                  <a:lnTo>
                    <a:pt x="165" y="49"/>
                  </a:lnTo>
                  <a:lnTo>
                    <a:pt x="170" y="50"/>
                  </a:lnTo>
                  <a:lnTo>
                    <a:pt x="175" y="53"/>
                  </a:lnTo>
                  <a:lnTo>
                    <a:pt x="177" y="58"/>
                  </a:lnTo>
                  <a:lnTo>
                    <a:pt x="178" y="63"/>
                  </a:lnTo>
                  <a:lnTo>
                    <a:pt x="181" y="68"/>
                  </a:lnTo>
                  <a:lnTo>
                    <a:pt x="191" y="75"/>
                  </a:lnTo>
                  <a:lnTo>
                    <a:pt x="206" y="78"/>
                  </a:lnTo>
                  <a:lnTo>
                    <a:pt x="221" y="80"/>
                  </a:lnTo>
                  <a:lnTo>
                    <a:pt x="225" y="78"/>
                  </a:lnTo>
                  <a:lnTo>
                    <a:pt x="232" y="75"/>
                  </a:lnTo>
                  <a:lnTo>
                    <a:pt x="237" y="71"/>
                  </a:lnTo>
                  <a:lnTo>
                    <a:pt x="240" y="68"/>
                  </a:lnTo>
                  <a:lnTo>
                    <a:pt x="245" y="65"/>
                  </a:lnTo>
                  <a:lnTo>
                    <a:pt x="255" y="58"/>
                  </a:lnTo>
                  <a:lnTo>
                    <a:pt x="265" y="53"/>
                  </a:lnTo>
                  <a:lnTo>
                    <a:pt x="276" y="47"/>
                  </a:lnTo>
                  <a:lnTo>
                    <a:pt x="288" y="42"/>
                  </a:lnTo>
                  <a:lnTo>
                    <a:pt x="296" y="37"/>
                  </a:lnTo>
                  <a:lnTo>
                    <a:pt x="310" y="31"/>
                  </a:lnTo>
                  <a:lnTo>
                    <a:pt x="320" y="27"/>
                  </a:lnTo>
                  <a:lnTo>
                    <a:pt x="330" y="24"/>
                  </a:lnTo>
                  <a:lnTo>
                    <a:pt x="340" y="21"/>
                  </a:lnTo>
                  <a:lnTo>
                    <a:pt x="346" y="16"/>
                  </a:lnTo>
                  <a:lnTo>
                    <a:pt x="351" y="13"/>
                  </a:lnTo>
                  <a:lnTo>
                    <a:pt x="358" y="8"/>
                  </a:lnTo>
                  <a:lnTo>
                    <a:pt x="361" y="6"/>
                  </a:lnTo>
                  <a:lnTo>
                    <a:pt x="367" y="3"/>
                  </a:lnTo>
                  <a:lnTo>
                    <a:pt x="374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90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97" name="Freeform 13"/>
            <p:cNvSpPr>
              <a:spLocks/>
            </p:cNvSpPr>
            <p:nvPr/>
          </p:nvSpPr>
          <p:spPr bwMode="auto">
            <a:xfrm>
              <a:off x="895" y="2106"/>
              <a:ext cx="598" cy="238"/>
            </a:xfrm>
            <a:custGeom>
              <a:avLst/>
              <a:gdLst>
                <a:gd name="T0" fmla="*/ 503 w 601"/>
                <a:gd name="T1" fmla="*/ 95 h 238"/>
                <a:gd name="T2" fmla="*/ 513 w 601"/>
                <a:gd name="T3" fmla="*/ 114 h 238"/>
                <a:gd name="T4" fmla="*/ 537 w 601"/>
                <a:gd name="T5" fmla="*/ 118 h 238"/>
                <a:gd name="T6" fmla="*/ 570 w 601"/>
                <a:gd name="T7" fmla="*/ 126 h 238"/>
                <a:gd name="T8" fmla="*/ 563 w 601"/>
                <a:gd name="T9" fmla="*/ 136 h 238"/>
                <a:gd name="T10" fmla="*/ 601 w 601"/>
                <a:gd name="T11" fmla="*/ 140 h 238"/>
                <a:gd name="T12" fmla="*/ 590 w 601"/>
                <a:gd name="T13" fmla="*/ 150 h 238"/>
                <a:gd name="T14" fmla="*/ 594 w 601"/>
                <a:gd name="T15" fmla="*/ 176 h 238"/>
                <a:gd name="T16" fmla="*/ 588 w 601"/>
                <a:gd name="T17" fmla="*/ 191 h 238"/>
                <a:gd name="T18" fmla="*/ 541 w 601"/>
                <a:gd name="T19" fmla="*/ 198 h 238"/>
                <a:gd name="T20" fmla="*/ 467 w 601"/>
                <a:gd name="T21" fmla="*/ 209 h 238"/>
                <a:gd name="T22" fmla="*/ 369 w 601"/>
                <a:gd name="T23" fmla="*/ 233 h 238"/>
                <a:gd name="T24" fmla="*/ 317 w 601"/>
                <a:gd name="T25" fmla="*/ 235 h 238"/>
                <a:gd name="T26" fmla="*/ 286 w 601"/>
                <a:gd name="T27" fmla="*/ 232 h 238"/>
                <a:gd name="T28" fmla="*/ 268 w 601"/>
                <a:gd name="T29" fmla="*/ 209 h 238"/>
                <a:gd name="T30" fmla="*/ 271 w 601"/>
                <a:gd name="T31" fmla="*/ 188 h 238"/>
                <a:gd name="T32" fmla="*/ 255 w 601"/>
                <a:gd name="T33" fmla="*/ 204 h 238"/>
                <a:gd name="T34" fmla="*/ 235 w 601"/>
                <a:gd name="T35" fmla="*/ 211 h 238"/>
                <a:gd name="T36" fmla="*/ 224 w 601"/>
                <a:gd name="T37" fmla="*/ 216 h 238"/>
                <a:gd name="T38" fmla="*/ 209 w 601"/>
                <a:gd name="T39" fmla="*/ 219 h 238"/>
                <a:gd name="T40" fmla="*/ 183 w 601"/>
                <a:gd name="T41" fmla="*/ 220 h 238"/>
                <a:gd name="T42" fmla="*/ 167 w 601"/>
                <a:gd name="T43" fmla="*/ 204 h 238"/>
                <a:gd name="T44" fmla="*/ 147 w 601"/>
                <a:gd name="T45" fmla="*/ 194 h 238"/>
                <a:gd name="T46" fmla="*/ 118 w 601"/>
                <a:gd name="T47" fmla="*/ 193 h 238"/>
                <a:gd name="T48" fmla="*/ 98 w 601"/>
                <a:gd name="T49" fmla="*/ 198 h 238"/>
                <a:gd name="T50" fmla="*/ 85 w 601"/>
                <a:gd name="T51" fmla="*/ 194 h 238"/>
                <a:gd name="T52" fmla="*/ 74 w 601"/>
                <a:gd name="T53" fmla="*/ 171 h 238"/>
                <a:gd name="T54" fmla="*/ 15 w 601"/>
                <a:gd name="T55" fmla="*/ 145 h 238"/>
                <a:gd name="T56" fmla="*/ 2 w 601"/>
                <a:gd name="T57" fmla="*/ 116 h 238"/>
                <a:gd name="T58" fmla="*/ 35 w 601"/>
                <a:gd name="T59" fmla="*/ 101 h 238"/>
                <a:gd name="T60" fmla="*/ 33 w 601"/>
                <a:gd name="T61" fmla="*/ 77 h 238"/>
                <a:gd name="T62" fmla="*/ 66 w 601"/>
                <a:gd name="T63" fmla="*/ 87 h 238"/>
                <a:gd name="T64" fmla="*/ 85 w 601"/>
                <a:gd name="T65" fmla="*/ 87 h 238"/>
                <a:gd name="T66" fmla="*/ 111 w 601"/>
                <a:gd name="T67" fmla="*/ 87 h 238"/>
                <a:gd name="T68" fmla="*/ 155 w 601"/>
                <a:gd name="T69" fmla="*/ 82 h 238"/>
                <a:gd name="T70" fmla="*/ 190 w 601"/>
                <a:gd name="T71" fmla="*/ 78 h 238"/>
                <a:gd name="T72" fmla="*/ 211 w 601"/>
                <a:gd name="T73" fmla="*/ 72 h 238"/>
                <a:gd name="T74" fmla="*/ 235 w 601"/>
                <a:gd name="T75" fmla="*/ 67 h 238"/>
                <a:gd name="T76" fmla="*/ 261 w 601"/>
                <a:gd name="T77" fmla="*/ 69 h 238"/>
                <a:gd name="T78" fmla="*/ 268 w 601"/>
                <a:gd name="T79" fmla="*/ 75 h 238"/>
                <a:gd name="T80" fmla="*/ 283 w 601"/>
                <a:gd name="T81" fmla="*/ 80 h 238"/>
                <a:gd name="T82" fmla="*/ 299 w 601"/>
                <a:gd name="T83" fmla="*/ 72 h 238"/>
                <a:gd name="T84" fmla="*/ 310 w 601"/>
                <a:gd name="T85" fmla="*/ 80 h 238"/>
                <a:gd name="T86" fmla="*/ 325 w 601"/>
                <a:gd name="T87" fmla="*/ 70 h 238"/>
                <a:gd name="T88" fmla="*/ 310 w 601"/>
                <a:gd name="T89" fmla="*/ 57 h 238"/>
                <a:gd name="T90" fmla="*/ 310 w 601"/>
                <a:gd name="T91" fmla="*/ 44 h 238"/>
                <a:gd name="T92" fmla="*/ 309 w 601"/>
                <a:gd name="T93" fmla="*/ 28 h 238"/>
                <a:gd name="T94" fmla="*/ 310 w 601"/>
                <a:gd name="T95" fmla="*/ 12 h 238"/>
                <a:gd name="T96" fmla="*/ 340 w 601"/>
                <a:gd name="T97" fmla="*/ 3 h 238"/>
                <a:gd name="T98" fmla="*/ 363 w 601"/>
                <a:gd name="T99" fmla="*/ 5 h 238"/>
                <a:gd name="T100" fmla="*/ 402 w 601"/>
                <a:gd name="T101" fmla="*/ 8 h 238"/>
                <a:gd name="T102" fmla="*/ 412 w 601"/>
                <a:gd name="T103" fmla="*/ 34 h 238"/>
                <a:gd name="T104" fmla="*/ 423 w 601"/>
                <a:gd name="T105" fmla="*/ 44 h 238"/>
                <a:gd name="T106" fmla="*/ 483 w 601"/>
                <a:gd name="T107" fmla="*/ 57 h 238"/>
                <a:gd name="T108" fmla="*/ 495 w 601"/>
                <a:gd name="T109" fmla="*/ 64 h 23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01"/>
                <a:gd name="T166" fmla="*/ 0 h 238"/>
                <a:gd name="T167" fmla="*/ 601 w 601"/>
                <a:gd name="T168" fmla="*/ 238 h 23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01" h="238">
                  <a:moveTo>
                    <a:pt x="518" y="85"/>
                  </a:moveTo>
                  <a:lnTo>
                    <a:pt x="508" y="90"/>
                  </a:lnTo>
                  <a:lnTo>
                    <a:pt x="506" y="91"/>
                  </a:lnTo>
                  <a:lnTo>
                    <a:pt x="503" y="95"/>
                  </a:lnTo>
                  <a:lnTo>
                    <a:pt x="501" y="101"/>
                  </a:lnTo>
                  <a:lnTo>
                    <a:pt x="513" y="105"/>
                  </a:lnTo>
                  <a:lnTo>
                    <a:pt x="513" y="111"/>
                  </a:lnTo>
                  <a:lnTo>
                    <a:pt x="513" y="114"/>
                  </a:lnTo>
                  <a:lnTo>
                    <a:pt x="519" y="118"/>
                  </a:lnTo>
                  <a:lnTo>
                    <a:pt x="529" y="114"/>
                  </a:lnTo>
                  <a:lnTo>
                    <a:pt x="534" y="114"/>
                  </a:lnTo>
                  <a:lnTo>
                    <a:pt x="537" y="118"/>
                  </a:lnTo>
                  <a:lnTo>
                    <a:pt x="539" y="126"/>
                  </a:lnTo>
                  <a:lnTo>
                    <a:pt x="554" y="124"/>
                  </a:lnTo>
                  <a:lnTo>
                    <a:pt x="565" y="126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2" y="131"/>
                  </a:lnTo>
                  <a:lnTo>
                    <a:pt x="563" y="134"/>
                  </a:lnTo>
                  <a:lnTo>
                    <a:pt x="563" y="136"/>
                  </a:lnTo>
                  <a:lnTo>
                    <a:pt x="572" y="137"/>
                  </a:lnTo>
                  <a:lnTo>
                    <a:pt x="586" y="140"/>
                  </a:lnTo>
                  <a:lnTo>
                    <a:pt x="594" y="140"/>
                  </a:lnTo>
                  <a:lnTo>
                    <a:pt x="601" y="140"/>
                  </a:lnTo>
                  <a:lnTo>
                    <a:pt x="601" y="144"/>
                  </a:lnTo>
                  <a:lnTo>
                    <a:pt x="598" y="145"/>
                  </a:lnTo>
                  <a:lnTo>
                    <a:pt x="593" y="149"/>
                  </a:lnTo>
                  <a:lnTo>
                    <a:pt x="590" y="150"/>
                  </a:lnTo>
                  <a:lnTo>
                    <a:pt x="585" y="165"/>
                  </a:lnTo>
                  <a:lnTo>
                    <a:pt x="593" y="168"/>
                  </a:lnTo>
                  <a:lnTo>
                    <a:pt x="594" y="171"/>
                  </a:lnTo>
                  <a:lnTo>
                    <a:pt x="594" y="176"/>
                  </a:lnTo>
                  <a:lnTo>
                    <a:pt x="593" y="181"/>
                  </a:lnTo>
                  <a:lnTo>
                    <a:pt x="591" y="186"/>
                  </a:lnTo>
                  <a:lnTo>
                    <a:pt x="590" y="189"/>
                  </a:lnTo>
                  <a:lnTo>
                    <a:pt x="588" y="191"/>
                  </a:lnTo>
                  <a:lnTo>
                    <a:pt x="585" y="198"/>
                  </a:lnTo>
                  <a:lnTo>
                    <a:pt x="575" y="198"/>
                  </a:lnTo>
                  <a:lnTo>
                    <a:pt x="542" y="204"/>
                  </a:lnTo>
                  <a:lnTo>
                    <a:pt x="541" y="198"/>
                  </a:lnTo>
                  <a:lnTo>
                    <a:pt x="521" y="196"/>
                  </a:lnTo>
                  <a:lnTo>
                    <a:pt x="503" y="199"/>
                  </a:lnTo>
                  <a:lnTo>
                    <a:pt x="477" y="204"/>
                  </a:lnTo>
                  <a:lnTo>
                    <a:pt x="467" y="209"/>
                  </a:lnTo>
                  <a:lnTo>
                    <a:pt x="461" y="216"/>
                  </a:lnTo>
                  <a:lnTo>
                    <a:pt x="425" y="227"/>
                  </a:lnTo>
                  <a:lnTo>
                    <a:pt x="377" y="238"/>
                  </a:lnTo>
                  <a:lnTo>
                    <a:pt x="369" y="233"/>
                  </a:lnTo>
                  <a:lnTo>
                    <a:pt x="351" y="233"/>
                  </a:lnTo>
                  <a:lnTo>
                    <a:pt x="345" y="232"/>
                  </a:lnTo>
                  <a:lnTo>
                    <a:pt x="324" y="235"/>
                  </a:lnTo>
                  <a:lnTo>
                    <a:pt x="317" y="235"/>
                  </a:lnTo>
                  <a:lnTo>
                    <a:pt x="307" y="235"/>
                  </a:lnTo>
                  <a:lnTo>
                    <a:pt x="297" y="232"/>
                  </a:lnTo>
                  <a:lnTo>
                    <a:pt x="289" y="233"/>
                  </a:lnTo>
                  <a:lnTo>
                    <a:pt x="286" y="232"/>
                  </a:lnTo>
                  <a:lnTo>
                    <a:pt x="284" y="227"/>
                  </a:lnTo>
                  <a:lnTo>
                    <a:pt x="279" y="222"/>
                  </a:lnTo>
                  <a:lnTo>
                    <a:pt x="275" y="211"/>
                  </a:lnTo>
                  <a:lnTo>
                    <a:pt x="268" y="209"/>
                  </a:lnTo>
                  <a:lnTo>
                    <a:pt x="268" y="202"/>
                  </a:lnTo>
                  <a:lnTo>
                    <a:pt x="268" y="198"/>
                  </a:lnTo>
                  <a:lnTo>
                    <a:pt x="270" y="193"/>
                  </a:lnTo>
                  <a:lnTo>
                    <a:pt x="271" y="188"/>
                  </a:lnTo>
                  <a:lnTo>
                    <a:pt x="266" y="186"/>
                  </a:lnTo>
                  <a:lnTo>
                    <a:pt x="257" y="185"/>
                  </a:lnTo>
                  <a:lnTo>
                    <a:pt x="257" y="199"/>
                  </a:lnTo>
                  <a:lnTo>
                    <a:pt x="255" y="204"/>
                  </a:lnTo>
                  <a:lnTo>
                    <a:pt x="250" y="207"/>
                  </a:lnTo>
                  <a:lnTo>
                    <a:pt x="245" y="209"/>
                  </a:lnTo>
                  <a:lnTo>
                    <a:pt x="240" y="211"/>
                  </a:lnTo>
                  <a:lnTo>
                    <a:pt x="235" y="211"/>
                  </a:lnTo>
                  <a:lnTo>
                    <a:pt x="230" y="214"/>
                  </a:lnTo>
                  <a:lnTo>
                    <a:pt x="229" y="216"/>
                  </a:lnTo>
                  <a:lnTo>
                    <a:pt x="226" y="217"/>
                  </a:lnTo>
                  <a:lnTo>
                    <a:pt x="224" y="216"/>
                  </a:lnTo>
                  <a:lnTo>
                    <a:pt x="222" y="211"/>
                  </a:lnTo>
                  <a:lnTo>
                    <a:pt x="219" y="209"/>
                  </a:lnTo>
                  <a:lnTo>
                    <a:pt x="214" y="211"/>
                  </a:lnTo>
                  <a:lnTo>
                    <a:pt x="209" y="219"/>
                  </a:lnTo>
                  <a:lnTo>
                    <a:pt x="206" y="222"/>
                  </a:lnTo>
                  <a:lnTo>
                    <a:pt x="198" y="225"/>
                  </a:lnTo>
                  <a:lnTo>
                    <a:pt x="193" y="225"/>
                  </a:lnTo>
                  <a:lnTo>
                    <a:pt x="183" y="220"/>
                  </a:lnTo>
                  <a:lnTo>
                    <a:pt x="177" y="219"/>
                  </a:lnTo>
                  <a:lnTo>
                    <a:pt x="167" y="217"/>
                  </a:lnTo>
                  <a:lnTo>
                    <a:pt x="167" y="209"/>
                  </a:lnTo>
                  <a:lnTo>
                    <a:pt x="167" y="204"/>
                  </a:lnTo>
                  <a:lnTo>
                    <a:pt x="165" y="198"/>
                  </a:lnTo>
                  <a:lnTo>
                    <a:pt x="159" y="194"/>
                  </a:lnTo>
                  <a:lnTo>
                    <a:pt x="154" y="194"/>
                  </a:lnTo>
                  <a:lnTo>
                    <a:pt x="147" y="194"/>
                  </a:lnTo>
                  <a:lnTo>
                    <a:pt x="139" y="194"/>
                  </a:lnTo>
                  <a:lnTo>
                    <a:pt x="136" y="189"/>
                  </a:lnTo>
                  <a:lnTo>
                    <a:pt x="124" y="191"/>
                  </a:lnTo>
                  <a:lnTo>
                    <a:pt x="118" y="193"/>
                  </a:lnTo>
                  <a:lnTo>
                    <a:pt x="115" y="199"/>
                  </a:lnTo>
                  <a:lnTo>
                    <a:pt x="111" y="201"/>
                  </a:lnTo>
                  <a:lnTo>
                    <a:pt x="103" y="201"/>
                  </a:lnTo>
                  <a:lnTo>
                    <a:pt x="98" y="198"/>
                  </a:lnTo>
                  <a:lnTo>
                    <a:pt x="93" y="198"/>
                  </a:lnTo>
                  <a:lnTo>
                    <a:pt x="90" y="199"/>
                  </a:lnTo>
                  <a:lnTo>
                    <a:pt x="88" y="198"/>
                  </a:lnTo>
                  <a:lnTo>
                    <a:pt x="85" y="194"/>
                  </a:lnTo>
                  <a:lnTo>
                    <a:pt x="82" y="188"/>
                  </a:lnTo>
                  <a:lnTo>
                    <a:pt x="75" y="180"/>
                  </a:lnTo>
                  <a:lnTo>
                    <a:pt x="74" y="176"/>
                  </a:lnTo>
                  <a:lnTo>
                    <a:pt x="74" y="171"/>
                  </a:lnTo>
                  <a:lnTo>
                    <a:pt x="75" y="163"/>
                  </a:lnTo>
                  <a:lnTo>
                    <a:pt x="75" y="150"/>
                  </a:lnTo>
                  <a:lnTo>
                    <a:pt x="41" y="149"/>
                  </a:lnTo>
                  <a:lnTo>
                    <a:pt x="15" y="145"/>
                  </a:lnTo>
                  <a:lnTo>
                    <a:pt x="9" y="140"/>
                  </a:lnTo>
                  <a:lnTo>
                    <a:pt x="0" y="129"/>
                  </a:lnTo>
                  <a:lnTo>
                    <a:pt x="2" y="118"/>
                  </a:lnTo>
                  <a:lnTo>
                    <a:pt x="2" y="116"/>
                  </a:lnTo>
                  <a:lnTo>
                    <a:pt x="26" y="119"/>
                  </a:lnTo>
                  <a:lnTo>
                    <a:pt x="36" y="113"/>
                  </a:lnTo>
                  <a:lnTo>
                    <a:pt x="38" y="108"/>
                  </a:lnTo>
                  <a:lnTo>
                    <a:pt x="35" y="101"/>
                  </a:lnTo>
                  <a:lnTo>
                    <a:pt x="30" y="98"/>
                  </a:lnTo>
                  <a:lnTo>
                    <a:pt x="28" y="90"/>
                  </a:lnTo>
                  <a:lnTo>
                    <a:pt x="26" y="85"/>
                  </a:lnTo>
                  <a:lnTo>
                    <a:pt x="33" y="77"/>
                  </a:lnTo>
                  <a:lnTo>
                    <a:pt x="49" y="82"/>
                  </a:lnTo>
                  <a:lnTo>
                    <a:pt x="48" y="85"/>
                  </a:lnTo>
                  <a:lnTo>
                    <a:pt x="66" y="90"/>
                  </a:lnTo>
                  <a:lnTo>
                    <a:pt x="66" y="87"/>
                  </a:lnTo>
                  <a:lnTo>
                    <a:pt x="71" y="83"/>
                  </a:lnTo>
                  <a:lnTo>
                    <a:pt x="75" y="82"/>
                  </a:lnTo>
                  <a:lnTo>
                    <a:pt x="82" y="85"/>
                  </a:lnTo>
                  <a:lnTo>
                    <a:pt x="85" y="87"/>
                  </a:lnTo>
                  <a:lnTo>
                    <a:pt x="92" y="88"/>
                  </a:lnTo>
                  <a:lnTo>
                    <a:pt x="98" y="87"/>
                  </a:lnTo>
                  <a:lnTo>
                    <a:pt x="103" y="85"/>
                  </a:lnTo>
                  <a:lnTo>
                    <a:pt x="111" y="87"/>
                  </a:lnTo>
                  <a:lnTo>
                    <a:pt x="120" y="90"/>
                  </a:lnTo>
                  <a:lnTo>
                    <a:pt x="128" y="91"/>
                  </a:lnTo>
                  <a:lnTo>
                    <a:pt x="139" y="88"/>
                  </a:lnTo>
                  <a:lnTo>
                    <a:pt x="155" y="82"/>
                  </a:lnTo>
                  <a:lnTo>
                    <a:pt x="164" y="85"/>
                  </a:lnTo>
                  <a:lnTo>
                    <a:pt x="170" y="85"/>
                  </a:lnTo>
                  <a:lnTo>
                    <a:pt x="182" y="80"/>
                  </a:lnTo>
                  <a:lnTo>
                    <a:pt x="190" y="78"/>
                  </a:lnTo>
                  <a:lnTo>
                    <a:pt x="198" y="78"/>
                  </a:lnTo>
                  <a:lnTo>
                    <a:pt x="203" y="80"/>
                  </a:lnTo>
                  <a:lnTo>
                    <a:pt x="208" y="82"/>
                  </a:lnTo>
                  <a:lnTo>
                    <a:pt x="211" y="72"/>
                  </a:lnTo>
                  <a:lnTo>
                    <a:pt x="217" y="69"/>
                  </a:lnTo>
                  <a:lnTo>
                    <a:pt x="222" y="69"/>
                  </a:lnTo>
                  <a:lnTo>
                    <a:pt x="230" y="70"/>
                  </a:lnTo>
                  <a:lnTo>
                    <a:pt x="235" y="67"/>
                  </a:lnTo>
                  <a:lnTo>
                    <a:pt x="242" y="67"/>
                  </a:lnTo>
                  <a:lnTo>
                    <a:pt x="248" y="65"/>
                  </a:lnTo>
                  <a:lnTo>
                    <a:pt x="252" y="65"/>
                  </a:lnTo>
                  <a:lnTo>
                    <a:pt x="261" y="69"/>
                  </a:lnTo>
                  <a:lnTo>
                    <a:pt x="270" y="69"/>
                  </a:lnTo>
                  <a:lnTo>
                    <a:pt x="275" y="69"/>
                  </a:lnTo>
                  <a:lnTo>
                    <a:pt x="271" y="74"/>
                  </a:lnTo>
                  <a:lnTo>
                    <a:pt x="268" y="75"/>
                  </a:lnTo>
                  <a:lnTo>
                    <a:pt x="263" y="78"/>
                  </a:lnTo>
                  <a:lnTo>
                    <a:pt x="266" y="82"/>
                  </a:lnTo>
                  <a:lnTo>
                    <a:pt x="276" y="80"/>
                  </a:lnTo>
                  <a:lnTo>
                    <a:pt x="283" y="80"/>
                  </a:lnTo>
                  <a:lnTo>
                    <a:pt x="289" y="78"/>
                  </a:lnTo>
                  <a:lnTo>
                    <a:pt x="293" y="75"/>
                  </a:lnTo>
                  <a:lnTo>
                    <a:pt x="296" y="72"/>
                  </a:lnTo>
                  <a:lnTo>
                    <a:pt x="299" y="72"/>
                  </a:lnTo>
                  <a:lnTo>
                    <a:pt x="301" y="74"/>
                  </a:lnTo>
                  <a:lnTo>
                    <a:pt x="301" y="77"/>
                  </a:lnTo>
                  <a:lnTo>
                    <a:pt x="302" y="80"/>
                  </a:lnTo>
                  <a:lnTo>
                    <a:pt x="310" y="80"/>
                  </a:lnTo>
                  <a:lnTo>
                    <a:pt x="312" y="78"/>
                  </a:lnTo>
                  <a:lnTo>
                    <a:pt x="317" y="77"/>
                  </a:lnTo>
                  <a:lnTo>
                    <a:pt x="322" y="74"/>
                  </a:lnTo>
                  <a:lnTo>
                    <a:pt x="325" y="70"/>
                  </a:lnTo>
                  <a:lnTo>
                    <a:pt x="327" y="65"/>
                  </a:lnTo>
                  <a:lnTo>
                    <a:pt x="328" y="60"/>
                  </a:lnTo>
                  <a:lnTo>
                    <a:pt x="327" y="57"/>
                  </a:lnTo>
                  <a:lnTo>
                    <a:pt x="310" y="57"/>
                  </a:lnTo>
                  <a:lnTo>
                    <a:pt x="307" y="56"/>
                  </a:lnTo>
                  <a:lnTo>
                    <a:pt x="301" y="47"/>
                  </a:lnTo>
                  <a:lnTo>
                    <a:pt x="309" y="47"/>
                  </a:lnTo>
                  <a:lnTo>
                    <a:pt x="310" y="44"/>
                  </a:lnTo>
                  <a:lnTo>
                    <a:pt x="307" y="41"/>
                  </a:lnTo>
                  <a:lnTo>
                    <a:pt x="306" y="38"/>
                  </a:lnTo>
                  <a:lnTo>
                    <a:pt x="307" y="33"/>
                  </a:lnTo>
                  <a:lnTo>
                    <a:pt x="309" y="28"/>
                  </a:lnTo>
                  <a:lnTo>
                    <a:pt x="306" y="25"/>
                  </a:lnTo>
                  <a:lnTo>
                    <a:pt x="302" y="21"/>
                  </a:lnTo>
                  <a:lnTo>
                    <a:pt x="312" y="16"/>
                  </a:lnTo>
                  <a:lnTo>
                    <a:pt x="310" y="12"/>
                  </a:lnTo>
                  <a:lnTo>
                    <a:pt x="306" y="10"/>
                  </a:lnTo>
                  <a:lnTo>
                    <a:pt x="307" y="5"/>
                  </a:lnTo>
                  <a:lnTo>
                    <a:pt x="322" y="5"/>
                  </a:lnTo>
                  <a:lnTo>
                    <a:pt x="340" y="3"/>
                  </a:lnTo>
                  <a:lnTo>
                    <a:pt x="350" y="3"/>
                  </a:lnTo>
                  <a:lnTo>
                    <a:pt x="355" y="0"/>
                  </a:lnTo>
                  <a:lnTo>
                    <a:pt x="361" y="2"/>
                  </a:lnTo>
                  <a:lnTo>
                    <a:pt x="363" y="5"/>
                  </a:lnTo>
                  <a:lnTo>
                    <a:pt x="384" y="5"/>
                  </a:lnTo>
                  <a:lnTo>
                    <a:pt x="392" y="3"/>
                  </a:lnTo>
                  <a:lnTo>
                    <a:pt x="400" y="5"/>
                  </a:lnTo>
                  <a:lnTo>
                    <a:pt x="402" y="8"/>
                  </a:lnTo>
                  <a:lnTo>
                    <a:pt x="405" y="13"/>
                  </a:lnTo>
                  <a:lnTo>
                    <a:pt x="405" y="18"/>
                  </a:lnTo>
                  <a:lnTo>
                    <a:pt x="410" y="28"/>
                  </a:lnTo>
                  <a:lnTo>
                    <a:pt x="412" y="34"/>
                  </a:lnTo>
                  <a:lnTo>
                    <a:pt x="413" y="36"/>
                  </a:lnTo>
                  <a:lnTo>
                    <a:pt x="420" y="38"/>
                  </a:lnTo>
                  <a:lnTo>
                    <a:pt x="420" y="41"/>
                  </a:lnTo>
                  <a:lnTo>
                    <a:pt x="423" y="44"/>
                  </a:lnTo>
                  <a:lnTo>
                    <a:pt x="421" y="51"/>
                  </a:lnTo>
                  <a:lnTo>
                    <a:pt x="423" y="54"/>
                  </a:lnTo>
                  <a:lnTo>
                    <a:pt x="454" y="52"/>
                  </a:lnTo>
                  <a:lnTo>
                    <a:pt x="483" y="57"/>
                  </a:lnTo>
                  <a:lnTo>
                    <a:pt x="477" y="67"/>
                  </a:lnTo>
                  <a:lnTo>
                    <a:pt x="482" y="69"/>
                  </a:lnTo>
                  <a:lnTo>
                    <a:pt x="488" y="67"/>
                  </a:lnTo>
                  <a:lnTo>
                    <a:pt x="495" y="64"/>
                  </a:lnTo>
                  <a:lnTo>
                    <a:pt x="513" y="65"/>
                  </a:lnTo>
                  <a:lnTo>
                    <a:pt x="510" y="82"/>
                  </a:lnTo>
                  <a:lnTo>
                    <a:pt x="518" y="85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98" name="Freeform 14"/>
            <p:cNvSpPr>
              <a:spLocks/>
            </p:cNvSpPr>
            <p:nvPr/>
          </p:nvSpPr>
          <p:spPr bwMode="auto">
            <a:xfrm>
              <a:off x="2056" y="2121"/>
              <a:ext cx="656" cy="396"/>
            </a:xfrm>
            <a:custGeom>
              <a:avLst/>
              <a:gdLst>
                <a:gd name="T0" fmla="*/ 284 w 655"/>
                <a:gd name="T1" fmla="*/ 36 h 396"/>
                <a:gd name="T2" fmla="*/ 327 w 655"/>
                <a:gd name="T3" fmla="*/ 14 h 396"/>
                <a:gd name="T4" fmla="*/ 351 w 655"/>
                <a:gd name="T5" fmla="*/ 21 h 396"/>
                <a:gd name="T6" fmla="*/ 404 w 655"/>
                <a:gd name="T7" fmla="*/ 0 h 396"/>
                <a:gd name="T8" fmla="*/ 436 w 655"/>
                <a:gd name="T9" fmla="*/ 16 h 396"/>
                <a:gd name="T10" fmla="*/ 482 w 655"/>
                <a:gd name="T11" fmla="*/ 57 h 396"/>
                <a:gd name="T12" fmla="*/ 526 w 655"/>
                <a:gd name="T13" fmla="*/ 101 h 396"/>
                <a:gd name="T14" fmla="*/ 464 w 655"/>
                <a:gd name="T15" fmla="*/ 135 h 396"/>
                <a:gd name="T16" fmla="*/ 480 w 655"/>
                <a:gd name="T17" fmla="*/ 147 h 396"/>
                <a:gd name="T18" fmla="*/ 479 w 655"/>
                <a:gd name="T19" fmla="*/ 165 h 396"/>
                <a:gd name="T20" fmla="*/ 506 w 655"/>
                <a:gd name="T21" fmla="*/ 194 h 396"/>
                <a:gd name="T22" fmla="*/ 585 w 655"/>
                <a:gd name="T23" fmla="*/ 209 h 396"/>
                <a:gd name="T24" fmla="*/ 642 w 655"/>
                <a:gd name="T25" fmla="*/ 223 h 396"/>
                <a:gd name="T26" fmla="*/ 653 w 655"/>
                <a:gd name="T27" fmla="*/ 256 h 396"/>
                <a:gd name="T28" fmla="*/ 604 w 655"/>
                <a:gd name="T29" fmla="*/ 271 h 396"/>
                <a:gd name="T30" fmla="*/ 603 w 655"/>
                <a:gd name="T31" fmla="*/ 292 h 396"/>
                <a:gd name="T32" fmla="*/ 603 w 655"/>
                <a:gd name="T33" fmla="*/ 326 h 396"/>
                <a:gd name="T34" fmla="*/ 583 w 655"/>
                <a:gd name="T35" fmla="*/ 342 h 396"/>
                <a:gd name="T36" fmla="*/ 622 w 655"/>
                <a:gd name="T37" fmla="*/ 339 h 396"/>
                <a:gd name="T38" fmla="*/ 617 w 655"/>
                <a:gd name="T39" fmla="*/ 375 h 396"/>
                <a:gd name="T40" fmla="*/ 475 w 655"/>
                <a:gd name="T41" fmla="*/ 387 h 396"/>
                <a:gd name="T42" fmla="*/ 415 w 655"/>
                <a:gd name="T43" fmla="*/ 393 h 396"/>
                <a:gd name="T44" fmla="*/ 394 w 655"/>
                <a:gd name="T45" fmla="*/ 377 h 396"/>
                <a:gd name="T46" fmla="*/ 400 w 655"/>
                <a:gd name="T47" fmla="*/ 367 h 396"/>
                <a:gd name="T48" fmla="*/ 369 w 655"/>
                <a:gd name="T49" fmla="*/ 349 h 396"/>
                <a:gd name="T50" fmla="*/ 358 w 655"/>
                <a:gd name="T51" fmla="*/ 346 h 396"/>
                <a:gd name="T52" fmla="*/ 332 w 655"/>
                <a:gd name="T53" fmla="*/ 349 h 396"/>
                <a:gd name="T54" fmla="*/ 337 w 655"/>
                <a:gd name="T55" fmla="*/ 341 h 396"/>
                <a:gd name="T56" fmla="*/ 341 w 655"/>
                <a:gd name="T57" fmla="*/ 328 h 396"/>
                <a:gd name="T58" fmla="*/ 341 w 655"/>
                <a:gd name="T59" fmla="*/ 320 h 396"/>
                <a:gd name="T60" fmla="*/ 332 w 655"/>
                <a:gd name="T61" fmla="*/ 311 h 396"/>
                <a:gd name="T62" fmla="*/ 345 w 655"/>
                <a:gd name="T63" fmla="*/ 305 h 396"/>
                <a:gd name="T64" fmla="*/ 351 w 655"/>
                <a:gd name="T65" fmla="*/ 297 h 396"/>
                <a:gd name="T66" fmla="*/ 335 w 655"/>
                <a:gd name="T67" fmla="*/ 297 h 396"/>
                <a:gd name="T68" fmla="*/ 322 w 655"/>
                <a:gd name="T69" fmla="*/ 297 h 396"/>
                <a:gd name="T70" fmla="*/ 312 w 655"/>
                <a:gd name="T71" fmla="*/ 292 h 396"/>
                <a:gd name="T72" fmla="*/ 314 w 655"/>
                <a:gd name="T73" fmla="*/ 279 h 396"/>
                <a:gd name="T74" fmla="*/ 268 w 655"/>
                <a:gd name="T75" fmla="*/ 280 h 396"/>
                <a:gd name="T76" fmla="*/ 232 w 655"/>
                <a:gd name="T77" fmla="*/ 276 h 396"/>
                <a:gd name="T78" fmla="*/ 204 w 655"/>
                <a:gd name="T79" fmla="*/ 282 h 396"/>
                <a:gd name="T80" fmla="*/ 183 w 655"/>
                <a:gd name="T81" fmla="*/ 274 h 396"/>
                <a:gd name="T82" fmla="*/ 162 w 655"/>
                <a:gd name="T83" fmla="*/ 266 h 396"/>
                <a:gd name="T84" fmla="*/ 152 w 655"/>
                <a:gd name="T85" fmla="*/ 259 h 396"/>
                <a:gd name="T86" fmla="*/ 141 w 655"/>
                <a:gd name="T87" fmla="*/ 266 h 396"/>
                <a:gd name="T88" fmla="*/ 108 w 655"/>
                <a:gd name="T89" fmla="*/ 253 h 396"/>
                <a:gd name="T90" fmla="*/ 67 w 655"/>
                <a:gd name="T91" fmla="*/ 217 h 396"/>
                <a:gd name="T92" fmla="*/ 23 w 655"/>
                <a:gd name="T93" fmla="*/ 170 h 396"/>
                <a:gd name="T94" fmla="*/ 5 w 655"/>
                <a:gd name="T95" fmla="*/ 72 h 396"/>
                <a:gd name="T96" fmla="*/ 62 w 655"/>
                <a:gd name="T97" fmla="*/ 52 h 396"/>
                <a:gd name="T98" fmla="*/ 100 w 655"/>
                <a:gd name="T99" fmla="*/ 50 h 396"/>
                <a:gd name="T100" fmla="*/ 198 w 655"/>
                <a:gd name="T101" fmla="*/ 47 h 39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55"/>
                <a:gd name="T154" fmla="*/ 0 h 396"/>
                <a:gd name="T155" fmla="*/ 655 w 655"/>
                <a:gd name="T156" fmla="*/ 396 h 39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55" h="396">
                  <a:moveTo>
                    <a:pt x="204" y="42"/>
                  </a:moveTo>
                  <a:lnTo>
                    <a:pt x="226" y="41"/>
                  </a:lnTo>
                  <a:lnTo>
                    <a:pt x="273" y="41"/>
                  </a:lnTo>
                  <a:lnTo>
                    <a:pt x="284" y="36"/>
                  </a:lnTo>
                  <a:lnTo>
                    <a:pt x="271" y="21"/>
                  </a:lnTo>
                  <a:lnTo>
                    <a:pt x="291" y="19"/>
                  </a:lnTo>
                  <a:lnTo>
                    <a:pt x="315" y="10"/>
                  </a:lnTo>
                  <a:lnTo>
                    <a:pt x="327" y="14"/>
                  </a:lnTo>
                  <a:lnTo>
                    <a:pt x="332" y="16"/>
                  </a:lnTo>
                  <a:lnTo>
                    <a:pt x="348" y="10"/>
                  </a:lnTo>
                  <a:lnTo>
                    <a:pt x="348" y="16"/>
                  </a:lnTo>
                  <a:lnTo>
                    <a:pt x="351" y="21"/>
                  </a:lnTo>
                  <a:lnTo>
                    <a:pt x="359" y="23"/>
                  </a:lnTo>
                  <a:lnTo>
                    <a:pt x="373" y="18"/>
                  </a:lnTo>
                  <a:lnTo>
                    <a:pt x="395" y="0"/>
                  </a:lnTo>
                  <a:lnTo>
                    <a:pt x="404" y="0"/>
                  </a:lnTo>
                  <a:lnTo>
                    <a:pt x="405" y="6"/>
                  </a:lnTo>
                  <a:lnTo>
                    <a:pt x="410" y="10"/>
                  </a:lnTo>
                  <a:lnTo>
                    <a:pt x="421" y="14"/>
                  </a:lnTo>
                  <a:lnTo>
                    <a:pt x="436" y="16"/>
                  </a:lnTo>
                  <a:lnTo>
                    <a:pt x="462" y="8"/>
                  </a:lnTo>
                  <a:lnTo>
                    <a:pt x="487" y="34"/>
                  </a:lnTo>
                  <a:lnTo>
                    <a:pt x="485" y="44"/>
                  </a:lnTo>
                  <a:lnTo>
                    <a:pt x="482" y="57"/>
                  </a:lnTo>
                  <a:lnTo>
                    <a:pt x="487" y="68"/>
                  </a:lnTo>
                  <a:lnTo>
                    <a:pt x="516" y="78"/>
                  </a:lnTo>
                  <a:lnTo>
                    <a:pt x="537" y="88"/>
                  </a:lnTo>
                  <a:lnTo>
                    <a:pt x="526" y="101"/>
                  </a:lnTo>
                  <a:lnTo>
                    <a:pt x="501" y="104"/>
                  </a:lnTo>
                  <a:lnTo>
                    <a:pt x="467" y="125"/>
                  </a:lnTo>
                  <a:lnTo>
                    <a:pt x="470" y="132"/>
                  </a:lnTo>
                  <a:lnTo>
                    <a:pt x="464" y="135"/>
                  </a:lnTo>
                  <a:lnTo>
                    <a:pt x="470" y="142"/>
                  </a:lnTo>
                  <a:lnTo>
                    <a:pt x="493" y="137"/>
                  </a:lnTo>
                  <a:lnTo>
                    <a:pt x="500" y="140"/>
                  </a:lnTo>
                  <a:lnTo>
                    <a:pt x="480" y="147"/>
                  </a:lnTo>
                  <a:lnTo>
                    <a:pt x="475" y="156"/>
                  </a:lnTo>
                  <a:lnTo>
                    <a:pt x="466" y="160"/>
                  </a:lnTo>
                  <a:lnTo>
                    <a:pt x="462" y="165"/>
                  </a:lnTo>
                  <a:lnTo>
                    <a:pt x="479" y="165"/>
                  </a:lnTo>
                  <a:lnTo>
                    <a:pt x="508" y="163"/>
                  </a:lnTo>
                  <a:lnTo>
                    <a:pt x="508" y="176"/>
                  </a:lnTo>
                  <a:lnTo>
                    <a:pt x="498" y="186"/>
                  </a:lnTo>
                  <a:lnTo>
                    <a:pt x="506" y="194"/>
                  </a:lnTo>
                  <a:lnTo>
                    <a:pt x="532" y="210"/>
                  </a:lnTo>
                  <a:lnTo>
                    <a:pt x="546" y="220"/>
                  </a:lnTo>
                  <a:lnTo>
                    <a:pt x="565" y="220"/>
                  </a:lnTo>
                  <a:lnTo>
                    <a:pt x="585" y="209"/>
                  </a:lnTo>
                  <a:lnTo>
                    <a:pt x="606" y="217"/>
                  </a:lnTo>
                  <a:lnTo>
                    <a:pt x="624" y="217"/>
                  </a:lnTo>
                  <a:lnTo>
                    <a:pt x="630" y="222"/>
                  </a:lnTo>
                  <a:lnTo>
                    <a:pt x="642" y="223"/>
                  </a:lnTo>
                  <a:lnTo>
                    <a:pt x="645" y="233"/>
                  </a:lnTo>
                  <a:lnTo>
                    <a:pt x="655" y="243"/>
                  </a:lnTo>
                  <a:lnTo>
                    <a:pt x="634" y="248"/>
                  </a:lnTo>
                  <a:lnTo>
                    <a:pt x="653" y="256"/>
                  </a:lnTo>
                  <a:lnTo>
                    <a:pt x="637" y="261"/>
                  </a:lnTo>
                  <a:lnTo>
                    <a:pt x="632" y="266"/>
                  </a:lnTo>
                  <a:lnTo>
                    <a:pt x="616" y="272"/>
                  </a:lnTo>
                  <a:lnTo>
                    <a:pt x="604" y="271"/>
                  </a:lnTo>
                  <a:lnTo>
                    <a:pt x="594" y="267"/>
                  </a:lnTo>
                  <a:lnTo>
                    <a:pt x="588" y="272"/>
                  </a:lnTo>
                  <a:lnTo>
                    <a:pt x="591" y="279"/>
                  </a:lnTo>
                  <a:lnTo>
                    <a:pt x="603" y="292"/>
                  </a:lnTo>
                  <a:lnTo>
                    <a:pt x="616" y="305"/>
                  </a:lnTo>
                  <a:lnTo>
                    <a:pt x="627" y="315"/>
                  </a:lnTo>
                  <a:lnTo>
                    <a:pt x="614" y="320"/>
                  </a:lnTo>
                  <a:lnTo>
                    <a:pt x="603" y="326"/>
                  </a:lnTo>
                  <a:lnTo>
                    <a:pt x="596" y="334"/>
                  </a:lnTo>
                  <a:lnTo>
                    <a:pt x="585" y="333"/>
                  </a:lnTo>
                  <a:lnTo>
                    <a:pt x="581" y="336"/>
                  </a:lnTo>
                  <a:lnTo>
                    <a:pt x="583" y="342"/>
                  </a:lnTo>
                  <a:lnTo>
                    <a:pt x="590" y="346"/>
                  </a:lnTo>
                  <a:lnTo>
                    <a:pt x="603" y="344"/>
                  </a:lnTo>
                  <a:lnTo>
                    <a:pt x="614" y="341"/>
                  </a:lnTo>
                  <a:lnTo>
                    <a:pt x="622" y="339"/>
                  </a:lnTo>
                  <a:lnTo>
                    <a:pt x="621" y="351"/>
                  </a:lnTo>
                  <a:lnTo>
                    <a:pt x="629" y="356"/>
                  </a:lnTo>
                  <a:lnTo>
                    <a:pt x="621" y="365"/>
                  </a:lnTo>
                  <a:lnTo>
                    <a:pt x="617" y="375"/>
                  </a:lnTo>
                  <a:lnTo>
                    <a:pt x="598" y="374"/>
                  </a:lnTo>
                  <a:lnTo>
                    <a:pt x="539" y="372"/>
                  </a:lnTo>
                  <a:lnTo>
                    <a:pt x="495" y="382"/>
                  </a:lnTo>
                  <a:lnTo>
                    <a:pt x="475" y="387"/>
                  </a:lnTo>
                  <a:lnTo>
                    <a:pt x="457" y="396"/>
                  </a:lnTo>
                  <a:lnTo>
                    <a:pt x="428" y="396"/>
                  </a:lnTo>
                  <a:lnTo>
                    <a:pt x="420" y="395"/>
                  </a:lnTo>
                  <a:lnTo>
                    <a:pt x="415" y="393"/>
                  </a:lnTo>
                  <a:lnTo>
                    <a:pt x="408" y="388"/>
                  </a:lnTo>
                  <a:lnTo>
                    <a:pt x="402" y="383"/>
                  </a:lnTo>
                  <a:lnTo>
                    <a:pt x="397" y="378"/>
                  </a:lnTo>
                  <a:lnTo>
                    <a:pt x="394" y="377"/>
                  </a:lnTo>
                  <a:lnTo>
                    <a:pt x="392" y="374"/>
                  </a:lnTo>
                  <a:lnTo>
                    <a:pt x="394" y="370"/>
                  </a:lnTo>
                  <a:lnTo>
                    <a:pt x="397" y="369"/>
                  </a:lnTo>
                  <a:lnTo>
                    <a:pt x="400" y="367"/>
                  </a:lnTo>
                  <a:lnTo>
                    <a:pt x="402" y="364"/>
                  </a:lnTo>
                  <a:lnTo>
                    <a:pt x="400" y="362"/>
                  </a:lnTo>
                  <a:lnTo>
                    <a:pt x="390" y="357"/>
                  </a:lnTo>
                  <a:lnTo>
                    <a:pt x="369" y="349"/>
                  </a:lnTo>
                  <a:lnTo>
                    <a:pt x="363" y="351"/>
                  </a:lnTo>
                  <a:lnTo>
                    <a:pt x="358" y="351"/>
                  </a:lnTo>
                  <a:lnTo>
                    <a:pt x="358" y="347"/>
                  </a:lnTo>
                  <a:lnTo>
                    <a:pt x="358" y="346"/>
                  </a:lnTo>
                  <a:lnTo>
                    <a:pt x="353" y="346"/>
                  </a:lnTo>
                  <a:lnTo>
                    <a:pt x="343" y="346"/>
                  </a:lnTo>
                  <a:lnTo>
                    <a:pt x="337" y="347"/>
                  </a:lnTo>
                  <a:lnTo>
                    <a:pt x="332" y="349"/>
                  </a:lnTo>
                  <a:lnTo>
                    <a:pt x="327" y="349"/>
                  </a:lnTo>
                  <a:lnTo>
                    <a:pt x="327" y="347"/>
                  </a:lnTo>
                  <a:lnTo>
                    <a:pt x="330" y="344"/>
                  </a:lnTo>
                  <a:lnTo>
                    <a:pt x="337" y="341"/>
                  </a:lnTo>
                  <a:lnTo>
                    <a:pt x="340" y="338"/>
                  </a:lnTo>
                  <a:lnTo>
                    <a:pt x="337" y="334"/>
                  </a:lnTo>
                  <a:lnTo>
                    <a:pt x="340" y="331"/>
                  </a:lnTo>
                  <a:lnTo>
                    <a:pt x="341" y="328"/>
                  </a:lnTo>
                  <a:lnTo>
                    <a:pt x="340" y="326"/>
                  </a:lnTo>
                  <a:lnTo>
                    <a:pt x="338" y="325"/>
                  </a:lnTo>
                  <a:lnTo>
                    <a:pt x="340" y="321"/>
                  </a:lnTo>
                  <a:lnTo>
                    <a:pt x="341" y="320"/>
                  </a:lnTo>
                  <a:lnTo>
                    <a:pt x="343" y="316"/>
                  </a:lnTo>
                  <a:lnTo>
                    <a:pt x="345" y="313"/>
                  </a:lnTo>
                  <a:lnTo>
                    <a:pt x="337" y="313"/>
                  </a:lnTo>
                  <a:lnTo>
                    <a:pt x="332" y="311"/>
                  </a:lnTo>
                  <a:lnTo>
                    <a:pt x="335" y="310"/>
                  </a:lnTo>
                  <a:lnTo>
                    <a:pt x="343" y="308"/>
                  </a:lnTo>
                  <a:lnTo>
                    <a:pt x="346" y="307"/>
                  </a:lnTo>
                  <a:lnTo>
                    <a:pt x="345" y="305"/>
                  </a:lnTo>
                  <a:lnTo>
                    <a:pt x="346" y="302"/>
                  </a:lnTo>
                  <a:lnTo>
                    <a:pt x="348" y="300"/>
                  </a:lnTo>
                  <a:lnTo>
                    <a:pt x="350" y="300"/>
                  </a:lnTo>
                  <a:lnTo>
                    <a:pt x="351" y="297"/>
                  </a:lnTo>
                  <a:lnTo>
                    <a:pt x="351" y="295"/>
                  </a:lnTo>
                  <a:lnTo>
                    <a:pt x="350" y="292"/>
                  </a:lnTo>
                  <a:lnTo>
                    <a:pt x="341" y="295"/>
                  </a:lnTo>
                  <a:lnTo>
                    <a:pt x="335" y="297"/>
                  </a:lnTo>
                  <a:lnTo>
                    <a:pt x="330" y="298"/>
                  </a:lnTo>
                  <a:lnTo>
                    <a:pt x="327" y="297"/>
                  </a:lnTo>
                  <a:lnTo>
                    <a:pt x="327" y="295"/>
                  </a:lnTo>
                  <a:lnTo>
                    <a:pt x="322" y="297"/>
                  </a:lnTo>
                  <a:lnTo>
                    <a:pt x="317" y="298"/>
                  </a:lnTo>
                  <a:lnTo>
                    <a:pt x="314" y="297"/>
                  </a:lnTo>
                  <a:lnTo>
                    <a:pt x="312" y="294"/>
                  </a:lnTo>
                  <a:lnTo>
                    <a:pt x="312" y="292"/>
                  </a:lnTo>
                  <a:lnTo>
                    <a:pt x="325" y="290"/>
                  </a:lnTo>
                  <a:lnTo>
                    <a:pt x="324" y="282"/>
                  </a:lnTo>
                  <a:lnTo>
                    <a:pt x="317" y="282"/>
                  </a:lnTo>
                  <a:lnTo>
                    <a:pt x="314" y="279"/>
                  </a:lnTo>
                  <a:lnTo>
                    <a:pt x="291" y="277"/>
                  </a:lnTo>
                  <a:lnTo>
                    <a:pt x="288" y="280"/>
                  </a:lnTo>
                  <a:lnTo>
                    <a:pt x="279" y="280"/>
                  </a:lnTo>
                  <a:lnTo>
                    <a:pt x="268" y="280"/>
                  </a:lnTo>
                  <a:lnTo>
                    <a:pt x="252" y="282"/>
                  </a:lnTo>
                  <a:lnTo>
                    <a:pt x="245" y="280"/>
                  </a:lnTo>
                  <a:lnTo>
                    <a:pt x="239" y="277"/>
                  </a:lnTo>
                  <a:lnTo>
                    <a:pt x="232" y="276"/>
                  </a:lnTo>
                  <a:lnTo>
                    <a:pt x="224" y="277"/>
                  </a:lnTo>
                  <a:lnTo>
                    <a:pt x="214" y="277"/>
                  </a:lnTo>
                  <a:lnTo>
                    <a:pt x="213" y="280"/>
                  </a:lnTo>
                  <a:lnTo>
                    <a:pt x="204" y="282"/>
                  </a:lnTo>
                  <a:lnTo>
                    <a:pt x="198" y="284"/>
                  </a:lnTo>
                  <a:lnTo>
                    <a:pt x="196" y="282"/>
                  </a:lnTo>
                  <a:lnTo>
                    <a:pt x="188" y="276"/>
                  </a:lnTo>
                  <a:lnTo>
                    <a:pt x="183" y="274"/>
                  </a:lnTo>
                  <a:lnTo>
                    <a:pt x="180" y="272"/>
                  </a:lnTo>
                  <a:lnTo>
                    <a:pt x="170" y="271"/>
                  </a:lnTo>
                  <a:lnTo>
                    <a:pt x="164" y="269"/>
                  </a:lnTo>
                  <a:lnTo>
                    <a:pt x="162" y="266"/>
                  </a:lnTo>
                  <a:lnTo>
                    <a:pt x="164" y="263"/>
                  </a:lnTo>
                  <a:lnTo>
                    <a:pt x="168" y="259"/>
                  </a:lnTo>
                  <a:lnTo>
                    <a:pt x="157" y="256"/>
                  </a:lnTo>
                  <a:lnTo>
                    <a:pt x="152" y="259"/>
                  </a:lnTo>
                  <a:lnTo>
                    <a:pt x="149" y="261"/>
                  </a:lnTo>
                  <a:lnTo>
                    <a:pt x="147" y="264"/>
                  </a:lnTo>
                  <a:lnTo>
                    <a:pt x="144" y="267"/>
                  </a:lnTo>
                  <a:lnTo>
                    <a:pt x="141" y="266"/>
                  </a:lnTo>
                  <a:lnTo>
                    <a:pt x="136" y="264"/>
                  </a:lnTo>
                  <a:lnTo>
                    <a:pt x="133" y="261"/>
                  </a:lnTo>
                  <a:lnTo>
                    <a:pt x="128" y="261"/>
                  </a:lnTo>
                  <a:lnTo>
                    <a:pt x="108" y="253"/>
                  </a:lnTo>
                  <a:lnTo>
                    <a:pt x="90" y="264"/>
                  </a:lnTo>
                  <a:lnTo>
                    <a:pt x="71" y="266"/>
                  </a:lnTo>
                  <a:lnTo>
                    <a:pt x="58" y="259"/>
                  </a:lnTo>
                  <a:lnTo>
                    <a:pt x="67" y="217"/>
                  </a:lnTo>
                  <a:lnTo>
                    <a:pt x="61" y="209"/>
                  </a:lnTo>
                  <a:lnTo>
                    <a:pt x="56" y="197"/>
                  </a:lnTo>
                  <a:lnTo>
                    <a:pt x="43" y="186"/>
                  </a:lnTo>
                  <a:lnTo>
                    <a:pt x="23" y="170"/>
                  </a:lnTo>
                  <a:lnTo>
                    <a:pt x="7" y="121"/>
                  </a:lnTo>
                  <a:lnTo>
                    <a:pt x="10" y="109"/>
                  </a:lnTo>
                  <a:lnTo>
                    <a:pt x="0" y="96"/>
                  </a:lnTo>
                  <a:lnTo>
                    <a:pt x="5" y="72"/>
                  </a:lnTo>
                  <a:lnTo>
                    <a:pt x="35" y="67"/>
                  </a:lnTo>
                  <a:lnTo>
                    <a:pt x="38" y="72"/>
                  </a:lnTo>
                  <a:lnTo>
                    <a:pt x="53" y="70"/>
                  </a:lnTo>
                  <a:lnTo>
                    <a:pt x="62" y="52"/>
                  </a:lnTo>
                  <a:lnTo>
                    <a:pt x="74" y="42"/>
                  </a:lnTo>
                  <a:lnTo>
                    <a:pt x="87" y="41"/>
                  </a:lnTo>
                  <a:lnTo>
                    <a:pt x="102" y="44"/>
                  </a:lnTo>
                  <a:lnTo>
                    <a:pt x="100" y="50"/>
                  </a:lnTo>
                  <a:lnTo>
                    <a:pt x="116" y="54"/>
                  </a:lnTo>
                  <a:lnTo>
                    <a:pt x="128" y="47"/>
                  </a:lnTo>
                  <a:lnTo>
                    <a:pt x="165" y="55"/>
                  </a:lnTo>
                  <a:lnTo>
                    <a:pt x="198" y="47"/>
                  </a:lnTo>
                  <a:lnTo>
                    <a:pt x="204" y="4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99" name="Freeform 15"/>
            <p:cNvSpPr>
              <a:spLocks/>
            </p:cNvSpPr>
            <p:nvPr/>
          </p:nvSpPr>
          <p:spPr bwMode="auto">
            <a:xfrm>
              <a:off x="2256" y="1225"/>
              <a:ext cx="474" cy="315"/>
            </a:xfrm>
            <a:custGeom>
              <a:avLst/>
              <a:gdLst>
                <a:gd name="T0" fmla="*/ 163 w 474"/>
                <a:gd name="T1" fmla="*/ 47 h 315"/>
                <a:gd name="T2" fmla="*/ 177 w 474"/>
                <a:gd name="T3" fmla="*/ 13 h 315"/>
                <a:gd name="T4" fmla="*/ 221 w 474"/>
                <a:gd name="T5" fmla="*/ 29 h 315"/>
                <a:gd name="T6" fmla="*/ 264 w 474"/>
                <a:gd name="T7" fmla="*/ 31 h 315"/>
                <a:gd name="T8" fmla="*/ 277 w 474"/>
                <a:gd name="T9" fmla="*/ 10 h 315"/>
                <a:gd name="T10" fmla="*/ 274 w 474"/>
                <a:gd name="T11" fmla="*/ 1 h 315"/>
                <a:gd name="T12" fmla="*/ 321 w 474"/>
                <a:gd name="T13" fmla="*/ 13 h 315"/>
                <a:gd name="T14" fmla="*/ 331 w 474"/>
                <a:gd name="T15" fmla="*/ 28 h 315"/>
                <a:gd name="T16" fmla="*/ 346 w 474"/>
                <a:gd name="T17" fmla="*/ 59 h 315"/>
                <a:gd name="T18" fmla="*/ 373 w 474"/>
                <a:gd name="T19" fmla="*/ 50 h 315"/>
                <a:gd name="T20" fmla="*/ 396 w 474"/>
                <a:gd name="T21" fmla="*/ 44 h 315"/>
                <a:gd name="T22" fmla="*/ 393 w 474"/>
                <a:gd name="T23" fmla="*/ 59 h 315"/>
                <a:gd name="T24" fmla="*/ 365 w 474"/>
                <a:gd name="T25" fmla="*/ 85 h 315"/>
                <a:gd name="T26" fmla="*/ 378 w 474"/>
                <a:gd name="T27" fmla="*/ 94 h 315"/>
                <a:gd name="T28" fmla="*/ 396 w 474"/>
                <a:gd name="T29" fmla="*/ 103 h 315"/>
                <a:gd name="T30" fmla="*/ 409 w 474"/>
                <a:gd name="T31" fmla="*/ 106 h 315"/>
                <a:gd name="T32" fmla="*/ 419 w 474"/>
                <a:gd name="T33" fmla="*/ 111 h 315"/>
                <a:gd name="T34" fmla="*/ 434 w 474"/>
                <a:gd name="T35" fmla="*/ 121 h 315"/>
                <a:gd name="T36" fmla="*/ 408 w 474"/>
                <a:gd name="T37" fmla="*/ 135 h 315"/>
                <a:gd name="T38" fmla="*/ 425 w 474"/>
                <a:gd name="T39" fmla="*/ 168 h 315"/>
                <a:gd name="T40" fmla="*/ 461 w 474"/>
                <a:gd name="T41" fmla="*/ 199 h 315"/>
                <a:gd name="T42" fmla="*/ 463 w 474"/>
                <a:gd name="T43" fmla="*/ 207 h 315"/>
                <a:gd name="T44" fmla="*/ 417 w 474"/>
                <a:gd name="T45" fmla="*/ 223 h 315"/>
                <a:gd name="T46" fmla="*/ 390 w 474"/>
                <a:gd name="T47" fmla="*/ 249 h 315"/>
                <a:gd name="T48" fmla="*/ 386 w 474"/>
                <a:gd name="T49" fmla="*/ 274 h 315"/>
                <a:gd name="T50" fmla="*/ 372 w 474"/>
                <a:gd name="T51" fmla="*/ 284 h 315"/>
                <a:gd name="T52" fmla="*/ 347 w 474"/>
                <a:gd name="T53" fmla="*/ 285 h 315"/>
                <a:gd name="T54" fmla="*/ 293 w 474"/>
                <a:gd name="T55" fmla="*/ 298 h 315"/>
                <a:gd name="T56" fmla="*/ 261 w 474"/>
                <a:gd name="T57" fmla="*/ 305 h 315"/>
                <a:gd name="T58" fmla="*/ 221 w 474"/>
                <a:gd name="T59" fmla="*/ 310 h 315"/>
                <a:gd name="T60" fmla="*/ 156 w 474"/>
                <a:gd name="T61" fmla="*/ 310 h 315"/>
                <a:gd name="T62" fmla="*/ 150 w 474"/>
                <a:gd name="T63" fmla="*/ 300 h 315"/>
                <a:gd name="T64" fmla="*/ 133 w 474"/>
                <a:gd name="T65" fmla="*/ 284 h 315"/>
                <a:gd name="T66" fmla="*/ 96 w 474"/>
                <a:gd name="T67" fmla="*/ 281 h 315"/>
                <a:gd name="T68" fmla="*/ 62 w 474"/>
                <a:gd name="T69" fmla="*/ 277 h 315"/>
                <a:gd name="T70" fmla="*/ 29 w 474"/>
                <a:gd name="T71" fmla="*/ 251 h 315"/>
                <a:gd name="T72" fmla="*/ 14 w 474"/>
                <a:gd name="T73" fmla="*/ 251 h 315"/>
                <a:gd name="T74" fmla="*/ 0 w 474"/>
                <a:gd name="T75" fmla="*/ 259 h 315"/>
                <a:gd name="T76" fmla="*/ 19 w 474"/>
                <a:gd name="T77" fmla="*/ 241 h 315"/>
                <a:gd name="T78" fmla="*/ 47 w 474"/>
                <a:gd name="T79" fmla="*/ 238 h 315"/>
                <a:gd name="T80" fmla="*/ 70 w 474"/>
                <a:gd name="T81" fmla="*/ 236 h 315"/>
                <a:gd name="T82" fmla="*/ 93 w 474"/>
                <a:gd name="T83" fmla="*/ 228 h 315"/>
                <a:gd name="T84" fmla="*/ 93 w 474"/>
                <a:gd name="T85" fmla="*/ 217 h 315"/>
                <a:gd name="T86" fmla="*/ 104 w 474"/>
                <a:gd name="T87" fmla="*/ 197 h 315"/>
                <a:gd name="T88" fmla="*/ 114 w 474"/>
                <a:gd name="T89" fmla="*/ 186 h 315"/>
                <a:gd name="T90" fmla="*/ 83 w 474"/>
                <a:gd name="T91" fmla="*/ 163 h 315"/>
                <a:gd name="T92" fmla="*/ 79 w 474"/>
                <a:gd name="T93" fmla="*/ 148 h 315"/>
                <a:gd name="T94" fmla="*/ 83 w 474"/>
                <a:gd name="T95" fmla="*/ 135 h 315"/>
                <a:gd name="T96" fmla="*/ 94 w 474"/>
                <a:gd name="T97" fmla="*/ 122 h 315"/>
                <a:gd name="T98" fmla="*/ 114 w 474"/>
                <a:gd name="T99" fmla="*/ 119 h 315"/>
                <a:gd name="T100" fmla="*/ 138 w 474"/>
                <a:gd name="T101" fmla="*/ 109 h 315"/>
                <a:gd name="T102" fmla="*/ 186 w 474"/>
                <a:gd name="T103" fmla="*/ 83 h 315"/>
                <a:gd name="T104" fmla="*/ 200 w 474"/>
                <a:gd name="T105" fmla="*/ 63 h 315"/>
                <a:gd name="T106" fmla="*/ 91 w 474"/>
                <a:gd name="T107" fmla="*/ 52 h 315"/>
                <a:gd name="T108" fmla="*/ 102 w 474"/>
                <a:gd name="T109" fmla="*/ 42 h 31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74"/>
                <a:gd name="T166" fmla="*/ 0 h 315"/>
                <a:gd name="T167" fmla="*/ 474 w 474"/>
                <a:gd name="T168" fmla="*/ 315 h 31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74" h="315">
                  <a:moveTo>
                    <a:pt x="112" y="44"/>
                  </a:moveTo>
                  <a:lnTo>
                    <a:pt x="140" y="47"/>
                  </a:lnTo>
                  <a:lnTo>
                    <a:pt x="163" y="47"/>
                  </a:lnTo>
                  <a:lnTo>
                    <a:pt x="164" y="31"/>
                  </a:lnTo>
                  <a:lnTo>
                    <a:pt x="176" y="31"/>
                  </a:lnTo>
                  <a:lnTo>
                    <a:pt x="177" y="13"/>
                  </a:lnTo>
                  <a:lnTo>
                    <a:pt x="208" y="13"/>
                  </a:lnTo>
                  <a:lnTo>
                    <a:pt x="213" y="16"/>
                  </a:lnTo>
                  <a:lnTo>
                    <a:pt x="221" y="29"/>
                  </a:lnTo>
                  <a:lnTo>
                    <a:pt x="243" y="29"/>
                  </a:lnTo>
                  <a:lnTo>
                    <a:pt x="251" y="31"/>
                  </a:lnTo>
                  <a:lnTo>
                    <a:pt x="264" y="31"/>
                  </a:lnTo>
                  <a:lnTo>
                    <a:pt x="256" y="26"/>
                  </a:lnTo>
                  <a:lnTo>
                    <a:pt x="280" y="13"/>
                  </a:lnTo>
                  <a:lnTo>
                    <a:pt x="277" y="10"/>
                  </a:lnTo>
                  <a:lnTo>
                    <a:pt x="274" y="6"/>
                  </a:lnTo>
                  <a:lnTo>
                    <a:pt x="272" y="1"/>
                  </a:lnTo>
                  <a:lnTo>
                    <a:pt x="274" y="1"/>
                  </a:lnTo>
                  <a:lnTo>
                    <a:pt x="277" y="0"/>
                  </a:lnTo>
                  <a:lnTo>
                    <a:pt x="303" y="0"/>
                  </a:lnTo>
                  <a:lnTo>
                    <a:pt x="321" y="13"/>
                  </a:lnTo>
                  <a:lnTo>
                    <a:pt x="321" y="16"/>
                  </a:lnTo>
                  <a:lnTo>
                    <a:pt x="310" y="28"/>
                  </a:lnTo>
                  <a:lnTo>
                    <a:pt x="331" y="28"/>
                  </a:lnTo>
                  <a:lnTo>
                    <a:pt x="363" y="49"/>
                  </a:lnTo>
                  <a:lnTo>
                    <a:pt x="347" y="50"/>
                  </a:lnTo>
                  <a:lnTo>
                    <a:pt x="346" y="59"/>
                  </a:lnTo>
                  <a:lnTo>
                    <a:pt x="359" y="67"/>
                  </a:lnTo>
                  <a:lnTo>
                    <a:pt x="378" y="55"/>
                  </a:lnTo>
                  <a:lnTo>
                    <a:pt x="373" y="50"/>
                  </a:lnTo>
                  <a:lnTo>
                    <a:pt x="370" y="47"/>
                  </a:lnTo>
                  <a:lnTo>
                    <a:pt x="375" y="44"/>
                  </a:lnTo>
                  <a:lnTo>
                    <a:pt x="396" y="44"/>
                  </a:lnTo>
                  <a:lnTo>
                    <a:pt x="404" y="45"/>
                  </a:lnTo>
                  <a:lnTo>
                    <a:pt x="403" y="49"/>
                  </a:lnTo>
                  <a:lnTo>
                    <a:pt x="393" y="59"/>
                  </a:lnTo>
                  <a:lnTo>
                    <a:pt x="377" y="72"/>
                  </a:lnTo>
                  <a:lnTo>
                    <a:pt x="373" y="75"/>
                  </a:lnTo>
                  <a:lnTo>
                    <a:pt x="365" y="85"/>
                  </a:lnTo>
                  <a:lnTo>
                    <a:pt x="378" y="91"/>
                  </a:lnTo>
                  <a:lnTo>
                    <a:pt x="375" y="93"/>
                  </a:lnTo>
                  <a:lnTo>
                    <a:pt x="378" y="94"/>
                  </a:lnTo>
                  <a:lnTo>
                    <a:pt x="386" y="96"/>
                  </a:lnTo>
                  <a:lnTo>
                    <a:pt x="394" y="101"/>
                  </a:lnTo>
                  <a:lnTo>
                    <a:pt x="396" y="103"/>
                  </a:lnTo>
                  <a:lnTo>
                    <a:pt x="404" y="103"/>
                  </a:lnTo>
                  <a:lnTo>
                    <a:pt x="408" y="104"/>
                  </a:lnTo>
                  <a:lnTo>
                    <a:pt x="409" y="106"/>
                  </a:lnTo>
                  <a:lnTo>
                    <a:pt x="409" y="108"/>
                  </a:lnTo>
                  <a:lnTo>
                    <a:pt x="411" y="109"/>
                  </a:lnTo>
                  <a:lnTo>
                    <a:pt x="419" y="111"/>
                  </a:lnTo>
                  <a:lnTo>
                    <a:pt x="427" y="116"/>
                  </a:lnTo>
                  <a:lnTo>
                    <a:pt x="422" y="117"/>
                  </a:lnTo>
                  <a:lnTo>
                    <a:pt x="434" y="121"/>
                  </a:lnTo>
                  <a:lnTo>
                    <a:pt x="430" y="124"/>
                  </a:lnTo>
                  <a:lnTo>
                    <a:pt x="417" y="127"/>
                  </a:lnTo>
                  <a:lnTo>
                    <a:pt x="408" y="135"/>
                  </a:lnTo>
                  <a:lnTo>
                    <a:pt x="411" y="143"/>
                  </a:lnTo>
                  <a:lnTo>
                    <a:pt x="417" y="153"/>
                  </a:lnTo>
                  <a:lnTo>
                    <a:pt x="425" y="168"/>
                  </a:lnTo>
                  <a:lnTo>
                    <a:pt x="435" y="179"/>
                  </a:lnTo>
                  <a:lnTo>
                    <a:pt x="455" y="197"/>
                  </a:lnTo>
                  <a:lnTo>
                    <a:pt x="461" y="199"/>
                  </a:lnTo>
                  <a:lnTo>
                    <a:pt x="468" y="196"/>
                  </a:lnTo>
                  <a:lnTo>
                    <a:pt x="474" y="199"/>
                  </a:lnTo>
                  <a:lnTo>
                    <a:pt x="463" y="207"/>
                  </a:lnTo>
                  <a:lnTo>
                    <a:pt x="439" y="223"/>
                  </a:lnTo>
                  <a:lnTo>
                    <a:pt x="429" y="222"/>
                  </a:lnTo>
                  <a:lnTo>
                    <a:pt x="417" y="223"/>
                  </a:lnTo>
                  <a:lnTo>
                    <a:pt x="414" y="230"/>
                  </a:lnTo>
                  <a:lnTo>
                    <a:pt x="390" y="241"/>
                  </a:lnTo>
                  <a:lnTo>
                    <a:pt x="390" y="249"/>
                  </a:lnTo>
                  <a:lnTo>
                    <a:pt x="388" y="254"/>
                  </a:lnTo>
                  <a:lnTo>
                    <a:pt x="386" y="261"/>
                  </a:lnTo>
                  <a:lnTo>
                    <a:pt x="386" y="274"/>
                  </a:lnTo>
                  <a:lnTo>
                    <a:pt x="385" y="277"/>
                  </a:lnTo>
                  <a:lnTo>
                    <a:pt x="378" y="282"/>
                  </a:lnTo>
                  <a:lnTo>
                    <a:pt x="372" y="284"/>
                  </a:lnTo>
                  <a:lnTo>
                    <a:pt x="363" y="284"/>
                  </a:lnTo>
                  <a:lnTo>
                    <a:pt x="354" y="281"/>
                  </a:lnTo>
                  <a:lnTo>
                    <a:pt x="347" y="285"/>
                  </a:lnTo>
                  <a:lnTo>
                    <a:pt x="339" y="284"/>
                  </a:lnTo>
                  <a:lnTo>
                    <a:pt x="300" y="292"/>
                  </a:lnTo>
                  <a:lnTo>
                    <a:pt x="293" y="298"/>
                  </a:lnTo>
                  <a:lnTo>
                    <a:pt x="287" y="295"/>
                  </a:lnTo>
                  <a:lnTo>
                    <a:pt x="279" y="300"/>
                  </a:lnTo>
                  <a:lnTo>
                    <a:pt x="261" y="305"/>
                  </a:lnTo>
                  <a:lnTo>
                    <a:pt x="228" y="315"/>
                  </a:lnTo>
                  <a:lnTo>
                    <a:pt x="221" y="315"/>
                  </a:lnTo>
                  <a:lnTo>
                    <a:pt x="221" y="310"/>
                  </a:lnTo>
                  <a:lnTo>
                    <a:pt x="200" y="310"/>
                  </a:lnTo>
                  <a:lnTo>
                    <a:pt x="159" y="308"/>
                  </a:lnTo>
                  <a:lnTo>
                    <a:pt x="156" y="310"/>
                  </a:lnTo>
                  <a:lnTo>
                    <a:pt x="153" y="307"/>
                  </a:lnTo>
                  <a:lnTo>
                    <a:pt x="148" y="302"/>
                  </a:lnTo>
                  <a:lnTo>
                    <a:pt x="150" y="300"/>
                  </a:lnTo>
                  <a:lnTo>
                    <a:pt x="141" y="294"/>
                  </a:lnTo>
                  <a:lnTo>
                    <a:pt x="133" y="287"/>
                  </a:lnTo>
                  <a:lnTo>
                    <a:pt x="133" y="284"/>
                  </a:lnTo>
                  <a:lnTo>
                    <a:pt x="133" y="279"/>
                  </a:lnTo>
                  <a:lnTo>
                    <a:pt x="99" y="277"/>
                  </a:lnTo>
                  <a:lnTo>
                    <a:pt x="96" y="281"/>
                  </a:lnTo>
                  <a:lnTo>
                    <a:pt x="75" y="279"/>
                  </a:lnTo>
                  <a:lnTo>
                    <a:pt x="75" y="277"/>
                  </a:lnTo>
                  <a:lnTo>
                    <a:pt x="62" y="277"/>
                  </a:lnTo>
                  <a:lnTo>
                    <a:pt x="34" y="259"/>
                  </a:lnTo>
                  <a:lnTo>
                    <a:pt x="37" y="254"/>
                  </a:lnTo>
                  <a:lnTo>
                    <a:pt x="29" y="251"/>
                  </a:lnTo>
                  <a:lnTo>
                    <a:pt x="27" y="248"/>
                  </a:lnTo>
                  <a:lnTo>
                    <a:pt x="16" y="249"/>
                  </a:lnTo>
                  <a:lnTo>
                    <a:pt x="14" y="251"/>
                  </a:lnTo>
                  <a:lnTo>
                    <a:pt x="13" y="256"/>
                  </a:lnTo>
                  <a:lnTo>
                    <a:pt x="13" y="259"/>
                  </a:lnTo>
                  <a:lnTo>
                    <a:pt x="0" y="259"/>
                  </a:lnTo>
                  <a:lnTo>
                    <a:pt x="8" y="251"/>
                  </a:lnTo>
                  <a:lnTo>
                    <a:pt x="4" y="245"/>
                  </a:lnTo>
                  <a:lnTo>
                    <a:pt x="19" y="241"/>
                  </a:lnTo>
                  <a:lnTo>
                    <a:pt x="27" y="240"/>
                  </a:lnTo>
                  <a:lnTo>
                    <a:pt x="42" y="236"/>
                  </a:lnTo>
                  <a:lnTo>
                    <a:pt x="47" y="238"/>
                  </a:lnTo>
                  <a:lnTo>
                    <a:pt x="53" y="240"/>
                  </a:lnTo>
                  <a:lnTo>
                    <a:pt x="62" y="238"/>
                  </a:lnTo>
                  <a:lnTo>
                    <a:pt x="70" y="236"/>
                  </a:lnTo>
                  <a:lnTo>
                    <a:pt x="79" y="233"/>
                  </a:lnTo>
                  <a:lnTo>
                    <a:pt x="86" y="230"/>
                  </a:lnTo>
                  <a:lnTo>
                    <a:pt x="93" y="228"/>
                  </a:lnTo>
                  <a:lnTo>
                    <a:pt x="94" y="225"/>
                  </a:lnTo>
                  <a:lnTo>
                    <a:pt x="96" y="220"/>
                  </a:lnTo>
                  <a:lnTo>
                    <a:pt x="93" y="217"/>
                  </a:lnTo>
                  <a:lnTo>
                    <a:pt x="84" y="210"/>
                  </a:lnTo>
                  <a:lnTo>
                    <a:pt x="93" y="199"/>
                  </a:lnTo>
                  <a:lnTo>
                    <a:pt x="104" y="197"/>
                  </a:lnTo>
                  <a:lnTo>
                    <a:pt x="117" y="196"/>
                  </a:lnTo>
                  <a:lnTo>
                    <a:pt x="120" y="192"/>
                  </a:lnTo>
                  <a:lnTo>
                    <a:pt x="114" y="186"/>
                  </a:lnTo>
                  <a:lnTo>
                    <a:pt x="107" y="179"/>
                  </a:lnTo>
                  <a:lnTo>
                    <a:pt x="96" y="171"/>
                  </a:lnTo>
                  <a:lnTo>
                    <a:pt x="83" y="163"/>
                  </a:lnTo>
                  <a:lnTo>
                    <a:pt x="88" y="158"/>
                  </a:lnTo>
                  <a:lnTo>
                    <a:pt x="91" y="150"/>
                  </a:lnTo>
                  <a:lnTo>
                    <a:pt x="79" y="148"/>
                  </a:lnTo>
                  <a:lnTo>
                    <a:pt x="81" y="142"/>
                  </a:lnTo>
                  <a:lnTo>
                    <a:pt x="79" y="139"/>
                  </a:lnTo>
                  <a:lnTo>
                    <a:pt x="83" y="135"/>
                  </a:lnTo>
                  <a:lnTo>
                    <a:pt x="91" y="134"/>
                  </a:lnTo>
                  <a:lnTo>
                    <a:pt x="93" y="125"/>
                  </a:lnTo>
                  <a:lnTo>
                    <a:pt x="94" y="122"/>
                  </a:lnTo>
                  <a:lnTo>
                    <a:pt x="99" y="122"/>
                  </a:lnTo>
                  <a:lnTo>
                    <a:pt x="112" y="121"/>
                  </a:lnTo>
                  <a:lnTo>
                    <a:pt x="114" y="119"/>
                  </a:lnTo>
                  <a:lnTo>
                    <a:pt x="109" y="112"/>
                  </a:lnTo>
                  <a:lnTo>
                    <a:pt x="128" y="111"/>
                  </a:lnTo>
                  <a:lnTo>
                    <a:pt x="138" y="109"/>
                  </a:lnTo>
                  <a:lnTo>
                    <a:pt x="161" y="101"/>
                  </a:lnTo>
                  <a:lnTo>
                    <a:pt x="168" y="96"/>
                  </a:lnTo>
                  <a:lnTo>
                    <a:pt x="186" y="83"/>
                  </a:lnTo>
                  <a:lnTo>
                    <a:pt x="195" y="80"/>
                  </a:lnTo>
                  <a:lnTo>
                    <a:pt x="192" y="67"/>
                  </a:lnTo>
                  <a:lnTo>
                    <a:pt x="200" y="63"/>
                  </a:lnTo>
                  <a:lnTo>
                    <a:pt x="176" y="57"/>
                  </a:lnTo>
                  <a:lnTo>
                    <a:pt x="132" y="54"/>
                  </a:lnTo>
                  <a:lnTo>
                    <a:pt x="91" y="52"/>
                  </a:lnTo>
                  <a:lnTo>
                    <a:pt x="93" y="44"/>
                  </a:lnTo>
                  <a:lnTo>
                    <a:pt x="96" y="42"/>
                  </a:lnTo>
                  <a:lnTo>
                    <a:pt x="102" y="42"/>
                  </a:lnTo>
                  <a:lnTo>
                    <a:pt x="112" y="4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4185" name="Freeform 16"/>
            <p:cNvSpPr>
              <a:spLocks/>
            </p:cNvSpPr>
            <p:nvPr/>
          </p:nvSpPr>
          <p:spPr bwMode="auto">
            <a:xfrm>
              <a:off x="4126" y="1315"/>
              <a:ext cx="732" cy="502"/>
            </a:xfrm>
            <a:custGeom>
              <a:avLst/>
              <a:gdLst>
                <a:gd name="T0" fmla="*/ 150 w 731"/>
                <a:gd name="T1" fmla="*/ 122 h 502"/>
                <a:gd name="T2" fmla="*/ 163 w 731"/>
                <a:gd name="T3" fmla="*/ 107 h 502"/>
                <a:gd name="T4" fmla="*/ 227 w 731"/>
                <a:gd name="T5" fmla="*/ 109 h 502"/>
                <a:gd name="T6" fmla="*/ 290 w 731"/>
                <a:gd name="T7" fmla="*/ 57 h 502"/>
                <a:gd name="T8" fmla="*/ 235 w 731"/>
                <a:gd name="T9" fmla="*/ 35 h 502"/>
                <a:gd name="T10" fmla="*/ 272 w 731"/>
                <a:gd name="T11" fmla="*/ 40 h 502"/>
                <a:gd name="T12" fmla="*/ 281 w 731"/>
                <a:gd name="T13" fmla="*/ 4 h 502"/>
                <a:gd name="T14" fmla="*/ 364 w 731"/>
                <a:gd name="T15" fmla="*/ 9 h 502"/>
                <a:gd name="T16" fmla="*/ 427 w 731"/>
                <a:gd name="T17" fmla="*/ 21 h 502"/>
                <a:gd name="T18" fmla="*/ 383 w 731"/>
                <a:gd name="T19" fmla="*/ 63 h 502"/>
                <a:gd name="T20" fmla="*/ 326 w 731"/>
                <a:gd name="T21" fmla="*/ 104 h 502"/>
                <a:gd name="T22" fmla="*/ 302 w 731"/>
                <a:gd name="T23" fmla="*/ 133 h 502"/>
                <a:gd name="T24" fmla="*/ 290 w 731"/>
                <a:gd name="T25" fmla="*/ 146 h 502"/>
                <a:gd name="T26" fmla="*/ 300 w 731"/>
                <a:gd name="T27" fmla="*/ 156 h 502"/>
                <a:gd name="T28" fmla="*/ 310 w 731"/>
                <a:gd name="T29" fmla="*/ 168 h 502"/>
                <a:gd name="T30" fmla="*/ 316 w 731"/>
                <a:gd name="T31" fmla="*/ 199 h 502"/>
                <a:gd name="T32" fmla="*/ 295 w 731"/>
                <a:gd name="T33" fmla="*/ 208 h 502"/>
                <a:gd name="T34" fmla="*/ 313 w 731"/>
                <a:gd name="T35" fmla="*/ 231 h 502"/>
                <a:gd name="T36" fmla="*/ 338 w 731"/>
                <a:gd name="T37" fmla="*/ 253 h 502"/>
                <a:gd name="T38" fmla="*/ 352 w 731"/>
                <a:gd name="T39" fmla="*/ 267 h 502"/>
                <a:gd name="T40" fmla="*/ 367 w 731"/>
                <a:gd name="T41" fmla="*/ 262 h 502"/>
                <a:gd name="T42" fmla="*/ 405 w 731"/>
                <a:gd name="T43" fmla="*/ 262 h 502"/>
                <a:gd name="T44" fmla="*/ 362 w 731"/>
                <a:gd name="T45" fmla="*/ 290 h 502"/>
                <a:gd name="T46" fmla="*/ 385 w 731"/>
                <a:gd name="T47" fmla="*/ 288 h 502"/>
                <a:gd name="T48" fmla="*/ 447 w 731"/>
                <a:gd name="T49" fmla="*/ 310 h 502"/>
                <a:gd name="T50" fmla="*/ 480 w 731"/>
                <a:gd name="T51" fmla="*/ 323 h 502"/>
                <a:gd name="T52" fmla="*/ 516 w 731"/>
                <a:gd name="T53" fmla="*/ 332 h 502"/>
                <a:gd name="T54" fmla="*/ 574 w 731"/>
                <a:gd name="T55" fmla="*/ 339 h 502"/>
                <a:gd name="T56" fmla="*/ 566 w 731"/>
                <a:gd name="T57" fmla="*/ 311 h 502"/>
                <a:gd name="T58" fmla="*/ 545 w 731"/>
                <a:gd name="T59" fmla="*/ 239 h 502"/>
                <a:gd name="T60" fmla="*/ 529 w 731"/>
                <a:gd name="T61" fmla="*/ 213 h 502"/>
                <a:gd name="T62" fmla="*/ 631 w 731"/>
                <a:gd name="T63" fmla="*/ 194 h 502"/>
                <a:gd name="T64" fmla="*/ 705 w 731"/>
                <a:gd name="T65" fmla="*/ 215 h 502"/>
                <a:gd name="T66" fmla="*/ 713 w 731"/>
                <a:gd name="T67" fmla="*/ 254 h 502"/>
                <a:gd name="T68" fmla="*/ 728 w 731"/>
                <a:gd name="T69" fmla="*/ 295 h 502"/>
                <a:gd name="T70" fmla="*/ 671 w 731"/>
                <a:gd name="T71" fmla="*/ 305 h 502"/>
                <a:gd name="T72" fmla="*/ 633 w 731"/>
                <a:gd name="T73" fmla="*/ 354 h 502"/>
                <a:gd name="T74" fmla="*/ 617 w 731"/>
                <a:gd name="T75" fmla="*/ 380 h 502"/>
                <a:gd name="T76" fmla="*/ 599 w 731"/>
                <a:gd name="T77" fmla="*/ 395 h 502"/>
                <a:gd name="T78" fmla="*/ 530 w 731"/>
                <a:gd name="T79" fmla="*/ 416 h 502"/>
                <a:gd name="T80" fmla="*/ 514 w 731"/>
                <a:gd name="T81" fmla="*/ 434 h 502"/>
                <a:gd name="T82" fmla="*/ 463 w 731"/>
                <a:gd name="T83" fmla="*/ 447 h 502"/>
                <a:gd name="T84" fmla="*/ 501 w 731"/>
                <a:gd name="T85" fmla="*/ 488 h 502"/>
                <a:gd name="T86" fmla="*/ 401 w 731"/>
                <a:gd name="T87" fmla="*/ 502 h 502"/>
                <a:gd name="T88" fmla="*/ 223 w 731"/>
                <a:gd name="T89" fmla="*/ 437 h 502"/>
                <a:gd name="T90" fmla="*/ 145 w 731"/>
                <a:gd name="T91" fmla="*/ 429 h 502"/>
                <a:gd name="T92" fmla="*/ 122 w 731"/>
                <a:gd name="T93" fmla="*/ 421 h 502"/>
                <a:gd name="T94" fmla="*/ 145 w 731"/>
                <a:gd name="T95" fmla="*/ 398 h 502"/>
                <a:gd name="T96" fmla="*/ 142 w 731"/>
                <a:gd name="T97" fmla="*/ 362 h 502"/>
                <a:gd name="T98" fmla="*/ 119 w 731"/>
                <a:gd name="T99" fmla="*/ 318 h 502"/>
                <a:gd name="T100" fmla="*/ 165 w 731"/>
                <a:gd name="T101" fmla="*/ 315 h 502"/>
                <a:gd name="T102" fmla="*/ 217 w 731"/>
                <a:gd name="T103" fmla="*/ 329 h 502"/>
                <a:gd name="T104" fmla="*/ 197 w 731"/>
                <a:gd name="T105" fmla="*/ 305 h 502"/>
                <a:gd name="T106" fmla="*/ 232 w 731"/>
                <a:gd name="T107" fmla="*/ 284 h 502"/>
                <a:gd name="T108" fmla="*/ 209 w 731"/>
                <a:gd name="T109" fmla="*/ 261 h 502"/>
                <a:gd name="T110" fmla="*/ 139 w 731"/>
                <a:gd name="T111" fmla="*/ 244 h 502"/>
                <a:gd name="T112" fmla="*/ 73 w 731"/>
                <a:gd name="T113" fmla="*/ 223 h 502"/>
                <a:gd name="T114" fmla="*/ 15 w 731"/>
                <a:gd name="T115" fmla="*/ 226 h 502"/>
                <a:gd name="T116" fmla="*/ 31 w 731"/>
                <a:gd name="T117" fmla="*/ 187 h 502"/>
                <a:gd name="T118" fmla="*/ 88 w 731"/>
                <a:gd name="T119" fmla="*/ 171 h 502"/>
                <a:gd name="T120" fmla="*/ 112 w 731"/>
                <a:gd name="T121" fmla="*/ 159 h 50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31"/>
                <a:gd name="T184" fmla="*/ 0 h 502"/>
                <a:gd name="T185" fmla="*/ 731 w 731"/>
                <a:gd name="T186" fmla="*/ 502 h 50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31" h="502">
                  <a:moveTo>
                    <a:pt x="132" y="133"/>
                  </a:moveTo>
                  <a:lnTo>
                    <a:pt x="152" y="135"/>
                  </a:lnTo>
                  <a:lnTo>
                    <a:pt x="155" y="127"/>
                  </a:lnTo>
                  <a:lnTo>
                    <a:pt x="153" y="124"/>
                  </a:lnTo>
                  <a:lnTo>
                    <a:pt x="153" y="122"/>
                  </a:lnTo>
                  <a:lnTo>
                    <a:pt x="150" y="122"/>
                  </a:lnTo>
                  <a:lnTo>
                    <a:pt x="137" y="122"/>
                  </a:lnTo>
                  <a:lnTo>
                    <a:pt x="139" y="117"/>
                  </a:lnTo>
                  <a:lnTo>
                    <a:pt x="150" y="119"/>
                  </a:lnTo>
                  <a:lnTo>
                    <a:pt x="161" y="120"/>
                  </a:lnTo>
                  <a:lnTo>
                    <a:pt x="165" y="112"/>
                  </a:lnTo>
                  <a:lnTo>
                    <a:pt x="163" y="107"/>
                  </a:lnTo>
                  <a:lnTo>
                    <a:pt x="183" y="106"/>
                  </a:lnTo>
                  <a:lnTo>
                    <a:pt x="188" y="106"/>
                  </a:lnTo>
                  <a:lnTo>
                    <a:pt x="201" y="122"/>
                  </a:lnTo>
                  <a:lnTo>
                    <a:pt x="223" y="117"/>
                  </a:lnTo>
                  <a:lnTo>
                    <a:pt x="227" y="115"/>
                  </a:lnTo>
                  <a:lnTo>
                    <a:pt x="227" y="109"/>
                  </a:lnTo>
                  <a:lnTo>
                    <a:pt x="235" y="107"/>
                  </a:lnTo>
                  <a:lnTo>
                    <a:pt x="251" y="104"/>
                  </a:lnTo>
                  <a:lnTo>
                    <a:pt x="263" y="106"/>
                  </a:lnTo>
                  <a:lnTo>
                    <a:pt x="269" y="96"/>
                  </a:lnTo>
                  <a:lnTo>
                    <a:pt x="276" y="78"/>
                  </a:lnTo>
                  <a:lnTo>
                    <a:pt x="290" y="57"/>
                  </a:lnTo>
                  <a:lnTo>
                    <a:pt x="274" y="57"/>
                  </a:lnTo>
                  <a:lnTo>
                    <a:pt x="276" y="50"/>
                  </a:lnTo>
                  <a:lnTo>
                    <a:pt x="253" y="47"/>
                  </a:lnTo>
                  <a:lnTo>
                    <a:pt x="240" y="42"/>
                  </a:lnTo>
                  <a:lnTo>
                    <a:pt x="238" y="39"/>
                  </a:lnTo>
                  <a:lnTo>
                    <a:pt x="235" y="35"/>
                  </a:lnTo>
                  <a:lnTo>
                    <a:pt x="235" y="24"/>
                  </a:lnTo>
                  <a:lnTo>
                    <a:pt x="245" y="26"/>
                  </a:lnTo>
                  <a:lnTo>
                    <a:pt x="245" y="32"/>
                  </a:lnTo>
                  <a:lnTo>
                    <a:pt x="245" y="35"/>
                  </a:lnTo>
                  <a:lnTo>
                    <a:pt x="248" y="39"/>
                  </a:lnTo>
                  <a:lnTo>
                    <a:pt x="272" y="40"/>
                  </a:lnTo>
                  <a:lnTo>
                    <a:pt x="274" y="39"/>
                  </a:lnTo>
                  <a:lnTo>
                    <a:pt x="279" y="29"/>
                  </a:lnTo>
                  <a:lnTo>
                    <a:pt x="282" y="18"/>
                  </a:lnTo>
                  <a:lnTo>
                    <a:pt x="285" y="9"/>
                  </a:lnTo>
                  <a:lnTo>
                    <a:pt x="277" y="9"/>
                  </a:lnTo>
                  <a:lnTo>
                    <a:pt x="281" y="4"/>
                  </a:lnTo>
                  <a:lnTo>
                    <a:pt x="285" y="1"/>
                  </a:lnTo>
                  <a:lnTo>
                    <a:pt x="289" y="0"/>
                  </a:lnTo>
                  <a:lnTo>
                    <a:pt x="328" y="4"/>
                  </a:lnTo>
                  <a:lnTo>
                    <a:pt x="339" y="6"/>
                  </a:lnTo>
                  <a:lnTo>
                    <a:pt x="356" y="9"/>
                  </a:lnTo>
                  <a:lnTo>
                    <a:pt x="364" y="9"/>
                  </a:lnTo>
                  <a:lnTo>
                    <a:pt x="374" y="13"/>
                  </a:lnTo>
                  <a:lnTo>
                    <a:pt x="393" y="18"/>
                  </a:lnTo>
                  <a:lnTo>
                    <a:pt x="401" y="14"/>
                  </a:lnTo>
                  <a:lnTo>
                    <a:pt x="418" y="16"/>
                  </a:lnTo>
                  <a:lnTo>
                    <a:pt x="429" y="14"/>
                  </a:lnTo>
                  <a:lnTo>
                    <a:pt x="427" y="21"/>
                  </a:lnTo>
                  <a:lnTo>
                    <a:pt x="416" y="21"/>
                  </a:lnTo>
                  <a:lnTo>
                    <a:pt x="414" y="26"/>
                  </a:lnTo>
                  <a:lnTo>
                    <a:pt x="390" y="42"/>
                  </a:lnTo>
                  <a:lnTo>
                    <a:pt x="388" y="45"/>
                  </a:lnTo>
                  <a:lnTo>
                    <a:pt x="387" y="50"/>
                  </a:lnTo>
                  <a:lnTo>
                    <a:pt x="383" y="63"/>
                  </a:lnTo>
                  <a:lnTo>
                    <a:pt x="383" y="66"/>
                  </a:lnTo>
                  <a:lnTo>
                    <a:pt x="347" y="68"/>
                  </a:lnTo>
                  <a:lnTo>
                    <a:pt x="344" y="75"/>
                  </a:lnTo>
                  <a:lnTo>
                    <a:pt x="334" y="88"/>
                  </a:lnTo>
                  <a:lnTo>
                    <a:pt x="331" y="93"/>
                  </a:lnTo>
                  <a:lnTo>
                    <a:pt x="326" y="104"/>
                  </a:lnTo>
                  <a:lnTo>
                    <a:pt x="318" y="112"/>
                  </a:lnTo>
                  <a:lnTo>
                    <a:pt x="312" y="112"/>
                  </a:lnTo>
                  <a:lnTo>
                    <a:pt x="303" y="117"/>
                  </a:lnTo>
                  <a:lnTo>
                    <a:pt x="302" y="124"/>
                  </a:lnTo>
                  <a:lnTo>
                    <a:pt x="295" y="132"/>
                  </a:lnTo>
                  <a:lnTo>
                    <a:pt x="302" y="133"/>
                  </a:lnTo>
                  <a:lnTo>
                    <a:pt x="295" y="138"/>
                  </a:lnTo>
                  <a:lnTo>
                    <a:pt x="295" y="142"/>
                  </a:lnTo>
                  <a:lnTo>
                    <a:pt x="299" y="142"/>
                  </a:lnTo>
                  <a:lnTo>
                    <a:pt x="302" y="143"/>
                  </a:lnTo>
                  <a:lnTo>
                    <a:pt x="302" y="145"/>
                  </a:lnTo>
                  <a:lnTo>
                    <a:pt x="290" y="146"/>
                  </a:lnTo>
                  <a:lnTo>
                    <a:pt x="290" y="150"/>
                  </a:lnTo>
                  <a:lnTo>
                    <a:pt x="290" y="151"/>
                  </a:lnTo>
                  <a:lnTo>
                    <a:pt x="295" y="151"/>
                  </a:lnTo>
                  <a:lnTo>
                    <a:pt x="302" y="153"/>
                  </a:lnTo>
                  <a:lnTo>
                    <a:pt x="305" y="153"/>
                  </a:lnTo>
                  <a:lnTo>
                    <a:pt x="300" y="156"/>
                  </a:lnTo>
                  <a:lnTo>
                    <a:pt x="302" y="158"/>
                  </a:lnTo>
                  <a:lnTo>
                    <a:pt x="307" y="159"/>
                  </a:lnTo>
                  <a:lnTo>
                    <a:pt x="307" y="161"/>
                  </a:lnTo>
                  <a:lnTo>
                    <a:pt x="307" y="163"/>
                  </a:lnTo>
                  <a:lnTo>
                    <a:pt x="312" y="164"/>
                  </a:lnTo>
                  <a:lnTo>
                    <a:pt x="310" y="168"/>
                  </a:lnTo>
                  <a:lnTo>
                    <a:pt x="297" y="182"/>
                  </a:lnTo>
                  <a:lnTo>
                    <a:pt x="287" y="184"/>
                  </a:lnTo>
                  <a:lnTo>
                    <a:pt x="292" y="189"/>
                  </a:lnTo>
                  <a:lnTo>
                    <a:pt x="313" y="184"/>
                  </a:lnTo>
                  <a:lnTo>
                    <a:pt x="315" y="187"/>
                  </a:lnTo>
                  <a:lnTo>
                    <a:pt x="316" y="199"/>
                  </a:lnTo>
                  <a:lnTo>
                    <a:pt x="321" y="204"/>
                  </a:lnTo>
                  <a:lnTo>
                    <a:pt x="315" y="205"/>
                  </a:lnTo>
                  <a:lnTo>
                    <a:pt x="310" y="200"/>
                  </a:lnTo>
                  <a:lnTo>
                    <a:pt x="307" y="192"/>
                  </a:lnTo>
                  <a:lnTo>
                    <a:pt x="299" y="194"/>
                  </a:lnTo>
                  <a:lnTo>
                    <a:pt x="295" y="208"/>
                  </a:lnTo>
                  <a:lnTo>
                    <a:pt x="307" y="208"/>
                  </a:lnTo>
                  <a:lnTo>
                    <a:pt x="308" y="215"/>
                  </a:lnTo>
                  <a:lnTo>
                    <a:pt x="294" y="215"/>
                  </a:lnTo>
                  <a:lnTo>
                    <a:pt x="294" y="217"/>
                  </a:lnTo>
                  <a:lnTo>
                    <a:pt x="303" y="226"/>
                  </a:lnTo>
                  <a:lnTo>
                    <a:pt x="313" y="231"/>
                  </a:lnTo>
                  <a:lnTo>
                    <a:pt x="325" y="231"/>
                  </a:lnTo>
                  <a:lnTo>
                    <a:pt x="334" y="231"/>
                  </a:lnTo>
                  <a:lnTo>
                    <a:pt x="339" y="236"/>
                  </a:lnTo>
                  <a:lnTo>
                    <a:pt x="339" y="244"/>
                  </a:lnTo>
                  <a:lnTo>
                    <a:pt x="338" y="248"/>
                  </a:lnTo>
                  <a:lnTo>
                    <a:pt x="338" y="253"/>
                  </a:lnTo>
                  <a:lnTo>
                    <a:pt x="330" y="253"/>
                  </a:lnTo>
                  <a:lnTo>
                    <a:pt x="333" y="256"/>
                  </a:lnTo>
                  <a:lnTo>
                    <a:pt x="333" y="261"/>
                  </a:lnTo>
                  <a:lnTo>
                    <a:pt x="336" y="264"/>
                  </a:lnTo>
                  <a:lnTo>
                    <a:pt x="341" y="264"/>
                  </a:lnTo>
                  <a:lnTo>
                    <a:pt x="352" y="267"/>
                  </a:lnTo>
                  <a:lnTo>
                    <a:pt x="343" y="251"/>
                  </a:lnTo>
                  <a:lnTo>
                    <a:pt x="351" y="246"/>
                  </a:lnTo>
                  <a:lnTo>
                    <a:pt x="354" y="249"/>
                  </a:lnTo>
                  <a:lnTo>
                    <a:pt x="364" y="256"/>
                  </a:lnTo>
                  <a:lnTo>
                    <a:pt x="359" y="259"/>
                  </a:lnTo>
                  <a:lnTo>
                    <a:pt x="367" y="262"/>
                  </a:lnTo>
                  <a:lnTo>
                    <a:pt x="362" y="267"/>
                  </a:lnTo>
                  <a:lnTo>
                    <a:pt x="367" y="270"/>
                  </a:lnTo>
                  <a:lnTo>
                    <a:pt x="383" y="266"/>
                  </a:lnTo>
                  <a:lnTo>
                    <a:pt x="390" y="261"/>
                  </a:lnTo>
                  <a:lnTo>
                    <a:pt x="393" y="256"/>
                  </a:lnTo>
                  <a:lnTo>
                    <a:pt x="405" y="262"/>
                  </a:lnTo>
                  <a:lnTo>
                    <a:pt x="408" y="267"/>
                  </a:lnTo>
                  <a:lnTo>
                    <a:pt x="406" y="272"/>
                  </a:lnTo>
                  <a:lnTo>
                    <a:pt x="393" y="267"/>
                  </a:lnTo>
                  <a:lnTo>
                    <a:pt x="377" y="272"/>
                  </a:lnTo>
                  <a:lnTo>
                    <a:pt x="365" y="284"/>
                  </a:lnTo>
                  <a:lnTo>
                    <a:pt x="362" y="290"/>
                  </a:lnTo>
                  <a:lnTo>
                    <a:pt x="372" y="300"/>
                  </a:lnTo>
                  <a:lnTo>
                    <a:pt x="393" y="308"/>
                  </a:lnTo>
                  <a:lnTo>
                    <a:pt x="398" y="305"/>
                  </a:lnTo>
                  <a:lnTo>
                    <a:pt x="401" y="303"/>
                  </a:lnTo>
                  <a:lnTo>
                    <a:pt x="388" y="295"/>
                  </a:lnTo>
                  <a:lnTo>
                    <a:pt x="385" y="288"/>
                  </a:lnTo>
                  <a:lnTo>
                    <a:pt x="403" y="285"/>
                  </a:lnTo>
                  <a:lnTo>
                    <a:pt x="419" y="277"/>
                  </a:lnTo>
                  <a:lnTo>
                    <a:pt x="426" y="274"/>
                  </a:lnTo>
                  <a:lnTo>
                    <a:pt x="449" y="293"/>
                  </a:lnTo>
                  <a:lnTo>
                    <a:pt x="447" y="306"/>
                  </a:lnTo>
                  <a:lnTo>
                    <a:pt x="447" y="310"/>
                  </a:lnTo>
                  <a:lnTo>
                    <a:pt x="455" y="311"/>
                  </a:lnTo>
                  <a:lnTo>
                    <a:pt x="460" y="316"/>
                  </a:lnTo>
                  <a:lnTo>
                    <a:pt x="470" y="311"/>
                  </a:lnTo>
                  <a:lnTo>
                    <a:pt x="475" y="315"/>
                  </a:lnTo>
                  <a:lnTo>
                    <a:pt x="470" y="316"/>
                  </a:lnTo>
                  <a:lnTo>
                    <a:pt x="480" y="323"/>
                  </a:lnTo>
                  <a:lnTo>
                    <a:pt x="485" y="324"/>
                  </a:lnTo>
                  <a:lnTo>
                    <a:pt x="509" y="315"/>
                  </a:lnTo>
                  <a:lnTo>
                    <a:pt x="511" y="315"/>
                  </a:lnTo>
                  <a:lnTo>
                    <a:pt x="507" y="324"/>
                  </a:lnTo>
                  <a:lnTo>
                    <a:pt x="509" y="326"/>
                  </a:lnTo>
                  <a:lnTo>
                    <a:pt x="516" y="332"/>
                  </a:lnTo>
                  <a:lnTo>
                    <a:pt x="520" y="337"/>
                  </a:lnTo>
                  <a:lnTo>
                    <a:pt x="525" y="339"/>
                  </a:lnTo>
                  <a:lnTo>
                    <a:pt x="543" y="337"/>
                  </a:lnTo>
                  <a:lnTo>
                    <a:pt x="555" y="344"/>
                  </a:lnTo>
                  <a:lnTo>
                    <a:pt x="560" y="344"/>
                  </a:lnTo>
                  <a:lnTo>
                    <a:pt x="574" y="339"/>
                  </a:lnTo>
                  <a:lnTo>
                    <a:pt x="581" y="336"/>
                  </a:lnTo>
                  <a:lnTo>
                    <a:pt x="578" y="329"/>
                  </a:lnTo>
                  <a:lnTo>
                    <a:pt x="586" y="326"/>
                  </a:lnTo>
                  <a:lnTo>
                    <a:pt x="582" y="324"/>
                  </a:lnTo>
                  <a:lnTo>
                    <a:pt x="576" y="313"/>
                  </a:lnTo>
                  <a:lnTo>
                    <a:pt x="566" y="311"/>
                  </a:lnTo>
                  <a:lnTo>
                    <a:pt x="576" y="298"/>
                  </a:lnTo>
                  <a:lnTo>
                    <a:pt x="578" y="295"/>
                  </a:lnTo>
                  <a:lnTo>
                    <a:pt x="573" y="284"/>
                  </a:lnTo>
                  <a:lnTo>
                    <a:pt x="568" y="274"/>
                  </a:lnTo>
                  <a:lnTo>
                    <a:pt x="553" y="249"/>
                  </a:lnTo>
                  <a:lnTo>
                    <a:pt x="545" y="239"/>
                  </a:lnTo>
                  <a:lnTo>
                    <a:pt x="527" y="230"/>
                  </a:lnTo>
                  <a:lnTo>
                    <a:pt x="493" y="220"/>
                  </a:lnTo>
                  <a:lnTo>
                    <a:pt x="494" y="215"/>
                  </a:lnTo>
                  <a:lnTo>
                    <a:pt x="504" y="210"/>
                  </a:lnTo>
                  <a:lnTo>
                    <a:pt x="517" y="212"/>
                  </a:lnTo>
                  <a:lnTo>
                    <a:pt x="529" y="213"/>
                  </a:lnTo>
                  <a:lnTo>
                    <a:pt x="537" y="213"/>
                  </a:lnTo>
                  <a:lnTo>
                    <a:pt x="551" y="208"/>
                  </a:lnTo>
                  <a:lnTo>
                    <a:pt x="556" y="208"/>
                  </a:lnTo>
                  <a:lnTo>
                    <a:pt x="566" y="212"/>
                  </a:lnTo>
                  <a:lnTo>
                    <a:pt x="602" y="202"/>
                  </a:lnTo>
                  <a:lnTo>
                    <a:pt x="631" y="194"/>
                  </a:lnTo>
                  <a:lnTo>
                    <a:pt x="640" y="199"/>
                  </a:lnTo>
                  <a:lnTo>
                    <a:pt x="643" y="208"/>
                  </a:lnTo>
                  <a:lnTo>
                    <a:pt x="651" y="215"/>
                  </a:lnTo>
                  <a:lnTo>
                    <a:pt x="658" y="220"/>
                  </a:lnTo>
                  <a:lnTo>
                    <a:pt x="697" y="215"/>
                  </a:lnTo>
                  <a:lnTo>
                    <a:pt x="705" y="215"/>
                  </a:lnTo>
                  <a:lnTo>
                    <a:pt x="731" y="222"/>
                  </a:lnTo>
                  <a:lnTo>
                    <a:pt x="728" y="226"/>
                  </a:lnTo>
                  <a:lnTo>
                    <a:pt x="728" y="231"/>
                  </a:lnTo>
                  <a:lnTo>
                    <a:pt x="715" y="238"/>
                  </a:lnTo>
                  <a:lnTo>
                    <a:pt x="713" y="254"/>
                  </a:lnTo>
                  <a:lnTo>
                    <a:pt x="715" y="259"/>
                  </a:lnTo>
                  <a:lnTo>
                    <a:pt x="729" y="261"/>
                  </a:lnTo>
                  <a:lnTo>
                    <a:pt x="731" y="272"/>
                  </a:lnTo>
                  <a:lnTo>
                    <a:pt x="729" y="284"/>
                  </a:lnTo>
                  <a:lnTo>
                    <a:pt x="728" y="288"/>
                  </a:lnTo>
                  <a:lnTo>
                    <a:pt x="728" y="295"/>
                  </a:lnTo>
                  <a:lnTo>
                    <a:pt x="724" y="303"/>
                  </a:lnTo>
                  <a:lnTo>
                    <a:pt x="697" y="308"/>
                  </a:lnTo>
                  <a:lnTo>
                    <a:pt x="685" y="305"/>
                  </a:lnTo>
                  <a:lnTo>
                    <a:pt x="672" y="292"/>
                  </a:lnTo>
                  <a:lnTo>
                    <a:pt x="666" y="303"/>
                  </a:lnTo>
                  <a:lnTo>
                    <a:pt x="671" y="305"/>
                  </a:lnTo>
                  <a:lnTo>
                    <a:pt x="666" y="310"/>
                  </a:lnTo>
                  <a:lnTo>
                    <a:pt x="654" y="324"/>
                  </a:lnTo>
                  <a:lnTo>
                    <a:pt x="641" y="336"/>
                  </a:lnTo>
                  <a:lnTo>
                    <a:pt x="638" y="341"/>
                  </a:lnTo>
                  <a:lnTo>
                    <a:pt x="641" y="342"/>
                  </a:lnTo>
                  <a:lnTo>
                    <a:pt x="633" y="354"/>
                  </a:lnTo>
                  <a:lnTo>
                    <a:pt x="645" y="359"/>
                  </a:lnTo>
                  <a:lnTo>
                    <a:pt x="656" y="363"/>
                  </a:lnTo>
                  <a:lnTo>
                    <a:pt x="654" y="368"/>
                  </a:lnTo>
                  <a:lnTo>
                    <a:pt x="643" y="377"/>
                  </a:lnTo>
                  <a:lnTo>
                    <a:pt x="630" y="380"/>
                  </a:lnTo>
                  <a:lnTo>
                    <a:pt x="617" y="380"/>
                  </a:lnTo>
                  <a:lnTo>
                    <a:pt x="609" y="383"/>
                  </a:lnTo>
                  <a:lnTo>
                    <a:pt x="600" y="380"/>
                  </a:lnTo>
                  <a:lnTo>
                    <a:pt x="592" y="377"/>
                  </a:lnTo>
                  <a:lnTo>
                    <a:pt x="582" y="383"/>
                  </a:lnTo>
                  <a:lnTo>
                    <a:pt x="602" y="390"/>
                  </a:lnTo>
                  <a:lnTo>
                    <a:pt x="599" y="395"/>
                  </a:lnTo>
                  <a:lnTo>
                    <a:pt x="578" y="401"/>
                  </a:lnTo>
                  <a:lnTo>
                    <a:pt x="566" y="406"/>
                  </a:lnTo>
                  <a:lnTo>
                    <a:pt x="558" y="403"/>
                  </a:lnTo>
                  <a:lnTo>
                    <a:pt x="550" y="408"/>
                  </a:lnTo>
                  <a:lnTo>
                    <a:pt x="538" y="412"/>
                  </a:lnTo>
                  <a:lnTo>
                    <a:pt x="530" y="416"/>
                  </a:lnTo>
                  <a:lnTo>
                    <a:pt x="532" y="421"/>
                  </a:lnTo>
                  <a:lnTo>
                    <a:pt x="532" y="426"/>
                  </a:lnTo>
                  <a:lnTo>
                    <a:pt x="527" y="429"/>
                  </a:lnTo>
                  <a:lnTo>
                    <a:pt x="522" y="430"/>
                  </a:lnTo>
                  <a:lnTo>
                    <a:pt x="520" y="432"/>
                  </a:lnTo>
                  <a:lnTo>
                    <a:pt x="514" y="434"/>
                  </a:lnTo>
                  <a:lnTo>
                    <a:pt x="511" y="434"/>
                  </a:lnTo>
                  <a:lnTo>
                    <a:pt x="503" y="434"/>
                  </a:lnTo>
                  <a:lnTo>
                    <a:pt x="491" y="435"/>
                  </a:lnTo>
                  <a:lnTo>
                    <a:pt x="481" y="437"/>
                  </a:lnTo>
                  <a:lnTo>
                    <a:pt x="468" y="439"/>
                  </a:lnTo>
                  <a:lnTo>
                    <a:pt x="463" y="447"/>
                  </a:lnTo>
                  <a:lnTo>
                    <a:pt x="467" y="453"/>
                  </a:lnTo>
                  <a:lnTo>
                    <a:pt x="481" y="468"/>
                  </a:lnTo>
                  <a:lnTo>
                    <a:pt x="501" y="468"/>
                  </a:lnTo>
                  <a:lnTo>
                    <a:pt x="494" y="478"/>
                  </a:lnTo>
                  <a:lnTo>
                    <a:pt x="499" y="481"/>
                  </a:lnTo>
                  <a:lnTo>
                    <a:pt x="501" y="488"/>
                  </a:lnTo>
                  <a:lnTo>
                    <a:pt x="525" y="488"/>
                  </a:lnTo>
                  <a:lnTo>
                    <a:pt x="542" y="489"/>
                  </a:lnTo>
                  <a:lnTo>
                    <a:pt x="568" y="491"/>
                  </a:lnTo>
                  <a:lnTo>
                    <a:pt x="475" y="492"/>
                  </a:lnTo>
                  <a:lnTo>
                    <a:pt x="411" y="488"/>
                  </a:lnTo>
                  <a:lnTo>
                    <a:pt x="401" y="502"/>
                  </a:lnTo>
                  <a:lnTo>
                    <a:pt x="392" y="501"/>
                  </a:lnTo>
                  <a:lnTo>
                    <a:pt x="344" y="479"/>
                  </a:lnTo>
                  <a:lnTo>
                    <a:pt x="344" y="474"/>
                  </a:lnTo>
                  <a:lnTo>
                    <a:pt x="297" y="463"/>
                  </a:lnTo>
                  <a:lnTo>
                    <a:pt x="303" y="453"/>
                  </a:lnTo>
                  <a:lnTo>
                    <a:pt x="223" y="437"/>
                  </a:lnTo>
                  <a:lnTo>
                    <a:pt x="209" y="443"/>
                  </a:lnTo>
                  <a:lnTo>
                    <a:pt x="174" y="430"/>
                  </a:lnTo>
                  <a:lnTo>
                    <a:pt x="155" y="434"/>
                  </a:lnTo>
                  <a:lnTo>
                    <a:pt x="152" y="432"/>
                  </a:lnTo>
                  <a:lnTo>
                    <a:pt x="148" y="430"/>
                  </a:lnTo>
                  <a:lnTo>
                    <a:pt x="145" y="429"/>
                  </a:lnTo>
                  <a:lnTo>
                    <a:pt x="145" y="427"/>
                  </a:lnTo>
                  <a:lnTo>
                    <a:pt x="142" y="424"/>
                  </a:lnTo>
                  <a:lnTo>
                    <a:pt x="134" y="424"/>
                  </a:lnTo>
                  <a:lnTo>
                    <a:pt x="135" y="419"/>
                  </a:lnTo>
                  <a:lnTo>
                    <a:pt x="129" y="417"/>
                  </a:lnTo>
                  <a:lnTo>
                    <a:pt x="122" y="421"/>
                  </a:lnTo>
                  <a:lnTo>
                    <a:pt x="112" y="417"/>
                  </a:lnTo>
                  <a:lnTo>
                    <a:pt x="119" y="403"/>
                  </a:lnTo>
                  <a:lnTo>
                    <a:pt x="129" y="404"/>
                  </a:lnTo>
                  <a:lnTo>
                    <a:pt x="134" y="396"/>
                  </a:lnTo>
                  <a:lnTo>
                    <a:pt x="135" y="396"/>
                  </a:lnTo>
                  <a:lnTo>
                    <a:pt x="145" y="398"/>
                  </a:lnTo>
                  <a:lnTo>
                    <a:pt x="140" y="390"/>
                  </a:lnTo>
                  <a:lnTo>
                    <a:pt x="134" y="383"/>
                  </a:lnTo>
                  <a:lnTo>
                    <a:pt x="143" y="381"/>
                  </a:lnTo>
                  <a:lnTo>
                    <a:pt x="147" y="377"/>
                  </a:lnTo>
                  <a:lnTo>
                    <a:pt x="142" y="375"/>
                  </a:lnTo>
                  <a:lnTo>
                    <a:pt x="142" y="362"/>
                  </a:lnTo>
                  <a:lnTo>
                    <a:pt x="147" y="342"/>
                  </a:lnTo>
                  <a:lnTo>
                    <a:pt x="139" y="341"/>
                  </a:lnTo>
                  <a:lnTo>
                    <a:pt x="130" y="329"/>
                  </a:lnTo>
                  <a:lnTo>
                    <a:pt x="139" y="328"/>
                  </a:lnTo>
                  <a:lnTo>
                    <a:pt x="139" y="319"/>
                  </a:lnTo>
                  <a:lnTo>
                    <a:pt x="119" y="318"/>
                  </a:lnTo>
                  <a:lnTo>
                    <a:pt x="122" y="311"/>
                  </a:lnTo>
                  <a:lnTo>
                    <a:pt x="121" y="305"/>
                  </a:lnTo>
                  <a:lnTo>
                    <a:pt x="111" y="297"/>
                  </a:lnTo>
                  <a:lnTo>
                    <a:pt x="139" y="298"/>
                  </a:lnTo>
                  <a:lnTo>
                    <a:pt x="140" y="305"/>
                  </a:lnTo>
                  <a:lnTo>
                    <a:pt x="165" y="315"/>
                  </a:lnTo>
                  <a:lnTo>
                    <a:pt x="170" y="316"/>
                  </a:lnTo>
                  <a:lnTo>
                    <a:pt x="173" y="324"/>
                  </a:lnTo>
                  <a:lnTo>
                    <a:pt x="186" y="331"/>
                  </a:lnTo>
                  <a:lnTo>
                    <a:pt x="191" y="331"/>
                  </a:lnTo>
                  <a:lnTo>
                    <a:pt x="210" y="334"/>
                  </a:lnTo>
                  <a:lnTo>
                    <a:pt x="217" y="329"/>
                  </a:lnTo>
                  <a:lnTo>
                    <a:pt x="225" y="321"/>
                  </a:lnTo>
                  <a:lnTo>
                    <a:pt x="227" y="316"/>
                  </a:lnTo>
                  <a:lnTo>
                    <a:pt x="230" y="308"/>
                  </a:lnTo>
                  <a:lnTo>
                    <a:pt x="228" y="306"/>
                  </a:lnTo>
                  <a:lnTo>
                    <a:pt x="217" y="308"/>
                  </a:lnTo>
                  <a:lnTo>
                    <a:pt x="197" y="305"/>
                  </a:lnTo>
                  <a:lnTo>
                    <a:pt x="191" y="305"/>
                  </a:lnTo>
                  <a:lnTo>
                    <a:pt x="194" y="301"/>
                  </a:lnTo>
                  <a:lnTo>
                    <a:pt x="205" y="293"/>
                  </a:lnTo>
                  <a:lnTo>
                    <a:pt x="214" y="288"/>
                  </a:lnTo>
                  <a:lnTo>
                    <a:pt x="225" y="285"/>
                  </a:lnTo>
                  <a:lnTo>
                    <a:pt x="232" y="284"/>
                  </a:lnTo>
                  <a:lnTo>
                    <a:pt x="238" y="277"/>
                  </a:lnTo>
                  <a:lnTo>
                    <a:pt x="227" y="272"/>
                  </a:lnTo>
                  <a:lnTo>
                    <a:pt x="207" y="270"/>
                  </a:lnTo>
                  <a:lnTo>
                    <a:pt x="201" y="269"/>
                  </a:lnTo>
                  <a:lnTo>
                    <a:pt x="201" y="262"/>
                  </a:lnTo>
                  <a:lnTo>
                    <a:pt x="209" y="261"/>
                  </a:lnTo>
                  <a:lnTo>
                    <a:pt x="210" y="256"/>
                  </a:lnTo>
                  <a:lnTo>
                    <a:pt x="184" y="249"/>
                  </a:lnTo>
                  <a:lnTo>
                    <a:pt x="181" y="244"/>
                  </a:lnTo>
                  <a:lnTo>
                    <a:pt x="174" y="246"/>
                  </a:lnTo>
                  <a:lnTo>
                    <a:pt x="153" y="248"/>
                  </a:lnTo>
                  <a:lnTo>
                    <a:pt x="139" y="244"/>
                  </a:lnTo>
                  <a:lnTo>
                    <a:pt x="132" y="235"/>
                  </a:lnTo>
                  <a:lnTo>
                    <a:pt x="129" y="233"/>
                  </a:lnTo>
                  <a:lnTo>
                    <a:pt x="117" y="233"/>
                  </a:lnTo>
                  <a:lnTo>
                    <a:pt x="91" y="233"/>
                  </a:lnTo>
                  <a:lnTo>
                    <a:pt x="86" y="233"/>
                  </a:lnTo>
                  <a:lnTo>
                    <a:pt x="73" y="223"/>
                  </a:lnTo>
                  <a:lnTo>
                    <a:pt x="59" y="236"/>
                  </a:lnTo>
                  <a:lnTo>
                    <a:pt x="52" y="230"/>
                  </a:lnTo>
                  <a:lnTo>
                    <a:pt x="42" y="233"/>
                  </a:lnTo>
                  <a:lnTo>
                    <a:pt x="28" y="231"/>
                  </a:lnTo>
                  <a:lnTo>
                    <a:pt x="23" y="225"/>
                  </a:lnTo>
                  <a:lnTo>
                    <a:pt x="15" y="226"/>
                  </a:lnTo>
                  <a:lnTo>
                    <a:pt x="1" y="226"/>
                  </a:lnTo>
                  <a:lnTo>
                    <a:pt x="0" y="220"/>
                  </a:lnTo>
                  <a:lnTo>
                    <a:pt x="8" y="213"/>
                  </a:lnTo>
                  <a:lnTo>
                    <a:pt x="21" y="204"/>
                  </a:lnTo>
                  <a:lnTo>
                    <a:pt x="36" y="202"/>
                  </a:lnTo>
                  <a:lnTo>
                    <a:pt x="31" y="187"/>
                  </a:lnTo>
                  <a:lnTo>
                    <a:pt x="52" y="189"/>
                  </a:lnTo>
                  <a:lnTo>
                    <a:pt x="65" y="194"/>
                  </a:lnTo>
                  <a:lnTo>
                    <a:pt x="80" y="189"/>
                  </a:lnTo>
                  <a:lnTo>
                    <a:pt x="70" y="179"/>
                  </a:lnTo>
                  <a:lnTo>
                    <a:pt x="80" y="174"/>
                  </a:lnTo>
                  <a:lnTo>
                    <a:pt x="88" y="171"/>
                  </a:lnTo>
                  <a:lnTo>
                    <a:pt x="93" y="169"/>
                  </a:lnTo>
                  <a:lnTo>
                    <a:pt x="101" y="173"/>
                  </a:lnTo>
                  <a:lnTo>
                    <a:pt x="104" y="169"/>
                  </a:lnTo>
                  <a:lnTo>
                    <a:pt x="91" y="164"/>
                  </a:lnTo>
                  <a:lnTo>
                    <a:pt x="103" y="156"/>
                  </a:lnTo>
                  <a:lnTo>
                    <a:pt x="112" y="159"/>
                  </a:lnTo>
                  <a:lnTo>
                    <a:pt x="121" y="158"/>
                  </a:lnTo>
                  <a:lnTo>
                    <a:pt x="132" y="13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01" name="Freeform 17"/>
            <p:cNvSpPr>
              <a:spLocks/>
            </p:cNvSpPr>
            <p:nvPr/>
          </p:nvSpPr>
          <p:spPr bwMode="auto">
            <a:xfrm>
              <a:off x="1946" y="1321"/>
              <a:ext cx="579" cy="455"/>
            </a:xfrm>
            <a:custGeom>
              <a:avLst/>
              <a:gdLst>
                <a:gd name="T0" fmla="*/ 91 w 579"/>
                <a:gd name="T1" fmla="*/ 23 h 442"/>
                <a:gd name="T2" fmla="*/ 147 w 579"/>
                <a:gd name="T3" fmla="*/ 15 h 442"/>
                <a:gd name="T4" fmla="*/ 198 w 579"/>
                <a:gd name="T5" fmla="*/ 2 h 442"/>
                <a:gd name="T6" fmla="*/ 220 w 579"/>
                <a:gd name="T7" fmla="*/ 38 h 442"/>
                <a:gd name="T8" fmla="*/ 245 w 579"/>
                <a:gd name="T9" fmla="*/ 77 h 442"/>
                <a:gd name="T10" fmla="*/ 304 w 579"/>
                <a:gd name="T11" fmla="*/ 49 h 442"/>
                <a:gd name="T12" fmla="*/ 346 w 579"/>
                <a:gd name="T13" fmla="*/ 31 h 442"/>
                <a:gd name="T14" fmla="*/ 323 w 579"/>
                <a:gd name="T15" fmla="*/ 72 h 442"/>
                <a:gd name="T16" fmla="*/ 400 w 579"/>
                <a:gd name="T17" fmla="*/ 54 h 442"/>
                <a:gd name="T18" fmla="*/ 429 w 579"/>
                <a:gd name="T19" fmla="*/ 96 h 442"/>
                <a:gd name="T20" fmla="*/ 405 w 579"/>
                <a:gd name="T21" fmla="*/ 124 h 442"/>
                <a:gd name="T22" fmla="*/ 371 w 579"/>
                <a:gd name="T23" fmla="*/ 142 h 442"/>
                <a:gd name="T24" fmla="*/ 313 w 579"/>
                <a:gd name="T25" fmla="*/ 149 h 442"/>
                <a:gd name="T26" fmla="*/ 325 w 579"/>
                <a:gd name="T27" fmla="*/ 153 h 442"/>
                <a:gd name="T28" fmla="*/ 384 w 579"/>
                <a:gd name="T29" fmla="*/ 181 h 442"/>
                <a:gd name="T30" fmla="*/ 442 w 579"/>
                <a:gd name="T31" fmla="*/ 191 h 442"/>
                <a:gd name="T32" fmla="*/ 468 w 579"/>
                <a:gd name="T33" fmla="*/ 212 h 442"/>
                <a:gd name="T34" fmla="*/ 550 w 579"/>
                <a:gd name="T35" fmla="*/ 227 h 442"/>
                <a:gd name="T36" fmla="*/ 571 w 579"/>
                <a:gd name="T37" fmla="*/ 238 h 442"/>
                <a:gd name="T38" fmla="*/ 576 w 579"/>
                <a:gd name="T39" fmla="*/ 258 h 442"/>
                <a:gd name="T40" fmla="*/ 571 w 579"/>
                <a:gd name="T41" fmla="*/ 284 h 442"/>
                <a:gd name="T42" fmla="*/ 514 w 579"/>
                <a:gd name="T43" fmla="*/ 297 h 442"/>
                <a:gd name="T44" fmla="*/ 468 w 579"/>
                <a:gd name="T45" fmla="*/ 292 h 442"/>
                <a:gd name="T46" fmla="*/ 467 w 579"/>
                <a:gd name="T47" fmla="*/ 318 h 442"/>
                <a:gd name="T48" fmla="*/ 460 w 579"/>
                <a:gd name="T49" fmla="*/ 346 h 442"/>
                <a:gd name="T50" fmla="*/ 419 w 579"/>
                <a:gd name="T51" fmla="*/ 367 h 442"/>
                <a:gd name="T52" fmla="*/ 405 w 579"/>
                <a:gd name="T53" fmla="*/ 372 h 442"/>
                <a:gd name="T54" fmla="*/ 398 w 579"/>
                <a:gd name="T55" fmla="*/ 387 h 442"/>
                <a:gd name="T56" fmla="*/ 388 w 579"/>
                <a:gd name="T57" fmla="*/ 390 h 442"/>
                <a:gd name="T58" fmla="*/ 380 w 579"/>
                <a:gd name="T59" fmla="*/ 400 h 442"/>
                <a:gd name="T60" fmla="*/ 374 w 579"/>
                <a:gd name="T61" fmla="*/ 411 h 442"/>
                <a:gd name="T62" fmla="*/ 359 w 579"/>
                <a:gd name="T63" fmla="*/ 416 h 442"/>
                <a:gd name="T64" fmla="*/ 349 w 579"/>
                <a:gd name="T65" fmla="*/ 429 h 442"/>
                <a:gd name="T66" fmla="*/ 331 w 579"/>
                <a:gd name="T67" fmla="*/ 434 h 442"/>
                <a:gd name="T68" fmla="*/ 312 w 579"/>
                <a:gd name="T69" fmla="*/ 436 h 442"/>
                <a:gd name="T70" fmla="*/ 232 w 579"/>
                <a:gd name="T71" fmla="*/ 420 h 442"/>
                <a:gd name="T72" fmla="*/ 170 w 579"/>
                <a:gd name="T73" fmla="*/ 411 h 442"/>
                <a:gd name="T74" fmla="*/ 152 w 579"/>
                <a:gd name="T75" fmla="*/ 411 h 442"/>
                <a:gd name="T76" fmla="*/ 163 w 579"/>
                <a:gd name="T77" fmla="*/ 402 h 442"/>
                <a:gd name="T78" fmla="*/ 144 w 579"/>
                <a:gd name="T79" fmla="*/ 374 h 442"/>
                <a:gd name="T80" fmla="*/ 150 w 579"/>
                <a:gd name="T81" fmla="*/ 349 h 442"/>
                <a:gd name="T82" fmla="*/ 150 w 579"/>
                <a:gd name="T83" fmla="*/ 330 h 442"/>
                <a:gd name="T84" fmla="*/ 95 w 579"/>
                <a:gd name="T85" fmla="*/ 344 h 442"/>
                <a:gd name="T86" fmla="*/ 85 w 579"/>
                <a:gd name="T87" fmla="*/ 328 h 442"/>
                <a:gd name="T88" fmla="*/ 59 w 579"/>
                <a:gd name="T89" fmla="*/ 326 h 442"/>
                <a:gd name="T90" fmla="*/ 34 w 579"/>
                <a:gd name="T91" fmla="*/ 323 h 442"/>
                <a:gd name="T92" fmla="*/ 65 w 579"/>
                <a:gd name="T93" fmla="*/ 302 h 442"/>
                <a:gd name="T94" fmla="*/ 51 w 579"/>
                <a:gd name="T95" fmla="*/ 282 h 442"/>
                <a:gd name="T96" fmla="*/ 5 w 579"/>
                <a:gd name="T97" fmla="*/ 268 h 442"/>
                <a:gd name="T98" fmla="*/ 72 w 579"/>
                <a:gd name="T99" fmla="*/ 250 h 442"/>
                <a:gd name="T100" fmla="*/ 118 w 579"/>
                <a:gd name="T101" fmla="*/ 238 h 442"/>
                <a:gd name="T102" fmla="*/ 80 w 579"/>
                <a:gd name="T103" fmla="*/ 207 h 442"/>
                <a:gd name="T104" fmla="*/ 93 w 579"/>
                <a:gd name="T105" fmla="*/ 160 h 442"/>
                <a:gd name="T106" fmla="*/ 64 w 579"/>
                <a:gd name="T107" fmla="*/ 142 h 442"/>
                <a:gd name="T108" fmla="*/ 28 w 579"/>
                <a:gd name="T109" fmla="*/ 93 h 442"/>
                <a:gd name="T110" fmla="*/ 42 w 579"/>
                <a:gd name="T111" fmla="*/ 78 h 442"/>
                <a:gd name="T112" fmla="*/ 52 w 579"/>
                <a:gd name="T113" fmla="*/ 29 h 442"/>
                <a:gd name="T114" fmla="*/ 33 w 579"/>
                <a:gd name="T115" fmla="*/ 26 h 44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79"/>
                <a:gd name="T175" fmla="*/ 0 h 442"/>
                <a:gd name="T176" fmla="*/ 579 w 579"/>
                <a:gd name="T177" fmla="*/ 442 h 44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79" h="442">
                  <a:moveTo>
                    <a:pt x="44" y="25"/>
                  </a:moveTo>
                  <a:lnTo>
                    <a:pt x="57" y="23"/>
                  </a:lnTo>
                  <a:lnTo>
                    <a:pt x="65" y="25"/>
                  </a:lnTo>
                  <a:lnTo>
                    <a:pt x="73" y="25"/>
                  </a:lnTo>
                  <a:lnTo>
                    <a:pt x="82" y="26"/>
                  </a:lnTo>
                  <a:lnTo>
                    <a:pt x="91" y="23"/>
                  </a:lnTo>
                  <a:lnTo>
                    <a:pt x="108" y="13"/>
                  </a:lnTo>
                  <a:lnTo>
                    <a:pt x="118" y="10"/>
                  </a:lnTo>
                  <a:lnTo>
                    <a:pt x="127" y="8"/>
                  </a:lnTo>
                  <a:lnTo>
                    <a:pt x="131" y="10"/>
                  </a:lnTo>
                  <a:lnTo>
                    <a:pt x="142" y="15"/>
                  </a:lnTo>
                  <a:lnTo>
                    <a:pt x="147" y="15"/>
                  </a:lnTo>
                  <a:lnTo>
                    <a:pt x="153" y="15"/>
                  </a:lnTo>
                  <a:lnTo>
                    <a:pt x="167" y="12"/>
                  </a:lnTo>
                  <a:lnTo>
                    <a:pt x="186" y="3"/>
                  </a:lnTo>
                  <a:lnTo>
                    <a:pt x="189" y="3"/>
                  </a:lnTo>
                  <a:lnTo>
                    <a:pt x="196" y="0"/>
                  </a:lnTo>
                  <a:lnTo>
                    <a:pt x="198" y="2"/>
                  </a:lnTo>
                  <a:lnTo>
                    <a:pt x="201" y="3"/>
                  </a:lnTo>
                  <a:lnTo>
                    <a:pt x="211" y="8"/>
                  </a:lnTo>
                  <a:lnTo>
                    <a:pt x="224" y="18"/>
                  </a:lnTo>
                  <a:lnTo>
                    <a:pt x="232" y="26"/>
                  </a:lnTo>
                  <a:lnTo>
                    <a:pt x="229" y="33"/>
                  </a:lnTo>
                  <a:lnTo>
                    <a:pt x="220" y="38"/>
                  </a:lnTo>
                  <a:lnTo>
                    <a:pt x="198" y="49"/>
                  </a:lnTo>
                  <a:lnTo>
                    <a:pt x="191" y="52"/>
                  </a:lnTo>
                  <a:lnTo>
                    <a:pt x="193" y="59"/>
                  </a:lnTo>
                  <a:lnTo>
                    <a:pt x="196" y="62"/>
                  </a:lnTo>
                  <a:lnTo>
                    <a:pt x="220" y="67"/>
                  </a:lnTo>
                  <a:lnTo>
                    <a:pt x="245" y="77"/>
                  </a:lnTo>
                  <a:lnTo>
                    <a:pt x="260" y="83"/>
                  </a:lnTo>
                  <a:lnTo>
                    <a:pt x="269" y="78"/>
                  </a:lnTo>
                  <a:lnTo>
                    <a:pt x="284" y="65"/>
                  </a:lnTo>
                  <a:lnTo>
                    <a:pt x="299" y="54"/>
                  </a:lnTo>
                  <a:lnTo>
                    <a:pt x="305" y="49"/>
                  </a:lnTo>
                  <a:lnTo>
                    <a:pt x="304" y="49"/>
                  </a:lnTo>
                  <a:lnTo>
                    <a:pt x="300" y="43"/>
                  </a:lnTo>
                  <a:lnTo>
                    <a:pt x="300" y="39"/>
                  </a:lnTo>
                  <a:lnTo>
                    <a:pt x="309" y="36"/>
                  </a:lnTo>
                  <a:lnTo>
                    <a:pt x="320" y="29"/>
                  </a:lnTo>
                  <a:lnTo>
                    <a:pt x="335" y="29"/>
                  </a:lnTo>
                  <a:lnTo>
                    <a:pt x="346" y="31"/>
                  </a:lnTo>
                  <a:lnTo>
                    <a:pt x="346" y="34"/>
                  </a:lnTo>
                  <a:lnTo>
                    <a:pt x="336" y="51"/>
                  </a:lnTo>
                  <a:lnTo>
                    <a:pt x="328" y="54"/>
                  </a:lnTo>
                  <a:lnTo>
                    <a:pt x="318" y="56"/>
                  </a:lnTo>
                  <a:lnTo>
                    <a:pt x="323" y="69"/>
                  </a:lnTo>
                  <a:lnTo>
                    <a:pt x="323" y="72"/>
                  </a:lnTo>
                  <a:lnTo>
                    <a:pt x="328" y="77"/>
                  </a:lnTo>
                  <a:lnTo>
                    <a:pt x="348" y="74"/>
                  </a:lnTo>
                  <a:lnTo>
                    <a:pt x="362" y="67"/>
                  </a:lnTo>
                  <a:lnTo>
                    <a:pt x="388" y="56"/>
                  </a:lnTo>
                  <a:lnTo>
                    <a:pt x="388" y="52"/>
                  </a:lnTo>
                  <a:lnTo>
                    <a:pt x="400" y="54"/>
                  </a:lnTo>
                  <a:lnTo>
                    <a:pt x="397" y="62"/>
                  </a:lnTo>
                  <a:lnTo>
                    <a:pt x="392" y="67"/>
                  </a:lnTo>
                  <a:lnTo>
                    <a:pt x="405" y="75"/>
                  </a:lnTo>
                  <a:lnTo>
                    <a:pt x="416" y="83"/>
                  </a:lnTo>
                  <a:lnTo>
                    <a:pt x="423" y="90"/>
                  </a:lnTo>
                  <a:lnTo>
                    <a:pt x="429" y="96"/>
                  </a:lnTo>
                  <a:lnTo>
                    <a:pt x="426" y="100"/>
                  </a:lnTo>
                  <a:lnTo>
                    <a:pt x="413" y="101"/>
                  </a:lnTo>
                  <a:lnTo>
                    <a:pt x="402" y="103"/>
                  </a:lnTo>
                  <a:lnTo>
                    <a:pt x="393" y="114"/>
                  </a:lnTo>
                  <a:lnTo>
                    <a:pt x="402" y="121"/>
                  </a:lnTo>
                  <a:lnTo>
                    <a:pt x="405" y="124"/>
                  </a:lnTo>
                  <a:lnTo>
                    <a:pt x="403" y="129"/>
                  </a:lnTo>
                  <a:lnTo>
                    <a:pt x="402" y="132"/>
                  </a:lnTo>
                  <a:lnTo>
                    <a:pt x="395" y="134"/>
                  </a:lnTo>
                  <a:lnTo>
                    <a:pt x="388" y="137"/>
                  </a:lnTo>
                  <a:lnTo>
                    <a:pt x="379" y="140"/>
                  </a:lnTo>
                  <a:lnTo>
                    <a:pt x="371" y="142"/>
                  </a:lnTo>
                  <a:lnTo>
                    <a:pt x="362" y="144"/>
                  </a:lnTo>
                  <a:lnTo>
                    <a:pt x="356" y="142"/>
                  </a:lnTo>
                  <a:lnTo>
                    <a:pt x="351" y="140"/>
                  </a:lnTo>
                  <a:lnTo>
                    <a:pt x="336" y="144"/>
                  </a:lnTo>
                  <a:lnTo>
                    <a:pt x="328" y="145"/>
                  </a:lnTo>
                  <a:lnTo>
                    <a:pt x="313" y="149"/>
                  </a:lnTo>
                  <a:lnTo>
                    <a:pt x="317" y="155"/>
                  </a:lnTo>
                  <a:lnTo>
                    <a:pt x="309" y="163"/>
                  </a:lnTo>
                  <a:lnTo>
                    <a:pt x="322" y="163"/>
                  </a:lnTo>
                  <a:lnTo>
                    <a:pt x="322" y="160"/>
                  </a:lnTo>
                  <a:lnTo>
                    <a:pt x="323" y="155"/>
                  </a:lnTo>
                  <a:lnTo>
                    <a:pt x="325" y="153"/>
                  </a:lnTo>
                  <a:lnTo>
                    <a:pt x="336" y="152"/>
                  </a:lnTo>
                  <a:lnTo>
                    <a:pt x="338" y="155"/>
                  </a:lnTo>
                  <a:lnTo>
                    <a:pt x="346" y="158"/>
                  </a:lnTo>
                  <a:lnTo>
                    <a:pt x="343" y="163"/>
                  </a:lnTo>
                  <a:lnTo>
                    <a:pt x="371" y="181"/>
                  </a:lnTo>
                  <a:lnTo>
                    <a:pt x="384" y="181"/>
                  </a:lnTo>
                  <a:lnTo>
                    <a:pt x="384" y="183"/>
                  </a:lnTo>
                  <a:lnTo>
                    <a:pt x="405" y="185"/>
                  </a:lnTo>
                  <a:lnTo>
                    <a:pt x="408" y="181"/>
                  </a:lnTo>
                  <a:lnTo>
                    <a:pt x="442" y="183"/>
                  </a:lnTo>
                  <a:lnTo>
                    <a:pt x="442" y="188"/>
                  </a:lnTo>
                  <a:lnTo>
                    <a:pt x="442" y="191"/>
                  </a:lnTo>
                  <a:lnTo>
                    <a:pt x="450" y="198"/>
                  </a:lnTo>
                  <a:lnTo>
                    <a:pt x="459" y="204"/>
                  </a:lnTo>
                  <a:lnTo>
                    <a:pt x="457" y="206"/>
                  </a:lnTo>
                  <a:lnTo>
                    <a:pt x="462" y="211"/>
                  </a:lnTo>
                  <a:lnTo>
                    <a:pt x="465" y="214"/>
                  </a:lnTo>
                  <a:lnTo>
                    <a:pt x="468" y="212"/>
                  </a:lnTo>
                  <a:lnTo>
                    <a:pt x="509" y="214"/>
                  </a:lnTo>
                  <a:lnTo>
                    <a:pt x="530" y="214"/>
                  </a:lnTo>
                  <a:lnTo>
                    <a:pt x="530" y="219"/>
                  </a:lnTo>
                  <a:lnTo>
                    <a:pt x="537" y="219"/>
                  </a:lnTo>
                  <a:lnTo>
                    <a:pt x="542" y="229"/>
                  </a:lnTo>
                  <a:lnTo>
                    <a:pt x="550" y="227"/>
                  </a:lnTo>
                  <a:lnTo>
                    <a:pt x="553" y="220"/>
                  </a:lnTo>
                  <a:lnTo>
                    <a:pt x="575" y="222"/>
                  </a:lnTo>
                  <a:lnTo>
                    <a:pt x="576" y="227"/>
                  </a:lnTo>
                  <a:lnTo>
                    <a:pt x="576" y="233"/>
                  </a:lnTo>
                  <a:lnTo>
                    <a:pt x="571" y="237"/>
                  </a:lnTo>
                  <a:lnTo>
                    <a:pt x="571" y="238"/>
                  </a:lnTo>
                  <a:lnTo>
                    <a:pt x="575" y="242"/>
                  </a:lnTo>
                  <a:lnTo>
                    <a:pt x="566" y="247"/>
                  </a:lnTo>
                  <a:lnTo>
                    <a:pt x="570" y="248"/>
                  </a:lnTo>
                  <a:lnTo>
                    <a:pt x="575" y="250"/>
                  </a:lnTo>
                  <a:lnTo>
                    <a:pt x="579" y="251"/>
                  </a:lnTo>
                  <a:lnTo>
                    <a:pt x="576" y="258"/>
                  </a:lnTo>
                  <a:lnTo>
                    <a:pt x="565" y="260"/>
                  </a:lnTo>
                  <a:lnTo>
                    <a:pt x="561" y="261"/>
                  </a:lnTo>
                  <a:lnTo>
                    <a:pt x="561" y="266"/>
                  </a:lnTo>
                  <a:lnTo>
                    <a:pt x="561" y="271"/>
                  </a:lnTo>
                  <a:lnTo>
                    <a:pt x="561" y="273"/>
                  </a:lnTo>
                  <a:lnTo>
                    <a:pt x="571" y="284"/>
                  </a:lnTo>
                  <a:lnTo>
                    <a:pt x="565" y="286"/>
                  </a:lnTo>
                  <a:lnTo>
                    <a:pt x="557" y="289"/>
                  </a:lnTo>
                  <a:lnTo>
                    <a:pt x="550" y="291"/>
                  </a:lnTo>
                  <a:lnTo>
                    <a:pt x="542" y="292"/>
                  </a:lnTo>
                  <a:lnTo>
                    <a:pt x="530" y="294"/>
                  </a:lnTo>
                  <a:lnTo>
                    <a:pt x="514" y="297"/>
                  </a:lnTo>
                  <a:lnTo>
                    <a:pt x="498" y="300"/>
                  </a:lnTo>
                  <a:lnTo>
                    <a:pt x="490" y="299"/>
                  </a:lnTo>
                  <a:lnTo>
                    <a:pt x="483" y="299"/>
                  </a:lnTo>
                  <a:lnTo>
                    <a:pt x="483" y="292"/>
                  </a:lnTo>
                  <a:lnTo>
                    <a:pt x="475" y="295"/>
                  </a:lnTo>
                  <a:lnTo>
                    <a:pt x="468" y="292"/>
                  </a:lnTo>
                  <a:lnTo>
                    <a:pt x="462" y="297"/>
                  </a:lnTo>
                  <a:lnTo>
                    <a:pt x="467" y="300"/>
                  </a:lnTo>
                  <a:lnTo>
                    <a:pt x="465" y="304"/>
                  </a:lnTo>
                  <a:lnTo>
                    <a:pt x="468" y="305"/>
                  </a:lnTo>
                  <a:lnTo>
                    <a:pt x="462" y="317"/>
                  </a:lnTo>
                  <a:lnTo>
                    <a:pt x="467" y="318"/>
                  </a:lnTo>
                  <a:lnTo>
                    <a:pt x="468" y="325"/>
                  </a:lnTo>
                  <a:lnTo>
                    <a:pt x="467" y="328"/>
                  </a:lnTo>
                  <a:lnTo>
                    <a:pt x="462" y="331"/>
                  </a:lnTo>
                  <a:lnTo>
                    <a:pt x="464" y="340"/>
                  </a:lnTo>
                  <a:lnTo>
                    <a:pt x="465" y="344"/>
                  </a:lnTo>
                  <a:lnTo>
                    <a:pt x="460" y="346"/>
                  </a:lnTo>
                  <a:lnTo>
                    <a:pt x="452" y="349"/>
                  </a:lnTo>
                  <a:lnTo>
                    <a:pt x="441" y="351"/>
                  </a:lnTo>
                  <a:lnTo>
                    <a:pt x="424" y="354"/>
                  </a:lnTo>
                  <a:lnTo>
                    <a:pt x="421" y="359"/>
                  </a:lnTo>
                  <a:lnTo>
                    <a:pt x="421" y="366"/>
                  </a:lnTo>
                  <a:lnTo>
                    <a:pt x="419" y="367"/>
                  </a:lnTo>
                  <a:lnTo>
                    <a:pt x="418" y="369"/>
                  </a:lnTo>
                  <a:lnTo>
                    <a:pt x="413" y="369"/>
                  </a:lnTo>
                  <a:lnTo>
                    <a:pt x="410" y="369"/>
                  </a:lnTo>
                  <a:lnTo>
                    <a:pt x="406" y="367"/>
                  </a:lnTo>
                  <a:lnTo>
                    <a:pt x="403" y="369"/>
                  </a:lnTo>
                  <a:lnTo>
                    <a:pt x="405" y="372"/>
                  </a:lnTo>
                  <a:lnTo>
                    <a:pt x="403" y="375"/>
                  </a:lnTo>
                  <a:lnTo>
                    <a:pt x="398" y="375"/>
                  </a:lnTo>
                  <a:lnTo>
                    <a:pt x="395" y="379"/>
                  </a:lnTo>
                  <a:lnTo>
                    <a:pt x="397" y="380"/>
                  </a:lnTo>
                  <a:lnTo>
                    <a:pt x="400" y="382"/>
                  </a:lnTo>
                  <a:lnTo>
                    <a:pt x="398" y="387"/>
                  </a:lnTo>
                  <a:lnTo>
                    <a:pt x="403" y="387"/>
                  </a:lnTo>
                  <a:lnTo>
                    <a:pt x="405" y="390"/>
                  </a:lnTo>
                  <a:lnTo>
                    <a:pt x="403" y="393"/>
                  </a:lnTo>
                  <a:lnTo>
                    <a:pt x="400" y="392"/>
                  </a:lnTo>
                  <a:lnTo>
                    <a:pt x="395" y="389"/>
                  </a:lnTo>
                  <a:lnTo>
                    <a:pt x="388" y="390"/>
                  </a:lnTo>
                  <a:lnTo>
                    <a:pt x="387" y="392"/>
                  </a:lnTo>
                  <a:lnTo>
                    <a:pt x="390" y="395"/>
                  </a:lnTo>
                  <a:lnTo>
                    <a:pt x="390" y="398"/>
                  </a:lnTo>
                  <a:lnTo>
                    <a:pt x="387" y="398"/>
                  </a:lnTo>
                  <a:lnTo>
                    <a:pt x="384" y="398"/>
                  </a:lnTo>
                  <a:lnTo>
                    <a:pt x="380" y="400"/>
                  </a:lnTo>
                  <a:lnTo>
                    <a:pt x="377" y="403"/>
                  </a:lnTo>
                  <a:lnTo>
                    <a:pt x="380" y="406"/>
                  </a:lnTo>
                  <a:lnTo>
                    <a:pt x="384" y="406"/>
                  </a:lnTo>
                  <a:lnTo>
                    <a:pt x="384" y="410"/>
                  </a:lnTo>
                  <a:lnTo>
                    <a:pt x="380" y="411"/>
                  </a:lnTo>
                  <a:lnTo>
                    <a:pt x="374" y="411"/>
                  </a:lnTo>
                  <a:lnTo>
                    <a:pt x="367" y="408"/>
                  </a:lnTo>
                  <a:lnTo>
                    <a:pt x="362" y="410"/>
                  </a:lnTo>
                  <a:lnTo>
                    <a:pt x="356" y="411"/>
                  </a:lnTo>
                  <a:lnTo>
                    <a:pt x="351" y="413"/>
                  </a:lnTo>
                  <a:lnTo>
                    <a:pt x="353" y="415"/>
                  </a:lnTo>
                  <a:lnTo>
                    <a:pt x="359" y="416"/>
                  </a:lnTo>
                  <a:lnTo>
                    <a:pt x="362" y="418"/>
                  </a:lnTo>
                  <a:lnTo>
                    <a:pt x="366" y="421"/>
                  </a:lnTo>
                  <a:lnTo>
                    <a:pt x="367" y="426"/>
                  </a:lnTo>
                  <a:lnTo>
                    <a:pt x="361" y="429"/>
                  </a:lnTo>
                  <a:lnTo>
                    <a:pt x="354" y="426"/>
                  </a:lnTo>
                  <a:lnTo>
                    <a:pt x="349" y="429"/>
                  </a:lnTo>
                  <a:lnTo>
                    <a:pt x="343" y="426"/>
                  </a:lnTo>
                  <a:lnTo>
                    <a:pt x="338" y="424"/>
                  </a:lnTo>
                  <a:lnTo>
                    <a:pt x="336" y="426"/>
                  </a:lnTo>
                  <a:lnTo>
                    <a:pt x="338" y="429"/>
                  </a:lnTo>
                  <a:lnTo>
                    <a:pt x="335" y="431"/>
                  </a:lnTo>
                  <a:lnTo>
                    <a:pt x="331" y="434"/>
                  </a:lnTo>
                  <a:lnTo>
                    <a:pt x="333" y="436"/>
                  </a:lnTo>
                  <a:lnTo>
                    <a:pt x="338" y="437"/>
                  </a:lnTo>
                  <a:lnTo>
                    <a:pt x="340" y="439"/>
                  </a:lnTo>
                  <a:lnTo>
                    <a:pt x="340" y="441"/>
                  </a:lnTo>
                  <a:lnTo>
                    <a:pt x="333" y="442"/>
                  </a:lnTo>
                  <a:lnTo>
                    <a:pt x="312" y="436"/>
                  </a:lnTo>
                  <a:lnTo>
                    <a:pt x="279" y="423"/>
                  </a:lnTo>
                  <a:lnTo>
                    <a:pt x="279" y="415"/>
                  </a:lnTo>
                  <a:lnTo>
                    <a:pt x="269" y="410"/>
                  </a:lnTo>
                  <a:lnTo>
                    <a:pt x="251" y="415"/>
                  </a:lnTo>
                  <a:lnTo>
                    <a:pt x="235" y="416"/>
                  </a:lnTo>
                  <a:lnTo>
                    <a:pt x="232" y="420"/>
                  </a:lnTo>
                  <a:lnTo>
                    <a:pt x="193" y="423"/>
                  </a:lnTo>
                  <a:lnTo>
                    <a:pt x="189" y="416"/>
                  </a:lnTo>
                  <a:lnTo>
                    <a:pt x="184" y="420"/>
                  </a:lnTo>
                  <a:lnTo>
                    <a:pt x="180" y="416"/>
                  </a:lnTo>
                  <a:lnTo>
                    <a:pt x="180" y="415"/>
                  </a:lnTo>
                  <a:lnTo>
                    <a:pt x="170" y="411"/>
                  </a:lnTo>
                  <a:lnTo>
                    <a:pt x="167" y="411"/>
                  </a:lnTo>
                  <a:lnTo>
                    <a:pt x="165" y="413"/>
                  </a:lnTo>
                  <a:lnTo>
                    <a:pt x="162" y="415"/>
                  </a:lnTo>
                  <a:lnTo>
                    <a:pt x="158" y="413"/>
                  </a:lnTo>
                  <a:lnTo>
                    <a:pt x="157" y="411"/>
                  </a:lnTo>
                  <a:lnTo>
                    <a:pt x="152" y="411"/>
                  </a:lnTo>
                  <a:lnTo>
                    <a:pt x="150" y="406"/>
                  </a:lnTo>
                  <a:lnTo>
                    <a:pt x="155" y="406"/>
                  </a:lnTo>
                  <a:lnTo>
                    <a:pt x="158" y="406"/>
                  </a:lnTo>
                  <a:lnTo>
                    <a:pt x="163" y="408"/>
                  </a:lnTo>
                  <a:lnTo>
                    <a:pt x="167" y="405"/>
                  </a:lnTo>
                  <a:lnTo>
                    <a:pt x="163" y="402"/>
                  </a:lnTo>
                  <a:lnTo>
                    <a:pt x="162" y="403"/>
                  </a:lnTo>
                  <a:lnTo>
                    <a:pt x="157" y="403"/>
                  </a:lnTo>
                  <a:lnTo>
                    <a:pt x="152" y="402"/>
                  </a:lnTo>
                  <a:lnTo>
                    <a:pt x="152" y="397"/>
                  </a:lnTo>
                  <a:lnTo>
                    <a:pt x="158" y="385"/>
                  </a:lnTo>
                  <a:lnTo>
                    <a:pt x="144" y="374"/>
                  </a:lnTo>
                  <a:lnTo>
                    <a:pt x="153" y="367"/>
                  </a:lnTo>
                  <a:lnTo>
                    <a:pt x="157" y="362"/>
                  </a:lnTo>
                  <a:lnTo>
                    <a:pt x="158" y="359"/>
                  </a:lnTo>
                  <a:lnTo>
                    <a:pt x="158" y="356"/>
                  </a:lnTo>
                  <a:lnTo>
                    <a:pt x="153" y="353"/>
                  </a:lnTo>
                  <a:lnTo>
                    <a:pt x="150" y="349"/>
                  </a:lnTo>
                  <a:lnTo>
                    <a:pt x="155" y="346"/>
                  </a:lnTo>
                  <a:lnTo>
                    <a:pt x="157" y="343"/>
                  </a:lnTo>
                  <a:lnTo>
                    <a:pt x="155" y="341"/>
                  </a:lnTo>
                  <a:lnTo>
                    <a:pt x="150" y="340"/>
                  </a:lnTo>
                  <a:lnTo>
                    <a:pt x="150" y="335"/>
                  </a:lnTo>
                  <a:lnTo>
                    <a:pt x="150" y="330"/>
                  </a:lnTo>
                  <a:lnTo>
                    <a:pt x="139" y="326"/>
                  </a:lnTo>
                  <a:lnTo>
                    <a:pt x="136" y="333"/>
                  </a:lnTo>
                  <a:lnTo>
                    <a:pt x="131" y="336"/>
                  </a:lnTo>
                  <a:lnTo>
                    <a:pt x="118" y="340"/>
                  </a:lnTo>
                  <a:lnTo>
                    <a:pt x="113" y="338"/>
                  </a:lnTo>
                  <a:lnTo>
                    <a:pt x="95" y="344"/>
                  </a:lnTo>
                  <a:lnTo>
                    <a:pt x="87" y="344"/>
                  </a:lnTo>
                  <a:lnTo>
                    <a:pt x="80" y="343"/>
                  </a:lnTo>
                  <a:lnTo>
                    <a:pt x="75" y="338"/>
                  </a:lnTo>
                  <a:lnTo>
                    <a:pt x="77" y="335"/>
                  </a:lnTo>
                  <a:lnTo>
                    <a:pt x="83" y="331"/>
                  </a:lnTo>
                  <a:lnTo>
                    <a:pt x="85" y="328"/>
                  </a:lnTo>
                  <a:lnTo>
                    <a:pt x="83" y="325"/>
                  </a:lnTo>
                  <a:lnTo>
                    <a:pt x="82" y="320"/>
                  </a:lnTo>
                  <a:lnTo>
                    <a:pt x="80" y="318"/>
                  </a:lnTo>
                  <a:lnTo>
                    <a:pt x="73" y="320"/>
                  </a:lnTo>
                  <a:lnTo>
                    <a:pt x="67" y="322"/>
                  </a:lnTo>
                  <a:lnTo>
                    <a:pt x="59" y="326"/>
                  </a:lnTo>
                  <a:lnTo>
                    <a:pt x="64" y="333"/>
                  </a:lnTo>
                  <a:lnTo>
                    <a:pt x="56" y="335"/>
                  </a:lnTo>
                  <a:lnTo>
                    <a:pt x="46" y="335"/>
                  </a:lnTo>
                  <a:lnTo>
                    <a:pt x="39" y="335"/>
                  </a:lnTo>
                  <a:lnTo>
                    <a:pt x="36" y="328"/>
                  </a:lnTo>
                  <a:lnTo>
                    <a:pt x="34" y="323"/>
                  </a:lnTo>
                  <a:lnTo>
                    <a:pt x="31" y="317"/>
                  </a:lnTo>
                  <a:lnTo>
                    <a:pt x="31" y="312"/>
                  </a:lnTo>
                  <a:lnTo>
                    <a:pt x="33" y="310"/>
                  </a:lnTo>
                  <a:lnTo>
                    <a:pt x="38" y="309"/>
                  </a:lnTo>
                  <a:lnTo>
                    <a:pt x="51" y="305"/>
                  </a:lnTo>
                  <a:lnTo>
                    <a:pt x="65" y="302"/>
                  </a:lnTo>
                  <a:lnTo>
                    <a:pt x="72" y="299"/>
                  </a:lnTo>
                  <a:lnTo>
                    <a:pt x="69" y="294"/>
                  </a:lnTo>
                  <a:lnTo>
                    <a:pt x="70" y="287"/>
                  </a:lnTo>
                  <a:lnTo>
                    <a:pt x="70" y="284"/>
                  </a:lnTo>
                  <a:lnTo>
                    <a:pt x="57" y="281"/>
                  </a:lnTo>
                  <a:lnTo>
                    <a:pt x="51" y="282"/>
                  </a:lnTo>
                  <a:lnTo>
                    <a:pt x="41" y="284"/>
                  </a:lnTo>
                  <a:lnTo>
                    <a:pt x="26" y="286"/>
                  </a:lnTo>
                  <a:lnTo>
                    <a:pt x="18" y="286"/>
                  </a:lnTo>
                  <a:lnTo>
                    <a:pt x="2" y="274"/>
                  </a:lnTo>
                  <a:lnTo>
                    <a:pt x="0" y="271"/>
                  </a:lnTo>
                  <a:lnTo>
                    <a:pt x="5" y="268"/>
                  </a:lnTo>
                  <a:lnTo>
                    <a:pt x="15" y="266"/>
                  </a:lnTo>
                  <a:lnTo>
                    <a:pt x="28" y="264"/>
                  </a:lnTo>
                  <a:lnTo>
                    <a:pt x="33" y="263"/>
                  </a:lnTo>
                  <a:lnTo>
                    <a:pt x="34" y="260"/>
                  </a:lnTo>
                  <a:lnTo>
                    <a:pt x="36" y="251"/>
                  </a:lnTo>
                  <a:lnTo>
                    <a:pt x="72" y="250"/>
                  </a:lnTo>
                  <a:lnTo>
                    <a:pt x="77" y="245"/>
                  </a:lnTo>
                  <a:lnTo>
                    <a:pt x="108" y="247"/>
                  </a:lnTo>
                  <a:lnTo>
                    <a:pt x="126" y="247"/>
                  </a:lnTo>
                  <a:lnTo>
                    <a:pt x="137" y="245"/>
                  </a:lnTo>
                  <a:lnTo>
                    <a:pt x="136" y="240"/>
                  </a:lnTo>
                  <a:lnTo>
                    <a:pt x="118" y="238"/>
                  </a:lnTo>
                  <a:lnTo>
                    <a:pt x="113" y="233"/>
                  </a:lnTo>
                  <a:lnTo>
                    <a:pt x="96" y="227"/>
                  </a:lnTo>
                  <a:lnTo>
                    <a:pt x="93" y="219"/>
                  </a:lnTo>
                  <a:lnTo>
                    <a:pt x="88" y="216"/>
                  </a:lnTo>
                  <a:lnTo>
                    <a:pt x="82" y="212"/>
                  </a:lnTo>
                  <a:lnTo>
                    <a:pt x="80" y="207"/>
                  </a:lnTo>
                  <a:lnTo>
                    <a:pt x="72" y="204"/>
                  </a:lnTo>
                  <a:lnTo>
                    <a:pt x="75" y="194"/>
                  </a:lnTo>
                  <a:lnTo>
                    <a:pt x="77" y="180"/>
                  </a:lnTo>
                  <a:lnTo>
                    <a:pt x="80" y="170"/>
                  </a:lnTo>
                  <a:lnTo>
                    <a:pt x="87" y="163"/>
                  </a:lnTo>
                  <a:lnTo>
                    <a:pt x="93" y="160"/>
                  </a:lnTo>
                  <a:lnTo>
                    <a:pt x="106" y="155"/>
                  </a:lnTo>
                  <a:lnTo>
                    <a:pt x="95" y="142"/>
                  </a:lnTo>
                  <a:lnTo>
                    <a:pt x="101" y="139"/>
                  </a:lnTo>
                  <a:lnTo>
                    <a:pt x="96" y="132"/>
                  </a:lnTo>
                  <a:lnTo>
                    <a:pt x="78" y="139"/>
                  </a:lnTo>
                  <a:lnTo>
                    <a:pt x="64" y="142"/>
                  </a:lnTo>
                  <a:lnTo>
                    <a:pt x="57" y="144"/>
                  </a:lnTo>
                  <a:lnTo>
                    <a:pt x="64" y="131"/>
                  </a:lnTo>
                  <a:lnTo>
                    <a:pt x="65" y="127"/>
                  </a:lnTo>
                  <a:lnTo>
                    <a:pt x="69" y="121"/>
                  </a:lnTo>
                  <a:lnTo>
                    <a:pt x="33" y="103"/>
                  </a:lnTo>
                  <a:lnTo>
                    <a:pt x="28" y="93"/>
                  </a:lnTo>
                  <a:lnTo>
                    <a:pt x="23" y="95"/>
                  </a:lnTo>
                  <a:lnTo>
                    <a:pt x="11" y="82"/>
                  </a:lnTo>
                  <a:lnTo>
                    <a:pt x="13" y="83"/>
                  </a:lnTo>
                  <a:lnTo>
                    <a:pt x="26" y="78"/>
                  </a:lnTo>
                  <a:lnTo>
                    <a:pt x="31" y="77"/>
                  </a:lnTo>
                  <a:lnTo>
                    <a:pt x="42" y="78"/>
                  </a:lnTo>
                  <a:lnTo>
                    <a:pt x="46" y="77"/>
                  </a:lnTo>
                  <a:lnTo>
                    <a:pt x="47" y="75"/>
                  </a:lnTo>
                  <a:lnTo>
                    <a:pt x="54" y="64"/>
                  </a:lnTo>
                  <a:lnTo>
                    <a:pt x="60" y="49"/>
                  </a:lnTo>
                  <a:lnTo>
                    <a:pt x="62" y="38"/>
                  </a:lnTo>
                  <a:lnTo>
                    <a:pt x="52" y="29"/>
                  </a:lnTo>
                  <a:lnTo>
                    <a:pt x="47" y="29"/>
                  </a:lnTo>
                  <a:lnTo>
                    <a:pt x="36" y="34"/>
                  </a:lnTo>
                  <a:lnTo>
                    <a:pt x="31" y="36"/>
                  </a:lnTo>
                  <a:lnTo>
                    <a:pt x="25" y="36"/>
                  </a:lnTo>
                  <a:lnTo>
                    <a:pt x="29" y="29"/>
                  </a:lnTo>
                  <a:lnTo>
                    <a:pt x="33" y="26"/>
                  </a:lnTo>
                  <a:lnTo>
                    <a:pt x="38" y="25"/>
                  </a:lnTo>
                  <a:lnTo>
                    <a:pt x="44" y="25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02" name="Freeform 18"/>
            <p:cNvSpPr>
              <a:spLocks/>
            </p:cNvSpPr>
            <p:nvPr/>
          </p:nvSpPr>
          <p:spPr bwMode="auto">
            <a:xfrm>
              <a:off x="1676" y="1364"/>
              <a:ext cx="409" cy="279"/>
            </a:xfrm>
            <a:custGeom>
              <a:avLst/>
              <a:gdLst>
                <a:gd name="T0" fmla="*/ 299 w 408"/>
                <a:gd name="T1" fmla="*/ 50 h 279"/>
                <a:gd name="T2" fmla="*/ 336 w 408"/>
                <a:gd name="T3" fmla="*/ 84 h 279"/>
                <a:gd name="T4" fmla="*/ 335 w 408"/>
                <a:gd name="T5" fmla="*/ 99 h 279"/>
                <a:gd name="T6" fmla="*/ 372 w 408"/>
                <a:gd name="T7" fmla="*/ 96 h 279"/>
                <a:gd name="T8" fmla="*/ 364 w 408"/>
                <a:gd name="T9" fmla="*/ 117 h 279"/>
                <a:gd name="T10" fmla="*/ 348 w 408"/>
                <a:gd name="T11" fmla="*/ 137 h 279"/>
                <a:gd name="T12" fmla="*/ 351 w 408"/>
                <a:gd name="T13" fmla="*/ 164 h 279"/>
                <a:gd name="T14" fmla="*/ 364 w 408"/>
                <a:gd name="T15" fmla="*/ 176 h 279"/>
                <a:gd name="T16" fmla="*/ 389 w 408"/>
                <a:gd name="T17" fmla="*/ 195 h 279"/>
                <a:gd name="T18" fmla="*/ 397 w 408"/>
                <a:gd name="T19" fmla="*/ 204 h 279"/>
                <a:gd name="T20" fmla="*/ 343 w 408"/>
                <a:gd name="T21" fmla="*/ 207 h 279"/>
                <a:gd name="T22" fmla="*/ 304 w 408"/>
                <a:gd name="T23" fmla="*/ 220 h 279"/>
                <a:gd name="T24" fmla="*/ 276 w 408"/>
                <a:gd name="T25" fmla="*/ 225 h 279"/>
                <a:gd name="T26" fmla="*/ 289 w 408"/>
                <a:gd name="T27" fmla="*/ 243 h 279"/>
                <a:gd name="T28" fmla="*/ 322 w 408"/>
                <a:gd name="T29" fmla="*/ 239 h 279"/>
                <a:gd name="T30" fmla="*/ 341 w 408"/>
                <a:gd name="T31" fmla="*/ 244 h 279"/>
                <a:gd name="T32" fmla="*/ 336 w 408"/>
                <a:gd name="T33" fmla="*/ 259 h 279"/>
                <a:gd name="T34" fmla="*/ 304 w 408"/>
                <a:gd name="T35" fmla="*/ 267 h 279"/>
                <a:gd name="T36" fmla="*/ 282 w 408"/>
                <a:gd name="T37" fmla="*/ 277 h 279"/>
                <a:gd name="T38" fmla="*/ 251 w 408"/>
                <a:gd name="T39" fmla="*/ 270 h 279"/>
                <a:gd name="T40" fmla="*/ 225 w 408"/>
                <a:gd name="T41" fmla="*/ 241 h 279"/>
                <a:gd name="T42" fmla="*/ 209 w 408"/>
                <a:gd name="T43" fmla="*/ 221 h 279"/>
                <a:gd name="T44" fmla="*/ 217 w 408"/>
                <a:gd name="T45" fmla="*/ 210 h 279"/>
                <a:gd name="T46" fmla="*/ 188 w 408"/>
                <a:gd name="T47" fmla="*/ 207 h 279"/>
                <a:gd name="T48" fmla="*/ 170 w 408"/>
                <a:gd name="T49" fmla="*/ 213 h 279"/>
                <a:gd name="T50" fmla="*/ 134 w 408"/>
                <a:gd name="T51" fmla="*/ 218 h 279"/>
                <a:gd name="T52" fmla="*/ 109 w 408"/>
                <a:gd name="T53" fmla="*/ 218 h 279"/>
                <a:gd name="T54" fmla="*/ 80 w 408"/>
                <a:gd name="T55" fmla="*/ 174 h 279"/>
                <a:gd name="T56" fmla="*/ 78 w 408"/>
                <a:gd name="T57" fmla="*/ 151 h 279"/>
                <a:gd name="T58" fmla="*/ 67 w 408"/>
                <a:gd name="T59" fmla="*/ 130 h 279"/>
                <a:gd name="T60" fmla="*/ 46 w 408"/>
                <a:gd name="T61" fmla="*/ 127 h 279"/>
                <a:gd name="T62" fmla="*/ 39 w 408"/>
                <a:gd name="T63" fmla="*/ 150 h 279"/>
                <a:gd name="T64" fmla="*/ 5 w 408"/>
                <a:gd name="T65" fmla="*/ 146 h 279"/>
                <a:gd name="T66" fmla="*/ 5 w 408"/>
                <a:gd name="T67" fmla="*/ 135 h 279"/>
                <a:gd name="T68" fmla="*/ 20 w 408"/>
                <a:gd name="T69" fmla="*/ 115 h 279"/>
                <a:gd name="T70" fmla="*/ 25 w 408"/>
                <a:gd name="T71" fmla="*/ 84 h 279"/>
                <a:gd name="T72" fmla="*/ 46 w 408"/>
                <a:gd name="T73" fmla="*/ 78 h 279"/>
                <a:gd name="T74" fmla="*/ 77 w 408"/>
                <a:gd name="T75" fmla="*/ 62 h 279"/>
                <a:gd name="T76" fmla="*/ 105 w 408"/>
                <a:gd name="T77" fmla="*/ 86 h 279"/>
                <a:gd name="T78" fmla="*/ 132 w 408"/>
                <a:gd name="T79" fmla="*/ 96 h 279"/>
                <a:gd name="T80" fmla="*/ 167 w 408"/>
                <a:gd name="T81" fmla="*/ 109 h 279"/>
                <a:gd name="T82" fmla="*/ 162 w 408"/>
                <a:gd name="T83" fmla="*/ 84 h 279"/>
                <a:gd name="T84" fmla="*/ 168 w 408"/>
                <a:gd name="T85" fmla="*/ 81 h 279"/>
                <a:gd name="T86" fmla="*/ 191 w 408"/>
                <a:gd name="T87" fmla="*/ 93 h 279"/>
                <a:gd name="T88" fmla="*/ 211 w 408"/>
                <a:gd name="T89" fmla="*/ 84 h 279"/>
                <a:gd name="T90" fmla="*/ 220 w 408"/>
                <a:gd name="T91" fmla="*/ 58 h 279"/>
                <a:gd name="T92" fmla="*/ 211 w 408"/>
                <a:gd name="T93" fmla="*/ 39 h 279"/>
                <a:gd name="T94" fmla="*/ 214 w 408"/>
                <a:gd name="T95" fmla="*/ 21 h 279"/>
                <a:gd name="T96" fmla="*/ 217 w 408"/>
                <a:gd name="T97" fmla="*/ 14 h 279"/>
                <a:gd name="T98" fmla="*/ 234 w 408"/>
                <a:gd name="T99" fmla="*/ 8 h 279"/>
                <a:gd name="T100" fmla="*/ 248 w 408"/>
                <a:gd name="T101" fmla="*/ 0 h 279"/>
                <a:gd name="T102" fmla="*/ 238 w 408"/>
                <a:gd name="T103" fmla="*/ 21 h 279"/>
                <a:gd name="T104" fmla="*/ 263 w 408"/>
                <a:gd name="T105" fmla="*/ 37 h 27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08"/>
                <a:gd name="T160" fmla="*/ 0 h 279"/>
                <a:gd name="T161" fmla="*/ 408 w 408"/>
                <a:gd name="T162" fmla="*/ 279 h 27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08" h="279">
                  <a:moveTo>
                    <a:pt x="282" y="39"/>
                  </a:moveTo>
                  <a:lnTo>
                    <a:pt x="294" y="52"/>
                  </a:lnTo>
                  <a:lnTo>
                    <a:pt x="299" y="50"/>
                  </a:lnTo>
                  <a:lnTo>
                    <a:pt x="304" y="60"/>
                  </a:lnTo>
                  <a:lnTo>
                    <a:pt x="340" y="78"/>
                  </a:lnTo>
                  <a:lnTo>
                    <a:pt x="336" y="84"/>
                  </a:lnTo>
                  <a:lnTo>
                    <a:pt x="335" y="88"/>
                  </a:lnTo>
                  <a:lnTo>
                    <a:pt x="328" y="101"/>
                  </a:lnTo>
                  <a:lnTo>
                    <a:pt x="335" y="99"/>
                  </a:lnTo>
                  <a:lnTo>
                    <a:pt x="349" y="96"/>
                  </a:lnTo>
                  <a:lnTo>
                    <a:pt x="367" y="89"/>
                  </a:lnTo>
                  <a:lnTo>
                    <a:pt x="372" y="96"/>
                  </a:lnTo>
                  <a:lnTo>
                    <a:pt x="366" y="99"/>
                  </a:lnTo>
                  <a:lnTo>
                    <a:pt x="377" y="112"/>
                  </a:lnTo>
                  <a:lnTo>
                    <a:pt x="364" y="117"/>
                  </a:lnTo>
                  <a:lnTo>
                    <a:pt x="358" y="120"/>
                  </a:lnTo>
                  <a:lnTo>
                    <a:pt x="351" y="127"/>
                  </a:lnTo>
                  <a:lnTo>
                    <a:pt x="348" y="137"/>
                  </a:lnTo>
                  <a:lnTo>
                    <a:pt x="346" y="151"/>
                  </a:lnTo>
                  <a:lnTo>
                    <a:pt x="343" y="161"/>
                  </a:lnTo>
                  <a:lnTo>
                    <a:pt x="351" y="164"/>
                  </a:lnTo>
                  <a:lnTo>
                    <a:pt x="353" y="169"/>
                  </a:lnTo>
                  <a:lnTo>
                    <a:pt x="359" y="173"/>
                  </a:lnTo>
                  <a:lnTo>
                    <a:pt x="364" y="176"/>
                  </a:lnTo>
                  <a:lnTo>
                    <a:pt x="367" y="184"/>
                  </a:lnTo>
                  <a:lnTo>
                    <a:pt x="384" y="190"/>
                  </a:lnTo>
                  <a:lnTo>
                    <a:pt x="389" y="195"/>
                  </a:lnTo>
                  <a:lnTo>
                    <a:pt x="407" y="197"/>
                  </a:lnTo>
                  <a:lnTo>
                    <a:pt x="408" y="202"/>
                  </a:lnTo>
                  <a:lnTo>
                    <a:pt x="397" y="204"/>
                  </a:lnTo>
                  <a:lnTo>
                    <a:pt x="379" y="204"/>
                  </a:lnTo>
                  <a:lnTo>
                    <a:pt x="348" y="202"/>
                  </a:lnTo>
                  <a:lnTo>
                    <a:pt x="343" y="207"/>
                  </a:lnTo>
                  <a:lnTo>
                    <a:pt x="307" y="208"/>
                  </a:lnTo>
                  <a:lnTo>
                    <a:pt x="305" y="217"/>
                  </a:lnTo>
                  <a:lnTo>
                    <a:pt x="304" y="220"/>
                  </a:lnTo>
                  <a:lnTo>
                    <a:pt x="299" y="221"/>
                  </a:lnTo>
                  <a:lnTo>
                    <a:pt x="286" y="223"/>
                  </a:lnTo>
                  <a:lnTo>
                    <a:pt x="276" y="225"/>
                  </a:lnTo>
                  <a:lnTo>
                    <a:pt x="271" y="228"/>
                  </a:lnTo>
                  <a:lnTo>
                    <a:pt x="273" y="231"/>
                  </a:lnTo>
                  <a:lnTo>
                    <a:pt x="289" y="243"/>
                  </a:lnTo>
                  <a:lnTo>
                    <a:pt x="297" y="243"/>
                  </a:lnTo>
                  <a:lnTo>
                    <a:pt x="312" y="241"/>
                  </a:lnTo>
                  <a:lnTo>
                    <a:pt x="322" y="239"/>
                  </a:lnTo>
                  <a:lnTo>
                    <a:pt x="328" y="238"/>
                  </a:lnTo>
                  <a:lnTo>
                    <a:pt x="341" y="241"/>
                  </a:lnTo>
                  <a:lnTo>
                    <a:pt x="341" y="244"/>
                  </a:lnTo>
                  <a:lnTo>
                    <a:pt x="340" y="251"/>
                  </a:lnTo>
                  <a:lnTo>
                    <a:pt x="343" y="256"/>
                  </a:lnTo>
                  <a:lnTo>
                    <a:pt x="336" y="259"/>
                  </a:lnTo>
                  <a:lnTo>
                    <a:pt x="322" y="262"/>
                  </a:lnTo>
                  <a:lnTo>
                    <a:pt x="309" y="266"/>
                  </a:lnTo>
                  <a:lnTo>
                    <a:pt x="304" y="267"/>
                  </a:lnTo>
                  <a:lnTo>
                    <a:pt x="302" y="269"/>
                  </a:lnTo>
                  <a:lnTo>
                    <a:pt x="302" y="274"/>
                  </a:lnTo>
                  <a:lnTo>
                    <a:pt x="282" y="277"/>
                  </a:lnTo>
                  <a:lnTo>
                    <a:pt x="276" y="275"/>
                  </a:lnTo>
                  <a:lnTo>
                    <a:pt x="258" y="279"/>
                  </a:lnTo>
                  <a:lnTo>
                    <a:pt x="251" y="270"/>
                  </a:lnTo>
                  <a:lnTo>
                    <a:pt x="237" y="270"/>
                  </a:lnTo>
                  <a:lnTo>
                    <a:pt x="232" y="261"/>
                  </a:lnTo>
                  <a:lnTo>
                    <a:pt x="225" y="241"/>
                  </a:lnTo>
                  <a:lnTo>
                    <a:pt x="211" y="228"/>
                  </a:lnTo>
                  <a:lnTo>
                    <a:pt x="207" y="225"/>
                  </a:lnTo>
                  <a:lnTo>
                    <a:pt x="209" y="221"/>
                  </a:lnTo>
                  <a:lnTo>
                    <a:pt x="211" y="218"/>
                  </a:lnTo>
                  <a:lnTo>
                    <a:pt x="214" y="215"/>
                  </a:lnTo>
                  <a:lnTo>
                    <a:pt x="217" y="210"/>
                  </a:lnTo>
                  <a:lnTo>
                    <a:pt x="207" y="208"/>
                  </a:lnTo>
                  <a:lnTo>
                    <a:pt x="193" y="207"/>
                  </a:lnTo>
                  <a:lnTo>
                    <a:pt x="188" y="207"/>
                  </a:lnTo>
                  <a:lnTo>
                    <a:pt x="183" y="210"/>
                  </a:lnTo>
                  <a:lnTo>
                    <a:pt x="176" y="213"/>
                  </a:lnTo>
                  <a:lnTo>
                    <a:pt x="170" y="213"/>
                  </a:lnTo>
                  <a:lnTo>
                    <a:pt x="158" y="215"/>
                  </a:lnTo>
                  <a:lnTo>
                    <a:pt x="145" y="217"/>
                  </a:lnTo>
                  <a:lnTo>
                    <a:pt x="134" y="218"/>
                  </a:lnTo>
                  <a:lnTo>
                    <a:pt x="127" y="220"/>
                  </a:lnTo>
                  <a:lnTo>
                    <a:pt x="119" y="221"/>
                  </a:lnTo>
                  <a:lnTo>
                    <a:pt x="109" y="218"/>
                  </a:lnTo>
                  <a:lnTo>
                    <a:pt x="67" y="184"/>
                  </a:lnTo>
                  <a:lnTo>
                    <a:pt x="74" y="177"/>
                  </a:lnTo>
                  <a:lnTo>
                    <a:pt x="80" y="174"/>
                  </a:lnTo>
                  <a:lnTo>
                    <a:pt x="82" y="169"/>
                  </a:lnTo>
                  <a:lnTo>
                    <a:pt x="80" y="164"/>
                  </a:lnTo>
                  <a:lnTo>
                    <a:pt x="78" y="151"/>
                  </a:lnTo>
                  <a:lnTo>
                    <a:pt x="78" y="145"/>
                  </a:lnTo>
                  <a:lnTo>
                    <a:pt x="74" y="137"/>
                  </a:lnTo>
                  <a:lnTo>
                    <a:pt x="67" y="130"/>
                  </a:lnTo>
                  <a:lnTo>
                    <a:pt x="62" y="125"/>
                  </a:lnTo>
                  <a:lnTo>
                    <a:pt x="56" y="125"/>
                  </a:lnTo>
                  <a:lnTo>
                    <a:pt x="46" y="127"/>
                  </a:lnTo>
                  <a:lnTo>
                    <a:pt x="44" y="137"/>
                  </a:lnTo>
                  <a:lnTo>
                    <a:pt x="43" y="145"/>
                  </a:lnTo>
                  <a:lnTo>
                    <a:pt x="39" y="150"/>
                  </a:lnTo>
                  <a:lnTo>
                    <a:pt x="30" y="151"/>
                  </a:lnTo>
                  <a:lnTo>
                    <a:pt x="20" y="151"/>
                  </a:lnTo>
                  <a:lnTo>
                    <a:pt x="5" y="146"/>
                  </a:lnTo>
                  <a:lnTo>
                    <a:pt x="0" y="143"/>
                  </a:lnTo>
                  <a:lnTo>
                    <a:pt x="0" y="140"/>
                  </a:lnTo>
                  <a:lnTo>
                    <a:pt x="5" y="135"/>
                  </a:lnTo>
                  <a:lnTo>
                    <a:pt x="10" y="127"/>
                  </a:lnTo>
                  <a:lnTo>
                    <a:pt x="12" y="119"/>
                  </a:lnTo>
                  <a:lnTo>
                    <a:pt x="20" y="115"/>
                  </a:lnTo>
                  <a:lnTo>
                    <a:pt x="25" y="109"/>
                  </a:lnTo>
                  <a:lnTo>
                    <a:pt x="25" y="104"/>
                  </a:lnTo>
                  <a:lnTo>
                    <a:pt x="25" y="84"/>
                  </a:lnTo>
                  <a:lnTo>
                    <a:pt x="62" y="84"/>
                  </a:lnTo>
                  <a:lnTo>
                    <a:pt x="62" y="79"/>
                  </a:lnTo>
                  <a:lnTo>
                    <a:pt x="46" y="78"/>
                  </a:lnTo>
                  <a:lnTo>
                    <a:pt x="46" y="63"/>
                  </a:lnTo>
                  <a:lnTo>
                    <a:pt x="67" y="63"/>
                  </a:lnTo>
                  <a:lnTo>
                    <a:pt x="77" y="62"/>
                  </a:lnTo>
                  <a:lnTo>
                    <a:pt x="80" y="66"/>
                  </a:lnTo>
                  <a:lnTo>
                    <a:pt x="92" y="75"/>
                  </a:lnTo>
                  <a:lnTo>
                    <a:pt x="105" y="86"/>
                  </a:lnTo>
                  <a:lnTo>
                    <a:pt x="111" y="93"/>
                  </a:lnTo>
                  <a:lnTo>
                    <a:pt x="127" y="94"/>
                  </a:lnTo>
                  <a:lnTo>
                    <a:pt x="132" y="96"/>
                  </a:lnTo>
                  <a:lnTo>
                    <a:pt x="144" y="99"/>
                  </a:lnTo>
                  <a:lnTo>
                    <a:pt x="157" y="107"/>
                  </a:lnTo>
                  <a:lnTo>
                    <a:pt x="167" y="109"/>
                  </a:lnTo>
                  <a:lnTo>
                    <a:pt x="175" y="99"/>
                  </a:lnTo>
                  <a:lnTo>
                    <a:pt x="163" y="89"/>
                  </a:lnTo>
                  <a:lnTo>
                    <a:pt x="162" y="84"/>
                  </a:lnTo>
                  <a:lnTo>
                    <a:pt x="158" y="83"/>
                  </a:lnTo>
                  <a:lnTo>
                    <a:pt x="162" y="83"/>
                  </a:lnTo>
                  <a:lnTo>
                    <a:pt x="168" y="81"/>
                  </a:lnTo>
                  <a:lnTo>
                    <a:pt x="171" y="81"/>
                  </a:lnTo>
                  <a:lnTo>
                    <a:pt x="180" y="84"/>
                  </a:lnTo>
                  <a:lnTo>
                    <a:pt x="191" y="93"/>
                  </a:lnTo>
                  <a:lnTo>
                    <a:pt x="201" y="93"/>
                  </a:lnTo>
                  <a:lnTo>
                    <a:pt x="207" y="88"/>
                  </a:lnTo>
                  <a:lnTo>
                    <a:pt x="211" y="84"/>
                  </a:lnTo>
                  <a:lnTo>
                    <a:pt x="206" y="81"/>
                  </a:lnTo>
                  <a:lnTo>
                    <a:pt x="212" y="66"/>
                  </a:lnTo>
                  <a:lnTo>
                    <a:pt x="220" y="58"/>
                  </a:lnTo>
                  <a:lnTo>
                    <a:pt x="216" y="53"/>
                  </a:lnTo>
                  <a:lnTo>
                    <a:pt x="204" y="48"/>
                  </a:lnTo>
                  <a:lnTo>
                    <a:pt x="211" y="39"/>
                  </a:lnTo>
                  <a:lnTo>
                    <a:pt x="212" y="34"/>
                  </a:lnTo>
                  <a:lnTo>
                    <a:pt x="212" y="26"/>
                  </a:lnTo>
                  <a:lnTo>
                    <a:pt x="214" y="21"/>
                  </a:lnTo>
                  <a:lnTo>
                    <a:pt x="224" y="21"/>
                  </a:lnTo>
                  <a:lnTo>
                    <a:pt x="224" y="19"/>
                  </a:lnTo>
                  <a:lnTo>
                    <a:pt x="217" y="14"/>
                  </a:lnTo>
                  <a:lnTo>
                    <a:pt x="220" y="9"/>
                  </a:lnTo>
                  <a:lnTo>
                    <a:pt x="234" y="11"/>
                  </a:lnTo>
                  <a:lnTo>
                    <a:pt x="234" y="8"/>
                  </a:lnTo>
                  <a:lnTo>
                    <a:pt x="240" y="1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45" y="9"/>
                  </a:lnTo>
                  <a:lnTo>
                    <a:pt x="242" y="14"/>
                  </a:lnTo>
                  <a:lnTo>
                    <a:pt x="238" y="21"/>
                  </a:lnTo>
                  <a:lnTo>
                    <a:pt x="242" y="32"/>
                  </a:lnTo>
                  <a:lnTo>
                    <a:pt x="253" y="40"/>
                  </a:lnTo>
                  <a:lnTo>
                    <a:pt x="263" y="37"/>
                  </a:lnTo>
                  <a:lnTo>
                    <a:pt x="276" y="39"/>
                  </a:lnTo>
                  <a:lnTo>
                    <a:pt x="282" y="3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03" name="Freeform 19"/>
            <p:cNvSpPr>
              <a:spLocks/>
            </p:cNvSpPr>
            <p:nvPr/>
          </p:nvSpPr>
          <p:spPr bwMode="auto">
            <a:xfrm>
              <a:off x="2536" y="1412"/>
              <a:ext cx="947" cy="405"/>
            </a:xfrm>
            <a:custGeom>
              <a:avLst/>
              <a:gdLst>
                <a:gd name="T0" fmla="*/ 396 w 948"/>
                <a:gd name="T1" fmla="*/ 62 h 405"/>
                <a:gd name="T2" fmla="*/ 412 w 948"/>
                <a:gd name="T3" fmla="*/ 95 h 405"/>
                <a:gd name="T4" fmla="*/ 396 w 948"/>
                <a:gd name="T5" fmla="*/ 149 h 405"/>
                <a:gd name="T6" fmla="*/ 481 w 948"/>
                <a:gd name="T7" fmla="*/ 156 h 405"/>
                <a:gd name="T8" fmla="*/ 532 w 948"/>
                <a:gd name="T9" fmla="*/ 211 h 405"/>
                <a:gd name="T10" fmla="*/ 582 w 948"/>
                <a:gd name="T11" fmla="*/ 196 h 405"/>
                <a:gd name="T12" fmla="*/ 643 w 948"/>
                <a:gd name="T13" fmla="*/ 224 h 405"/>
                <a:gd name="T14" fmla="*/ 711 w 948"/>
                <a:gd name="T15" fmla="*/ 252 h 405"/>
                <a:gd name="T16" fmla="*/ 768 w 948"/>
                <a:gd name="T17" fmla="*/ 206 h 405"/>
                <a:gd name="T18" fmla="*/ 868 w 948"/>
                <a:gd name="T19" fmla="*/ 206 h 405"/>
                <a:gd name="T20" fmla="*/ 948 w 948"/>
                <a:gd name="T21" fmla="*/ 208 h 405"/>
                <a:gd name="T22" fmla="*/ 873 w 948"/>
                <a:gd name="T23" fmla="*/ 235 h 405"/>
                <a:gd name="T24" fmla="*/ 806 w 948"/>
                <a:gd name="T25" fmla="*/ 266 h 405"/>
                <a:gd name="T26" fmla="*/ 755 w 948"/>
                <a:gd name="T27" fmla="*/ 273 h 405"/>
                <a:gd name="T28" fmla="*/ 732 w 948"/>
                <a:gd name="T29" fmla="*/ 276 h 405"/>
                <a:gd name="T30" fmla="*/ 664 w 948"/>
                <a:gd name="T31" fmla="*/ 247 h 405"/>
                <a:gd name="T32" fmla="*/ 636 w 948"/>
                <a:gd name="T33" fmla="*/ 249 h 405"/>
                <a:gd name="T34" fmla="*/ 636 w 948"/>
                <a:gd name="T35" fmla="*/ 255 h 405"/>
                <a:gd name="T36" fmla="*/ 594 w 948"/>
                <a:gd name="T37" fmla="*/ 263 h 405"/>
                <a:gd name="T38" fmla="*/ 600 w 948"/>
                <a:gd name="T39" fmla="*/ 283 h 405"/>
                <a:gd name="T40" fmla="*/ 584 w 948"/>
                <a:gd name="T41" fmla="*/ 298 h 405"/>
                <a:gd name="T42" fmla="*/ 523 w 948"/>
                <a:gd name="T43" fmla="*/ 307 h 405"/>
                <a:gd name="T44" fmla="*/ 506 w 948"/>
                <a:gd name="T45" fmla="*/ 291 h 405"/>
                <a:gd name="T46" fmla="*/ 440 w 948"/>
                <a:gd name="T47" fmla="*/ 306 h 405"/>
                <a:gd name="T48" fmla="*/ 460 w 948"/>
                <a:gd name="T49" fmla="*/ 309 h 405"/>
                <a:gd name="T50" fmla="*/ 466 w 948"/>
                <a:gd name="T51" fmla="*/ 322 h 405"/>
                <a:gd name="T52" fmla="*/ 450 w 948"/>
                <a:gd name="T53" fmla="*/ 340 h 405"/>
                <a:gd name="T54" fmla="*/ 409 w 948"/>
                <a:gd name="T55" fmla="*/ 361 h 405"/>
                <a:gd name="T56" fmla="*/ 385 w 948"/>
                <a:gd name="T57" fmla="*/ 348 h 405"/>
                <a:gd name="T58" fmla="*/ 355 w 948"/>
                <a:gd name="T59" fmla="*/ 374 h 405"/>
                <a:gd name="T60" fmla="*/ 354 w 948"/>
                <a:gd name="T61" fmla="*/ 382 h 405"/>
                <a:gd name="T62" fmla="*/ 323 w 948"/>
                <a:gd name="T63" fmla="*/ 400 h 405"/>
                <a:gd name="T64" fmla="*/ 272 w 948"/>
                <a:gd name="T65" fmla="*/ 397 h 405"/>
                <a:gd name="T66" fmla="*/ 256 w 948"/>
                <a:gd name="T67" fmla="*/ 379 h 405"/>
                <a:gd name="T68" fmla="*/ 285 w 948"/>
                <a:gd name="T69" fmla="*/ 363 h 405"/>
                <a:gd name="T70" fmla="*/ 275 w 948"/>
                <a:gd name="T71" fmla="*/ 348 h 405"/>
                <a:gd name="T72" fmla="*/ 306 w 948"/>
                <a:gd name="T73" fmla="*/ 350 h 405"/>
                <a:gd name="T74" fmla="*/ 316 w 948"/>
                <a:gd name="T75" fmla="*/ 325 h 405"/>
                <a:gd name="T76" fmla="*/ 303 w 948"/>
                <a:gd name="T77" fmla="*/ 306 h 405"/>
                <a:gd name="T78" fmla="*/ 292 w 948"/>
                <a:gd name="T79" fmla="*/ 291 h 405"/>
                <a:gd name="T80" fmla="*/ 282 w 948"/>
                <a:gd name="T81" fmla="*/ 275 h 405"/>
                <a:gd name="T82" fmla="*/ 277 w 948"/>
                <a:gd name="T83" fmla="*/ 253 h 405"/>
                <a:gd name="T84" fmla="*/ 262 w 948"/>
                <a:gd name="T85" fmla="*/ 234 h 405"/>
                <a:gd name="T86" fmla="*/ 223 w 948"/>
                <a:gd name="T87" fmla="*/ 214 h 405"/>
                <a:gd name="T88" fmla="*/ 186 w 948"/>
                <a:gd name="T89" fmla="*/ 198 h 405"/>
                <a:gd name="T90" fmla="*/ 151 w 948"/>
                <a:gd name="T91" fmla="*/ 208 h 405"/>
                <a:gd name="T92" fmla="*/ 140 w 948"/>
                <a:gd name="T93" fmla="*/ 203 h 405"/>
                <a:gd name="T94" fmla="*/ 127 w 948"/>
                <a:gd name="T95" fmla="*/ 190 h 405"/>
                <a:gd name="T96" fmla="*/ 88 w 948"/>
                <a:gd name="T97" fmla="*/ 172 h 405"/>
                <a:gd name="T98" fmla="*/ 52 w 948"/>
                <a:gd name="T99" fmla="*/ 142 h 405"/>
                <a:gd name="T100" fmla="*/ 13 w 948"/>
                <a:gd name="T101" fmla="*/ 120 h 405"/>
                <a:gd name="T102" fmla="*/ 60 w 948"/>
                <a:gd name="T103" fmla="*/ 97 h 405"/>
                <a:gd name="T104" fmla="*/ 106 w 948"/>
                <a:gd name="T105" fmla="*/ 90 h 405"/>
                <a:gd name="T106" fmla="*/ 135 w 948"/>
                <a:gd name="T107" fmla="*/ 43 h 405"/>
                <a:gd name="T108" fmla="*/ 195 w 948"/>
                <a:gd name="T109" fmla="*/ 12 h 405"/>
                <a:gd name="T110" fmla="*/ 215 w 948"/>
                <a:gd name="T111" fmla="*/ 14 h 405"/>
                <a:gd name="T112" fmla="*/ 212 w 948"/>
                <a:gd name="T113" fmla="*/ 41 h 405"/>
                <a:gd name="T114" fmla="*/ 313 w 948"/>
                <a:gd name="T115" fmla="*/ 67 h 405"/>
                <a:gd name="T116" fmla="*/ 333 w 948"/>
                <a:gd name="T117" fmla="*/ 23 h 405"/>
                <a:gd name="T118" fmla="*/ 398 w 948"/>
                <a:gd name="T119" fmla="*/ 27 h 40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48"/>
                <a:gd name="T181" fmla="*/ 0 h 405"/>
                <a:gd name="T182" fmla="*/ 948 w 948"/>
                <a:gd name="T183" fmla="*/ 405 h 40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48" h="405">
                  <a:moveTo>
                    <a:pt x="406" y="31"/>
                  </a:moveTo>
                  <a:lnTo>
                    <a:pt x="406" y="31"/>
                  </a:lnTo>
                  <a:lnTo>
                    <a:pt x="399" y="36"/>
                  </a:lnTo>
                  <a:lnTo>
                    <a:pt x="398" y="40"/>
                  </a:lnTo>
                  <a:lnTo>
                    <a:pt x="396" y="56"/>
                  </a:lnTo>
                  <a:lnTo>
                    <a:pt x="396" y="62"/>
                  </a:lnTo>
                  <a:lnTo>
                    <a:pt x="399" y="72"/>
                  </a:lnTo>
                  <a:lnTo>
                    <a:pt x="403" y="74"/>
                  </a:lnTo>
                  <a:lnTo>
                    <a:pt x="424" y="74"/>
                  </a:lnTo>
                  <a:lnTo>
                    <a:pt x="426" y="84"/>
                  </a:lnTo>
                  <a:lnTo>
                    <a:pt x="432" y="94"/>
                  </a:lnTo>
                  <a:lnTo>
                    <a:pt x="412" y="95"/>
                  </a:lnTo>
                  <a:lnTo>
                    <a:pt x="404" y="102"/>
                  </a:lnTo>
                  <a:lnTo>
                    <a:pt x="399" y="107"/>
                  </a:lnTo>
                  <a:lnTo>
                    <a:pt x="377" y="116"/>
                  </a:lnTo>
                  <a:lnTo>
                    <a:pt x="372" y="121"/>
                  </a:lnTo>
                  <a:lnTo>
                    <a:pt x="393" y="138"/>
                  </a:lnTo>
                  <a:lnTo>
                    <a:pt x="396" y="149"/>
                  </a:lnTo>
                  <a:lnTo>
                    <a:pt x="419" y="149"/>
                  </a:lnTo>
                  <a:lnTo>
                    <a:pt x="453" y="151"/>
                  </a:lnTo>
                  <a:lnTo>
                    <a:pt x="470" y="154"/>
                  </a:lnTo>
                  <a:lnTo>
                    <a:pt x="484" y="149"/>
                  </a:lnTo>
                  <a:lnTo>
                    <a:pt x="492" y="149"/>
                  </a:lnTo>
                  <a:lnTo>
                    <a:pt x="481" y="156"/>
                  </a:lnTo>
                  <a:lnTo>
                    <a:pt x="470" y="173"/>
                  </a:lnTo>
                  <a:lnTo>
                    <a:pt x="476" y="185"/>
                  </a:lnTo>
                  <a:lnTo>
                    <a:pt x="489" y="188"/>
                  </a:lnTo>
                  <a:lnTo>
                    <a:pt x="522" y="200"/>
                  </a:lnTo>
                  <a:lnTo>
                    <a:pt x="535" y="198"/>
                  </a:lnTo>
                  <a:lnTo>
                    <a:pt x="532" y="211"/>
                  </a:lnTo>
                  <a:lnTo>
                    <a:pt x="553" y="213"/>
                  </a:lnTo>
                  <a:lnTo>
                    <a:pt x="553" y="201"/>
                  </a:lnTo>
                  <a:lnTo>
                    <a:pt x="556" y="198"/>
                  </a:lnTo>
                  <a:lnTo>
                    <a:pt x="577" y="200"/>
                  </a:lnTo>
                  <a:lnTo>
                    <a:pt x="577" y="196"/>
                  </a:lnTo>
                  <a:lnTo>
                    <a:pt x="582" y="196"/>
                  </a:lnTo>
                  <a:lnTo>
                    <a:pt x="592" y="204"/>
                  </a:lnTo>
                  <a:lnTo>
                    <a:pt x="605" y="203"/>
                  </a:lnTo>
                  <a:lnTo>
                    <a:pt x="620" y="204"/>
                  </a:lnTo>
                  <a:lnTo>
                    <a:pt x="638" y="204"/>
                  </a:lnTo>
                  <a:lnTo>
                    <a:pt x="634" y="213"/>
                  </a:lnTo>
                  <a:lnTo>
                    <a:pt x="643" y="224"/>
                  </a:lnTo>
                  <a:lnTo>
                    <a:pt x="643" y="232"/>
                  </a:lnTo>
                  <a:lnTo>
                    <a:pt x="675" y="239"/>
                  </a:lnTo>
                  <a:lnTo>
                    <a:pt x="693" y="232"/>
                  </a:lnTo>
                  <a:lnTo>
                    <a:pt x="703" y="235"/>
                  </a:lnTo>
                  <a:lnTo>
                    <a:pt x="701" y="242"/>
                  </a:lnTo>
                  <a:lnTo>
                    <a:pt x="711" y="252"/>
                  </a:lnTo>
                  <a:lnTo>
                    <a:pt x="732" y="245"/>
                  </a:lnTo>
                  <a:lnTo>
                    <a:pt x="742" y="239"/>
                  </a:lnTo>
                  <a:lnTo>
                    <a:pt x="742" y="231"/>
                  </a:lnTo>
                  <a:lnTo>
                    <a:pt x="754" y="222"/>
                  </a:lnTo>
                  <a:lnTo>
                    <a:pt x="767" y="213"/>
                  </a:lnTo>
                  <a:lnTo>
                    <a:pt x="768" y="206"/>
                  </a:lnTo>
                  <a:lnTo>
                    <a:pt x="780" y="204"/>
                  </a:lnTo>
                  <a:lnTo>
                    <a:pt x="781" y="201"/>
                  </a:lnTo>
                  <a:lnTo>
                    <a:pt x="799" y="203"/>
                  </a:lnTo>
                  <a:lnTo>
                    <a:pt x="842" y="206"/>
                  </a:lnTo>
                  <a:lnTo>
                    <a:pt x="861" y="206"/>
                  </a:lnTo>
                  <a:lnTo>
                    <a:pt x="868" y="206"/>
                  </a:lnTo>
                  <a:lnTo>
                    <a:pt x="873" y="203"/>
                  </a:lnTo>
                  <a:lnTo>
                    <a:pt x="879" y="193"/>
                  </a:lnTo>
                  <a:lnTo>
                    <a:pt x="897" y="191"/>
                  </a:lnTo>
                  <a:lnTo>
                    <a:pt x="912" y="203"/>
                  </a:lnTo>
                  <a:lnTo>
                    <a:pt x="943" y="196"/>
                  </a:lnTo>
                  <a:lnTo>
                    <a:pt x="948" y="208"/>
                  </a:lnTo>
                  <a:lnTo>
                    <a:pt x="940" y="229"/>
                  </a:lnTo>
                  <a:lnTo>
                    <a:pt x="923" y="232"/>
                  </a:lnTo>
                  <a:lnTo>
                    <a:pt x="918" y="229"/>
                  </a:lnTo>
                  <a:lnTo>
                    <a:pt x="910" y="229"/>
                  </a:lnTo>
                  <a:lnTo>
                    <a:pt x="907" y="234"/>
                  </a:lnTo>
                  <a:lnTo>
                    <a:pt x="873" y="235"/>
                  </a:lnTo>
                  <a:lnTo>
                    <a:pt x="860" y="245"/>
                  </a:lnTo>
                  <a:lnTo>
                    <a:pt x="843" y="245"/>
                  </a:lnTo>
                  <a:lnTo>
                    <a:pt x="840" y="245"/>
                  </a:lnTo>
                  <a:lnTo>
                    <a:pt x="834" y="252"/>
                  </a:lnTo>
                  <a:lnTo>
                    <a:pt x="817" y="262"/>
                  </a:lnTo>
                  <a:lnTo>
                    <a:pt x="806" y="266"/>
                  </a:lnTo>
                  <a:lnTo>
                    <a:pt x="794" y="266"/>
                  </a:lnTo>
                  <a:lnTo>
                    <a:pt x="786" y="268"/>
                  </a:lnTo>
                  <a:lnTo>
                    <a:pt x="786" y="275"/>
                  </a:lnTo>
                  <a:lnTo>
                    <a:pt x="773" y="283"/>
                  </a:lnTo>
                  <a:lnTo>
                    <a:pt x="762" y="276"/>
                  </a:lnTo>
                  <a:lnTo>
                    <a:pt x="755" y="273"/>
                  </a:lnTo>
                  <a:lnTo>
                    <a:pt x="749" y="268"/>
                  </a:lnTo>
                  <a:lnTo>
                    <a:pt x="737" y="262"/>
                  </a:lnTo>
                  <a:lnTo>
                    <a:pt x="731" y="268"/>
                  </a:lnTo>
                  <a:lnTo>
                    <a:pt x="734" y="271"/>
                  </a:lnTo>
                  <a:lnTo>
                    <a:pt x="739" y="273"/>
                  </a:lnTo>
                  <a:lnTo>
                    <a:pt x="732" y="276"/>
                  </a:lnTo>
                  <a:lnTo>
                    <a:pt x="716" y="275"/>
                  </a:lnTo>
                  <a:lnTo>
                    <a:pt x="705" y="273"/>
                  </a:lnTo>
                  <a:lnTo>
                    <a:pt x="705" y="253"/>
                  </a:lnTo>
                  <a:lnTo>
                    <a:pt x="680" y="252"/>
                  </a:lnTo>
                  <a:lnTo>
                    <a:pt x="680" y="247"/>
                  </a:lnTo>
                  <a:lnTo>
                    <a:pt x="664" y="247"/>
                  </a:lnTo>
                  <a:lnTo>
                    <a:pt x="665" y="242"/>
                  </a:lnTo>
                  <a:lnTo>
                    <a:pt x="659" y="242"/>
                  </a:lnTo>
                  <a:lnTo>
                    <a:pt x="649" y="242"/>
                  </a:lnTo>
                  <a:lnTo>
                    <a:pt x="638" y="242"/>
                  </a:lnTo>
                  <a:lnTo>
                    <a:pt x="636" y="245"/>
                  </a:lnTo>
                  <a:lnTo>
                    <a:pt x="636" y="249"/>
                  </a:lnTo>
                  <a:lnTo>
                    <a:pt x="641" y="250"/>
                  </a:lnTo>
                  <a:lnTo>
                    <a:pt x="644" y="249"/>
                  </a:lnTo>
                  <a:lnTo>
                    <a:pt x="646" y="252"/>
                  </a:lnTo>
                  <a:lnTo>
                    <a:pt x="651" y="253"/>
                  </a:lnTo>
                  <a:lnTo>
                    <a:pt x="648" y="255"/>
                  </a:lnTo>
                  <a:lnTo>
                    <a:pt x="636" y="255"/>
                  </a:lnTo>
                  <a:lnTo>
                    <a:pt x="633" y="253"/>
                  </a:lnTo>
                  <a:lnTo>
                    <a:pt x="628" y="253"/>
                  </a:lnTo>
                  <a:lnTo>
                    <a:pt x="620" y="255"/>
                  </a:lnTo>
                  <a:lnTo>
                    <a:pt x="615" y="260"/>
                  </a:lnTo>
                  <a:lnTo>
                    <a:pt x="595" y="260"/>
                  </a:lnTo>
                  <a:lnTo>
                    <a:pt x="594" y="263"/>
                  </a:lnTo>
                  <a:lnTo>
                    <a:pt x="595" y="268"/>
                  </a:lnTo>
                  <a:lnTo>
                    <a:pt x="595" y="271"/>
                  </a:lnTo>
                  <a:lnTo>
                    <a:pt x="592" y="271"/>
                  </a:lnTo>
                  <a:lnTo>
                    <a:pt x="590" y="276"/>
                  </a:lnTo>
                  <a:lnTo>
                    <a:pt x="592" y="280"/>
                  </a:lnTo>
                  <a:lnTo>
                    <a:pt x="600" y="283"/>
                  </a:lnTo>
                  <a:lnTo>
                    <a:pt x="599" y="291"/>
                  </a:lnTo>
                  <a:lnTo>
                    <a:pt x="602" y="294"/>
                  </a:lnTo>
                  <a:lnTo>
                    <a:pt x="597" y="298"/>
                  </a:lnTo>
                  <a:lnTo>
                    <a:pt x="595" y="294"/>
                  </a:lnTo>
                  <a:lnTo>
                    <a:pt x="587" y="296"/>
                  </a:lnTo>
                  <a:lnTo>
                    <a:pt x="584" y="298"/>
                  </a:lnTo>
                  <a:lnTo>
                    <a:pt x="571" y="304"/>
                  </a:lnTo>
                  <a:lnTo>
                    <a:pt x="559" y="307"/>
                  </a:lnTo>
                  <a:lnTo>
                    <a:pt x="551" y="309"/>
                  </a:lnTo>
                  <a:lnTo>
                    <a:pt x="546" y="312"/>
                  </a:lnTo>
                  <a:lnTo>
                    <a:pt x="525" y="307"/>
                  </a:lnTo>
                  <a:lnTo>
                    <a:pt x="523" y="307"/>
                  </a:lnTo>
                  <a:lnTo>
                    <a:pt x="517" y="306"/>
                  </a:lnTo>
                  <a:lnTo>
                    <a:pt x="514" y="302"/>
                  </a:lnTo>
                  <a:lnTo>
                    <a:pt x="512" y="299"/>
                  </a:lnTo>
                  <a:lnTo>
                    <a:pt x="517" y="294"/>
                  </a:lnTo>
                  <a:lnTo>
                    <a:pt x="512" y="291"/>
                  </a:lnTo>
                  <a:lnTo>
                    <a:pt x="506" y="291"/>
                  </a:lnTo>
                  <a:lnTo>
                    <a:pt x="501" y="289"/>
                  </a:lnTo>
                  <a:lnTo>
                    <a:pt x="492" y="291"/>
                  </a:lnTo>
                  <a:lnTo>
                    <a:pt x="481" y="294"/>
                  </a:lnTo>
                  <a:lnTo>
                    <a:pt x="470" y="299"/>
                  </a:lnTo>
                  <a:lnTo>
                    <a:pt x="448" y="298"/>
                  </a:lnTo>
                  <a:lnTo>
                    <a:pt x="440" y="306"/>
                  </a:lnTo>
                  <a:lnTo>
                    <a:pt x="442" y="309"/>
                  </a:lnTo>
                  <a:lnTo>
                    <a:pt x="447" y="309"/>
                  </a:lnTo>
                  <a:lnTo>
                    <a:pt x="450" y="306"/>
                  </a:lnTo>
                  <a:lnTo>
                    <a:pt x="455" y="306"/>
                  </a:lnTo>
                  <a:lnTo>
                    <a:pt x="460" y="307"/>
                  </a:lnTo>
                  <a:lnTo>
                    <a:pt x="460" y="309"/>
                  </a:lnTo>
                  <a:lnTo>
                    <a:pt x="468" y="311"/>
                  </a:lnTo>
                  <a:lnTo>
                    <a:pt x="476" y="311"/>
                  </a:lnTo>
                  <a:lnTo>
                    <a:pt x="478" y="314"/>
                  </a:lnTo>
                  <a:lnTo>
                    <a:pt x="470" y="315"/>
                  </a:lnTo>
                  <a:lnTo>
                    <a:pt x="466" y="317"/>
                  </a:lnTo>
                  <a:lnTo>
                    <a:pt x="466" y="322"/>
                  </a:lnTo>
                  <a:lnTo>
                    <a:pt x="463" y="324"/>
                  </a:lnTo>
                  <a:lnTo>
                    <a:pt x="465" y="325"/>
                  </a:lnTo>
                  <a:lnTo>
                    <a:pt x="468" y="330"/>
                  </a:lnTo>
                  <a:lnTo>
                    <a:pt x="475" y="335"/>
                  </a:lnTo>
                  <a:lnTo>
                    <a:pt x="466" y="337"/>
                  </a:lnTo>
                  <a:lnTo>
                    <a:pt x="450" y="340"/>
                  </a:lnTo>
                  <a:lnTo>
                    <a:pt x="439" y="342"/>
                  </a:lnTo>
                  <a:lnTo>
                    <a:pt x="432" y="348"/>
                  </a:lnTo>
                  <a:lnTo>
                    <a:pt x="426" y="350"/>
                  </a:lnTo>
                  <a:lnTo>
                    <a:pt x="419" y="351"/>
                  </a:lnTo>
                  <a:lnTo>
                    <a:pt x="416" y="356"/>
                  </a:lnTo>
                  <a:lnTo>
                    <a:pt x="409" y="361"/>
                  </a:lnTo>
                  <a:lnTo>
                    <a:pt x="401" y="363"/>
                  </a:lnTo>
                  <a:lnTo>
                    <a:pt x="391" y="364"/>
                  </a:lnTo>
                  <a:lnTo>
                    <a:pt x="381" y="363"/>
                  </a:lnTo>
                  <a:lnTo>
                    <a:pt x="393" y="358"/>
                  </a:lnTo>
                  <a:lnTo>
                    <a:pt x="393" y="348"/>
                  </a:lnTo>
                  <a:lnTo>
                    <a:pt x="385" y="348"/>
                  </a:lnTo>
                  <a:lnTo>
                    <a:pt x="380" y="348"/>
                  </a:lnTo>
                  <a:lnTo>
                    <a:pt x="336" y="350"/>
                  </a:lnTo>
                  <a:lnTo>
                    <a:pt x="336" y="355"/>
                  </a:lnTo>
                  <a:lnTo>
                    <a:pt x="344" y="374"/>
                  </a:lnTo>
                  <a:lnTo>
                    <a:pt x="346" y="377"/>
                  </a:lnTo>
                  <a:lnTo>
                    <a:pt x="355" y="374"/>
                  </a:lnTo>
                  <a:lnTo>
                    <a:pt x="362" y="373"/>
                  </a:lnTo>
                  <a:lnTo>
                    <a:pt x="364" y="374"/>
                  </a:lnTo>
                  <a:lnTo>
                    <a:pt x="360" y="376"/>
                  </a:lnTo>
                  <a:lnTo>
                    <a:pt x="359" y="379"/>
                  </a:lnTo>
                  <a:lnTo>
                    <a:pt x="355" y="381"/>
                  </a:lnTo>
                  <a:lnTo>
                    <a:pt x="354" y="382"/>
                  </a:lnTo>
                  <a:lnTo>
                    <a:pt x="359" y="382"/>
                  </a:lnTo>
                  <a:lnTo>
                    <a:pt x="367" y="381"/>
                  </a:lnTo>
                  <a:lnTo>
                    <a:pt x="367" y="386"/>
                  </a:lnTo>
                  <a:lnTo>
                    <a:pt x="359" y="387"/>
                  </a:lnTo>
                  <a:lnTo>
                    <a:pt x="359" y="391"/>
                  </a:lnTo>
                  <a:lnTo>
                    <a:pt x="323" y="400"/>
                  </a:lnTo>
                  <a:lnTo>
                    <a:pt x="319" y="397"/>
                  </a:lnTo>
                  <a:lnTo>
                    <a:pt x="315" y="397"/>
                  </a:lnTo>
                  <a:lnTo>
                    <a:pt x="311" y="395"/>
                  </a:lnTo>
                  <a:lnTo>
                    <a:pt x="280" y="400"/>
                  </a:lnTo>
                  <a:lnTo>
                    <a:pt x="277" y="394"/>
                  </a:lnTo>
                  <a:lnTo>
                    <a:pt x="272" y="397"/>
                  </a:lnTo>
                  <a:lnTo>
                    <a:pt x="267" y="400"/>
                  </a:lnTo>
                  <a:lnTo>
                    <a:pt x="257" y="405"/>
                  </a:lnTo>
                  <a:lnTo>
                    <a:pt x="243" y="394"/>
                  </a:lnTo>
                  <a:lnTo>
                    <a:pt x="248" y="387"/>
                  </a:lnTo>
                  <a:lnTo>
                    <a:pt x="253" y="384"/>
                  </a:lnTo>
                  <a:lnTo>
                    <a:pt x="256" y="379"/>
                  </a:lnTo>
                  <a:lnTo>
                    <a:pt x="262" y="376"/>
                  </a:lnTo>
                  <a:lnTo>
                    <a:pt x="266" y="373"/>
                  </a:lnTo>
                  <a:lnTo>
                    <a:pt x="271" y="371"/>
                  </a:lnTo>
                  <a:lnTo>
                    <a:pt x="280" y="368"/>
                  </a:lnTo>
                  <a:lnTo>
                    <a:pt x="285" y="366"/>
                  </a:lnTo>
                  <a:lnTo>
                    <a:pt x="285" y="363"/>
                  </a:lnTo>
                  <a:lnTo>
                    <a:pt x="284" y="360"/>
                  </a:lnTo>
                  <a:lnTo>
                    <a:pt x="279" y="358"/>
                  </a:lnTo>
                  <a:lnTo>
                    <a:pt x="274" y="355"/>
                  </a:lnTo>
                  <a:lnTo>
                    <a:pt x="272" y="351"/>
                  </a:lnTo>
                  <a:lnTo>
                    <a:pt x="274" y="350"/>
                  </a:lnTo>
                  <a:lnTo>
                    <a:pt x="275" y="348"/>
                  </a:lnTo>
                  <a:lnTo>
                    <a:pt x="280" y="346"/>
                  </a:lnTo>
                  <a:lnTo>
                    <a:pt x="287" y="346"/>
                  </a:lnTo>
                  <a:lnTo>
                    <a:pt x="292" y="348"/>
                  </a:lnTo>
                  <a:lnTo>
                    <a:pt x="297" y="350"/>
                  </a:lnTo>
                  <a:lnTo>
                    <a:pt x="302" y="351"/>
                  </a:lnTo>
                  <a:lnTo>
                    <a:pt x="306" y="350"/>
                  </a:lnTo>
                  <a:lnTo>
                    <a:pt x="310" y="350"/>
                  </a:lnTo>
                  <a:lnTo>
                    <a:pt x="318" y="350"/>
                  </a:lnTo>
                  <a:lnTo>
                    <a:pt x="324" y="348"/>
                  </a:lnTo>
                  <a:lnTo>
                    <a:pt x="321" y="337"/>
                  </a:lnTo>
                  <a:lnTo>
                    <a:pt x="318" y="330"/>
                  </a:lnTo>
                  <a:lnTo>
                    <a:pt x="316" y="325"/>
                  </a:lnTo>
                  <a:lnTo>
                    <a:pt x="319" y="324"/>
                  </a:lnTo>
                  <a:lnTo>
                    <a:pt x="321" y="322"/>
                  </a:lnTo>
                  <a:lnTo>
                    <a:pt x="318" y="319"/>
                  </a:lnTo>
                  <a:lnTo>
                    <a:pt x="313" y="315"/>
                  </a:lnTo>
                  <a:lnTo>
                    <a:pt x="306" y="309"/>
                  </a:lnTo>
                  <a:lnTo>
                    <a:pt x="303" y="306"/>
                  </a:lnTo>
                  <a:lnTo>
                    <a:pt x="303" y="302"/>
                  </a:lnTo>
                  <a:lnTo>
                    <a:pt x="303" y="301"/>
                  </a:lnTo>
                  <a:lnTo>
                    <a:pt x="300" y="299"/>
                  </a:lnTo>
                  <a:lnTo>
                    <a:pt x="293" y="301"/>
                  </a:lnTo>
                  <a:lnTo>
                    <a:pt x="285" y="298"/>
                  </a:lnTo>
                  <a:lnTo>
                    <a:pt x="292" y="291"/>
                  </a:lnTo>
                  <a:lnTo>
                    <a:pt x="290" y="289"/>
                  </a:lnTo>
                  <a:lnTo>
                    <a:pt x="285" y="288"/>
                  </a:lnTo>
                  <a:lnTo>
                    <a:pt x="284" y="286"/>
                  </a:lnTo>
                  <a:lnTo>
                    <a:pt x="284" y="283"/>
                  </a:lnTo>
                  <a:lnTo>
                    <a:pt x="282" y="280"/>
                  </a:lnTo>
                  <a:lnTo>
                    <a:pt x="282" y="275"/>
                  </a:lnTo>
                  <a:lnTo>
                    <a:pt x="280" y="273"/>
                  </a:lnTo>
                  <a:lnTo>
                    <a:pt x="277" y="268"/>
                  </a:lnTo>
                  <a:lnTo>
                    <a:pt x="275" y="265"/>
                  </a:lnTo>
                  <a:lnTo>
                    <a:pt x="277" y="262"/>
                  </a:lnTo>
                  <a:lnTo>
                    <a:pt x="277" y="257"/>
                  </a:lnTo>
                  <a:lnTo>
                    <a:pt x="277" y="253"/>
                  </a:lnTo>
                  <a:lnTo>
                    <a:pt x="279" y="250"/>
                  </a:lnTo>
                  <a:lnTo>
                    <a:pt x="280" y="245"/>
                  </a:lnTo>
                  <a:lnTo>
                    <a:pt x="280" y="240"/>
                  </a:lnTo>
                  <a:lnTo>
                    <a:pt x="277" y="237"/>
                  </a:lnTo>
                  <a:lnTo>
                    <a:pt x="269" y="234"/>
                  </a:lnTo>
                  <a:lnTo>
                    <a:pt x="262" y="234"/>
                  </a:lnTo>
                  <a:lnTo>
                    <a:pt x="259" y="232"/>
                  </a:lnTo>
                  <a:lnTo>
                    <a:pt x="256" y="229"/>
                  </a:lnTo>
                  <a:lnTo>
                    <a:pt x="253" y="226"/>
                  </a:lnTo>
                  <a:lnTo>
                    <a:pt x="223" y="221"/>
                  </a:lnTo>
                  <a:lnTo>
                    <a:pt x="223" y="219"/>
                  </a:lnTo>
                  <a:lnTo>
                    <a:pt x="223" y="214"/>
                  </a:lnTo>
                  <a:lnTo>
                    <a:pt x="223" y="211"/>
                  </a:lnTo>
                  <a:lnTo>
                    <a:pt x="205" y="208"/>
                  </a:lnTo>
                  <a:lnTo>
                    <a:pt x="191" y="211"/>
                  </a:lnTo>
                  <a:lnTo>
                    <a:pt x="189" y="209"/>
                  </a:lnTo>
                  <a:lnTo>
                    <a:pt x="187" y="204"/>
                  </a:lnTo>
                  <a:lnTo>
                    <a:pt x="186" y="198"/>
                  </a:lnTo>
                  <a:lnTo>
                    <a:pt x="177" y="196"/>
                  </a:lnTo>
                  <a:lnTo>
                    <a:pt x="168" y="200"/>
                  </a:lnTo>
                  <a:lnTo>
                    <a:pt x="161" y="200"/>
                  </a:lnTo>
                  <a:lnTo>
                    <a:pt x="161" y="203"/>
                  </a:lnTo>
                  <a:lnTo>
                    <a:pt x="158" y="204"/>
                  </a:lnTo>
                  <a:lnTo>
                    <a:pt x="151" y="208"/>
                  </a:lnTo>
                  <a:lnTo>
                    <a:pt x="146" y="213"/>
                  </a:lnTo>
                  <a:lnTo>
                    <a:pt x="142" y="214"/>
                  </a:lnTo>
                  <a:lnTo>
                    <a:pt x="137" y="214"/>
                  </a:lnTo>
                  <a:lnTo>
                    <a:pt x="132" y="209"/>
                  </a:lnTo>
                  <a:lnTo>
                    <a:pt x="133" y="206"/>
                  </a:lnTo>
                  <a:lnTo>
                    <a:pt x="140" y="203"/>
                  </a:lnTo>
                  <a:lnTo>
                    <a:pt x="145" y="200"/>
                  </a:lnTo>
                  <a:lnTo>
                    <a:pt x="146" y="195"/>
                  </a:lnTo>
                  <a:lnTo>
                    <a:pt x="140" y="195"/>
                  </a:lnTo>
                  <a:lnTo>
                    <a:pt x="132" y="193"/>
                  </a:lnTo>
                  <a:lnTo>
                    <a:pt x="133" y="190"/>
                  </a:lnTo>
                  <a:lnTo>
                    <a:pt x="127" y="190"/>
                  </a:lnTo>
                  <a:lnTo>
                    <a:pt x="119" y="190"/>
                  </a:lnTo>
                  <a:lnTo>
                    <a:pt x="107" y="190"/>
                  </a:lnTo>
                  <a:lnTo>
                    <a:pt x="104" y="182"/>
                  </a:lnTo>
                  <a:lnTo>
                    <a:pt x="96" y="178"/>
                  </a:lnTo>
                  <a:lnTo>
                    <a:pt x="91" y="177"/>
                  </a:lnTo>
                  <a:lnTo>
                    <a:pt x="88" y="172"/>
                  </a:lnTo>
                  <a:lnTo>
                    <a:pt x="86" y="165"/>
                  </a:lnTo>
                  <a:lnTo>
                    <a:pt x="84" y="162"/>
                  </a:lnTo>
                  <a:lnTo>
                    <a:pt x="81" y="156"/>
                  </a:lnTo>
                  <a:lnTo>
                    <a:pt x="68" y="152"/>
                  </a:lnTo>
                  <a:lnTo>
                    <a:pt x="53" y="147"/>
                  </a:lnTo>
                  <a:lnTo>
                    <a:pt x="52" y="142"/>
                  </a:lnTo>
                  <a:lnTo>
                    <a:pt x="45" y="142"/>
                  </a:lnTo>
                  <a:lnTo>
                    <a:pt x="45" y="136"/>
                  </a:lnTo>
                  <a:lnTo>
                    <a:pt x="21" y="134"/>
                  </a:lnTo>
                  <a:lnTo>
                    <a:pt x="22" y="126"/>
                  </a:lnTo>
                  <a:lnTo>
                    <a:pt x="9" y="126"/>
                  </a:lnTo>
                  <a:lnTo>
                    <a:pt x="13" y="120"/>
                  </a:lnTo>
                  <a:lnTo>
                    <a:pt x="0" y="118"/>
                  </a:lnTo>
                  <a:lnTo>
                    <a:pt x="0" y="113"/>
                  </a:lnTo>
                  <a:lnTo>
                    <a:pt x="8" y="108"/>
                  </a:lnTo>
                  <a:lnTo>
                    <a:pt x="14" y="111"/>
                  </a:lnTo>
                  <a:lnTo>
                    <a:pt x="21" y="105"/>
                  </a:lnTo>
                  <a:lnTo>
                    <a:pt x="60" y="97"/>
                  </a:lnTo>
                  <a:lnTo>
                    <a:pt x="68" y="98"/>
                  </a:lnTo>
                  <a:lnTo>
                    <a:pt x="75" y="94"/>
                  </a:lnTo>
                  <a:lnTo>
                    <a:pt x="84" y="97"/>
                  </a:lnTo>
                  <a:lnTo>
                    <a:pt x="93" y="97"/>
                  </a:lnTo>
                  <a:lnTo>
                    <a:pt x="99" y="95"/>
                  </a:lnTo>
                  <a:lnTo>
                    <a:pt x="106" y="90"/>
                  </a:lnTo>
                  <a:lnTo>
                    <a:pt x="107" y="87"/>
                  </a:lnTo>
                  <a:lnTo>
                    <a:pt x="107" y="74"/>
                  </a:lnTo>
                  <a:lnTo>
                    <a:pt x="109" y="67"/>
                  </a:lnTo>
                  <a:lnTo>
                    <a:pt x="111" y="62"/>
                  </a:lnTo>
                  <a:lnTo>
                    <a:pt x="111" y="54"/>
                  </a:lnTo>
                  <a:lnTo>
                    <a:pt x="135" y="43"/>
                  </a:lnTo>
                  <a:lnTo>
                    <a:pt x="138" y="36"/>
                  </a:lnTo>
                  <a:lnTo>
                    <a:pt x="150" y="35"/>
                  </a:lnTo>
                  <a:lnTo>
                    <a:pt x="160" y="36"/>
                  </a:lnTo>
                  <a:lnTo>
                    <a:pt x="184" y="20"/>
                  </a:lnTo>
                  <a:lnTo>
                    <a:pt x="195" y="12"/>
                  </a:lnTo>
                  <a:lnTo>
                    <a:pt x="199" y="10"/>
                  </a:lnTo>
                  <a:lnTo>
                    <a:pt x="222" y="0"/>
                  </a:lnTo>
                  <a:lnTo>
                    <a:pt x="228" y="4"/>
                  </a:lnTo>
                  <a:lnTo>
                    <a:pt x="228" y="9"/>
                  </a:lnTo>
                  <a:lnTo>
                    <a:pt x="220" y="10"/>
                  </a:lnTo>
                  <a:lnTo>
                    <a:pt x="215" y="14"/>
                  </a:lnTo>
                  <a:lnTo>
                    <a:pt x="212" y="25"/>
                  </a:lnTo>
                  <a:lnTo>
                    <a:pt x="197" y="33"/>
                  </a:lnTo>
                  <a:lnTo>
                    <a:pt x="184" y="38"/>
                  </a:lnTo>
                  <a:lnTo>
                    <a:pt x="187" y="43"/>
                  </a:lnTo>
                  <a:lnTo>
                    <a:pt x="202" y="41"/>
                  </a:lnTo>
                  <a:lnTo>
                    <a:pt x="212" y="41"/>
                  </a:lnTo>
                  <a:lnTo>
                    <a:pt x="240" y="61"/>
                  </a:lnTo>
                  <a:lnTo>
                    <a:pt x="248" y="58"/>
                  </a:lnTo>
                  <a:lnTo>
                    <a:pt x="254" y="58"/>
                  </a:lnTo>
                  <a:lnTo>
                    <a:pt x="279" y="61"/>
                  </a:lnTo>
                  <a:lnTo>
                    <a:pt x="298" y="66"/>
                  </a:lnTo>
                  <a:lnTo>
                    <a:pt x="313" y="67"/>
                  </a:lnTo>
                  <a:lnTo>
                    <a:pt x="328" y="61"/>
                  </a:lnTo>
                  <a:lnTo>
                    <a:pt x="341" y="58"/>
                  </a:lnTo>
                  <a:lnTo>
                    <a:pt x="349" y="54"/>
                  </a:lnTo>
                  <a:lnTo>
                    <a:pt x="360" y="49"/>
                  </a:lnTo>
                  <a:lnTo>
                    <a:pt x="344" y="33"/>
                  </a:lnTo>
                  <a:lnTo>
                    <a:pt x="333" y="23"/>
                  </a:lnTo>
                  <a:lnTo>
                    <a:pt x="318" y="14"/>
                  </a:lnTo>
                  <a:lnTo>
                    <a:pt x="305" y="4"/>
                  </a:lnTo>
                  <a:lnTo>
                    <a:pt x="303" y="2"/>
                  </a:lnTo>
                  <a:lnTo>
                    <a:pt x="318" y="2"/>
                  </a:lnTo>
                  <a:lnTo>
                    <a:pt x="336" y="5"/>
                  </a:lnTo>
                  <a:lnTo>
                    <a:pt x="398" y="27"/>
                  </a:lnTo>
                  <a:lnTo>
                    <a:pt x="406" y="3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04" name="Freeform 20"/>
            <p:cNvSpPr>
              <a:spLocks/>
            </p:cNvSpPr>
            <p:nvPr/>
          </p:nvSpPr>
          <p:spPr bwMode="auto">
            <a:xfrm>
              <a:off x="1484" y="1439"/>
              <a:ext cx="665" cy="437"/>
            </a:xfrm>
            <a:custGeom>
              <a:avLst/>
              <a:gdLst>
                <a:gd name="T0" fmla="*/ 202 w 665"/>
                <a:gd name="T1" fmla="*/ 52 h 437"/>
                <a:gd name="T2" fmla="*/ 222 w 665"/>
                <a:gd name="T3" fmla="*/ 76 h 437"/>
                <a:gd name="T4" fmla="*/ 254 w 665"/>
                <a:gd name="T5" fmla="*/ 50 h 437"/>
                <a:gd name="T6" fmla="*/ 274 w 665"/>
                <a:gd name="T7" fmla="*/ 94 h 437"/>
                <a:gd name="T8" fmla="*/ 319 w 665"/>
                <a:gd name="T9" fmla="*/ 145 h 437"/>
                <a:gd name="T10" fmla="*/ 375 w 665"/>
                <a:gd name="T11" fmla="*/ 135 h 437"/>
                <a:gd name="T12" fmla="*/ 403 w 665"/>
                <a:gd name="T13" fmla="*/ 143 h 437"/>
                <a:gd name="T14" fmla="*/ 429 w 665"/>
                <a:gd name="T15" fmla="*/ 195 h 437"/>
                <a:gd name="T16" fmla="*/ 497 w 665"/>
                <a:gd name="T17" fmla="*/ 205 h 437"/>
                <a:gd name="T18" fmla="*/ 522 w 665"/>
                <a:gd name="T19" fmla="*/ 208 h 437"/>
                <a:gd name="T20" fmla="*/ 548 w 665"/>
                <a:gd name="T21" fmla="*/ 210 h 437"/>
                <a:gd name="T22" fmla="*/ 558 w 665"/>
                <a:gd name="T23" fmla="*/ 226 h 437"/>
                <a:gd name="T24" fmla="*/ 613 w 665"/>
                <a:gd name="T25" fmla="*/ 212 h 437"/>
                <a:gd name="T26" fmla="*/ 613 w 665"/>
                <a:gd name="T27" fmla="*/ 231 h 437"/>
                <a:gd name="T28" fmla="*/ 607 w 665"/>
                <a:gd name="T29" fmla="*/ 256 h 437"/>
                <a:gd name="T30" fmla="*/ 626 w 665"/>
                <a:gd name="T31" fmla="*/ 284 h 437"/>
                <a:gd name="T32" fmla="*/ 615 w 665"/>
                <a:gd name="T33" fmla="*/ 293 h 437"/>
                <a:gd name="T34" fmla="*/ 633 w 665"/>
                <a:gd name="T35" fmla="*/ 293 h 437"/>
                <a:gd name="T36" fmla="*/ 661 w 665"/>
                <a:gd name="T37" fmla="*/ 313 h 437"/>
                <a:gd name="T38" fmla="*/ 656 w 665"/>
                <a:gd name="T39" fmla="*/ 329 h 437"/>
                <a:gd name="T40" fmla="*/ 599 w 665"/>
                <a:gd name="T41" fmla="*/ 319 h 437"/>
                <a:gd name="T42" fmla="*/ 576 w 665"/>
                <a:gd name="T43" fmla="*/ 331 h 437"/>
                <a:gd name="T44" fmla="*/ 579 w 665"/>
                <a:gd name="T45" fmla="*/ 347 h 437"/>
                <a:gd name="T46" fmla="*/ 546 w 665"/>
                <a:gd name="T47" fmla="*/ 365 h 437"/>
                <a:gd name="T48" fmla="*/ 496 w 665"/>
                <a:gd name="T49" fmla="*/ 357 h 437"/>
                <a:gd name="T50" fmla="*/ 470 w 665"/>
                <a:gd name="T51" fmla="*/ 347 h 437"/>
                <a:gd name="T52" fmla="*/ 458 w 665"/>
                <a:gd name="T53" fmla="*/ 362 h 437"/>
                <a:gd name="T54" fmla="*/ 448 w 665"/>
                <a:gd name="T55" fmla="*/ 377 h 437"/>
                <a:gd name="T56" fmla="*/ 432 w 665"/>
                <a:gd name="T57" fmla="*/ 373 h 437"/>
                <a:gd name="T58" fmla="*/ 393 w 665"/>
                <a:gd name="T59" fmla="*/ 381 h 437"/>
                <a:gd name="T60" fmla="*/ 357 w 665"/>
                <a:gd name="T61" fmla="*/ 380 h 437"/>
                <a:gd name="T62" fmla="*/ 350 w 665"/>
                <a:gd name="T63" fmla="*/ 422 h 437"/>
                <a:gd name="T64" fmla="*/ 323 w 665"/>
                <a:gd name="T65" fmla="*/ 427 h 437"/>
                <a:gd name="T66" fmla="*/ 290 w 665"/>
                <a:gd name="T67" fmla="*/ 422 h 437"/>
                <a:gd name="T68" fmla="*/ 269 w 665"/>
                <a:gd name="T69" fmla="*/ 411 h 437"/>
                <a:gd name="T70" fmla="*/ 295 w 665"/>
                <a:gd name="T71" fmla="*/ 368 h 437"/>
                <a:gd name="T72" fmla="*/ 261 w 665"/>
                <a:gd name="T73" fmla="*/ 352 h 437"/>
                <a:gd name="T74" fmla="*/ 220 w 665"/>
                <a:gd name="T75" fmla="*/ 359 h 437"/>
                <a:gd name="T76" fmla="*/ 138 w 665"/>
                <a:gd name="T77" fmla="*/ 344 h 437"/>
                <a:gd name="T78" fmla="*/ 153 w 665"/>
                <a:gd name="T79" fmla="*/ 323 h 437"/>
                <a:gd name="T80" fmla="*/ 132 w 665"/>
                <a:gd name="T81" fmla="*/ 311 h 437"/>
                <a:gd name="T82" fmla="*/ 142 w 665"/>
                <a:gd name="T83" fmla="*/ 302 h 437"/>
                <a:gd name="T84" fmla="*/ 155 w 665"/>
                <a:gd name="T85" fmla="*/ 303 h 437"/>
                <a:gd name="T86" fmla="*/ 163 w 665"/>
                <a:gd name="T87" fmla="*/ 293 h 437"/>
                <a:gd name="T88" fmla="*/ 132 w 665"/>
                <a:gd name="T89" fmla="*/ 290 h 437"/>
                <a:gd name="T90" fmla="*/ 122 w 665"/>
                <a:gd name="T91" fmla="*/ 277 h 437"/>
                <a:gd name="T92" fmla="*/ 143 w 665"/>
                <a:gd name="T93" fmla="*/ 277 h 437"/>
                <a:gd name="T94" fmla="*/ 177 w 665"/>
                <a:gd name="T95" fmla="*/ 275 h 437"/>
                <a:gd name="T96" fmla="*/ 189 w 665"/>
                <a:gd name="T97" fmla="*/ 266 h 437"/>
                <a:gd name="T98" fmla="*/ 151 w 665"/>
                <a:gd name="T99" fmla="*/ 251 h 437"/>
                <a:gd name="T100" fmla="*/ 57 w 665"/>
                <a:gd name="T101" fmla="*/ 244 h 437"/>
                <a:gd name="T102" fmla="*/ 1 w 665"/>
                <a:gd name="T103" fmla="*/ 191 h 437"/>
                <a:gd name="T104" fmla="*/ 71 w 665"/>
                <a:gd name="T105" fmla="*/ 169 h 437"/>
                <a:gd name="T106" fmla="*/ 122 w 665"/>
                <a:gd name="T107" fmla="*/ 135 h 437"/>
                <a:gd name="T108" fmla="*/ 133 w 665"/>
                <a:gd name="T109" fmla="*/ 99 h 437"/>
                <a:gd name="T110" fmla="*/ 70 w 665"/>
                <a:gd name="T111" fmla="*/ 104 h 437"/>
                <a:gd name="T112" fmla="*/ 132 w 665"/>
                <a:gd name="T113" fmla="*/ 63 h 437"/>
                <a:gd name="T114" fmla="*/ 155 w 665"/>
                <a:gd name="T115" fmla="*/ 39 h 437"/>
                <a:gd name="T116" fmla="*/ 169 w 665"/>
                <a:gd name="T117" fmla="*/ 11 h 437"/>
                <a:gd name="T118" fmla="*/ 207 w 665"/>
                <a:gd name="T119" fmla="*/ 3 h 43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65"/>
                <a:gd name="T181" fmla="*/ 0 h 437"/>
                <a:gd name="T182" fmla="*/ 665 w 665"/>
                <a:gd name="T183" fmla="*/ 437 h 43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65" h="437">
                  <a:moveTo>
                    <a:pt x="217" y="9"/>
                  </a:moveTo>
                  <a:lnTo>
                    <a:pt x="217" y="29"/>
                  </a:lnTo>
                  <a:lnTo>
                    <a:pt x="217" y="34"/>
                  </a:lnTo>
                  <a:lnTo>
                    <a:pt x="212" y="40"/>
                  </a:lnTo>
                  <a:lnTo>
                    <a:pt x="204" y="44"/>
                  </a:lnTo>
                  <a:lnTo>
                    <a:pt x="202" y="52"/>
                  </a:lnTo>
                  <a:lnTo>
                    <a:pt x="197" y="60"/>
                  </a:lnTo>
                  <a:lnTo>
                    <a:pt x="192" y="65"/>
                  </a:lnTo>
                  <a:lnTo>
                    <a:pt x="192" y="68"/>
                  </a:lnTo>
                  <a:lnTo>
                    <a:pt x="197" y="71"/>
                  </a:lnTo>
                  <a:lnTo>
                    <a:pt x="212" y="76"/>
                  </a:lnTo>
                  <a:lnTo>
                    <a:pt x="222" y="76"/>
                  </a:lnTo>
                  <a:lnTo>
                    <a:pt x="231" y="75"/>
                  </a:lnTo>
                  <a:lnTo>
                    <a:pt x="235" y="70"/>
                  </a:lnTo>
                  <a:lnTo>
                    <a:pt x="236" y="62"/>
                  </a:lnTo>
                  <a:lnTo>
                    <a:pt x="238" y="52"/>
                  </a:lnTo>
                  <a:lnTo>
                    <a:pt x="248" y="50"/>
                  </a:lnTo>
                  <a:lnTo>
                    <a:pt x="254" y="50"/>
                  </a:lnTo>
                  <a:lnTo>
                    <a:pt x="259" y="55"/>
                  </a:lnTo>
                  <a:lnTo>
                    <a:pt x="266" y="62"/>
                  </a:lnTo>
                  <a:lnTo>
                    <a:pt x="270" y="70"/>
                  </a:lnTo>
                  <a:lnTo>
                    <a:pt x="270" y="76"/>
                  </a:lnTo>
                  <a:lnTo>
                    <a:pt x="272" y="89"/>
                  </a:lnTo>
                  <a:lnTo>
                    <a:pt x="274" y="94"/>
                  </a:lnTo>
                  <a:lnTo>
                    <a:pt x="272" y="99"/>
                  </a:lnTo>
                  <a:lnTo>
                    <a:pt x="266" y="102"/>
                  </a:lnTo>
                  <a:lnTo>
                    <a:pt x="259" y="109"/>
                  </a:lnTo>
                  <a:lnTo>
                    <a:pt x="301" y="143"/>
                  </a:lnTo>
                  <a:lnTo>
                    <a:pt x="311" y="146"/>
                  </a:lnTo>
                  <a:lnTo>
                    <a:pt x="319" y="145"/>
                  </a:lnTo>
                  <a:lnTo>
                    <a:pt x="326" y="143"/>
                  </a:lnTo>
                  <a:lnTo>
                    <a:pt x="337" y="142"/>
                  </a:lnTo>
                  <a:lnTo>
                    <a:pt x="350" y="140"/>
                  </a:lnTo>
                  <a:lnTo>
                    <a:pt x="362" y="138"/>
                  </a:lnTo>
                  <a:lnTo>
                    <a:pt x="368" y="138"/>
                  </a:lnTo>
                  <a:lnTo>
                    <a:pt x="375" y="135"/>
                  </a:lnTo>
                  <a:lnTo>
                    <a:pt x="380" y="132"/>
                  </a:lnTo>
                  <a:lnTo>
                    <a:pt x="385" y="132"/>
                  </a:lnTo>
                  <a:lnTo>
                    <a:pt x="399" y="133"/>
                  </a:lnTo>
                  <a:lnTo>
                    <a:pt x="409" y="135"/>
                  </a:lnTo>
                  <a:lnTo>
                    <a:pt x="406" y="140"/>
                  </a:lnTo>
                  <a:lnTo>
                    <a:pt x="403" y="143"/>
                  </a:lnTo>
                  <a:lnTo>
                    <a:pt x="401" y="146"/>
                  </a:lnTo>
                  <a:lnTo>
                    <a:pt x="399" y="150"/>
                  </a:lnTo>
                  <a:lnTo>
                    <a:pt x="403" y="153"/>
                  </a:lnTo>
                  <a:lnTo>
                    <a:pt x="417" y="166"/>
                  </a:lnTo>
                  <a:lnTo>
                    <a:pt x="424" y="186"/>
                  </a:lnTo>
                  <a:lnTo>
                    <a:pt x="429" y="195"/>
                  </a:lnTo>
                  <a:lnTo>
                    <a:pt x="443" y="195"/>
                  </a:lnTo>
                  <a:lnTo>
                    <a:pt x="450" y="204"/>
                  </a:lnTo>
                  <a:lnTo>
                    <a:pt x="468" y="200"/>
                  </a:lnTo>
                  <a:lnTo>
                    <a:pt x="474" y="202"/>
                  </a:lnTo>
                  <a:lnTo>
                    <a:pt x="494" y="199"/>
                  </a:lnTo>
                  <a:lnTo>
                    <a:pt x="497" y="205"/>
                  </a:lnTo>
                  <a:lnTo>
                    <a:pt x="499" y="210"/>
                  </a:lnTo>
                  <a:lnTo>
                    <a:pt x="502" y="217"/>
                  </a:lnTo>
                  <a:lnTo>
                    <a:pt x="509" y="217"/>
                  </a:lnTo>
                  <a:lnTo>
                    <a:pt x="519" y="217"/>
                  </a:lnTo>
                  <a:lnTo>
                    <a:pt x="527" y="215"/>
                  </a:lnTo>
                  <a:lnTo>
                    <a:pt x="522" y="208"/>
                  </a:lnTo>
                  <a:lnTo>
                    <a:pt x="530" y="204"/>
                  </a:lnTo>
                  <a:lnTo>
                    <a:pt x="536" y="202"/>
                  </a:lnTo>
                  <a:lnTo>
                    <a:pt x="543" y="200"/>
                  </a:lnTo>
                  <a:lnTo>
                    <a:pt x="545" y="202"/>
                  </a:lnTo>
                  <a:lnTo>
                    <a:pt x="546" y="207"/>
                  </a:lnTo>
                  <a:lnTo>
                    <a:pt x="548" y="210"/>
                  </a:lnTo>
                  <a:lnTo>
                    <a:pt x="546" y="213"/>
                  </a:lnTo>
                  <a:lnTo>
                    <a:pt x="540" y="217"/>
                  </a:lnTo>
                  <a:lnTo>
                    <a:pt x="538" y="220"/>
                  </a:lnTo>
                  <a:lnTo>
                    <a:pt x="543" y="225"/>
                  </a:lnTo>
                  <a:lnTo>
                    <a:pt x="550" y="226"/>
                  </a:lnTo>
                  <a:lnTo>
                    <a:pt x="558" y="226"/>
                  </a:lnTo>
                  <a:lnTo>
                    <a:pt x="576" y="220"/>
                  </a:lnTo>
                  <a:lnTo>
                    <a:pt x="581" y="222"/>
                  </a:lnTo>
                  <a:lnTo>
                    <a:pt x="594" y="218"/>
                  </a:lnTo>
                  <a:lnTo>
                    <a:pt x="599" y="215"/>
                  </a:lnTo>
                  <a:lnTo>
                    <a:pt x="602" y="208"/>
                  </a:lnTo>
                  <a:lnTo>
                    <a:pt x="613" y="212"/>
                  </a:lnTo>
                  <a:lnTo>
                    <a:pt x="613" y="217"/>
                  </a:lnTo>
                  <a:lnTo>
                    <a:pt x="613" y="222"/>
                  </a:lnTo>
                  <a:lnTo>
                    <a:pt x="618" y="223"/>
                  </a:lnTo>
                  <a:lnTo>
                    <a:pt x="620" y="225"/>
                  </a:lnTo>
                  <a:lnTo>
                    <a:pt x="618" y="228"/>
                  </a:lnTo>
                  <a:lnTo>
                    <a:pt x="613" y="231"/>
                  </a:lnTo>
                  <a:lnTo>
                    <a:pt x="616" y="235"/>
                  </a:lnTo>
                  <a:lnTo>
                    <a:pt x="621" y="238"/>
                  </a:lnTo>
                  <a:lnTo>
                    <a:pt x="621" y="241"/>
                  </a:lnTo>
                  <a:lnTo>
                    <a:pt x="620" y="244"/>
                  </a:lnTo>
                  <a:lnTo>
                    <a:pt x="616" y="249"/>
                  </a:lnTo>
                  <a:lnTo>
                    <a:pt x="607" y="256"/>
                  </a:lnTo>
                  <a:lnTo>
                    <a:pt x="621" y="267"/>
                  </a:lnTo>
                  <a:lnTo>
                    <a:pt x="615" y="279"/>
                  </a:lnTo>
                  <a:lnTo>
                    <a:pt x="615" y="284"/>
                  </a:lnTo>
                  <a:lnTo>
                    <a:pt x="620" y="285"/>
                  </a:lnTo>
                  <a:lnTo>
                    <a:pt x="625" y="285"/>
                  </a:lnTo>
                  <a:lnTo>
                    <a:pt x="626" y="284"/>
                  </a:lnTo>
                  <a:lnTo>
                    <a:pt x="630" y="287"/>
                  </a:lnTo>
                  <a:lnTo>
                    <a:pt x="626" y="290"/>
                  </a:lnTo>
                  <a:lnTo>
                    <a:pt x="621" y="288"/>
                  </a:lnTo>
                  <a:lnTo>
                    <a:pt x="618" y="288"/>
                  </a:lnTo>
                  <a:lnTo>
                    <a:pt x="613" y="288"/>
                  </a:lnTo>
                  <a:lnTo>
                    <a:pt x="615" y="293"/>
                  </a:lnTo>
                  <a:lnTo>
                    <a:pt x="620" y="293"/>
                  </a:lnTo>
                  <a:lnTo>
                    <a:pt x="621" y="295"/>
                  </a:lnTo>
                  <a:lnTo>
                    <a:pt x="625" y="297"/>
                  </a:lnTo>
                  <a:lnTo>
                    <a:pt x="628" y="295"/>
                  </a:lnTo>
                  <a:lnTo>
                    <a:pt x="630" y="293"/>
                  </a:lnTo>
                  <a:lnTo>
                    <a:pt x="633" y="293"/>
                  </a:lnTo>
                  <a:lnTo>
                    <a:pt x="643" y="297"/>
                  </a:lnTo>
                  <a:lnTo>
                    <a:pt x="643" y="298"/>
                  </a:lnTo>
                  <a:lnTo>
                    <a:pt x="647" y="302"/>
                  </a:lnTo>
                  <a:lnTo>
                    <a:pt x="652" y="298"/>
                  </a:lnTo>
                  <a:lnTo>
                    <a:pt x="656" y="305"/>
                  </a:lnTo>
                  <a:lnTo>
                    <a:pt x="661" y="313"/>
                  </a:lnTo>
                  <a:lnTo>
                    <a:pt x="661" y="316"/>
                  </a:lnTo>
                  <a:lnTo>
                    <a:pt x="661" y="319"/>
                  </a:lnTo>
                  <a:lnTo>
                    <a:pt x="664" y="323"/>
                  </a:lnTo>
                  <a:lnTo>
                    <a:pt x="665" y="324"/>
                  </a:lnTo>
                  <a:lnTo>
                    <a:pt x="661" y="328"/>
                  </a:lnTo>
                  <a:lnTo>
                    <a:pt x="656" y="329"/>
                  </a:lnTo>
                  <a:lnTo>
                    <a:pt x="647" y="329"/>
                  </a:lnTo>
                  <a:lnTo>
                    <a:pt x="610" y="328"/>
                  </a:lnTo>
                  <a:lnTo>
                    <a:pt x="612" y="324"/>
                  </a:lnTo>
                  <a:lnTo>
                    <a:pt x="608" y="323"/>
                  </a:lnTo>
                  <a:lnTo>
                    <a:pt x="603" y="323"/>
                  </a:lnTo>
                  <a:lnTo>
                    <a:pt x="599" y="319"/>
                  </a:lnTo>
                  <a:lnTo>
                    <a:pt x="594" y="321"/>
                  </a:lnTo>
                  <a:lnTo>
                    <a:pt x="592" y="323"/>
                  </a:lnTo>
                  <a:lnTo>
                    <a:pt x="589" y="323"/>
                  </a:lnTo>
                  <a:lnTo>
                    <a:pt x="587" y="319"/>
                  </a:lnTo>
                  <a:lnTo>
                    <a:pt x="582" y="318"/>
                  </a:lnTo>
                  <a:lnTo>
                    <a:pt x="576" y="331"/>
                  </a:lnTo>
                  <a:lnTo>
                    <a:pt x="572" y="334"/>
                  </a:lnTo>
                  <a:lnTo>
                    <a:pt x="572" y="337"/>
                  </a:lnTo>
                  <a:lnTo>
                    <a:pt x="574" y="342"/>
                  </a:lnTo>
                  <a:lnTo>
                    <a:pt x="579" y="342"/>
                  </a:lnTo>
                  <a:lnTo>
                    <a:pt x="582" y="344"/>
                  </a:lnTo>
                  <a:lnTo>
                    <a:pt x="579" y="347"/>
                  </a:lnTo>
                  <a:lnTo>
                    <a:pt x="574" y="350"/>
                  </a:lnTo>
                  <a:lnTo>
                    <a:pt x="569" y="354"/>
                  </a:lnTo>
                  <a:lnTo>
                    <a:pt x="566" y="357"/>
                  </a:lnTo>
                  <a:lnTo>
                    <a:pt x="564" y="360"/>
                  </a:lnTo>
                  <a:lnTo>
                    <a:pt x="559" y="364"/>
                  </a:lnTo>
                  <a:lnTo>
                    <a:pt x="546" y="365"/>
                  </a:lnTo>
                  <a:lnTo>
                    <a:pt x="515" y="372"/>
                  </a:lnTo>
                  <a:lnTo>
                    <a:pt x="509" y="372"/>
                  </a:lnTo>
                  <a:lnTo>
                    <a:pt x="505" y="370"/>
                  </a:lnTo>
                  <a:lnTo>
                    <a:pt x="496" y="364"/>
                  </a:lnTo>
                  <a:lnTo>
                    <a:pt x="496" y="362"/>
                  </a:lnTo>
                  <a:lnTo>
                    <a:pt x="496" y="357"/>
                  </a:lnTo>
                  <a:lnTo>
                    <a:pt x="494" y="355"/>
                  </a:lnTo>
                  <a:lnTo>
                    <a:pt x="491" y="357"/>
                  </a:lnTo>
                  <a:lnTo>
                    <a:pt x="486" y="357"/>
                  </a:lnTo>
                  <a:lnTo>
                    <a:pt x="481" y="357"/>
                  </a:lnTo>
                  <a:lnTo>
                    <a:pt x="479" y="355"/>
                  </a:lnTo>
                  <a:lnTo>
                    <a:pt x="470" y="347"/>
                  </a:lnTo>
                  <a:lnTo>
                    <a:pt x="465" y="349"/>
                  </a:lnTo>
                  <a:lnTo>
                    <a:pt x="468" y="352"/>
                  </a:lnTo>
                  <a:lnTo>
                    <a:pt x="473" y="357"/>
                  </a:lnTo>
                  <a:lnTo>
                    <a:pt x="471" y="359"/>
                  </a:lnTo>
                  <a:lnTo>
                    <a:pt x="468" y="362"/>
                  </a:lnTo>
                  <a:lnTo>
                    <a:pt x="458" y="362"/>
                  </a:lnTo>
                  <a:lnTo>
                    <a:pt x="450" y="360"/>
                  </a:lnTo>
                  <a:lnTo>
                    <a:pt x="445" y="362"/>
                  </a:lnTo>
                  <a:lnTo>
                    <a:pt x="445" y="365"/>
                  </a:lnTo>
                  <a:lnTo>
                    <a:pt x="450" y="370"/>
                  </a:lnTo>
                  <a:lnTo>
                    <a:pt x="453" y="377"/>
                  </a:lnTo>
                  <a:lnTo>
                    <a:pt x="448" y="377"/>
                  </a:lnTo>
                  <a:lnTo>
                    <a:pt x="443" y="378"/>
                  </a:lnTo>
                  <a:lnTo>
                    <a:pt x="439" y="380"/>
                  </a:lnTo>
                  <a:lnTo>
                    <a:pt x="434" y="381"/>
                  </a:lnTo>
                  <a:lnTo>
                    <a:pt x="432" y="380"/>
                  </a:lnTo>
                  <a:lnTo>
                    <a:pt x="434" y="377"/>
                  </a:lnTo>
                  <a:lnTo>
                    <a:pt x="432" y="373"/>
                  </a:lnTo>
                  <a:lnTo>
                    <a:pt x="430" y="373"/>
                  </a:lnTo>
                  <a:lnTo>
                    <a:pt x="406" y="373"/>
                  </a:lnTo>
                  <a:lnTo>
                    <a:pt x="401" y="377"/>
                  </a:lnTo>
                  <a:lnTo>
                    <a:pt x="398" y="380"/>
                  </a:lnTo>
                  <a:lnTo>
                    <a:pt x="396" y="381"/>
                  </a:lnTo>
                  <a:lnTo>
                    <a:pt x="393" y="381"/>
                  </a:lnTo>
                  <a:lnTo>
                    <a:pt x="388" y="378"/>
                  </a:lnTo>
                  <a:lnTo>
                    <a:pt x="383" y="377"/>
                  </a:lnTo>
                  <a:lnTo>
                    <a:pt x="378" y="377"/>
                  </a:lnTo>
                  <a:lnTo>
                    <a:pt x="367" y="377"/>
                  </a:lnTo>
                  <a:lnTo>
                    <a:pt x="363" y="378"/>
                  </a:lnTo>
                  <a:lnTo>
                    <a:pt x="357" y="380"/>
                  </a:lnTo>
                  <a:lnTo>
                    <a:pt x="354" y="385"/>
                  </a:lnTo>
                  <a:lnTo>
                    <a:pt x="350" y="390"/>
                  </a:lnTo>
                  <a:lnTo>
                    <a:pt x="347" y="398"/>
                  </a:lnTo>
                  <a:lnTo>
                    <a:pt x="346" y="416"/>
                  </a:lnTo>
                  <a:lnTo>
                    <a:pt x="347" y="419"/>
                  </a:lnTo>
                  <a:lnTo>
                    <a:pt x="350" y="422"/>
                  </a:lnTo>
                  <a:lnTo>
                    <a:pt x="346" y="424"/>
                  </a:lnTo>
                  <a:lnTo>
                    <a:pt x="341" y="426"/>
                  </a:lnTo>
                  <a:lnTo>
                    <a:pt x="329" y="430"/>
                  </a:lnTo>
                  <a:lnTo>
                    <a:pt x="328" y="429"/>
                  </a:lnTo>
                  <a:lnTo>
                    <a:pt x="326" y="427"/>
                  </a:lnTo>
                  <a:lnTo>
                    <a:pt x="323" y="427"/>
                  </a:lnTo>
                  <a:lnTo>
                    <a:pt x="318" y="430"/>
                  </a:lnTo>
                  <a:lnTo>
                    <a:pt x="315" y="432"/>
                  </a:lnTo>
                  <a:lnTo>
                    <a:pt x="295" y="437"/>
                  </a:lnTo>
                  <a:lnTo>
                    <a:pt x="292" y="435"/>
                  </a:lnTo>
                  <a:lnTo>
                    <a:pt x="295" y="430"/>
                  </a:lnTo>
                  <a:lnTo>
                    <a:pt x="290" y="422"/>
                  </a:lnTo>
                  <a:lnTo>
                    <a:pt x="285" y="426"/>
                  </a:lnTo>
                  <a:lnTo>
                    <a:pt x="280" y="429"/>
                  </a:lnTo>
                  <a:lnTo>
                    <a:pt x="274" y="430"/>
                  </a:lnTo>
                  <a:lnTo>
                    <a:pt x="267" y="429"/>
                  </a:lnTo>
                  <a:lnTo>
                    <a:pt x="267" y="417"/>
                  </a:lnTo>
                  <a:lnTo>
                    <a:pt x="269" y="411"/>
                  </a:lnTo>
                  <a:lnTo>
                    <a:pt x="269" y="403"/>
                  </a:lnTo>
                  <a:lnTo>
                    <a:pt x="269" y="399"/>
                  </a:lnTo>
                  <a:lnTo>
                    <a:pt x="274" y="395"/>
                  </a:lnTo>
                  <a:lnTo>
                    <a:pt x="282" y="388"/>
                  </a:lnTo>
                  <a:lnTo>
                    <a:pt x="292" y="378"/>
                  </a:lnTo>
                  <a:lnTo>
                    <a:pt x="295" y="368"/>
                  </a:lnTo>
                  <a:lnTo>
                    <a:pt x="293" y="364"/>
                  </a:lnTo>
                  <a:lnTo>
                    <a:pt x="288" y="359"/>
                  </a:lnTo>
                  <a:lnTo>
                    <a:pt x="282" y="354"/>
                  </a:lnTo>
                  <a:lnTo>
                    <a:pt x="279" y="349"/>
                  </a:lnTo>
                  <a:lnTo>
                    <a:pt x="270" y="349"/>
                  </a:lnTo>
                  <a:lnTo>
                    <a:pt x="261" y="352"/>
                  </a:lnTo>
                  <a:lnTo>
                    <a:pt x="253" y="360"/>
                  </a:lnTo>
                  <a:lnTo>
                    <a:pt x="244" y="370"/>
                  </a:lnTo>
                  <a:lnTo>
                    <a:pt x="236" y="370"/>
                  </a:lnTo>
                  <a:lnTo>
                    <a:pt x="223" y="367"/>
                  </a:lnTo>
                  <a:lnTo>
                    <a:pt x="223" y="362"/>
                  </a:lnTo>
                  <a:lnTo>
                    <a:pt x="220" y="359"/>
                  </a:lnTo>
                  <a:lnTo>
                    <a:pt x="217" y="349"/>
                  </a:lnTo>
                  <a:lnTo>
                    <a:pt x="189" y="347"/>
                  </a:lnTo>
                  <a:lnTo>
                    <a:pt x="186" y="339"/>
                  </a:lnTo>
                  <a:lnTo>
                    <a:pt x="173" y="342"/>
                  </a:lnTo>
                  <a:lnTo>
                    <a:pt x="169" y="349"/>
                  </a:lnTo>
                  <a:lnTo>
                    <a:pt x="138" y="344"/>
                  </a:lnTo>
                  <a:lnTo>
                    <a:pt x="145" y="337"/>
                  </a:lnTo>
                  <a:lnTo>
                    <a:pt x="148" y="334"/>
                  </a:lnTo>
                  <a:lnTo>
                    <a:pt x="150" y="333"/>
                  </a:lnTo>
                  <a:lnTo>
                    <a:pt x="151" y="329"/>
                  </a:lnTo>
                  <a:lnTo>
                    <a:pt x="151" y="326"/>
                  </a:lnTo>
                  <a:lnTo>
                    <a:pt x="153" y="323"/>
                  </a:lnTo>
                  <a:lnTo>
                    <a:pt x="151" y="318"/>
                  </a:lnTo>
                  <a:lnTo>
                    <a:pt x="150" y="315"/>
                  </a:lnTo>
                  <a:lnTo>
                    <a:pt x="146" y="313"/>
                  </a:lnTo>
                  <a:lnTo>
                    <a:pt x="142" y="313"/>
                  </a:lnTo>
                  <a:lnTo>
                    <a:pt x="137" y="313"/>
                  </a:lnTo>
                  <a:lnTo>
                    <a:pt x="132" y="311"/>
                  </a:lnTo>
                  <a:lnTo>
                    <a:pt x="130" y="308"/>
                  </a:lnTo>
                  <a:lnTo>
                    <a:pt x="128" y="305"/>
                  </a:lnTo>
                  <a:lnTo>
                    <a:pt x="130" y="303"/>
                  </a:lnTo>
                  <a:lnTo>
                    <a:pt x="133" y="302"/>
                  </a:lnTo>
                  <a:lnTo>
                    <a:pt x="137" y="302"/>
                  </a:lnTo>
                  <a:lnTo>
                    <a:pt x="142" y="302"/>
                  </a:lnTo>
                  <a:lnTo>
                    <a:pt x="145" y="306"/>
                  </a:lnTo>
                  <a:lnTo>
                    <a:pt x="146" y="308"/>
                  </a:lnTo>
                  <a:lnTo>
                    <a:pt x="151" y="308"/>
                  </a:lnTo>
                  <a:lnTo>
                    <a:pt x="155" y="308"/>
                  </a:lnTo>
                  <a:lnTo>
                    <a:pt x="155" y="305"/>
                  </a:lnTo>
                  <a:lnTo>
                    <a:pt x="155" y="303"/>
                  </a:lnTo>
                  <a:lnTo>
                    <a:pt x="158" y="303"/>
                  </a:lnTo>
                  <a:lnTo>
                    <a:pt x="163" y="303"/>
                  </a:lnTo>
                  <a:lnTo>
                    <a:pt x="168" y="302"/>
                  </a:lnTo>
                  <a:lnTo>
                    <a:pt x="169" y="298"/>
                  </a:lnTo>
                  <a:lnTo>
                    <a:pt x="168" y="295"/>
                  </a:lnTo>
                  <a:lnTo>
                    <a:pt x="163" y="293"/>
                  </a:lnTo>
                  <a:lnTo>
                    <a:pt x="153" y="295"/>
                  </a:lnTo>
                  <a:lnTo>
                    <a:pt x="148" y="295"/>
                  </a:lnTo>
                  <a:lnTo>
                    <a:pt x="143" y="295"/>
                  </a:lnTo>
                  <a:lnTo>
                    <a:pt x="138" y="295"/>
                  </a:lnTo>
                  <a:lnTo>
                    <a:pt x="137" y="292"/>
                  </a:lnTo>
                  <a:lnTo>
                    <a:pt x="132" y="290"/>
                  </a:lnTo>
                  <a:lnTo>
                    <a:pt x="125" y="287"/>
                  </a:lnTo>
                  <a:lnTo>
                    <a:pt x="124" y="285"/>
                  </a:lnTo>
                  <a:lnTo>
                    <a:pt x="125" y="284"/>
                  </a:lnTo>
                  <a:lnTo>
                    <a:pt x="120" y="280"/>
                  </a:lnTo>
                  <a:lnTo>
                    <a:pt x="119" y="279"/>
                  </a:lnTo>
                  <a:lnTo>
                    <a:pt x="122" y="277"/>
                  </a:lnTo>
                  <a:lnTo>
                    <a:pt x="125" y="275"/>
                  </a:lnTo>
                  <a:lnTo>
                    <a:pt x="128" y="279"/>
                  </a:lnTo>
                  <a:lnTo>
                    <a:pt x="132" y="280"/>
                  </a:lnTo>
                  <a:lnTo>
                    <a:pt x="135" y="280"/>
                  </a:lnTo>
                  <a:lnTo>
                    <a:pt x="140" y="279"/>
                  </a:lnTo>
                  <a:lnTo>
                    <a:pt x="143" y="277"/>
                  </a:lnTo>
                  <a:lnTo>
                    <a:pt x="150" y="275"/>
                  </a:lnTo>
                  <a:lnTo>
                    <a:pt x="156" y="275"/>
                  </a:lnTo>
                  <a:lnTo>
                    <a:pt x="159" y="274"/>
                  </a:lnTo>
                  <a:lnTo>
                    <a:pt x="166" y="272"/>
                  </a:lnTo>
                  <a:lnTo>
                    <a:pt x="173" y="274"/>
                  </a:lnTo>
                  <a:lnTo>
                    <a:pt x="177" y="275"/>
                  </a:lnTo>
                  <a:lnTo>
                    <a:pt x="181" y="275"/>
                  </a:lnTo>
                  <a:lnTo>
                    <a:pt x="181" y="271"/>
                  </a:lnTo>
                  <a:lnTo>
                    <a:pt x="177" y="269"/>
                  </a:lnTo>
                  <a:lnTo>
                    <a:pt x="179" y="267"/>
                  </a:lnTo>
                  <a:lnTo>
                    <a:pt x="186" y="267"/>
                  </a:lnTo>
                  <a:lnTo>
                    <a:pt x="189" y="266"/>
                  </a:lnTo>
                  <a:lnTo>
                    <a:pt x="189" y="264"/>
                  </a:lnTo>
                  <a:lnTo>
                    <a:pt x="187" y="262"/>
                  </a:lnTo>
                  <a:lnTo>
                    <a:pt x="184" y="261"/>
                  </a:lnTo>
                  <a:lnTo>
                    <a:pt x="177" y="259"/>
                  </a:lnTo>
                  <a:lnTo>
                    <a:pt x="168" y="256"/>
                  </a:lnTo>
                  <a:lnTo>
                    <a:pt x="151" y="251"/>
                  </a:lnTo>
                  <a:lnTo>
                    <a:pt x="120" y="244"/>
                  </a:lnTo>
                  <a:lnTo>
                    <a:pt x="119" y="241"/>
                  </a:lnTo>
                  <a:lnTo>
                    <a:pt x="102" y="241"/>
                  </a:lnTo>
                  <a:lnTo>
                    <a:pt x="94" y="239"/>
                  </a:lnTo>
                  <a:lnTo>
                    <a:pt x="81" y="249"/>
                  </a:lnTo>
                  <a:lnTo>
                    <a:pt x="57" y="244"/>
                  </a:lnTo>
                  <a:lnTo>
                    <a:pt x="52" y="238"/>
                  </a:lnTo>
                  <a:lnTo>
                    <a:pt x="16" y="228"/>
                  </a:lnTo>
                  <a:lnTo>
                    <a:pt x="0" y="222"/>
                  </a:lnTo>
                  <a:lnTo>
                    <a:pt x="8" y="220"/>
                  </a:lnTo>
                  <a:lnTo>
                    <a:pt x="6" y="205"/>
                  </a:lnTo>
                  <a:lnTo>
                    <a:pt x="1" y="191"/>
                  </a:lnTo>
                  <a:lnTo>
                    <a:pt x="3" y="186"/>
                  </a:lnTo>
                  <a:lnTo>
                    <a:pt x="17" y="186"/>
                  </a:lnTo>
                  <a:lnTo>
                    <a:pt x="31" y="173"/>
                  </a:lnTo>
                  <a:lnTo>
                    <a:pt x="42" y="171"/>
                  </a:lnTo>
                  <a:lnTo>
                    <a:pt x="53" y="168"/>
                  </a:lnTo>
                  <a:lnTo>
                    <a:pt x="71" y="169"/>
                  </a:lnTo>
                  <a:lnTo>
                    <a:pt x="78" y="164"/>
                  </a:lnTo>
                  <a:lnTo>
                    <a:pt x="81" y="155"/>
                  </a:lnTo>
                  <a:lnTo>
                    <a:pt x="86" y="151"/>
                  </a:lnTo>
                  <a:lnTo>
                    <a:pt x="96" y="146"/>
                  </a:lnTo>
                  <a:lnTo>
                    <a:pt x="104" y="142"/>
                  </a:lnTo>
                  <a:lnTo>
                    <a:pt x="122" y="135"/>
                  </a:lnTo>
                  <a:lnTo>
                    <a:pt x="138" y="129"/>
                  </a:lnTo>
                  <a:lnTo>
                    <a:pt x="155" y="129"/>
                  </a:lnTo>
                  <a:lnTo>
                    <a:pt x="158" y="119"/>
                  </a:lnTo>
                  <a:lnTo>
                    <a:pt x="150" y="114"/>
                  </a:lnTo>
                  <a:lnTo>
                    <a:pt x="133" y="99"/>
                  </a:lnTo>
                  <a:lnTo>
                    <a:pt x="130" y="98"/>
                  </a:lnTo>
                  <a:lnTo>
                    <a:pt x="127" y="99"/>
                  </a:lnTo>
                  <a:lnTo>
                    <a:pt x="124" y="107"/>
                  </a:lnTo>
                  <a:lnTo>
                    <a:pt x="112" y="107"/>
                  </a:lnTo>
                  <a:lnTo>
                    <a:pt x="84" y="106"/>
                  </a:lnTo>
                  <a:lnTo>
                    <a:pt x="70" y="104"/>
                  </a:lnTo>
                  <a:lnTo>
                    <a:pt x="60" y="83"/>
                  </a:lnTo>
                  <a:lnTo>
                    <a:pt x="70" y="78"/>
                  </a:lnTo>
                  <a:lnTo>
                    <a:pt x="89" y="71"/>
                  </a:lnTo>
                  <a:lnTo>
                    <a:pt x="106" y="68"/>
                  </a:lnTo>
                  <a:lnTo>
                    <a:pt x="106" y="67"/>
                  </a:lnTo>
                  <a:lnTo>
                    <a:pt x="132" y="63"/>
                  </a:lnTo>
                  <a:lnTo>
                    <a:pt x="142" y="62"/>
                  </a:lnTo>
                  <a:lnTo>
                    <a:pt x="137" y="49"/>
                  </a:lnTo>
                  <a:lnTo>
                    <a:pt x="142" y="47"/>
                  </a:lnTo>
                  <a:lnTo>
                    <a:pt x="145" y="45"/>
                  </a:lnTo>
                  <a:lnTo>
                    <a:pt x="150" y="44"/>
                  </a:lnTo>
                  <a:lnTo>
                    <a:pt x="155" y="39"/>
                  </a:lnTo>
                  <a:lnTo>
                    <a:pt x="155" y="37"/>
                  </a:lnTo>
                  <a:lnTo>
                    <a:pt x="145" y="37"/>
                  </a:lnTo>
                  <a:lnTo>
                    <a:pt x="145" y="32"/>
                  </a:lnTo>
                  <a:lnTo>
                    <a:pt x="148" y="29"/>
                  </a:lnTo>
                  <a:lnTo>
                    <a:pt x="155" y="19"/>
                  </a:lnTo>
                  <a:lnTo>
                    <a:pt x="169" y="11"/>
                  </a:lnTo>
                  <a:lnTo>
                    <a:pt x="176" y="8"/>
                  </a:lnTo>
                  <a:lnTo>
                    <a:pt x="182" y="4"/>
                  </a:lnTo>
                  <a:lnTo>
                    <a:pt x="190" y="1"/>
                  </a:lnTo>
                  <a:lnTo>
                    <a:pt x="199" y="1"/>
                  </a:lnTo>
                  <a:lnTo>
                    <a:pt x="204" y="0"/>
                  </a:lnTo>
                  <a:lnTo>
                    <a:pt x="207" y="3"/>
                  </a:lnTo>
                  <a:lnTo>
                    <a:pt x="208" y="8"/>
                  </a:lnTo>
                  <a:lnTo>
                    <a:pt x="212" y="8"/>
                  </a:lnTo>
                  <a:lnTo>
                    <a:pt x="217" y="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05" name="Freeform 21"/>
            <p:cNvSpPr>
              <a:spLocks/>
            </p:cNvSpPr>
            <p:nvPr/>
          </p:nvSpPr>
          <p:spPr bwMode="auto">
            <a:xfrm>
              <a:off x="2368" y="1525"/>
              <a:ext cx="490" cy="337"/>
            </a:xfrm>
            <a:custGeom>
              <a:avLst/>
              <a:gdLst>
                <a:gd name="T0" fmla="*/ 189 w 491"/>
                <a:gd name="T1" fmla="*/ 13 h 338"/>
                <a:gd name="T2" fmla="*/ 220 w 491"/>
                <a:gd name="T3" fmla="*/ 34 h 338"/>
                <a:gd name="T4" fmla="*/ 255 w 491"/>
                <a:gd name="T5" fmla="*/ 59 h 338"/>
                <a:gd name="T6" fmla="*/ 286 w 491"/>
                <a:gd name="T7" fmla="*/ 77 h 338"/>
                <a:gd name="T8" fmla="*/ 313 w 491"/>
                <a:gd name="T9" fmla="*/ 82 h 338"/>
                <a:gd name="T10" fmla="*/ 304 w 491"/>
                <a:gd name="T11" fmla="*/ 101 h 338"/>
                <a:gd name="T12" fmla="*/ 328 w 491"/>
                <a:gd name="T13" fmla="*/ 90 h 338"/>
                <a:gd name="T14" fmla="*/ 354 w 491"/>
                <a:gd name="T15" fmla="*/ 91 h 338"/>
                <a:gd name="T16" fmla="*/ 390 w 491"/>
                <a:gd name="T17" fmla="*/ 101 h 338"/>
                <a:gd name="T18" fmla="*/ 426 w 491"/>
                <a:gd name="T19" fmla="*/ 119 h 338"/>
                <a:gd name="T20" fmla="*/ 447 w 491"/>
                <a:gd name="T21" fmla="*/ 132 h 338"/>
                <a:gd name="T22" fmla="*/ 442 w 491"/>
                <a:gd name="T23" fmla="*/ 152 h 338"/>
                <a:gd name="T24" fmla="*/ 451 w 491"/>
                <a:gd name="T25" fmla="*/ 170 h 338"/>
                <a:gd name="T26" fmla="*/ 452 w 491"/>
                <a:gd name="T27" fmla="*/ 185 h 338"/>
                <a:gd name="T28" fmla="*/ 470 w 491"/>
                <a:gd name="T29" fmla="*/ 193 h 338"/>
                <a:gd name="T30" fmla="*/ 486 w 491"/>
                <a:gd name="T31" fmla="*/ 211 h 338"/>
                <a:gd name="T32" fmla="*/ 485 w 491"/>
                <a:gd name="T33" fmla="*/ 237 h 338"/>
                <a:gd name="T34" fmla="*/ 459 w 491"/>
                <a:gd name="T35" fmla="*/ 235 h 338"/>
                <a:gd name="T36" fmla="*/ 439 w 491"/>
                <a:gd name="T37" fmla="*/ 238 h 338"/>
                <a:gd name="T38" fmla="*/ 452 w 491"/>
                <a:gd name="T39" fmla="*/ 253 h 338"/>
                <a:gd name="T40" fmla="*/ 423 w 491"/>
                <a:gd name="T41" fmla="*/ 266 h 338"/>
                <a:gd name="T42" fmla="*/ 434 w 491"/>
                <a:gd name="T43" fmla="*/ 287 h 338"/>
                <a:gd name="T44" fmla="*/ 431 w 491"/>
                <a:gd name="T45" fmla="*/ 307 h 338"/>
                <a:gd name="T46" fmla="*/ 367 w 491"/>
                <a:gd name="T47" fmla="*/ 320 h 338"/>
                <a:gd name="T48" fmla="*/ 374 w 491"/>
                <a:gd name="T49" fmla="*/ 305 h 338"/>
                <a:gd name="T50" fmla="*/ 362 w 491"/>
                <a:gd name="T51" fmla="*/ 289 h 338"/>
                <a:gd name="T52" fmla="*/ 322 w 491"/>
                <a:gd name="T53" fmla="*/ 286 h 338"/>
                <a:gd name="T54" fmla="*/ 287 w 491"/>
                <a:gd name="T55" fmla="*/ 289 h 338"/>
                <a:gd name="T56" fmla="*/ 276 w 491"/>
                <a:gd name="T57" fmla="*/ 278 h 338"/>
                <a:gd name="T58" fmla="*/ 242 w 491"/>
                <a:gd name="T59" fmla="*/ 297 h 338"/>
                <a:gd name="T60" fmla="*/ 222 w 491"/>
                <a:gd name="T61" fmla="*/ 292 h 338"/>
                <a:gd name="T62" fmla="*/ 237 w 491"/>
                <a:gd name="T63" fmla="*/ 281 h 338"/>
                <a:gd name="T64" fmla="*/ 234 w 491"/>
                <a:gd name="T65" fmla="*/ 261 h 338"/>
                <a:gd name="T66" fmla="*/ 204 w 491"/>
                <a:gd name="T67" fmla="*/ 261 h 338"/>
                <a:gd name="T68" fmla="*/ 214 w 491"/>
                <a:gd name="T69" fmla="*/ 247 h 338"/>
                <a:gd name="T70" fmla="*/ 167 w 491"/>
                <a:gd name="T71" fmla="*/ 227 h 338"/>
                <a:gd name="T72" fmla="*/ 134 w 491"/>
                <a:gd name="T73" fmla="*/ 220 h 338"/>
                <a:gd name="T74" fmla="*/ 114 w 491"/>
                <a:gd name="T75" fmla="*/ 207 h 338"/>
                <a:gd name="T76" fmla="*/ 75 w 491"/>
                <a:gd name="T77" fmla="*/ 191 h 338"/>
                <a:gd name="T78" fmla="*/ 64 w 491"/>
                <a:gd name="T79" fmla="*/ 173 h 338"/>
                <a:gd name="T80" fmla="*/ 31 w 491"/>
                <a:gd name="T81" fmla="*/ 157 h 338"/>
                <a:gd name="T82" fmla="*/ 20 w 491"/>
                <a:gd name="T83" fmla="*/ 147 h 338"/>
                <a:gd name="T84" fmla="*/ 41 w 491"/>
                <a:gd name="T85" fmla="*/ 127 h 338"/>
                <a:gd name="T86" fmla="*/ 47 w 491"/>
                <a:gd name="T87" fmla="*/ 101 h 338"/>
                <a:gd name="T88" fmla="*/ 54 w 491"/>
                <a:gd name="T89" fmla="*/ 91 h 338"/>
                <a:gd name="T90" fmla="*/ 93 w 491"/>
                <a:gd name="T91" fmla="*/ 93 h 338"/>
                <a:gd name="T92" fmla="*/ 144 w 491"/>
                <a:gd name="T93" fmla="*/ 82 h 338"/>
                <a:gd name="T94" fmla="*/ 140 w 491"/>
                <a:gd name="T95" fmla="*/ 57 h 338"/>
                <a:gd name="T96" fmla="*/ 149 w 491"/>
                <a:gd name="T97" fmla="*/ 44 h 338"/>
                <a:gd name="T98" fmla="*/ 155 w 491"/>
                <a:gd name="T99" fmla="*/ 29 h 338"/>
                <a:gd name="T100" fmla="*/ 121 w 491"/>
                <a:gd name="T101" fmla="*/ 25 h 3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1"/>
                <a:gd name="T154" fmla="*/ 0 h 338"/>
                <a:gd name="T155" fmla="*/ 491 w 491"/>
                <a:gd name="T156" fmla="*/ 338 h 3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1" h="338">
                  <a:moveTo>
                    <a:pt x="167" y="0"/>
                  </a:moveTo>
                  <a:lnTo>
                    <a:pt x="167" y="5"/>
                  </a:lnTo>
                  <a:lnTo>
                    <a:pt x="180" y="7"/>
                  </a:lnTo>
                  <a:lnTo>
                    <a:pt x="176" y="13"/>
                  </a:lnTo>
                  <a:lnTo>
                    <a:pt x="189" y="13"/>
                  </a:lnTo>
                  <a:lnTo>
                    <a:pt x="188" y="21"/>
                  </a:lnTo>
                  <a:lnTo>
                    <a:pt x="212" y="23"/>
                  </a:lnTo>
                  <a:lnTo>
                    <a:pt x="212" y="29"/>
                  </a:lnTo>
                  <a:lnTo>
                    <a:pt x="219" y="29"/>
                  </a:lnTo>
                  <a:lnTo>
                    <a:pt x="220" y="34"/>
                  </a:lnTo>
                  <a:lnTo>
                    <a:pt x="235" y="39"/>
                  </a:lnTo>
                  <a:lnTo>
                    <a:pt x="248" y="43"/>
                  </a:lnTo>
                  <a:lnTo>
                    <a:pt x="251" y="49"/>
                  </a:lnTo>
                  <a:lnTo>
                    <a:pt x="253" y="52"/>
                  </a:lnTo>
                  <a:lnTo>
                    <a:pt x="255" y="59"/>
                  </a:lnTo>
                  <a:lnTo>
                    <a:pt x="258" y="64"/>
                  </a:lnTo>
                  <a:lnTo>
                    <a:pt x="263" y="65"/>
                  </a:lnTo>
                  <a:lnTo>
                    <a:pt x="271" y="69"/>
                  </a:lnTo>
                  <a:lnTo>
                    <a:pt x="274" y="77"/>
                  </a:lnTo>
                  <a:lnTo>
                    <a:pt x="286" y="77"/>
                  </a:lnTo>
                  <a:lnTo>
                    <a:pt x="294" y="77"/>
                  </a:lnTo>
                  <a:lnTo>
                    <a:pt x="300" y="77"/>
                  </a:lnTo>
                  <a:lnTo>
                    <a:pt x="299" y="80"/>
                  </a:lnTo>
                  <a:lnTo>
                    <a:pt x="307" y="82"/>
                  </a:lnTo>
                  <a:lnTo>
                    <a:pt x="313" y="82"/>
                  </a:lnTo>
                  <a:lnTo>
                    <a:pt x="312" y="87"/>
                  </a:lnTo>
                  <a:lnTo>
                    <a:pt x="307" y="90"/>
                  </a:lnTo>
                  <a:lnTo>
                    <a:pt x="300" y="93"/>
                  </a:lnTo>
                  <a:lnTo>
                    <a:pt x="299" y="96"/>
                  </a:lnTo>
                  <a:lnTo>
                    <a:pt x="304" y="101"/>
                  </a:lnTo>
                  <a:lnTo>
                    <a:pt x="309" y="101"/>
                  </a:lnTo>
                  <a:lnTo>
                    <a:pt x="313" y="100"/>
                  </a:lnTo>
                  <a:lnTo>
                    <a:pt x="318" y="95"/>
                  </a:lnTo>
                  <a:lnTo>
                    <a:pt x="325" y="91"/>
                  </a:lnTo>
                  <a:lnTo>
                    <a:pt x="328" y="90"/>
                  </a:lnTo>
                  <a:lnTo>
                    <a:pt x="328" y="87"/>
                  </a:lnTo>
                  <a:lnTo>
                    <a:pt x="335" y="87"/>
                  </a:lnTo>
                  <a:lnTo>
                    <a:pt x="344" y="83"/>
                  </a:lnTo>
                  <a:lnTo>
                    <a:pt x="353" y="85"/>
                  </a:lnTo>
                  <a:lnTo>
                    <a:pt x="354" y="91"/>
                  </a:lnTo>
                  <a:lnTo>
                    <a:pt x="356" y="96"/>
                  </a:lnTo>
                  <a:lnTo>
                    <a:pt x="358" y="98"/>
                  </a:lnTo>
                  <a:lnTo>
                    <a:pt x="372" y="95"/>
                  </a:lnTo>
                  <a:lnTo>
                    <a:pt x="390" y="98"/>
                  </a:lnTo>
                  <a:lnTo>
                    <a:pt x="390" y="101"/>
                  </a:lnTo>
                  <a:lnTo>
                    <a:pt x="390" y="106"/>
                  </a:lnTo>
                  <a:lnTo>
                    <a:pt x="390" y="108"/>
                  </a:lnTo>
                  <a:lnTo>
                    <a:pt x="420" y="113"/>
                  </a:lnTo>
                  <a:lnTo>
                    <a:pt x="423" y="116"/>
                  </a:lnTo>
                  <a:lnTo>
                    <a:pt x="426" y="119"/>
                  </a:lnTo>
                  <a:lnTo>
                    <a:pt x="429" y="121"/>
                  </a:lnTo>
                  <a:lnTo>
                    <a:pt x="436" y="121"/>
                  </a:lnTo>
                  <a:lnTo>
                    <a:pt x="444" y="124"/>
                  </a:lnTo>
                  <a:lnTo>
                    <a:pt x="447" y="127"/>
                  </a:lnTo>
                  <a:lnTo>
                    <a:pt x="447" y="132"/>
                  </a:lnTo>
                  <a:lnTo>
                    <a:pt x="446" y="137"/>
                  </a:lnTo>
                  <a:lnTo>
                    <a:pt x="444" y="140"/>
                  </a:lnTo>
                  <a:lnTo>
                    <a:pt x="444" y="144"/>
                  </a:lnTo>
                  <a:lnTo>
                    <a:pt x="444" y="149"/>
                  </a:lnTo>
                  <a:lnTo>
                    <a:pt x="442" y="152"/>
                  </a:lnTo>
                  <a:lnTo>
                    <a:pt x="444" y="155"/>
                  </a:lnTo>
                  <a:lnTo>
                    <a:pt x="447" y="160"/>
                  </a:lnTo>
                  <a:lnTo>
                    <a:pt x="449" y="162"/>
                  </a:lnTo>
                  <a:lnTo>
                    <a:pt x="449" y="167"/>
                  </a:lnTo>
                  <a:lnTo>
                    <a:pt x="451" y="170"/>
                  </a:lnTo>
                  <a:lnTo>
                    <a:pt x="451" y="173"/>
                  </a:lnTo>
                  <a:lnTo>
                    <a:pt x="452" y="175"/>
                  </a:lnTo>
                  <a:lnTo>
                    <a:pt x="457" y="176"/>
                  </a:lnTo>
                  <a:lnTo>
                    <a:pt x="459" y="178"/>
                  </a:lnTo>
                  <a:lnTo>
                    <a:pt x="452" y="185"/>
                  </a:lnTo>
                  <a:lnTo>
                    <a:pt x="460" y="188"/>
                  </a:lnTo>
                  <a:lnTo>
                    <a:pt x="467" y="186"/>
                  </a:lnTo>
                  <a:lnTo>
                    <a:pt x="470" y="188"/>
                  </a:lnTo>
                  <a:lnTo>
                    <a:pt x="470" y="189"/>
                  </a:lnTo>
                  <a:lnTo>
                    <a:pt x="470" y="193"/>
                  </a:lnTo>
                  <a:lnTo>
                    <a:pt x="473" y="196"/>
                  </a:lnTo>
                  <a:lnTo>
                    <a:pt x="480" y="202"/>
                  </a:lnTo>
                  <a:lnTo>
                    <a:pt x="485" y="206"/>
                  </a:lnTo>
                  <a:lnTo>
                    <a:pt x="488" y="209"/>
                  </a:lnTo>
                  <a:lnTo>
                    <a:pt x="486" y="211"/>
                  </a:lnTo>
                  <a:lnTo>
                    <a:pt x="483" y="212"/>
                  </a:lnTo>
                  <a:lnTo>
                    <a:pt x="485" y="217"/>
                  </a:lnTo>
                  <a:lnTo>
                    <a:pt x="488" y="224"/>
                  </a:lnTo>
                  <a:lnTo>
                    <a:pt x="491" y="235"/>
                  </a:lnTo>
                  <a:lnTo>
                    <a:pt x="485" y="237"/>
                  </a:lnTo>
                  <a:lnTo>
                    <a:pt x="477" y="237"/>
                  </a:lnTo>
                  <a:lnTo>
                    <a:pt x="473" y="237"/>
                  </a:lnTo>
                  <a:lnTo>
                    <a:pt x="469" y="238"/>
                  </a:lnTo>
                  <a:lnTo>
                    <a:pt x="464" y="237"/>
                  </a:lnTo>
                  <a:lnTo>
                    <a:pt x="459" y="235"/>
                  </a:lnTo>
                  <a:lnTo>
                    <a:pt x="454" y="233"/>
                  </a:lnTo>
                  <a:lnTo>
                    <a:pt x="447" y="233"/>
                  </a:lnTo>
                  <a:lnTo>
                    <a:pt x="442" y="235"/>
                  </a:lnTo>
                  <a:lnTo>
                    <a:pt x="441" y="237"/>
                  </a:lnTo>
                  <a:lnTo>
                    <a:pt x="439" y="238"/>
                  </a:lnTo>
                  <a:lnTo>
                    <a:pt x="441" y="242"/>
                  </a:lnTo>
                  <a:lnTo>
                    <a:pt x="446" y="245"/>
                  </a:lnTo>
                  <a:lnTo>
                    <a:pt x="451" y="247"/>
                  </a:lnTo>
                  <a:lnTo>
                    <a:pt x="452" y="250"/>
                  </a:lnTo>
                  <a:lnTo>
                    <a:pt x="452" y="253"/>
                  </a:lnTo>
                  <a:lnTo>
                    <a:pt x="447" y="255"/>
                  </a:lnTo>
                  <a:lnTo>
                    <a:pt x="438" y="258"/>
                  </a:lnTo>
                  <a:lnTo>
                    <a:pt x="433" y="260"/>
                  </a:lnTo>
                  <a:lnTo>
                    <a:pt x="429" y="263"/>
                  </a:lnTo>
                  <a:lnTo>
                    <a:pt x="423" y="266"/>
                  </a:lnTo>
                  <a:lnTo>
                    <a:pt x="420" y="271"/>
                  </a:lnTo>
                  <a:lnTo>
                    <a:pt x="415" y="274"/>
                  </a:lnTo>
                  <a:lnTo>
                    <a:pt x="410" y="281"/>
                  </a:lnTo>
                  <a:lnTo>
                    <a:pt x="424" y="292"/>
                  </a:lnTo>
                  <a:lnTo>
                    <a:pt x="434" y="287"/>
                  </a:lnTo>
                  <a:lnTo>
                    <a:pt x="439" y="284"/>
                  </a:lnTo>
                  <a:lnTo>
                    <a:pt x="444" y="281"/>
                  </a:lnTo>
                  <a:lnTo>
                    <a:pt x="447" y="287"/>
                  </a:lnTo>
                  <a:lnTo>
                    <a:pt x="460" y="302"/>
                  </a:lnTo>
                  <a:lnTo>
                    <a:pt x="431" y="307"/>
                  </a:lnTo>
                  <a:lnTo>
                    <a:pt x="416" y="315"/>
                  </a:lnTo>
                  <a:lnTo>
                    <a:pt x="398" y="325"/>
                  </a:lnTo>
                  <a:lnTo>
                    <a:pt x="385" y="338"/>
                  </a:lnTo>
                  <a:lnTo>
                    <a:pt x="367" y="336"/>
                  </a:lnTo>
                  <a:lnTo>
                    <a:pt x="367" y="320"/>
                  </a:lnTo>
                  <a:lnTo>
                    <a:pt x="369" y="317"/>
                  </a:lnTo>
                  <a:lnTo>
                    <a:pt x="367" y="313"/>
                  </a:lnTo>
                  <a:lnTo>
                    <a:pt x="371" y="310"/>
                  </a:lnTo>
                  <a:lnTo>
                    <a:pt x="374" y="309"/>
                  </a:lnTo>
                  <a:lnTo>
                    <a:pt x="374" y="305"/>
                  </a:lnTo>
                  <a:lnTo>
                    <a:pt x="372" y="302"/>
                  </a:lnTo>
                  <a:lnTo>
                    <a:pt x="369" y="299"/>
                  </a:lnTo>
                  <a:lnTo>
                    <a:pt x="367" y="295"/>
                  </a:lnTo>
                  <a:lnTo>
                    <a:pt x="367" y="291"/>
                  </a:lnTo>
                  <a:lnTo>
                    <a:pt x="362" y="289"/>
                  </a:lnTo>
                  <a:lnTo>
                    <a:pt x="358" y="287"/>
                  </a:lnTo>
                  <a:lnTo>
                    <a:pt x="351" y="286"/>
                  </a:lnTo>
                  <a:lnTo>
                    <a:pt x="340" y="281"/>
                  </a:lnTo>
                  <a:lnTo>
                    <a:pt x="335" y="286"/>
                  </a:lnTo>
                  <a:lnTo>
                    <a:pt x="322" y="286"/>
                  </a:lnTo>
                  <a:lnTo>
                    <a:pt x="312" y="286"/>
                  </a:lnTo>
                  <a:lnTo>
                    <a:pt x="305" y="289"/>
                  </a:lnTo>
                  <a:lnTo>
                    <a:pt x="300" y="291"/>
                  </a:lnTo>
                  <a:lnTo>
                    <a:pt x="294" y="291"/>
                  </a:lnTo>
                  <a:lnTo>
                    <a:pt x="287" y="289"/>
                  </a:lnTo>
                  <a:lnTo>
                    <a:pt x="287" y="286"/>
                  </a:lnTo>
                  <a:lnTo>
                    <a:pt x="284" y="284"/>
                  </a:lnTo>
                  <a:lnTo>
                    <a:pt x="281" y="282"/>
                  </a:lnTo>
                  <a:lnTo>
                    <a:pt x="279" y="279"/>
                  </a:lnTo>
                  <a:lnTo>
                    <a:pt x="276" y="278"/>
                  </a:lnTo>
                  <a:lnTo>
                    <a:pt x="269" y="276"/>
                  </a:lnTo>
                  <a:lnTo>
                    <a:pt x="261" y="286"/>
                  </a:lnTo>
                  <a:lnTo>
                    <a:pt x="255" y="291"/>
                  </a:lnTo>
                  <a:lnTo>
                    <a:pt x="248" y="294"/>
                  </a:lnTo>
                  <a:lnTo>
                    <a:pt x="242" y="297"/>
                  </a:lnTo>
                  <a:lnTo>
                    <a:pt x="235" y="302"/>
                  </a:lnTo>
                  <a:lnTo>
                    <a:pt x="229" y="302"/>
                  </a:lnTo>
                  <a:lnTo>
                    <a:pt x="225" y="299"/>
                  </a:lnTo>
                  <a:lnTo>
                    <a:pt x="222" y="295"/>
                  </a:lnTo>
                  <a:lnTo>
                    <a:pt x="222" y="292"/>
                  </a:lnTo>
                  <a:lnTo>
                    <a:pt x="224" y="291"/>
                  </a:lnTo>
                  <a:lnTo>
                    <a:pt x="225" y="289"/>
                  </a:lnTo>
                  <a:lnTo>
                    <a:pt x="229" y="286"/>
                  </a:lnTo>
                  <a:lnTo>
                    <a:pt x="234" y="284"/>
                  </a:lnTo>
                  <a:lnTo>
                    <a:pt x="237" y="281"/>
                  </a:lnTo>
                  <a:lnTo>
                    <a:pt x="237" y="278"/>
                  </a:lnTo>
                  <a:lnTo>
                    <a:pt x="237" y="274"/>
                  </a:lnTo>
                  <a:lnTo>
                    <a:pt x="237" y="271"/>
                  </a:lnTo>
                  <a:lnTo>
                    <a:pt x="235" y="264"/>
                  </a:lnTo>
                  <a:lnTo>
                    <a:pt x="234" y="261"/>
                  </a:lnTo>
                  <a:lnTo>
                    <a:pt x="230" y="261"/>
                  </a:lnTo>
                  <a:lnTo>
                    <a:pt x="224" y="261"/>
                  </a:lnTo>
                  <a:lnTo>
                    <a:pt x="216" y="261"/>
                  </a:lnTo>
                  <a:lnTo>
                    <a:pt x="207" y="263"/>
                  </a:lnTo>
                  <a:lnTo>
                    <a:pt x="204" y="261"/>
                  </a:lnTo>
                  <a:lnTo>
                    <a:pt x="202" y="260"/>
                  </a:lnTo>
                  <a:lnTo>
                    <a:pt x="204" y="256"/>
                  </a:lnTo>
                  <a:lnTo>
                    <a:pt x="207" y="253"/>
                  </a:lnTo>
                  <a:lnTo>
                    <a:pt x="212" y="250"/>
                  </a:lnTo>
                  <a:lnTo>
                    <a:pt x="214" y="247"/>
                  </a:lnTo>
                  <a:lnTo>
                    <a:pt x="201" y="220"/>
                  </a:lnTo>
                  <a:lnTo>
                    <a:pt x="188" y="220"/>
                  </a:lnTo>
                  <a:lnTo>
                    <a:pt x="178" y="224"/>
                  </a:lnTo>
                  <a:lnTo>
                    <a:pt x="175" y="225"/>
                  </a:lnTo>
                  <a:lnTo>
                    <a:pt x="167" y="227"/>
                  </a:lnTo>
                  <a:lnTo>
                    <a:pt x="157" y="227"/>
                  </a:lnTo>
                  <a:lnTo>
                    <a:pt x="150" y="229"/>
                  </a:lnTo>
                  <a:lnTo>
                    <a:pt x="145" y="230"/>
                  </a:lnTo>
                  <a:lnTo>
                    <a:pt x="136" y="224"/>
                  </a:lnTo>
                  <a:lnTo>
                    <a:pt x="134" y="220"/>
                  </a:lnTo>
                  <a:lnTo>
                    <a:pt x="134" y="219"/>
                  </a:lnTo>
                  <a:lnTo>
                    <a:pt x="132" y="216"/>
                  </a:lnTo>
                  <a:lnTo>
                    <a:pt x="127" y="212"/>
                  </a:lnTo>
                  <a:lnTo>
                    <a:pt x="121" y="209"/>
                  </a:lnTo>
                  <a:lnTo>
                    <a:pt x="114" y="207"/>
                  </a:lnTo>
                  <a:lnTo>
                    <a:pt x="106" y="204"/>
                  </a:lnTo>
                  <a:lnTo>
                    <a:pt x="88" y="198"/>
                  </a:lnTo>
                  <a:lnTo>
                    <a:pt x="80" y="196"/>
                  </a:lnTo>
                  <a:lnTo>
                    <a:pt x="77" y="194"/>
                  </a:lnTo>
                  <a:lnTo>
                    <a:pt x="75" y="191"/>
                  </a:lnTo>
                  <a:lnTo>
                    <a:pt x="77" y="188"/>
                  </a:lnTo>
                  <a:lnTo>
                    <a:pt x="83" y="185"/>
                  </a:lnTo>
                  <a:lnTo>
                    <a:pt x="88" y="181"/>
                  </a:lnTo>
                  <a:lnTo>
                    <a:pt x="77" y="178"/>
                  </a:lnTo>
                  <a:lnTo>
                    <a:pt x="64" y="173"/>
                  </a:lnTo>
                  <a:lnTo>
                    <a:pt x="56" y="170"/>
                  </a:lnTo>
                  <a:lnTo>
                    <a:pt x="51" y="167"/>
                  </a:lnTo>
                  <a:lnTo>
                    <a:pt x="43" y="160"/>
                  </a:lnTo>
                  <a:lnTo>
                    <a:pt x="36" y="162"/>
                  </a:lnTo>
                  <a:lnTo>
                    <a:pt x="31" y="157"/>
                  </a:lnTo>
                  <a:lnTo>
                    <a:pt x="12" y="153"/>
                  </a:lnTo>
                  <a:lnTo>
                    <a:pt x="7" y="157"/>
                  </a:lnTo>
                  <a:lnTo>
                    <a:pt x="0" y="155"/>
                  </a:lnTo>
                  <a:lnTo>
                    <a:pt x="3" y="150"/>
                  </a:lnTo>
                  <a:lnTo>
                    <a:pt x="20" y="147"/>
                  </a:lnTo>
                  <a:lnTo>
                    <a:pt x="31" y="145"/>
                  </a:lnTo>
                  <a:lnTo>
                    <a:pt x="39" y="142"/>
                  </a:lnTo>
                  <a:lnTo>
                    <a:pt x="44" y="140"/>
                  </a:lnTo>
                  <a:lnTo>
                    <a:pt x="43" y="136"/>
                  </a:lnTo>
                  <a:lnTo>
                    <a:pt x="41" y="127"/>
                  </a:lnTo>
                  <a:lnTo>
                    <a:pt x="46" y="124"/>
                  </a:lnTo>
                  <a:lnTo>
                    <a:pt x="47" y="121"/>
                  </a:lnTo>
                  <a:lnTo>
                    <a:pt x="46" y="114"/>
                  </a:lnTo>
                  <a:lnTo>
                    <a:pt x="41" y="113"/>
                  </a:lnTo>
                  <a:lnTo>
                    <a:pt x="47" y="101"/>
                  </a:lnTo>
                  <a:lnTo>
                    <a:pt x="44" y="100"/>
                  </a:lnTo>
                  <a:lnTo>
                    <a:pt x="46" y="96"/>
                  </a:lnTo>
                  <a:lnTo>
                    <a:pt x="41" y="93"/>
                  </a:lnTo>
                  <a:lnTo>
                    <a:pt x="47" y="88"/>
                  </a:lnTo>
                  <a:lnTo>
                    <a:pt x="54" y="91"/>
                  </a:lnTo>
                  <a:lnTo>
                    <a:pt x="62" y="88"/>
                  </a:lnTo>
                  <a:lnTo>
                    <a:pt x="62" y="95"/>
                  </a:lnTo>
                  <a:lnTo>
                    <a:pt x="69" y="95"/>
                  </a:lnTo>
                  <a:lnTo>
                    <a:pt x="77" y="96"/>
                  </a:lnTo>
                  <a:lnTo>
                    <a:pt x="93" y="93"/>
                  </a:lnTo>
                  <a:lnTo>
                    <a:pt x="109" y="90"/>
                  </a:lnTo>
                  <a:lnTo>
                    <a:pt x="121" y="88"/>
                  </a:lnTo>
                  <a:lnTo>
                    <a:pt x="129" y="87"/>
                  </a:lnTo>
                  <a:lnTo>
                    <a:pt x="136" y="85"/>
                  </a:lnTo>
                  <a:lnTo>
                    <a:pt x="144" y="82"/>
                  </a:lnTo>
                  <a:lnTo>
                    <a:pt x="150" y="80"/>
                  </a:lnTo>
                  <a:lnTo>
                    <a:pt x="140" y="69"/>
                  </a:lnTo>
                  <a:lnTo>
                    <a:pt x="140" y="67"/>
                  </a:lnTo>
                  <a:lnTo>
                    <a:pt x="140" y="62"/>
                  </a:lnTo>
                  <a:lnTo>
                    <a:pt x="140" y="57"/>
                  </a:lnTo>
                  <a:lnTo>
                    <a:pt x="144" y="56"/>
                  </a:lnTo>
                  <a:lnTo>
                    <a:pt x="155" y="54"/>
                  </a:lnTo>
                  <a:lnTo>
                    <a:pt x="158" y="47"/>
                  </a:lnTo>
                  <a:lnTo>
                    <a:pt x="154" y="46"/>
                  </a:lnTo>
                  <a:lnTo>
                    <a:pt x="149" y="44"/>
                  </a:lnTo>
                  <a:lnTo>
                    <a:pt x="145" y="43"/>
                  </a:lnTo>
                  <a:lnTo>
                    <a:pt x="154" y="38"/>
                  </a:lnTo>
                  <a:lnTo>
                    <a:pt x="150" y="34"/>
                  </a:lnTo>
                  <a:lnTo>
                    <a:pt x="150" y="33"/>
                  </a:lnTo>
                  <a:lnTo>
                    <a:pt x="155" y="29"/>
                  </a:lnTo>
                  <a:lnTo>
                    <a:pt x="155" y="23"/>
                  </a:lnTo>
                  <a:lnTo>
                    <a:pt x="154" y="18"/>
                  </a:lnTo>
                  <a:lnTo>
                    <a:pt x="132" y="16"/>
                  </a:lnTo>
                  <a:lnTo>
                    <a:pt x="129" y="23"/>
                  </a:lnTo>
                  <a:lnTo>
                    <a:pt x="121" y="25"/>
                  </a:lnTo>
                  <a:lnTo>
                    <a:pt x="116" y="15"/>
                  </a:lnTo>
                  <a:lnTo>
                    <a:pt x="149" y="5"/>
                  </a:lnTo>
                  <a:lnTo>
                    <a:pt x="167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4191" name="Freeform 22"/>
            <p:cNvSpPr>
              <a:spLocks/>
            </p:cNvSpPr>
            <p:nvPr/>
          </p:nvSpPr>
          <p:spPr bwMode="auto">
            <a:xfrm>
              <a:off x="3788" y="1644"/>
              <a:ext cx="495" cy="204"/>
            </a:xfrm>
            <a:custGeom>
              <a:avLst/>
              <a:gdLst>
                <a:gd name="T0" fmla="*/ 147 w 495"/>
                <a:gd name="T1" fmla="*/ 15 h 211"/>
                <a:gd name="T2" fmla="*/ 186 w 495"/>
                <a:gd name="T3" fmla="*/ 17 h 211"/>
                <a:gd name="T4" fmla="*/ 219 w 495"/>
                <a:gd name="T5" fmla="*/ 46 h 211"/>
                <a:gd name="T6" fmla="*/ 266 w 495"/>
                <a:gd name="T7" fmla="*/ 49 h 211"/>
                <a:gd name="T8" fmla="*/ 269 w 495"/>
                <a:gd name="T9" fmla="*/ 25 h 211"/>
                <a:gd name="T10" fmla="*/ 274 w 495"/>
                <a:gd name="T11" fmla="*/ 13 h 211"/>
                <a:gd name="T12" fmla="*/ 299 w 495"/>
                <a:gd name="T13" fmla="*/ 18 h 211"/>
                <a:gd name="T14" fmla="*/ 335 w 495"/>
                <a:gd name="T15" fmla="*/ 25 h 211"/>
                <a:gd name="T16" fmla="*/ 380 w 495"/>
                <a:gd name="T17" fmla="*/ 44 h 211"/>
                <a:gd name="T18" fmla="*/ 437 w 495"/>
                <a:gd name="T19" fmla="*/ 62 h 211"/>
                <a:gd name="T20" fmla="*/ 472 w 495"/>
                <a:gd name="T21" fmla="*/ 67 h 211"/>
                <a:gd name="T22" fmla="*/ 460 w 495"/>
                <a:gd name="T23" fmla="*/ 92 h 211"/>
                <a:gd name="T24" fmla="*/ 480 w 495"/>
                <a:gd name="T25" fmla="*/ 95 h 211"/>
                <a:gd name="T26" fmla="*/ 490 w 495"/>
                <a:gd name="T27" fmla="*/ 103 h 211"/>
                <a:gd name="T28" fmla="*/ 495 w 495"/>
                <a:gd name="T29" fmla="*/ 113 h 211"/>
                <a:gd name="T30" fmla="*/ 495 w 495"/>
                <a:gd name="T31" fmla="*/ 128 h 211"/>
                <a:gd name="T32" fmla="*/ 495 w 495"/>
                <a:gd name="T33" fmla="*/ 136 h 211"/>
                <a:gd name="T34" fmla="*/ 485 w 495"/>
                <a:gd name="T35" fmla="*/ 152 h 211"/>
                <a:gd name="T36" fmla="*/ 473 w 495"/>
                <a:gd name="T37" fmla="*/ 149 h 211"/>
                <a:gd name="T38" fmla="*/ 454 w 495"/>
                <a:gd name="T39" fmla="*/ 142 h 211"/>
                <a:gd name="T40" fmla="*/ 429 w 495"/>
                <a:gd name="T41" fmla="*/ 139 h 211"/>
                <a:gd name="T42" fmla="*/ 436 w 495"/>
                <a:gd name="T43" fmla="*/ 129 h 211"/>
                <a:gd name="T44" fmla="*/ 433 w 495"/>
                <a:gd name="T45" fmla="*/ 123 h 211"/>
                <a:gd name="T46" fmla="*/ 428 w 495"/>
                <a:gd name="T47" fmla="*/ 111 h 211"/>
                <a:gd name="T48" fmla="*/ 400 w 495"/>
                <a:gd name="T49" fmla="*/ 126 h 211"/>
                <a:gd name="T50" fmla="*/ 388 w 495"/>
                <a:gd name="T51" fmla="*/ 116 h 211"/>
                <a:gd name="T52" fmla="*/ 372 w 495"/>
                <a:gd name="T53" fmla="*/ 119 h 211"/>
                <a:gd name="T54" fmla="*/ 346 w 495"/>
                <a:gd name="T55" fmla="*/ 137 h 211"/>
                <a:gd name="T56" fmla="*/ 315 w 495"/>
                <a:gd name="T57" fmla="*/ 150 h 211"/>
                <a:gd name="T58" fmla="*/ 261 w 495"/>
                <a:gd name="T59" fmla="*/ 159 h 211"/>
                <a:gd name="T60" fmla="*/ 215 w 495"/>
                <a:gd name="T61" fmla="*/ 149 h 211"/>
                <a:gd name="T62" fmla="*/ 199 w 495"/>
                <a:gd name="T63" fmla="*/ 154 h 211"/>
                <a:gd name="T64" fmla="*/ 206 w 495"/>
                <a:gd name="T65" fmla="*/ 162 h 211"/>
                <a:gd name="T66" fmla="*/ 188 w 495"/>
                <a:gd name="T67" fmla="*/ 176 h 211"/>
                <a:gd name="T68" fmla="*/ 163 w 495"/>
                <a:gd name="T69" fmla="*/ 191 h 211"/>
                <a:gd name="T70" fmla="*/ 149 w 495"/>
                <a:gd name="T71" fmla="*/ 201 h 211"/>
                <a:gd name="T72" fmla="*/ 134 w 495"/>
                <a:gd name="T73" fmla="*/ 204 h 211"/>
                <a:gd name="T74" fmla="*/ 104 w 495"/>
                <a:gd name="T75" fmla="*/ 203 h 211"/>
                <a:gd name="T76" fmla="*/ 119 w 495"/>
                <a:gd name="T77" fmla="*/ 183 h 211"/>
                <a:gd name="T78" fmla="*/ 75 w 495"/>
                <a:gd name="T79" fmla="*/ 168 h 211"/>
                <a:gd name="T80" fmla="*/ 51 w 495"/>
                <a:gd name="T81" fmla="*/ 159 h 211"/>
                <a:gd name="T82" fmla="*/ 26 w 495"/>
                <a:gd name="T83" fmla="*/ 150 h 211"/>
                <a:gd name="T84" fmla="*/ 2 w 495"/>
                <a:gd name="T85" fmla="*/ 142 h 211"/>
                <a:gd name="T86" fmla="*/ 57 w 495"/>
                <a:gd name="T87" fmla="*/ 121 h 211"/>
                <a:gd name="T88" fmla="*/ 90 w 495"/>
                <a:gd name="T89" fmla="*/ 105 h 211"/>
                <a:gd name="T90" fmla="*/ 124 w 495"/>
                <a:gd name="T91" fmla="*/ 90 h 211"/>
                <a:gd name="T92" fmla="*/ 98 w 495"/>
                <a:gd name="T93" fmla="*/ 70 h 211"/>
                <a:gd name="T94" fmla="*/ 103 w 495"/>
                <a:gd name="T95" fmla="*/ 44 h 211"/>
                <a:gd name="T96" fmla="*/ 131 w 495"/>
                <a:gd name="T97" fmla="*/ 31 h 211"/>
                <a:gd name="T98" fmla="*/ 114 w 495"/>
                <a:gd name="T99" fmla="*/ 18 h 211"/>
                <a:gd name="T100" fmla="*/ 87 w 495"/>
                <a:gd name="T101" fmla="*/ 17 h 21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5"/>
                <a:gd name="T154" fmla="*/ 0 h 211"/>
                <a:gd name="T155" fmla="*/ 495 w 495"/>
                <a:gd name="T156" fmla="*/ 211 h 21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5" h="211">
                  <a:moveTo>
                    <a:pt x="124" y="0"/>
                  </a:moveTo>
                  <a:lnTo>
                    <a:pt x="129" y="7"/>
                  </a:lnTo>
                  <a:lnTo>
                    <a:pt x="135" y="13"/>
                  </a:lnTo>
                  <a:lnTo>
                    <a:pt x="147" y="15"/>
                  </a:lnTo>
                  <a:lnTo>
                    <a:pt x="153" y="12"/>
                  </a:lnTo>
                  <a:lnTo>
                    <a:pt x="168" y="10"/>
                  </a:lnTo>
                  <a:lnTo>
                    <a:pt x="171" y="8"/>
                  </a:lnTo>
                  <a:lnTo>
                    <a:pt x="186" y="17"/>
                  </a:lnTo>
                  <a:lnTo>
                    <a:pt x="189" y="20"/>
                  </a:lnTo>
                  <a:lnTo>
                    <a:pt x="183" y="21"/>
                  </a:lnTo>
                  <a:lnTo>
                    <a:pt x="194" y="33"/>
                  </a:lnTo>
                  <a:lnTo>
                    <a:pt x="219" y="46"/>
                  </a:lnTo>
                  <a:lnTo>
                    <a:pt x="227" y="41"/>
                  </a:lnTo>
                  <a:lnTo>
                    <a:pt x="237" y="34"/>
                  </a:lnTo>
                  <a:lnTo>
                    <a:pt x="260" y="41"/>
                  </a:lnTo>
                  <a:lnTo>
                    <a:pt x="266" y="49"/>
                  </a:lnTo>
                  <a:lnTo>
                    <a:pt x="277" y="51"/>
                  </a:lnTo>
                  <a:lnTo>
                    <a:pt x="287" y="43"/>
                  </a:lnTo>
                  <a:lnTo>
                    <a:pt x="294" y="34"/>
                  </a:lnTo>
                  <a:lnTo>
                    <a:pt x="269" y="25"/>
                  </a:lnTo>
                  <a:lnTo>
                    <a:pt x="256" y="20"/>
                  </a:lnTo>
                  <a:lnTo>
                    <a:pt x="263" y="18"/>
                  </a:lnTo>
                  <a:lnTo>
                    <a:pt x="266" y="17"/>
                  </a:lnTo>
                  <a:lnTo>
                    <a:pt x="274" y="13"/>
                  </a:lnTo>
                  <a:lnTo>
                    <a:pt x="279" y="7"/>
                  </a:lnTo>
                  <a:lnTo>
                    <a:pt x="281" y="7"/>
                  </a:lnTo>
                  <a:lnTo>
                    <a:pt x="289" y="13"/>
                  </a:lnTo>
                  <a:lnTo>
                    <a:pt x="299" y="18"/>
                  </a:lnTo>
                  <a:lnTo>
                    <a:pt x="304" y="21"/>
                  </a:lnTo>
                  <a:lnTo>
                    <a:pt x="310" y="21"/>
                  </a:lnTo>
                  <a:lnTo>
                    <a:pt x="320" y="18"/>
                  </a:lnTo>
                  <a:lnTo>
                    <a:pt x="335" y="25"/>
                  </a:lnTo>
                  <a:lnTo>
                    <a:pt x="344" y="34"/>
                  </a:lnTo>
                  <a:lnTo>
                    <a:pt x="356" y="38"/>
                  </a:lnTo>
                  <a:lnTo>
                    <a:pt x="388" y="36"/>
                  </a:lnTo>
                  <a:lnTo>
                    <a:pt x="380" y="44"/>
                  </a:lnTo>
                  <a:lnTo>
                    <a:pt x="384" y="46"/>
                  </a:lnTo>
                  <a:lnTo>
                    <a:pt x="418" y="52"/>
                  </a:lnTo>
                  <a:lnTo>
                    <a:pt x="434" y="61"/>
                  </a:lnTo>
                  <a:lnTo>
                    <a:pt x="437" y="62"/>
                  </a:lnTo>
                  <a:lnTo>
                    <a:pt x="441" y="67"/>
                  </a:lnTo>
                  <a:lnTo>
                    <a:pt x="450" y="67"/>
                  </a:lnTo>
                  <a:lnTo>
                    <a:pt x="462" y="67"/>
                  </a:lnTo>
                  <a:lnTo>
                    <a:pt x="472" y="67"/>
                  </a:lnTo>
                  <a:lnTo>
                    <a:pt x="467" y="75"/>
                  </a:lnTo>
                  <a:lnTo>
                    <a:pt x="457" y="74"/>
                  </a:lnTo>
                  <a:lnTo>
                    <a:pt x="450" y="88"/>
                  </a:lnTo>
                  <a:lnTo>
                    <a:pt x="460" y="92"/>
                  </a:lnTo>
                  <a:lnTo>
                    <a:pt x="467" y="88"/>
                  </a:lnTo>
                  <a:lnTo>
                    <a:pt x="473" y="90"/>
                  </a:lnTo>
                  <a:lnTo>
                    <a:pt x="472" y="95"/>
                  </a:lnTo>
                  <a:lnTo>
                    <a:pt x="480" y="95"/>
                  </a:lnTo>
                  <a:lnTo>
                    <a:pt x="483" y="98"/>
                  </a:lnTo>
                  <a:lnTo>
                    <a:pt x="483" y="100"/>
                  </a:lnTo>
                  <a:lnTo>
                    <a:pt x="486" y="101"/>
                  </a:lnTo>
                  <a:lnTo>
                    <a:pt x="490" y="103"/>
                  </a:lnTo>
                  <a:lnTo>
                    <a:pt x="493" y="105"/>
                  </a:lnTo>
                  <a:lnTo>
                    <a:pt x="480" y="108"/>
                  </a:lnTo>
                  <a:lnTo>
                    <a:pt x="483" y="111"/>
                  </a:lnTo>
                  <a:lnTo>
                    <a:pt x="495" y="113"/>
                  </a:lnTo>
                  <a:lnTo>
                    <a:pt x="495" y="116"/>
                  </a:lnTo>
                  <a:lnTo>
                    <a:pt x="488" y="118"/>
                  </a:lnTo>
                  <a:lnTo>
                    <a:pt x="490" y="126"/>
                  </a:lnTo>
                  <a:lnTo>
                    <a:pt x="495" y="128"/>
                  </a:lnTo>
                  <a:lnTo>
                    <a:pt x="495" y="131"/>
                  </a:lnTo>
                  <a:lnTo>
                    <a:pt x="490" y="132"/>
                  </a:lnTo>
                  <a:lnTo>
                    <a:pt x="491" y="134"/>
                  </a:lnTo>
                  <a:lnTo>
                    <a:pt x="495" y="136"/>
                  </a:lnTo>
                  <a:lnTo>
                    <a:pt x="495" y="142"/>
                  </a:lnTo>
                  <a:lnTo>
                    <a:pt x="493" y="145"/>
                  </a:lnTo>
                  <a:lnTo>
                    <a:pt x="488" y="149"/>
                  </a:lnTo>
                  <a:lnTo>
                    <a:pt x="485" y="152"/>
                  </a:lnTo>
                  <a:lnTo>
                    <a:pt x="481" y="155"/>
                  </a:lnTo>
                  <a:lnTo>
                    <a:pt x="475" y="155"/>
                  </a:lnTo>
                  <a:lnTo>
                    <a:pt x="473" y="154"/>
                  </a:lnTo>
                  <a:lnTo>
                    <a:pt x="473" y="149"/>
                  </a:lnTo>
                  <a:lnTo>
                    <a:pt x="475" y="141"/>
                  </a:lnTo>
                  <a:lnTo>
                    <a:pt x="465" y="137"/>
                  </a:lnTo>
                  <a:lnTo>
                    <a:pt x="462" y="141"/>
                  </a:lnTo>
                  <a:lnTo>
                    <a:pt x="454" y="142"/>
                  </a:lnTo>
                  <a:lnTo>
                    <a:pt x="447" y="136"/>
                  </a:lnTo>
                  <a:lnTo>
                    <a:pt x="441" y="137"/>
                  </a:lnTo>
                  <a:lnTo>
                    <a:pt x="436" y="139"/>
                  </a:lnTo>
                  <a:lnTo>
                    <a:pt x="429" y="139"/>
                  </a:lnTo>
                  <a:lnTo>
                    <a:pt x="426" y="137"/>
                  </a:lnTo>
                  <a:lnTo>
                    <a:pt x="428" y="134"/>
                  </a:lnTo>
                  <a:lnTo>
                    <a:pt x="436" y="131"/>
                  </a:lnTo>
                  <a:lnTo>
                    <a:pt x="436" y="129"/>
                  </a:lnTo>
                  <a:lnTo>
                    <a:pt x="424" y="128"/>
                  </a:lnTo>
                  <a:lnTo>
                    <a:pt x="423" y="128"/>
                  </a:lnTo>
                  <a:lnTo>
                    <a:pt x="424" y="123"/>
                  </a:lnTo>
                  <a:lnTo>
                    <a:pt x="433" y="123"/>
                  </a:lnTo>
                  <a:lnTo>
                    <a:pt x="439" y="121"/>
                  </a:lnTo>
                  <a:lnTo>
                    <a:pt x="436" y="118"/>
                  </a:lnTo>
                  <a:lnTo>
                    <a:pt x="433" y="113"/>
                  </a:lnTo>
                  <a:lnTo>
                    <a:pt x="428" y="111"/>
                  </a:lnTo>
                  <a:lnTo>
                    <a:pt x="421" y="113"/>
                  </a:lnTo>
                  <a:lnTo>
                    <a:pt x="415" y="118"/>
                  </a:lnTo>
                  <a:lnTo>
                    <a:pt x="408" y="123"/>
                  </a:lnTo>
                  <a:lnTo>
                    <a:pt x="400" y="126"/>
                  </a:lnTo>
                  <a:lnTo>
                    <a:pt x="390" y="126"/>
                  </a:lnTo>
                  <a:lnTo>
                    <a:pt x="388" y="124"/>
                  </a:lnTo>
                  <a:lnTo>
                    <a:pt x="392" y="119"/>
                  </a:lnTo>
                  <a:lnTo>
                    <a:pt x="388" y="116"/>
                  </a:lnTo>
                  <a:lnTo>
                    <a:pt x="382" y="119"/>
                  </a:lnTo>
                  <a:lnTo>
                    <a:pt x="379" y="121"/>
                  </a:lnTo>
                  <a:lnTo>
                    <a:pt x="379" y="118"/>
                  </a:lnTo>
                  <a:lnTo>
                    <a:pt x="372" y="119"/>
                  </a:lnTo>
                  <a:lnTo>
                    <a:pt x="367" y="123"/>
                  </a:lnTo>
                  <a:lnTo>
                    <a:pt x="362" y="128"/>
                  </a:lnTo>
                  <a:lnTo>
                    <a:pt x="354" y="132"/>
                  </a:lnTo>
                  <a:lnTo>
                    <a:pt x="346" y="137"/>
                  </a:lnTo>
                  <a:lnTo>
                    <a:pt x="338" y="142"/>
                  </a:lnTo>
                  <a:lnTo>
                    <a:pt x="331" y="144"/>
                  </a:lnTo>
                  <a:lnTo>
                    <a:pt x="325" y="147"/>
                  </a:lnTo>
                  <a:lnTo>
                    <a:pt x="315" y="150"/>
                  </a:lnTo>
                  <a:lnTo>
                    <a:pt x="304" y="154"/>
                  </a:lnTo>
                  <a:lnTo>
                    <a:pt x="289" y="157"/>
                  </a:lnTo>
                  <a:lnTo>
                    <a:pt x="273" y="159"/>
                  </a:lnTo>
                  <a:lnTo>
                    <a:pt x="261" y="159"/>
                  </a:lnTo>
                  <a:lnTo>
                    <a:pt x="250" y="155"/>
                  </a:lnTo>
                  <a:lnTo>
                    <a:pt x="240" y="154"/>
                  </a:lnTo>
                  <a:lnTo>
                    <a:pt x="225" y="150"/>
                  </a:lnTo>
                  <a:lnTo>
                    <a:pt x="215" y="149"/>
                  </a:lnTo>
                  <a:lnTo>
                    <a:pt x="211" y="147"/>
                  </a:lnTo>
                  <a:lnTo>
                    <a:pt x="207" y="149"/>
                  </a:lnTo>
                  <a:lnTo>
                    <a:pt x="207" y="152"/>
                  </a:lnTo>
                  <a:lnTo>
                    <a:pt x="199" y="154"/>
                  </a:lnTo>
                  <a:lnTo>
                    <a:pt x="191" y="154"/>
                  </a:lnTo>
                  <a:lnTo>
                    <a:pt x="191" y="160"/>
                  </a:lnTo>
                  <a:lnTo>
                    <a:pt x="204" y="162"/>
                  </a:lnTo>
                  <a:lnTo>
                    <a:pt x="206" y="162"/>
                  </a:lnTo>
                  <a:lnTo>
                    <a:pt x="204" y="165"/>
                  </a:lnTo>
                  <a:lnTo>
                    <a:pt x="199" y="170"/>
                  </a:lnTo>
                  <a:lnTo>
                    <a:pt x="193" y="173"/>
                  </a:lnTo>
                  <a:lnTo>
                    <a:pt x="188" y="176"/>
                  </a:lnTo>
                  <a:lnTo>
                    <a:pt x="181" y="176"/>
                  </a:lnTo>
                  <a:lnTo>
                    <a:pt x="168" y="178"/>
                  </a:lnTo>
                  <a:lnTo>
                    <a:pt x="171" y="186"/>
                  </a:lnTo>
                  <a:lnTo>
                    <a:pt x="163" y="191"/>
                  </a:lnTo>
                  <a:lnTo>
                    <a:pt x="162" y="194"/>
                  </a:lnTo>
                  <a:lnTo>
                    <a:pt x="158" y="196"/>
                  </a:lnTo>
                  <a:lnTo>
                    <a:pt x="153" y="201"/>
                  </a:lnTo>
                  <a:lnTo>
                    <a:pt x="149" y="201"/>
                  </a:lnTo>
                  <a:lnTo>
                    <a:pt x="147" y="199"/>
                  </a:lnTo>
                  <a:lnTo>
                    <a:pt x="140" y="201"/>
                  </a:lnTo>
                  <a:lnTo>
                    <a:pt x="139" y="203"/>
                  </a:lnTo>
                  <a:lnTo>
                    <a:pt x="134" y="204"/>
                  </a:lnTo>
                  <a:lnTo>
                    <a:pt x="129" y="206"/>
                  </a:lnTo>
                  <a:lnTo>
                    <a:pt x="121" y="211"/>
                  </a:lnTo>
                  <a:lnTo>
                    <a:pt x="116" y="211"/>
                  </a:lnTo>
                  <a:lnTo>
                    <a:pt x="104" y="203"/>
                  </a:lnTo>
                  <a:lnTo>
                    <a:pt x="104" y="199"/>
                  </a:lnTo>
                  <a:lnTo>
                    <a:pt x="106" y="196"/>
                  </a:lnTo>
                  <a:lnTo>
                    <a:pt x="113" y="193"/>
                  </a:lnTo>
                  <a:lnTo>
                    <a:pt x="119" y="183"/>
                  </a:lnTo>
                  <a:lnTo>
                    <a:pt x="101" y="180"/>
                  </a:lnTo>
                  <a:lnTo>
                    <a:pt x="93" y="176"/>
                  </a:lnTo>
                  <a:lnTo>
                    <a:pt x="82" y="173"/>
                  </a:lnTo>
                  <a:lnTo>
                    <a:pt x="75" y="168"/>
                  </a:lnTo>
                  <a:lnTo>
                    <a:pt x="72" y="165"/>
                  </a:lnTo>
                  <a:lnTo>
                    <a:pt x="67" y="163"/>
                  </a:lnTo>
                  <a:lnTo>
                    <a:pt x="57" y="163"/>
                  </a:lnTo>
                  <a:lnTo>
                    <a:pt x="51" y="159"/>
                  </a:lnTo>
                  <a:lnTo>
                    <a:pt x="41" y="159"/>
                  </a:lnTo>
                  <a:lnTo>
                    <a:pt x="34" y="157"/>
                  </a:lnTo>
                  <a:lnTo>
                    <a:pt x="31" y="152"/>
                  </a:lnTo>
                  <a:lnTo>
                    <a:pt x="26" y="150"/>
                  </a:lnTo>
                  <a:lnTo>
                    <a:pt x="24" y="147"/>
                  </a:lnTo>
                  <a:lnTo>
                    <a:pt x="20" y="145"/>
                  </a:lnTo>
                  <a:lnTo>
                    <a:pt x="13" y="147"/>
                  </a:lnTo>
                  <a:lnTo>
                    <a:pt x="2" y="142"/>
                  </a:lnTo>
                  <a:lnTo>
                    <a:pt x="0" y="141"/>
                  </a:lnTo>
                  <a:lnTo>
                    <a:pt x="5" y="126"/>
                  </a:lnTo>
                  <a:lnTo>
                    <a:pt x="55" y="124"/>
                  </a:lnTo>
                  <a:lnTo>
                    <a:pt x="57" y="121"/>
                  </a:lnTo>
                  <a:lnTo>
                    <a:pt x="60" y="114"/>
                  </a:lnTo>
                  <a:lnTo>
                    <a:pt x="67" y="113"/>
                  </a:lnTo>
                  <a:lnTo>
                    <a:pt x="85" y="110"/>
                  </a:lnTo>
                  <a:lnTo>
                    <a:pt x="90" y="105"/>
                  </a:lnTo>
                  <a:lnTo>
                    <a:pt x="78" y="100"/>
                  </a:lnTo>
                  <a:lnTo>
                    <a:pt x="80" y="97"/>
                  </a:lnTo>
                  <a:lnTo>
                    <a:pt x="119" y="95"/>
                  </a:lnTo>
                  <a:lnTo>
                    <a:pt x="124" y="90"/>
                  </a:lnTo>
                  <a:lnTo>
                    <a:pt x="119" y="77"/>
                  </a:lnTo>
                  <a:lnTo>
                    <a:pt x="108" y="77"/>
                  </a:lnTo>
                  <a:lnTo>
                    <a:pt x="100" y="75"/>
                  </a:lnTo>
                  <a:lnTo>
                    <a:pt x="98" y="70"/>
                  </a:lnTo>
                  <a:lnTo>
                    <a:pt x="93" y="61"/>
                  </a:lnTo>
                  <a:lnTo>
                    <a:pt x="96" y="56"/>
                  </a:lnTo>
                  <a:lnTo>
                    <a:pt x="113" y="48"/>
                  </a:lnTo>
                  <a:lnTo>
                    <a:pt x="103" y="44"/>
                  </a:lnTo>
                  <a:lnTo>
                    <a:pt x="111" y="38"/>
                  </a:lnTo>
                  <a:lnTo>
                    <a:pt x="132" y="41"/>
                  </a:lnTo>
                  <a:lnTo>
                    <a:pt x="144" y="39"/>
                  </a:lnTo>
                  <a:lnTo>
                    <a:pt x="131" y="31"/>
                  </a:lnTo>
                  <a:lnTo>
                    <a:pt x="129" y="23"/>
                  </a:lnTo>
                  <a:lnTo>
                    <a:pt x="124" y="17"/>
                  </a:lnTo>
                  <a:lnTo>
                    <a:pt x="118" y="15"/>
                  </a:lnTo>
                  <a:lnTo>
                    <a:pt x="114" y="18"/>
                  </a:lnTo>
                  <a:lnTo>
                    <a:pt x="104" y="26"/>
                  </a:lnTo>
                  <a:lnTo>
                    <a:pt x="98" y="26"/>
                  </a:lnTo>
                  <a:lnTo>
                    <a:pt x="90" y="31"/>
                  </a:lnTo>
                  <a:lnTo>
                    <a:pt x="87" y="17"/>
                  </a:lnTo>
                  <a:lnTo>
                    <a:pt x="113" y="5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07" name="Freeform 23"/>
            <p:cNvSpPr>
              <a:spLocks/>
            </p:cNvSpPr>
            <p:nvPr/>
          </p:nvSpPr>
          <p:spPr bwMode="auto">
            <a:xfrm>
              <a:off x="899" y="1651"/>
              <a:ext cx="774" cy="416"/>
            </a:xfrm>
            <a:custGeom>
              <a:avLst/>
              <a:gdLst>
                <a:gd name="T0" fmla="*/ 666 w 774"/>
                <a:gd name="T1" fmla="*/ 37 h 416"/>
                <a:gd name="T2" fmla="*/ 736 w 774"/>
                <a:gd name="T3" fmla="*/ 39 h 416"/>
                <a:gd name="T4" fmla="*/ 774 w 774"/>
                <a:gd name="T5" fmla="*/ 52 h 416"/>
                <a:gd name="T6" fmla="*/ 766 w 774"/>
                <a:gd name="T7" fmla="*/ 59 h 416"/>
                <a:gd name="T8" fmla="*/ 744 w 774"/>
                <a:gd name="T9" fmla="*/ 62 h 416"/>
                <a:gd name="T10" fmla="*/ 720 w 774"/>
                <a:gd name="T11" fmla="*/ 68 h 416"/>
                <a:gd name="T12" fmla="*/ 704 w 774"/>
                <a:gd name="T13" fmla="*/ 67 h 416"/>
                <a:gd name="T14" fmla="*/ 717 w 774"/>
                <a:gd name="T15" fmla="*/ 78 h 416"/>
                <a:gd name="T16" fmla="*/ 738 w 774"/>
                <a:gd name="T17" fmla="*/ 83 h 416"/>
                <a:gd name="T18" fmla="*/ 748 w 774"/>
                <a:gd name="T19" fmla="*/ 91 h 416"/>
                <a:gd name="T20" fmla="*/ 736 w 774"/>
                <a:gd name="T21" fmla="*/ 96 h 416"/>
                <a:gd name="T22" fmla="*/ 718 w 774"/>
                <a:gd name="T23" fmla="*/ 90 h 416"/>
                <a:gd name="T24" fmla="*/ 722 w 774"/>
                <a:gd name="T25" fmla="*/ 101 h 416"/>
                <a:gd name="T26" fmla="*/ 738 w 774"/>
                <a:gd name="T27" fmla="*/ 111 h 416"/>
                <a:gd name="T28" fmla="*/ 730 w 774"/>
                <a:gd name="T29" fmla="*/ 125 h 416"/>
                <a:gd name="T30" fmla="*/ 682 w 774"/>
                <a:gd name="T31" fmla="*/ 117 h 416"/>
                <a:gd name="T32" fmla="*/ 616 w 774"/>
                <a:gd name="T33" fmla="*/ 147 h 416"/>
                <a:gd name="T34" fmla="*/ 571 w 774"/>
                <a:gd name="T35" fmla="*/ 183 h 416"/>
                <a:gd name="T36" fmla="*/ 542 w 774"/>
                <a:gd name="T37" fmla="*/ 204 h 416"/>
                <a:gd name="T38" fmla="*/ 493 w 774"/>
                <a:gd name="T39" fmla="*/ 189 h 416"/>
                <a:gd name="T40" fmla="*/ 461 w 774"/>
                <a:gd name="T41" fmla="*/ 212 h 416"/>
                <a:gd name="T42" fmla="*/ 467 w 774"/>
                <a:gd name="T43" fmla="*/ 231 h 416"/>
                <a:gd name="T44" fmla="*/ 454 w 774"/>
                <a:gd name="T45" fmla="*/ 251 h 416"/>
                <a:gd name="T46" fmla="*/ 403 w 774"/>
                <a:gd name="T47" fmla="*/ 253 h 416"/>
                <a:gd name="T48" fmla="*/ 387 w 774"/>
                <a:gd name="T49" fmla="*/ 280 h 416"/>
                <a:gd name="T50" fmla="*/ 364 w 774"/>
                <a:gd name="T51" fmla="*/ 290 h 416"/>
                <a:gd name="T52" fmla="*/ 343 w 774"/>
                <a:gd name="T53" fmla="*/ 289 h 416"/>
                <a:gd name="T54" fmla="*/ 330 w 774"/>
                <a:gd name="T55" fmla="*/ 307 h 416"/>
                <a:gd name="T56" fmla="*/ 294 w 774"/>
                <a:gd name="T57" fmla="*/ 311 h 416"/>
                <a:gd name="T58" fmla="*/ 304 w 774"/>
                <a:gd name="T59" fmla="*/ 325 h 416"/>
                <a:gd name="T60" fmla="*/ 312 w 774"/>
                <a:gd name="T61" fmla="*/ 354 h 416"/>
                <a:gd name="T62" fmla="*/ 284 w 774"/>
                <a:gd name="T63" fmla="*/ 378 h 416"/>
                <a:gd name="T64" fmla="*/ 270 w 774"/>
                <a:gd name="T65" fmla="*/ 395 h 416"/>
                <a:gd name="T66" fmla="*/ 247 w 774"/>
                <a:gd name="T67" fmla="*/ 406 h 416"/>
                <a:gd name="T68" fmla="*/ 181 w 774"/>
                <a:gd name="T69" fmla="*/ 411 h 416"/>
                <a:gd name="T70" fmla="*/ 149 w 774"/>
                <a:gd name="T71" fmla="*/ 395 h 416"/>
                <a:gd name="T72" fmla="*/ 82 w 774"/>
                <a:gd name="T73" fmla="*/ 401 h 416"/>
                <a:gd name="T74" fmla="*/ 59 w 774"/>
                <a:gd name="T75" fmla="*/ 359 h 416"/>
                <a:gd name="T76" fmla="*/ 44 w 774"/>
                <a:gd name="T77" fmla="*/ 331 h 416"/>
                <a:gd name="T78" fmla="*/ 4 w 774"/>
                <a:gd name="T79" fmla="*/ 318 h 416"/>
                <a:gd name="T80" fmla="*/ 48 w 774"/>
                <a:gd name="T81" fmla="*/ 300 h 416"/>
                <a:gd name="T82" fmla="*/ 66 w 774"/>
                <a:gd name="T83" fmla="*/ 295 h 416"/>
                <a:gd name="T84" fmla="*/ 88 w 774"/>
                <a:gd name="T85" fmla="*/ 276 h 416"/>
                <a:gd name="T86" fmla="*/ 165 w 774"/>
                <a:gd name="T87" fmla="*/ 243 h 416"/>
                <a:gd name="T88" fmla="*/ 188 w 774"/>
                <a:gd name="T89" fmla="*/ 212 h 416"/>
                <a:gd name="T90" fmla="*/ 261 w 774"/>
                <a:gd name="T91" fmla="*/ 214 h 416"/>
                <a:gd name="T92" fmla="*/ 291 w 774"/>
                <a:gd name="T93" fmla="*/ 176 h 416"/>
                <a:gd name="T94" fmla="*/ 284 w 774"/>
                <a:gd name="T95" fmla="*/ 166 h 416"/>
                <a:gd name="T96" fmla="*/ 283 w 774"/>
                <a:gd name="T97" fmla="*/ 125 h 416"/>
                <a:gd name="T98" fmla="*/ 398 w 774"/>
                <a:gd name="T99" fmla="*/ 94 h 416"/>
                <a:gd name="T100" fmla="*/ 474 w 774"/>
                <a:gd name="T101" fmla="*/ 91 h 416"/>
                <a:gd name="T102" fmla="*/ 483 w 774"/>
                <a:gd name="T103" fmla="*/ 36 h 416"/>
                <a:gd name="T104" fmla="*/ 487 w 774"/>
                <a:gd name="T105" fmla="*/ 8 h 416"/>
                <a:gd name="T106" fmla="*/ 532 w 774"/>
                <a:gd name="T107" fmla="*/ 13 h 416"/>
                <a:gd name="T108" fmla="*/ 585 w 774"/>
                <a:gd name="T109" fmla="*/ 10 h 41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74"/>
                <a:gd name="T166" fmla="*/ 0 h 416"/>
                <a:gd name="T167" fmla="*/ 774 w 774"/>
                <a:gd name="T168" fmla="*/ 416 h 41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74" h="416">
                  <a:moveTo>
                    <a:pt x="585" y="10"/>
                  </a:moveTo>
                  <a:lnTo>
                    <a:pt x="601" y="16"/>
                  </a:lnTo>
                  <a:lnTo>
                    <a:pt x="637" y="26"/>
                  </a:lnTo>
                  <a:lnTo>
                    <a:pt x="642" y="32"/>
                  </a:lnTo>
                  <a:lnTo>
                    <a:pt x="666" y="37"/>
                  </a:lnTo>
                  <a:lnTo>
                    <a:pt x="679" y="27"/>
                  </a:lnTo>
                  <a:lnTo>
                    <a:pt x="687" y="29"/>
                  </a:lnTo>
                  <a:lnTo>
                    <a:pt x="704" y="29"/>
                  </a:lnTo>
                  <a:lnTo>
                    <a:pt x="705" y="32"/>
                  </a:lnTo>
                  <a:lnTo>
                    <a:pt x="736" y="39"/>
                  </a:lnTo>
                  <a:lnTo>
                    <a:pt x="753" y="44"/>
                  </a:lnTo>
                  <a:lnTo>
                    <a:pt x="762" y="47"/>
                  </a:lnTo>
                  <a:lnTo>
                    <a:pt x="769" y="49"/>
                  </a:lnTo>
                  <a:lnTo>
                    <a:pt x="772" y="50"/>
                  </a:lnTo>
                  <a:lnTo>
                    <a:pt x="774" y="52"/>
                  </a:lnTo>
                  <a:lnTo>
                    <a:pt x="774" y="54"/>
                  </a:lnTo>
                  <a:lnTo>
                    <a:pt x="771" y="55"/>
                  </a:lnTo>
                  <a:lnTo>
                    <a:pt x="764" y="55"/>
                  </a:lnTo>
                  <a:lnTo>
                    <a:pt x="762" y="57"/>
                  </a:lnTo>
                  <a:lnTo>
                    <a:pt x="766" y="59"/>
                  </a:lnTo>
                  <a:lnTo>
                    <a:pt x="766" y="63"/>
                  </a:lnTo>
                  <a:lnTo>
                    <a:pt x="762" y="63"/>
                  </a:lnTo>
                  <a:lnTo>
                    <a:pt x="758" y="62"/>
                  </a:lnTo>
                  <a:lnTo>
                    <a:pt x="751" y="60"/>
                  </a:lnTo>
                  <a:lnTo>
                    <a:pt x="744" y="62"/>
                  </a:lnTo>
                  <a:lnTo>
                    <a:pt x="741" y="63"/>
                  </a:lnTo>
                  <a:lnTo>
                    <a:pt x="735" y="63"/>
                  </a:lnTo>
                  <a:lnTo>
                    <a:pt x="728" y="65"/>
                  </a:lnTo>
                  <a:lnTo>
                    <a:pt x="725" y="67"/>
                  </a:lnTo>
                  <a:lnTo>
                    <a:pt x="720" y="68"/>
                  </a:lnTo>
                  <a:lnTo>
                    <a:pt x="717" y="68"/>
                  </a:lnTo>
                  <a:lnTo>
                    <a:pt x="713" y="67"/>
                  </a:lnTo>
                  <a:lnTo>
                    <a:pt x="710" y="63"/>
                  </a:lnTo>
                  <a:lnTo>
                    <a:pt x="707" y="65"/>
                  </a:lnTo>
                  <a:lnTo>
                    <a:pt x="704" y="67"/>
                  </a:lnTo>
                  <a:lnTo>
                    <a:pt x="705" y="68"/>
                  </a:lnTo>
                  <a:lnTo>
                    <a:pt x="710" y="72"/>
                  </a:lnTo>
                  <a:lnTo>
                    <a:pt x="709" y="73"/>
                  </a:lnTo>
                  <a:lnTo>
                    <a:pt x="710" y="75"/>
                  </a:lnTo>
                  <a:lnTo>
                    <a:pt x="717" y="78"/>
                  </a:lnTo>
                  <a:lnTo>
                    <a:pt x="722" y="80"/>
                  </a:lnTo>
                  <a:lnTo>
                    <a:pt x="723" y="83"/>
                  </a:lnTo>
                  <a:lnTo>
                    <a:pt x="728" y="83"/>
                  </a:lnTo>
                  <a:lnTo>
                    <a:pt x="733" y="83"/>
                  </a:lnTo>
                  <a:lnTo>
                    <a:pt x="738" y="83"/>
                  </a:lnTo>
                  <a:lnTo>
                    <a:pt x="748" y="81"/>
                  </a:lnTo>
                  <a:lnTo>
                    <a:pt x="753" y="83"/>
                  </a:lnTo>
                  <a:lnTo>
                    <a:pt x="754" y="86"/>
                  </a:lnTo>
                  <a:lnTo>
                    <a:pt x="753" y="90"/>
                  </a:lnTo>
                  <a:lnTo>
                    <a:pt x="748" y="91"/>
                  </a:lnTo>
                  <a:lnTo>
                    <a:pt x="743" y="91"/>
                  </a:lnTo>
                  <a:lnTo>
                    <a:pt x="740" y="91"/>
                  </a:lnTo>
                  <a:lnTo>
                    <a:pt x="740" y="93"/>
                  </a:lnTo>
                  <a:lnTo>
                    <a:pt x="740" y="96"/>
                  </a:lnTo>
                  <a:lnTo>
                    <a:pt x="736" y="96"/>
                  </a:lnTo>
                  <a:lnTo>
                    <a:pt x="731" y="96"/>
                  </a:lnTo>
                  <a:lnTo>
                    <a:pt x="730" y="94"/>
                  </a:lnTo>
                  <a:lnTo>
                    <a:pt x="727" y="90"/>
                  </a:lnTo>
                  <a:lnTo>
                    <a:pt x="722" y="90"/>
                  </a:lnTo>
                  <a:lnTo>
                    <a:pt x="718" y="90"/>
                  </a:lnTo>
                  <a:lnTo>
                    <a:pt x="715" y="91"/>
                  </a:lnTo>
                  <a:lnTo>
                    <a:pt x="713" y="93"/>
                  </a:lnTo>
                  <a:lnTo>
                    <a:pt x="715" y="96"/>
                  </a:lnTo>
                  <a:lnTo>
                    <a:pt x="717" y="99"/>
                  </a:lnTo>
                  <a:lnTo>
                    <a:pt x="722" y="101"/>
                  </a:lnTo>
                  <a:lnTo>
                    <a:pt x="727" y="101"/>
                  </a:lnTo>
                  <a:lnTo>
                    <a:pt x="731" y="101"/>
                  </a:lnTo>
                  <a:lnTo>
                    <a:pt x="735" y="103"/>
                  </a:lnTo>
                  <a:lnTo>
                    <a:pt x="736" y="106"/>
                  </a:lnTo>
                  <a:lnTo>
                    <a:pt x="738" y="111"/>
                  </a:lnTo>
                  <a:lnTo>
                    <a:pt x="736" y="114"/>
                  </a:lnTo>
                  <a:lnTo>
                    <a:pt x="736" y="117"/>
                  </a:lnTo>
                  <a:lnTo>
                    <a:pt x="735" y="121"/>
                  </a:lnTo>
                  <a:lnTo>
                    <a:pt x="733" y="122"/>
                  </a:lnTo>
                  <a:lnTo>
                    <a:pt x="730" y="125"/>
                  </a:lnTo>
                  <a:lnTo>
                    <a:pt x="723" y="132"/>
                  </a:lnTo>
                  <a:lnTo>
                    <a:pt x="710" y="142"/>
                  </a:lnTo>
                  <a:lnTo>
                    <a:pt x="709" y="125"/>
                  </a:lnTo>
                  <a:lnTo>
                    <a:pt x="694" y="116"/>
                  </a:lnTo>
                  <a:lnTo>
                    <a:pt x="682" y="117"/>
                  </a:lnTo>
                  <a:lnTo>
                    <a:pt x="678" y="150"/>
                  </a:lnTo>
                  <a:lnTo>
                    <a:pt x="660" y="155"/>
                  </a:lnTo>
                  <a:lnTo>
                    <a:pt x="640" y="150"/>
                  </a:lnTo>
                  <a:lnTo>
                    <a:pt x="622" y="145"/>
                  </a:lnTo>
                  <a:lnTo>
                    <a:pt x="616" y="147"/>
                  </a:lnTo>
                  <a:lnTo>
                    <a:pt x="586" y="163"/>
                  </a:lnTo>
                  <a:lnTo>
                    <a:pt x="599" y="171"/>
                  </a:lnTo>
                  <a:lnTo>
                    <a:pt x="598" y="174"/>
                  </a:lnTo>
                  <a:lnTo>
                    <a:pt x="576" y="171"/>
                  </a:lnTo>
                  <a:lnTo>
                    <a:pt x="571" y="183"/>
                  </a:lnTo>
                  <a:lnTo>
                    <a:pt x="575" y="189"/>
                  </a:lnTo>
                  <a:lnTo>
                    <a:pt x="586" y="204"/>
                  </a:lnTo>
                  <a:lnTo>
                    <a:pt x="565" y="207"/>
                  </a:lnTo>
                  <a:lnTo>
                    <a:pt x="552" y="207"/>
                  </a:lnTo>
                  <a:lnTo>
                    <a:pt x="542" y="204"/>
                  </a:lnTo>
                  <a:lnTo>
                    <a:pt x="534" y="199"/>
                  </a:lnTo>
                  <a:lnTo>
                    <a:pt x="523" y="191"/>
                  </a:lnTo>
                  <a:lnTo>
                    <a:pt x="513" y="187"/>
                  </a:lnTo>
                  <a:lnTo>
                    <a:pt x="500" y="189"/>
                  </a:lnTo>
                  <a:lnTo>
                    <a:pt x="493" y="189"/>
                  </a:lnTo>
                  <a:lnTo>
                    <a:pt x="485" y="191"/>
                  </a:lnTo>
                  <a:lnTo>
                    <a:pt x="474" y="192"/>
                  </a:lnTo>
                  <a:lnTo>
                    <a:pt x="465" y="197"/>
                  </a:lnTo>
                  <a:lnTo>
                    <a:pt x="462" y="205"/>
                  </a:lnTo>
                  <a:lnTo>
                    <a:pt x="461" y="212"/>
                  </a:lnTo>
                  <a:lnTo>
                    <a:pt x="461" y="217"/>
                  </a:lnTo>
                  <a:lnTo>
                    <a:pt x="464" y="220"/>
                  </a:lnTo>
                  <a:lnTo>
                    <a:pt x="465" y="223"/>
                  </a:lnTo>
                  <a:lnTo>
                    <a:pt x="467" y="228"/>
                  </a:lnTo>
                  <a:lnTo>
                    <a:pt x="467" y="231"/>
                  </a:lnTo>
                  <a:lnTo>
                    <a:pt x="469" y="235"/>
                  </a:lnTo>
                  <a:lnTo>
                    <a:pt x="469" y="240"/>
                  </a:lnTo>
                  <a:lnTo>
                    <a:pt x="467" y="245"/>
                  </a:lnTo>
                  <a:lnTo>
                    <a:pt x="459" y="249"/>
                  </a:lnTo>
                  <a:lnTo>
                    <a:pt x="454" y="251"/>
                  </a:lnTo>
                  <a:lnTo>
                    <a:pt x="446" y="248"/>
                  </a:lnTo>
                  <a:lnTo>
                    <a:pt x="431" y="246"/>
                  </a:lnTo>
                  <a:lnTo>
                    <a:pt x="416" y="245"/>
                  </a:lnTo>
                  <a:lnTo>
                    <a:pt x="407" y="246"/>
                  </a:lnTo>
                  <a:lnTo>
                    <a:pt x="403" y="253"/>
                  </a:lnTo>
                  <a:lnTo>
                    <a:pt x="402" y="261"/>
                  </a:lnTo>
                  <a:lnTo>
                    <a:pt x="394" y="274"/>
                  </a:lnTo>
                  <a:lnTo>
                    <a:pt x="389" y="276"/>
                  </a:lnTo>
                  <a:lnTo>
                    <a:pt x="389" y="279"/>
                  </a:lnTo>
                  <a:lnTo>
                    <a:pt x="387" y="280"/>
                  </a:lnTo>
                  <a:lnTo>
                    <a:pt x="374" y="282"/>
                  </a:lnTo>
                  <a:lnTo>
                    <a:pt x="369" y="284"/>
                  </a:lnTo>
                  <a:lnTo>
                    <a:pt x="367" y="285"/>
                  </a:lnTo>
                  <a:lnTo>
                    <a:pt x="367" y="289"/>
                  </a:lnTo>
                  <a:lnTo>
                    <a:pt x="364" y="290"/>
                  </a:lnTo>
                  <a:lnTo>
                    <a:pt x="354" y="290"/>
                  </a:lnTo>
                  <a:lnTo>
                    <a:pt x="351" y="290"/>
                  </a:lnTo>
                  <a:lnTo>
                    <a:pt x="350" y="294"/>
                  </a:lnTo>
                  <a:lnTo>
                    <a:pt x="345" y="294"/>
                  </a:lnTo>
                  <a:lnTo>
                    <a:pt x="343" y="289"/>
                  </a:lnTo>
                  <a:lnTo>
                    <a:pt x="338" y="292"/>
                  </a:lnTo>
                  <a:lnTo>
                    <a:pt x="336" y="295"/>
                  </a:lnTo>
                  <a:lnTo>
                    <a:pt x="341" y="305"/>
                  </a:lnTo>
                  <a:lnTo>
                    <a:pt x="340" y="307"/>
                  </a:lnTo>
                  <a:lnTo>
                    <a:pt x="330" y="307"/>
                  </a:lnTo>
                  <a:lnTo>
                    <a:pt x="323" y="305"/>
                  </a:lnTo>
                  <a:lnTo>
                    <a:pt x="320" y="305"/>
                  </a:lnTo>
                  <a:lnTo>
                    <a:pt x="310" y="308"/>
                  </a:lnTo>
                  <a:lnTo>
                    <a:pt x="299" y="308"/>
                  </a:lnTo>
                  <a:lnTo>
                    <a:pt x="294" y="311"/>
                  </a:lnTo>
                  <a:lnTo>
                    <a:pt x="291" y="311"/>
                  </a:lnTo>
                  <a:lnTo>
                    <a:pt x="292" y="313"/>
                  </a:lnTo>
                  <a:lnTo>
                    <a:pt x="296" y="320"/>
                  </a:lnTo>
                  <a:lnTo>
                    <a:pt x="297" y="320"/>
                  </a:lnTo>
                  <a:lnTo>
                    <a:pt x="304" y="325"/>
                  </a:lnTo>
                  <a:lnTo>
                    <a:pt x="309" y="331"/>
                  </a:lnTo>
                  <a:lnTo>
                    <a:pt x="309" y="334"/>
                  </a:lnTo>
                  <a:lnTo>
                    <a:pt x="299" y="344"/>
                  </a:lnTo>
                  <a:lnTo>
                    <a:pt x="299" y="346"/>
                  </a:lnTo>
                  <a:lnTo>
                    <a:pt x="312" y="354"/>
                  </a:lnTo>
                  <a:lnTo>
                    <a:pt x="312" y="357"/>
                  </a:lnTo>
                  <a:lnTo>
                    <a:pt x="310" y="362"/>
                  </a:lnTo>
                  <a:lnTo>
                    <a:pt x="299" y="373"/>
                  </a:lnTo>
                  <a:lnTo>
                    <a:pt x="296" y="375"/>
                  </a:lnTo>
                  <a:lnTo>
                    <a:pt x="284" y="378"/>
                  </a:lnTo>
                  <a:lnTo>
                    <a:pt x="284" y="380"/>
                  </a:lnTo>
                  <a:lnTo>
                    <a:pt x="286" y="380"/>
                  </a:lnTo>
                  <a:lnTo>
                    <a:pt x="284" y="388"/>
                  </a:lnTo>
                  <a:lnTo>
                    <a:pt x="281" y="391"/>
                  </a:lnTo>
                  <a:lnTo>
                    <a:pt x="270" y="395"/>
                  </a:lnTo>
                  <a:lnTo>
                    <a:pt x="263" y="400"/>
                  </a:lnTo>
                  <a:lnTo>
                    <a:pt x="256" y="401"/>
                  </a:lnTo>
                  <a:lnTo>
                    <a:pt x="253" y="409"/>
                  </a:lnTo>
                  <a:lnTo>
                    <a:pt x="252" y="409"/>
                  </a:lnTo>
                  <a:lnTo>
                    <a:pt x="247" y="406"/>
                  </a:lnTo>
                  <a:lnTo>
                    <a:pt x="242" y="406"/>
                  </a:lnTo>
                  <a:lnTo>
                    <a:pt x="237" y="411"/>
                  </a:lnTo>
                  <a:lnTo>
                    <a:pt x="219" y="416"/>
                  </a:lnTo>
                  <a:lnTo>
                    <a:pt x="203" y="409"/>
                  </a:lnTo>
                  <a:lnTo>
                    <a:pt x="181" y="411"/>
                  </a:lnTo>
                  <a:lnTo>
                    <a:pt x="175" y="406"/>
                  </a:lnTo>
                  <a:lnTo>
                    <a:pt x="181" y="400"/>
                  </a:lnTo>
                  <a:lnTo>
                    <a:pt x="170" y="393"/>
                  </a:lnTo>
                  <a:lnTo>
                    <a:pt x="160" y="393"/>
                  </a:lnTo>
                  <a:lnTo>
                    <a:pt x="149" y="395"/>
                  </a:lnTo>
                  <a:lnTo>
                    <a:pt x="126" y="411"/>
                  </a:lnTo>
                  <a:lnTo>
                    <a:pt x="116" y="413"/>
                  </a:lnTo>
                  <a:lnTo>
                    <a:pt x="115" y="409"/>
                  </a:lnTo>
                  <a:lnTo>
                    <a:pt x="77" y="406"/>
                  </a:lnTo>
                  <a:lnTo>
                    <a:pt x="82" y="401"/>
                  </a:lnTo>
                  <a:lnTo>
                    <a:pt x="74" y="400"/>
                  </a:lnTo>
                  <a:lnTo>
                    <a:pt x="66" y="391"/>
                  </a:lnTo>
                  <a:lnTo>
                    <a:pt x="69" y="390"/>
                  </a:lnTo>
                  <a:lnTo>
                    <a:pt x="79" y="365"/>
                  </a:lnTo>
                  <a:lnTo>
                    <a:pt x="59" y="359"/>
                  </a:lnTo>
                  <a:lnTo>
                    <a:pt x="48" y="351"/>
                  </a:lnTo>
                  <a:lnTo>
                    <a:pt x="44" y="349"/>
                  </a:lnTo>
                  <a:lnTo>
                    <a:pt x="43" y="347"/>
                  </a:lnTo>
                  <a:lnTo>
                    <a:pt x="44" y="334"/>
                  </a:lnTo>
                  <a:lnTo>
                    <a:pt x="44" y="331"/>
                  </a:lnTo>
                  <a:lnTo>
                    <a:pt x="43" y="328"/>
                  </a:lnTo>
                  <a:lnTo>
                    <a:pt x="33" y="333"/>
                  </a:lnTo>
                  <a:lnTo>
                    <a:pt x="0" y="333"/>
                  </a:lnTo>
                  <a:lnTo>
                    <a:pt x="0" y="323"/>
                  </a:lnTo>
                  <a:lnTo>
                    <a:pt x="4" y="318"/>
                  </a:lnTo>
                  <a:lnTo>
                    <a:pt x="13" y="313"/>
                  </a:lnTo>
                  <a:lnTo>
                    <a:pt x="15" y="302"/>
                  </a:lnTo>
                  <a:lnTo>
                    <a:pt x="21" y="300"/>
                  </a:lnTo>
                  <a:lnTo>
                    <a:pt x="30" y="302"/>
                  </a:lnTo>
                  <a:lnTo>
                    <a:pt x="48" y="300"/>
                  </a:lnTo>
                  <a:lnTo>
                    <a:pt x="49" y="279"/>
                  </a:lnTo>
                  <a:lnTo>
                    <a:pt x="52" y="274"/>
                  </a:lnTo>
                  <a:lnTo>
                    <a:pt x="57" y="272"/>
                  </a:lnTo>
                  <a:lnTo>
                    <a:pt x="67" y="274"/>
                  </a:lnTo>
                  <a:lnTo>
                    <a:pt x="66" y="295"/>
                  </a:lnTo>
                  <a:lnTo>
                    <a:pt x="74" y="302"/>
                  </a:lnTo>
                  <a:lnTo>
                    <a:pt x="83" y="303"/>
                  </a:lnTo>
                  <a:lnTo>
                    <a:pt x="88" y="292"/>
                  </a:lnTo>
                  <a:lnTo>
                    <a:pt x="83" y="282"/>
                  </a:lnTo>
                  <a:lnTo>
                    <a:pt x="88" y="276"/>
                  </a:lnTo>
                  <a:lnTo>
                    <a:pt x="95" y="274"/>
                  </a:lnTo>
                  <a:lnTo>
                    <a:pt x="103" y="272"/>
                  </a:lnTo>
                  <a:lnTo>
                    <a:pt x="155" y="277"/>
                  </a:lnTo>
                  <a:lnTo>
                    <a:pt x="163" y="256"/>
                  </a:lnTo>
                  <a:lnTo>
                    <a:pt x="165" y="243"/>
                  </a:lnTo>
                  <a:lnTo>
                    <a:pt x="165" y="233"/>
                  </a:lnTo>
                  <a:lnTo>
                    <a:pt x="168" y="231"/>
                  </a:lnTo>
                  <a:lnTo>
                    <a:pt x="172" y="214"/>
                  </a:lnTo>
                  <a:lnTo>
                    <a:pt x="178" y="212"/>
                  </a:lnTo>
                  <a:lnTo>
                    <a:pt x="188" y="212"/>
                  </a:lnTo>
                  <a:lnTo>
                    <a:pt x="198" y="212"/>
                  </a:lnTo>
                  <a:lnTo>
                    <a:pt x="212" y="214"/>
                  </a:lnTo>
                  <a:lnTo>
                    <a:pt x="222" y="218"/>
                  </a:lnTo>
                  <a:lnTo>
                    <a:pt x="230" y="218"/>
                  </a:lnTo>
                  <a:lnTo>
                    <a:pt x="261" y="214"/>
                  </a:lnTo>
                  <a:lnTo>
                    <a:pt x="289" y="209"/>
                  </a:lnTo>
                  <a:lnTo>
                    <a:pt x="289" y="197"/>
                  </a:lnTo>
                  <a:lnTo>
                    <a:pt x="276" y="186"/>
                  </a:lnTo>
                  <a:lnTo>
                    <a:pt x="278" y="174"/>
                  </a:lnTo>
                  <a:lnTo>
                    <a:pt x="291" y="176"/>
                  </a:lnTo>
                  <a:lnTo>
                    <a:pt x="315" y="178"/>
                  </a:lnTo>
                  <a:lnTo>
                    <a:pt x="319" y="174"/>
                  </a:lnTo>
                  <a:lnTo>
                    <a:pt x="314" y="173"/>
                  </a:lnTo>
                  <a:lnTo>
                    <a:pt x="289" y="171"/>
                  </a:lnTo>
                  <a:lnTo>
                    <a:pt x="284" y="166"/>
                  </a:lnTo>
                  <a:lnTo>
                    <a:pt x="286" y="160"/>
                  </a:lnTo>
                  <a:lnTo>
                    <a:pt x="288" y="152"/>
                  </a:lnTo>
                  <a:lnTo>
                    <a:pt x="274" y="148"/>
                  </a:lnTo>
                  <a:lnTo>
                    <a:pt x="273" y="140"/>
                  </a:lnTo>
                  <a:lnTo>
                    <a:pt x="283" y="125"/>
                  </a:lnTo>
                  <a:lnTo>
                    <a:pt x="296" y="114"/>
                  </a:lnTo>
                  <a:lnTo>
                    <a:pt x="315" y="104"/>
                  </a:lnTo>
                  <a:lnTo>
                    <a:pt x="336" y="99"/>
                  </a:lnTo>
                  <a:lnTo>
                    <a:pt x="361" y="104"/>
                  </a:lnTo>
                  <a:lnTo>
                    <a:pt x="398" y="94"/>
                  </a:lnTo>
                  <a:lnTo>
                    <a:pt x="408" y="93"/>
                  </a:lnTo>
                  <a:lnTo>
                    <a:pt x="444" y="93"/>
                  </a:lnTo>
                  <a:lnTo>
                    <a:pt x="457" y="98"/>
                  </a:lnTo>
                  <a:lnTo>
                    <a:pt x="472" y="98"/>
                  </a:lnTo>
                  <a:lnTo>
                    <a:pt x="474" y="91"/>
                  </a:lnTo>
                  <a:lnTo>
                    <a:pt x="488" y="86"/>
                  </a:lnTo>
                  <a:lnTo>
                    <a:pt x="493" y="78"/>
                  </a:lnTo>
                  <a:lnTo>
                    <a:pt x="496" y="54"/>
                  </a:lnTo>
                  <a:lnTo>
                    <a:pt x="495" y="45"/>
                  </a:lnTo>
                  <a:lnTo>
                    <a:pt x="483" y="36"/>
                  </a:lnTo>
                  <a:lnTo>
                    <a:pt x="490" y="31"/>
                  </a:lnTo>
                  <a:lnTo>
                    <a:pt x="496" y="18"/>
                  </a:lnTo>
                  <a:lnTo>
                    <a:pt x="485" y="16"/>
                  </a:lnTo>
                  <a:lnTo>
                    <a:pt x="480" y="11"/>
                  </a:lnTo>
                  <a:lnTo>
                    <a:pt x="487" y="8"/>
                  </a:lnTo>
                  <a:lnTo>
                    <a:pt x="500" y="0"/>
                  </a:lnTo>
                  <a:lnTo>
                    <a:pt x="501" y="5"/>
                  </a:lnTo>
                  <a:lnTo>
                    <a:pt x="516" y="19"/>
                  </a:lnTo>
                  <a:lnTo>
                    <a:pt x="523" y="19"/>
                  </a:lnTo>
                  <a:lnTo>
                    <a:pt x="532" y="13"/>
                  </a:lnTo>
                  <a:lnTo>
                    <a:pt x="536" y="13"/>
                  </a:lnTo>
                  <a:lnTo>
                    <a:pt x="550" y="18"/>
                  </a:lnTo>
                  <a:lnTo>
                    <a:pt x="555" y="19"/>
                  </a:lnTo>
                  <a:lnTo>
                    <a:pt x="576" y="13"/>
                  </a:lnTo>
                  <a:lnTo>
                    <a:pt x="585" y="1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4193" name="Freeform 24"/>
            <p:cNvSpPr>
              <a:spLocks/>
            </p:cNvSpPr>
            <p:nvPr/>
          </p:nvSpPr>
          <p:spPr bwMode="auto">
            <a:xfrm>
              <a:off x="2752" y="1654"/>
              <a:ext cx="685" cy="449"/>
            </a:xfrm>
            <a:custGeom>
              <a:avLst/>
              <a:gdLst>
                <a:gd name="T0" fmla="*/ 614 w 684"/>
                <a:gd name="T1" fmla="*/ 166 h 449"/>
                <a:gd name="T2" fmla="*/ 607 w 684"/>
                <a:gd name="T3" fmla="*/ 235 h 449"/>
                <a:gd name="T4" fmla="*/ 617 w 684"/>
                <a:gd name="T5" fmla="*/ 307 h 449"/>
                <a:gd name="T6" fmla="*/ 648 w 684"/>
                <a:gd name="T7" fmla="*/ 344 h 449"/>
                <a:gd name="T8" fmla="*/ 658 w 684"/>
                <a:gd name="T9" fmla="*/ 372 h 449"/>
                <a:gd name="T10" fmla="*/ 665 w 684"/>
                <a:gd name="T11" fmla="*/ 410 h 449"/>
                <a:gd name="T12" fmla="*/ 560 w 684"/>
                <a:gd name="T13" fmla="*/ 434 h 449"/>
                <a:gd name="T14" fmla="*/ 436 w 684"/>
                <a:gd name="T15" fmla="*/ 441 h 449"/>
                <a:gd name="T16" fmla="*/ 361 w 684"/>
                <a:gd name="T17" fmla="*/ 441 h 449"/>
                <a:gd name="T18" fmla="*/ 260 w 684"/>
                <a:gd name="T19" fmla="*/ 428 h 449"/>
                <a:gd name="T20" fmla="*/ 163 w 684"/>
                <a:gd name="T21" fmla="*/ 401 h 449"/>
                <a:gd name="T22" fmla="*/ 152 w 684"/>
                <a:gd name="T23" fmla="*/ 392 h 449"/>
                <a:gd name="T24" fmla="*/ 173 w 684"/>
                <a:gd name="T25" fmla="*/ 380 h 449"/>
                <a:gd name="T26" fmla="*/ 154 w 684"/>
                <a:gd name="T27" fmla="*/ 374 h 449"/>
                <a:gd name="T28" fmla="*/ 134 w 684"/>
                <a:gd name="T29" fmla="*/ 369 h 449"/>
                <a:gd name="T30" fmla="*/ 141 w 684"/>
                <a:gd name="T31" fmla="*/ 361 h 449"/>
                <a:gd name="T32" fmla="*/ 141 w 684"/>
                <a:gd name="T33" fmla="*/ 356 h 449"/>
                <a:gd name="T34" fmla="*/ 136 w 684"/>
                <a:gd name="T35" fmla="*/ 348 h 449"/>
                <a:gd name="T36" fmla="*/ 124 w 684"/>
                <a:gd name="T37" fmla="*/ 339 h 449"/>
                <a:gd name="T38" fmla="*/ 134 w 684"/>
                <a:gd name="T39" fmla="*/ 322 h 449"/>
                <a:gd name="T40" fmla="*/ 144 w 684"/>
                <a:gd name="T41" fmla="*/ 315 h 449"/>
                <a:gd name="T42" fmla="*/ 115 w 684"/>
                <a:gd name="T43" fmla="*/ 318 h 449"/>
                <a:gd name="T44" fmla="*/ 101 w 684"/>
                <a:gd name="T45" fmla="*/ 300 h 449"/>
                <a:gd name="T46" fmla="*/ 128 w 684"/>
                <a:gd name="T47" fmla="*/ 300 h 449"/>
                <a:gd name="T48" fmla="*/ 137 w 684"/>
                <a:gd name="T49" fmla="*/ 286 h 449"/>
                <a:gd name="T50" fmla="*/ 123 w 684"/>
                <a:gd name="T51" fmla="*/ 271 h 449"/>
                <a:gd name="T52" fmla="*/ 124 w 684"/>
                <a:gd name="T53" fmla="*/ 258 h 449"/>
                <a:gd name="T54" fmla="*/ 100 w 684"/>
                <a:gd name="T55" fmla="*/ 242 h 449"/>
                <a:gd name="T56" fmla="*/ 33 w 684"/>
                <a:gd name="T57" fmla="*/ 212 h 449"/>
                <a:gd name="T58" fmla="*/ 13 w 684"/>
                <a:gd name="T59" fmla="*/ 196 h 449"/>
                <a:gd name="T60" fmla="*/ 93 w 684"/>
                <a:gd name="T61" fmla="*/ 153 h 449"/>
                <a:gd name="T62" fmla="*/ 141 w 684"/>
                <a:gd name="T63" fmla="*/ 145 h 449"/>
                <a:gd name="T64" fmla="*/ 137 w 684"/>
                <a:gd name="T65" fmla="*/ 139 h 449"/>
                <a:gd name="T66" fmla="*/ 137 w 684"/>
                <a:gd name="T67" fmla="*/ 132 h 449"/>
                <a:gd name="T68" fmla="*/ 162 w 684"/>
                <a:gd name="T69" fmla="*/ 106 h 449"/>
                <a:gd name="T70" fmla="*/ 173 w 684"/>
                <a:gd name="T71" fmla="*/ 122 h 449"/>
                <a:gd name="T72" fmla="*/ 208 w 684"/>
                <a:gd name="T73" fmla="*/ 108 h 449"/>
                <a:gd name="T74" fmla="*/ 257 w 684"/>
                <a:gd name="T75" fmla="*/ 93 h 449"/>
                <a:gd name="T76" fmla="*/ 248 w 684"/>
                <a:gd name="T77" fmla="*/ 75 h 449"/>
                <a:gd name="T78" fmla="*/ 242 w 684"/>
                <a:gd name="T79" fmla="*/ 67 h 449"/>
                <a:gd name="T80" fmla="*/ 224 w 684"/>
                <a:gd name="T81" fmla="*/ 67 h 449"/>
                <a:gd name="T82" fmla="*/ 274 w 684"/>
                <a:gd name="T83" fmla="*/ 49 h 449"/>
                <a:gd name="T84" fmla="*/ 294 w 684"/>
                <a:gd name="T85" fmla="*/ 57 h 449"/>
                <a:gd name="T86" fmla="*/ 328 w 684"/>
                <a:gd name="T87" fmla="*/ 70 h 449"/>
                <a:gd name="T88" fmla="*/ 369 w 684"/>
                <a:gd name="T89" fmla="*/ 54 h 449"/>
                <a:gd name="T90" fmla="*/ 382 w 684"/>
                <a:gd name="T91" fmla="*/ 41 h 449"/>
                <a:gd name="T92" fmla="*/ 377 w 684"/>
                <a:gd name="T93" fmla="*/ 26 h 449"/>
                <a:gd name="T94" fmla="*/ 410 w 684"/>
                <a:gd name="T95" fmla="*/ 11 h 449"/>
                <a:gd name="T96" fmla="*/ 428 w 684"/>
                <a:gd name="T97" fmla="*/ 10 h 449"/>
                <a:gd name="T98" fmla="*/ 420 w 684"/>
                <a:gd name="T99" fmla="*/ 0 h 449"/>
                <a:gd name="T100" fmla="*/ 462 w 684"/>
                <a:gd name="T101" fmla="*/ 5 h 449"/>
                <a:gd name="T102" fmla="*/ 514 w 684"/>
                <a:gd name="T103" fmla="*/ 34 h 449"/>
                <a:gd name="T104" fmla="*/ 531 w 684"/>
                <a:gd name="T105" fmla="*/ 26 h 449"/>
                <a:gd name="T106" fmla="*/ 563 w 684"/>
                <a:gd name="T107" fmla="*/ 51 h 449"/>
                <a:gd name="T108" fmla="*/ 576 w 684"/>
                <a:gd name="T109" fmla="*/ 80 h 44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84"/>
                <a:gd name="T166" fmla="*/ 0 h 449"/>
                <a:gd name="T167" fmla="*/ 684 w 684"/>
                <a:gd name="T168" fmla="*/ 449 h 44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84" h="449">
                  <a:moveTo>
                    <a:pt x="606" y="95"/>
                  </a:moveTo>
                  <a:lnTo>
                    <a:pt x="607" y="108"/>
                  </a:lnTo>
                  <a:lnTo>
                    <a:pt x="612" y="124"/>
                  </a:lnTo>
                  <a:lnTo>
                    <a:pt x="612" y="149"/>
                  </a:lnTo>
                  <a:lnTo>
                    <a:pt x="614" y="166"/>
                  </a:lnTo>
                  <a:lnTo>
                    <a:pt x="616" y="184"/>
                  </a:lnTo>
                  <a:lnTo>
                    <a:pt x="611" y="204"/>
                  </a:lnTo>
                  <a:lnTo>
                    <a:pt x="603" y="207"/>
                  </a:lnTo>
                  <a:lnTo>
                    <a:pt x="611" y="222"/>
                  </a:lnTo>
                  <a:lnTo>
                    <a:pt x="607" y="235"/>
                  </a:lnTo>
                  <a:lnTo>
                    <a:pt x="603" y="246"/>
                  </a:lnTo>
                  <a:lnTo>
                    <a:pt x="588" y="261"/>
                  </a:lnTo>
                  <a:lnTo>
                    <a:pt x="586" y="276"/>
                  </a:lnTo>
                  <a:lnTo>
                    <a:pt x="603" y="292"/>
                  </a:lnTo>
                  <a:lnTo>
                    <a:pt x="617" y="307"/>
                  </a:lnTo>
                  <a:lnTo>
                    <a:pt x="617" y="315"/>
                  </a:lnTo>
                  <a:lnTo>
                    <a:pt x="622" y="326"/>
                  </a:lnTo>
                  <a:lnTo>
                    <a:pt x="629" y="335"/>
                  </a:lnTo>
                  <a:lnTo>
                    <a:pt x="634" y="339"/>
                  </a:lnTo>
                  <a:lnTo>
                    <a:pt x="648" y="344"/>
                  </a:lnTo>
                  <a:lnTo>
                    <a:pt x="666" y="346"/>
                  </a:lnTo>
                  <a:lnTo>
                    <a:pt x="681" y="341"/>
                  </a:lnTo>
                  <a:lnTo>
                    <a:pt x="673" y="348"/>
                  </a:lnTo>
                  <a:lnTo>
                    <a:pt x="663" y="356"/>
                  </a:lnTo>
                  <a:lnTo>
                    <a:pt x="658" y="372"/>
                  </a:lnTo>
                  <a:lnTo>
                    <a:pt x="660" y="382"/>
                  </a:lnTo>
                  <a:lnTo>
                    <a:pt x="674" y="387"/>
                  </a:lnTo>
                  <a:lnTo>
                    <a:pt x="684" y="397"/>
                  </a:lnTo>
                  <a:lnTo>
                    <a:pt x="681" y="406"/>
                  </a:lnTo>
                  <a:lnTo>
                    <a:pt x="665" y="410"/>
                  </a:lnTo>
                  <a:lnTo>
                    <a:pt x="638" y="408"/>
                  </a:lnTo>
                  <a:lnTo>
                    <a:pt x="625" y="408"/>
                  </a:lnTo>
                  <a:lnTo>
                    <a:pt x="603" y="410"/>
                  </a:lnTo>
                  <a:lnTo>
                    <a:pt x="585" y="428"/>
                  </a:lnTo>
                  <a:lnTo>
                    <a:pt x="560" y="434"/>
                  </a:lnTo>
                  <a:lnTo>
                    <a:pt x="531" y="434"/>
                  </a:lnTo>
                  <a:lnTo>
                    <a:pt x="487" y="424"/>
                  </a:lnTo>
                  <a:lnTo>
                    <a:pt x="457" y="428"/>
                  </a:lnTo>
                  <a:lnTo>
                    <a:pt x="451" y="431"/>
                  </a:lnTo>
                  <a:lnTo>
                    <a:pt x="436" y="441"/>
                  </a:lnTo>
                  <a:lnTo>
                    <a:pt x="420" y="449"/>
                  </a:lnTo>
                  <a:lnTo>
                    <a:pt x="405" y="444"/>
                  </a:lnTo>
                  <a:lnTo>
                    <a:pt x="392" y="439"/>
                  </a:lnTo>
                  <a:lnTo>
                    <a:pt x="384" y="434"/>
                  </a:lnTo>
                  <a:lnTo>
                    <a:pt x="361" y="441"/>
                  </a:lnTo>
                  <a:lnTo>
                    <a:pt x="346" y="442"/>
                  </a:lnTo>
                  <a:lnTo>
                    <a:pt x="332" y="439"/>
                  </a:lnTo>
                  <a:lnTo>
                    <a:pt x="323" y="431"/>
                  </a:lnTo>
                  <a:lnTo>
                    <a:pt x="289" y="429"/>
                  </a:lnTo>
                  <a:lnTo>
                    <a:pt x="260" y="428"/>
                  </a:lnTo>
                  <a:lnTo>
                    <a:pt x="227" y="421"/>
                  </a:lnTo>
                  <a:lnTo>
                    <a:pt x="173" y="415"/>
                  </a:lnTo>
                  <a:lnTo>
                    <a:pt x="155" y="415"/>
                  </a:lnTo>
                  <a:lnTo>
                    <a:pt x="163" y="403"/>
                  </a:lnTo>
                  <a:lnTo>
                    <a:pt x="163" y="401"/>
                  </a:lnTo>
                  <a:lnTo>
                    <a:pt x="159" y="397"/>
                  </a:lnTo>
                  <a:lnTo>
                    <a:pt x="154" y="397"/>
                  </a:lnTo>
                  <a:lnTo>
                    <a:pt x="149" y="397"/>
                  </a:lnTo>
                  <a:lnTo>
                    <a:pt x="147" y="392"/>
                  </a:lnTo>
                  <a:lnTo>
                    <a:pt x="152" y="392"/>
                  </a:lnTo>
                  <a:lnTo>
                    <a:pt x="154" y="387"/>
                  </a:lnTo>
                  <a:lnTo>
                    <a:pt x="160" y="387"/>
                  </a:lnTo>
                  <a:lnTo>
                    <a:pt x="163" y="382"/>
                  </a:lnTo>
                  <a:lnTo>
                    <a:pt x="168" y="380"/>
                  </a:lnTo>
                  <a:lnTo>
                    <a:pt x="173" y="380"/>
                  </a:lnTo>
                  <a:lnTo>
                    <a:pt x="178" y="379"/>
                  </a:lnTo>
                  <a:lnTo>
                    <a:pt x="175" y="375"/>
                  </a:lnTo>
                  <a:lnTo>
                    <a:pt x="168" y="374"/>
                  </a:lnTo>
                  <a:lnTo>
                    <a:pt x="160" y="374"/>
                  </a:lnTo>
                  <a:lnTo>
                    <a:pt x="154" y="374"/>
                  </a:lnTo>
                  <a:lnTo>
                    <a:pt x="154" y="370"/>
                  </a:lnTo>
                  <a:lnTo>
                    <a:pt x="149" y="369"/>
                  </a:lnTo>
                  <a:lnTo>
                    <a:pt x="142" y="370"/>
                  </a:lnTo>
                  <a:lnTo>
                    <a:pt x="139" y="369"/>
                  </a:lnTo>
                  <a:lnTo>
                    <a:pt x="134" y="369"/>
                  </a:lnTo>
                  <a:lnTo>
                    <a:pt x="131" y="366"/>
                  </a:lnTo>
                  <a:lnTo>
                    <a:pt x="134" y="366"/>
                  </a:lnTo>
                  <a:lnTo>
                    <a:pt x="141" y="364"/>
                  </a:lnTo>
                  <a:lnTo>
                    <a:pt x="141" y="362"/>
                  </a:lnTo>
                  <a:lnTo>
                    <a:pt x="141" y="361"/>
                  </a:lnTo>
                  <a:lnTo>
                    <a:pt x="136" y="359"/>
                  </a:lnTo>
                  <a:lnTo>
                    <a:pt x="131" y="359"/>
                  </a:lnTo>
                  <a:lnTo>
                    <a:pt x="132" y="357"/>
                  </a:lnTo>
                  <a:lnTo>
                    <a:pt x="136" y="356"/>
                  </a:lnTo>
                  <a:lnTo>
                    <a:pt x="141" y="356"/>
                  </a:lnTo>
                  <a:lnTo>
                    <a:pt x="146" y="351"/>
                  </a:lnTo>
                  <a:lnTo>
                    <a:pt x="146" y="348"/>
                  </a:lnTo>
                  <a:lnTo>
                    <a:pt x="144" y="348"/>
                  </a:lnTo>
                  <a:lnTo>
                    <a:pt x="141" y="346"/>
                  </a:lnTo>
                  <a:lnTo>
                    <a:pt x="136" y="348"/>
                  </a:lnTo>
                  <a:lnTo>
                    <a:pt x="134" y="346"/>
                  </a:lnTo>
                  <a:lnTo>
                    <a:pt x="126" y="348"/>
                  </a:lnTo>
                  <a:lnTo>
                    <a:pt x="123" y="348"/>
                  </a:lnTo>
                  <a:lnTo>
                    <a:pt x="126" y="341"/>
                  </a:lnTo>
                  <a:lnTo>
                    <a:pt x="124" y="339"/>
                  </a:lnTo>
                  <a:lnTo>
                    <a:pt x="123" y="335"/>
                  </a:lnTo>
                  <a:lnTo>
                    <a:pt x="128" y="335"/>
                  </a:lnTo>
                  <a:lnTo>
                    <a:pt x="126" y="328"/>
                  </a:lnTo>
                  <a:lnTo>
                    <a:pt x="131" y="328"/>
                  </a:lnTo>
                  <a:lnTo>
                    <a:pt x="134" y="322"/>
                  </a:lnTo>
                  <a:lnTo>
                    <a:pt x="137" y="323"/>
                  </a:lnTo>
                  <a:lnTo>
                    <a:pt x="139" y="320"/>
                  </a:lnTo>
                  <a:lnTo>
                    <a:pt x="144" y="320"/>
                  </a:lnTo>
                  <a:lnTo>
                    <a:pt x="147" y="315"/>
                  </a:lnTo>
                  <a:lnTo>
                    <a:pt x="144" y="315"/>
                  </a:lnTo>
                  <a:lnTo>
                    <a:pt x="136" y="315"/>
                  </a:lnTo>
                  <a:lnTo>
                    <a:pt x="129" y="315"/>
                  </a:lnTo>
                  <a:lnTo>
                    <a:pt x="123" y="313"/>
                  </a:lnTo>
                  <a:lnTo>
                    <a:pt x="113" y="313"/>
                  </a:lnTo>
                  <a:lnTo>
                    <a:pt x="115" y="318"/>
                  </a:lnTo>
                  <a:lnTo>
                    <a:pt x="111" y="320"/>
                  </a:lnTo>
                  <a:lnTo>
                    <a:pt x="108" y="317"/>
                  </a:lnTo>
                  <a:lnTo>
                    <a:pt x="101" y="310"/>
                  </a:lnTo>
                  <a:lnTo>
                    <a:pt x="103" y="305"/>
                  </a:lnTo>
                  <a:lnTo>
                    <a:pt x="101" y="300"/>
                  </a:lnTo>
                  <a:lnTo>
                    <a:pt x="100" y="295"/>
                  </a:lnTo>
                  <a:lnTo>
                    <a:pt x="106" y="297"/>
                  </a:lnTo>
                  <a:lnTo>
                    <a:pt x="115" y="299"/>
                  </a:lnTo>
                  <a:lnTo>
                    <a:pt x="119" y="300"/>
                  </a:lnTo>
                  <a:lnTo>
                    <a:pt x="128" y="300"/>
                  </a:lnTo>
                  <a:lnTo>
                    <a:pt x="132" y="300"/>
                  </a:lnTo>
                  <a:lnTo>
                    <a:pt x="139" y="295"/>
                  </a:lnTo>
                  <a:lnTo>
                    <a:pt x="136" y="292"/>
                  </a:lnTo>
                  <a:lnTo>
                    <a:pt x="137" y="289"/>
                  </a:lnTo>
                  <a:lnTo>
                    <a:pt x="137" y="286"/>
                  </a:lnTo>
                  <a:lnTo>
                    <a:pt x="136" y="281"/>
                  </a:lnTo>
                  <a:lnTo>
                    <a:pt x="137" y="276"/>
                  </a:lnTo>
                  <a:lnTo>
                    <a:pt x="136" y="271"/>
                  </a:lnTo>
                  <a:lnTo>
                    <a:pt x="131" y="269"/>
                  </a:lnTo>
                  <a:lnTo>
                    <a:pt x="123" y="271"/>
                  </a:lnTo>
                  <a:lnTo>
                    <a:pt x="116" y="269"/>
                  </a:lnTo>
                  <a:lnTo>
                    <a:pt x="105" y="269"/>
                  </a:lnTo>
                  <a:lnTo>
                    <a:pt x="108" y="261"/>
                  </a:lnTo>
                  <a:lnTo>
                    <a:pt x="115" y="263"/>
                  </a:lnTo>
                  <a:lnTo>
                    <a:pt x="124" y="258"/>
                  </a:lnTo>
                  <a:lnTo>
                    <a:pt x="123" y="253"/>
                  </a:lnTo>
                  <a:lnTo>
                    <a:pt x="118" y="251"/>
                  </a:lnTo>
                  <a:lnTo>
                    <a:pt x="106" y="248"/>
                  </a:lnTo>
                  <a:lnTo>
                    <a:pt x="103" y="243"/>
                  </a:lnTo>
                  <a:lnTo>
                    <a:pt x="100" y="242"/>
                  </a:lnTo>
                  <a:lnTo>
                    <a:pt x="97" y="238"/>
                  </a:lnTo>
                  <a:lnTo>
                    <a:pt x="87" y="233"/>
                  </a:lnTo>
                  <a:lnTo>
                    <a:pt x="74" y="228"/>
                  </a:lnTo>
                  <a:lnTo>
                    <a:pt x="62" y="225"/>
                  </a:lnTo>
                  <a:lnTo>
                    <a:pt x="33" y="212"/>
                  </a:lnTo>
                  <a:lnTo>
                    <a:pt x="33" y="209"/>
                  </a:lnTo>
                  <a:lnTo>
                    <a:pt x="5" y="209"/>
                  </a:lnTo>
                  <a:lnTo>
                    <a:pt x="2" y="211"/>
                  </a:lnTo>
                  <a:lnTo>
                    <a:pt x="0" y="209"/>
                  </a:lnTo>
                  <a:lnTo>
                    <a:pt x="13" y="196"/>
                  </a:lnTo>
                  <a:lnTo>
                    <a:pt x="31" y="186"/>
                  </a:lnTo>
                  <a:lnTo>
                    <a:pt x="46" y="178"/>
                  </a:lnTo>
                  <a:lnTo>
                    <a:pt x="75" y="173"/>
                  </a:lnTo>
                  <a:lnTo>
                    <a:pt x="62" y="158"/>
                  </a:lnTo>
                  <a:lnTo>
                    <a:pt x="93" y="153"/>
                  </a:lnTo>
                  <a:lnTo>
                    <a:pt x="97" y="155"/>
                  </a:lnTo>
                  <a:lnTo>
                    <a:pt x="101" y="155"/>
                  </a:lnTo>
                  <a:lnTo>
                    <a:pt x="105" y="158"/>
                  </a:lnTo>
                  <a:lnTo>
                    <a:pt x="141" y="149"/>
                  </a:lnTo>
                  <a:lnTo>
                    <a:pt x="141" y="145"/>
                  </a:lnTo>
                  <a:lnTo>
                    <a:pt x="149" y="144"/>
                  </a:lnTo>
                  <a:lnTo>
                    <a:pt x="149" y="139"/>
                  </a:lnTo>
                  <a:lnTo>
                    <a:pt x="141" y="140"/>
                  </a:lnTo>
                  <a:lnTo>
                    <a:pt x="136" y="140"/>
                  </a:lnTo>
                  <a:lnTo>
                    <a:pt x="137" y="139"/>
                  </a:lnTo>
                  <a:lnTo>
                    <a:pt x="141" y="137"/>
                  </a:lnTo>
                  <a:lnTo>
                    <a:pt x="142" y="134"/>
                  </a:lnTo>
                  <a:lnTo>
                    <a:pt x="146" y="132"/>
                  </a:lnTo>
                  <a:lnTo>
                    <a:pt x="144" y="131"/>
                  </a:lnTo>
                  <a:lnTo>
                    <a:pt x="137" y="132"/>
                  </a:lnTo>
                  <a:lnTo>
                    <a:pt x="128" y="135"/>
                  </a:lnTo>
                  <a:lnTo>
                    <a:pt x="126" y="132"/>
                  </a:lnTo>
                  <a:lnTo>
                    <a:pt x="118" y="113"/>
                  </a:lnTo>
                  <a:lnTo>
                    <a:pt x="118" y="108"/>
                  </a:lnTo>
                  <a:lnTo>
                    <a:pt x="162" y="106"/>
                  </a:lnTo>
                  <a:lnTo>
                    <a:pt x="167" y="106"/>
                  </a:lnTo>
                  <a:lnTo>
                    <a:pt x="175" y="106"/>
                  </a:lnTo>
                  <a:lnTo>
                    <a:pt x="175" y="116"/>
                  </a:lnTo>
                  <a:lnTo>
                    <a:pt x="163" y="121"/>
                  </a:lnTo>
                  <a:lnTo>
                    <a:pt x="173" y="122"/>
                  </a:lnTo>
                  <a:lnTo>
                    <a:pt x="183" y="121"/>
                  </a:lnTo>
                  <a:lnTo>
                    <a:pt x="191" y="119"/>
                  </a:lnTo>
                  <a:lnTo>
                    <a:pt x="198" y="114"/>
                  </a:lnTo>
                  <a:lnTo>
                    <a:pt x="201" y="109"/>
                  </a:lnTo>
                  <a:lnTo>
                    <a:pt x="208" y="108"/>
                  </a:lnTo>
                  <a:lnTo>
                    <a:pt x="214" y="106"/>
                  </a:lnTo>
                  <a:lnTo>
                    <a:pt x="221" y="100"/>
                  </a:lnTo>
                  <a:lnTo>
                    <a:pt x="232" y="98"/>
                  </a:lnTo>
                  <a:lnTo>
                    <a:pt x="248" y="95"/>
                  </a:lnTo>
                  <a:lnTo>
                    <a:pt x="257" y="93"/>
                  </a:lnTo>
                  <a:lnTo>
                    <a:pt x="250" y="88"/>
                  </a:lnTo>
                  <a:lnTo>
                    <a:pt x="247" y="83"/>
                  </a:lnTo>
                  <a:lnTo>
                    <a:pt x="245" y="82"/>
                  </a:lnTo>
                  <a:lnTo>
                    <a:pt x="248" y="80"/>
                  </a:lnTo>
                  <a:lnTo>
                    <a:pt x="248" y="75"/>
                  </a:lnTo>
                  <a:lnTo>
                    <a:pt x="252" y="73"/>
                  </a:lnTo>
                  <a:lnTo>
                    <a:pt x="260" y="72"/>
                  </a:lnTo>
                  <a:lnTo>
                    <a:pt x="258" y="69"/>
                  </a:lnTo>
                  <a:lnTo>
                    <a:pt x="250" y="69"/>
                  </a:lnTo>
                  <a:lnTo>
                    <a:pt x="242" y="67"/>
                  </a:lnTo>
                  <a:lnTo>
                    <a:pt x="242" y="65"/>
                  </a:lnTo>
                  <a:lnTo>
                    <a:pt x="237" y="64"/>
                  </a:lnTo>
                  <a:lnTo>
                    <a:pt x="232" y="64"/>
                  </a:lnTo>
                  <a:lnTo>
                    <a:pt x="229" y="67"/>
                  </a:lnTo>
                  <a:lnTo>
                    <a:pt x="224" y="67"/>
                  </a:lnTo>
                  <a:lnTo>
                    <a:pt x="222" y="64"/>
                  </a:lnTo>
                  <a:lnTo>
                    <a:pt x="230" y="56"/>
                  </a:lnTo>
                  <a:lnTo>
                    <a:pt x="252" y="57"/>
                  </a:lnTo>
                  <a:lnTo>
                    <a:pt x="263" y="52"/>
                  </a:lnTo>
                  <a:lnTo>
                    <a:pt x="274" y="49"/>
                  </a:lnTo>
                  <a:lnTo>
                    <a:pt x="283" y="47"/>
                  </a:lnTo>
                  <a:lnTo>
                    <a:pt x="288" y="49"/>
                  </a:lnTo>
                  <a:lnTo>
                    <a:pt x="294" y="49"/>
                  </a:lnTo>
                  <a:lnTo>
                    <a:pt x="299" y="52"/>
                  </a:lnTo>
                  <a:lnTo>
                    <a:pt x="294" y="57"/>
                  </a:lnTo>
                  <a:lnTo>
                    <a:pt x="296" y="60"/>
                  </a:lnTo>
                  <a:lnTo>
                    <a:pt x="299" y="64"/>
                  </a:lnTo>
                  <a:lnTo>
                    <a:pt x="305" y="65"/>
                  </a:lnTo>
                  <a:lnTo>
                    <a:pt x="307" y="65"/>
                  </a:lnTo>
                  <a:lnTo>
                    <a:pt x="328" y="70"/>
                  </a:lnTo>
                  <a:lnTo>
                    <a:pt x="333" y="67"/>
                  </a:lnTo>
                  <a:lnTo>
                    <a:pt x="341" y="65"/>
                  </a:lnTo>
                  <a:lnTo>
                    <a:pt x="353" y="62"/>
                  </a:lnTo>
                  <a:lnTo>
                    <a:pt x="366" y="56"/>
                  </a:lnTo>
                  <a:lnTo>
                    <a:pt x="369" y="54"/>
                  </a:lnTo>
                  <a:lnTo>
                    <a:pt x="377" y="52"/>
                  </a:lnTo>
                  <a:lnTo>
                    <a:pt x="379" y="56"/>
                  </a:lnTo>
                  <a:lnTo>
                    <a:pt x="384" y="52"/>
                  </a:lnTo>
                  <a:lnTo>
                    <a:pt x="381" y="49"/>
                  </a:lnTo>
                  <a:lnTo>
                    <a:pt x="382" y="41"/>
                  </a:lnTo>
                  <a:lnTo>
                    <a:pt x="374" y="38"/>
                  </a:lnTo>
                  <a:lnTo>
                    <a:pt x="372" y="34"/>
                  </a:lnTo>
                  <a:lnTo>
                    <a:pt x="374" y="29"/>
                  </a:lnTo>
                  <a:lnTo>
                    <a:pt x="377" y="29"/>
                  </a:lnTo>
                  <a:lnTo>
                    <a:pt x="377" y="26"/>
                  </a:lnTo>
                  <a:lnTo>
                    <a:pt x="376" y="21"/>
                  </a:lnTo>
                  <a:lnTo>
                    <a:pt x="377" y="18"/>
                  </a:lnTo>
                  <a:lnTo>
                    <a:pt x="397" y="18"/>
                  </a:lnTo>
                  <a:lnTo>
                    <a:pt x="402" y="13"/>
                  </a:lnTo>
                  <a:lnTo>
                    <a:pt x="410" y="11"/>
                  </a:lnTo>
                  <a:lnTo>
                    <a:pt x="415" y="11"/>
                  </a:lnTo>
                  <a:lnTo>
                    <a:pt x="418" y="13"/>
                  </a:lnTo>
                  <a:lnTo>
                    <a:pt x="430" y="13"/>
                  </a:lnTo>
                  <a:lnTo>
                    <a:pt x="433" y="11"/>
                  </a:lnTo>
                  <a:lnTo>
                    <a:pt x="428" y="10"/>
                  </a:lnTo>
                  <a:lnTo>
                    <a:pt x="426" y="7"/>
                  </a:lnTo>
                  <a:lnTo>
                    <a:pt x="423" y="8"/>
                  </a:lnTo>
                  <a:lnTo>
                    <a:pt x="418" y="7"/>
                  </a:lnTo>
                  <a:lnTo>
                    <a:pt x="418" y="3"/>
                  </a:lnTo>
                  <a:lnTo>
                    <a:pt x="420" y="0"/>
                  </a:lnTo>
                  <a:lnTo>
                    <a:pt x="431" y="0"/>
                  </a:lnTo>
                  <a:lnTo>
                    <a:pt x="441" y="0"/>
                  </a:lnTo>
                  <a:lnTo>
                    <a:pt x="447" y="0"/>
                  </a:lnTo>
                  <a:lnTo>
                    <a:pt x="446" y="5"/>
                  </a:lnTo>
                  <a:lnTo>
                    <a:pt x="462" y="5"/>
                  </a:lnTo>
                  <a:lnTo>
                    <a:pt x="462" y="10"/>
                  </a:lnTo>
                  <a:lnTo>
                    <a:pt x="487" y="11"/>
                  </a:lnTo>
                  <a:lnTo>
                    <a:pt x="487" y="31"/>
                  </a:lnTo>
                  <a:lnTo>
                    <a:pt x="498" y="33"/>
                  </a:lnTo>
                  <a:lnTo>
                    <a:pt x="514" y="34"/>
                  </a:lnTo>
                  <a:lnTo>
                    <a:pt x="521" y="31"/>
                  </a:lnTo>
                  <a:lnTo>
                    <a:pt x="516" y="29"/>
                  </a:lnTo>
                  <a:lnTo>
                    <a:pt x="513" y="26"/>
                  </a:lnTo>
                  <a:lnTo>
                    <a:pt x="519" y="20"/>
                  </a:lnTo>
                  <a:lnTo>
                    <a:pt x="531" y="26"/>
                  </a:lnTo>
                  <a:lnTo>
                    <a:pt x="537" y="31"/>
                  </a:lnTo>
                  <a:lnTo>
                    <a:pt x="544" y="34"/>
                  </a:lnTo>
                  <a:lnTo>
                    <a:pt x="555" y="41"/>
                  </a:lnTo>
                  <a:lnTo>
                    <a:pt x="560" y="44"/>
                  </a:lnTo>
                  <a:lnTo>
                    <a:pt x="563" y="51"/>
                  </a:lnTo>
                  <a:lnTo>
                    <a:pt x="563" y="54"/>
                  </a:lnTo>
                  <a:lnTo>
                    <a:pt x="565" y="59"/>
                  </a:lnTo>
                  <a:lnTo>
                    <a:pt x="568" y="64"/>
                  </a:lnTo>
                  <a:lnTo>
                    <a:pt x="572" y="72"/>
                  </a:lnTo>
                  <a:lnTo>
                    <a:pt x="576" y="80"/>
                  </a:lnTo>
                  <a:lnTo>
                    <a:pt x="583" y="87"/>
                  </a:lnTo>
                  <a:lnTo>
                    <a:pt x="591" y="95"/>
                  </a:lnTo>
                  <a:lnTo>
                    <a:pt x="603" y="95"/>
                  </a:lnTo>
                  <a:lnTo>
                    <a:pt x="606" y="9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09" name="Freeform 25"/>
            <p:cNvSpPr>
              <a:spLocks/>
            </p:cNvSpPr>
            <p:nvPr/>
          </p:nvSpPr>
          <p:spPr bwMode="auto">
            <a:xfrm>
              <a:off x="2269" y="1678"/>
              <a:ext cx="473" cy="304"/>
            </a:xfrm>
            <a:custGeom>
              <a:avLst/>
              <a:gdLst>
                <a:gd name="T0" fmla="*/ 135 w 473"/>
                <a:gd name="T1" fmla="*/ 9 h 304"/>
                <a:gd name="T2" fmla="*/ 176 w 473"/>
                <a:gd name="T3" fmla="*/ 25 h 304"/>
                <a:gd name="T4" fmla="*/ 176 w 473"/>
                <a:gd name="T5" fmla="*/ 41 h 304"/>
                <a:gd name="T6" fmla="*/ 220 w 473"/>
                <a:gd name="T7" fmla="*/ 56 h 304"/>
                <a:gd name="T8" fmla="*/ 235 w 473"/>
                <a:gd name="T9" fmla="*/ 71 h 304"/>
                <a:gd name="T10" fmla="*/ 274 w 473"/>
                <a:gd name="T11" fmla="*/ 72 h 304"/>
                <a:gd name="T12" fmla="*/ 311 w 473"/>
                <a:gd name="T13" fmla="*/ 97 h 304"/>
                <a:gd name="T14" fmla="*/ 306 w 473"/>
                <a:gd name="T15" fmla="*/ 110 h 304"/>
                <a:gd name="T16" fmla="*/ 334 w 473"/>
                <a:gd name="T17" fmla="*/ 111 h 304"/>
                <a:gd name="T18" fmla="*/ 333 w 473"/>
                <a:gd name="T19" fmla="*/ 131 h 304"/>
                <a:gd name="T20" fmla="*/ 321 w 473"/>
                <a:gd name="T21" fmla="*/ 142 h 304"/>
                <a:gd name="T22" fmla="*/ 347 w 473"/>
                <a:gd name="T23" fmla="*/ 141 h 304"/>
                <a:gd name="T24" fmla="*/ 378 w 473"/>
                <a:gd name="T25" fmla="*/ 126 h 304"/>
                <a:gd name="T26" fmla="*/ 393 w 473"/>
                <a:gd name="T27" fmla="*/ 138 h 304"/>
                <a:gd name="T28" fmla="*/ 434 w 473"/>
                <a:gd name="T29" fmla="*/ 133 h 304"/>
                <a:gd name="T30" fmla="*/ 466 w 473"/>
                <a:gd name="T31" fmla="*/ 138 h 304"/>
                <a:gd name="T32" fmla="*/ 473 w 473"/>
                <a:gd name="T33" fmla="*/ 156 h 304"/>
                <a:gd name="T34" fmla="*/ 466 w 473"/>
                <a:gd name="T35" fmla="*/ 183 h 304"/>
                <a:gd name="T36" fmla="*/ 427 w 473"/>
                <a:gd name="T37" fmla="*/ 187 h 304"/>
                <a:gd name="T38" fmla="*/ 409 w 473"/>
                <a:gd name="T39" fmla="*/ 170 h 304"/>
                <a:gd name="T40" fmla="*/ 385 w 473"/>
                <a:gd name="T41" fmla="*/ 167 h 304"/>
                <a:gd name="T42" fmla="*/ 364 w 473"/>
                <a:gd name="T43" fmla="*/ 178 h 304"/>
                <a:gd name="T44" fmla="*/ 395 w 473"/>
                <a:gd name="T45" fmla="*/ 209 h 304"/>
                <a:gd name="T46" fmla="*/ 380 w 473"/>
                <a:gd name="T47" fmla="*/ 211 h 304"/>
                <a:gd name="T48" fmla="*/ 324 w 473"/>
                <a:gd name="T49" fmla="*/ 232 h 304"/>
                <a:gd name="T50" fmla="*/ 295 w 473"/>
                <a:gd name="T51" fmla="*/ 245 h 304"/>
                <a:gd name="T52" fmla="*/ 274 w 473"/>
                <a:gd name="T53" fmla="*/ 249 h 304"/>
                <a:gd name="T54" fmla="*/ 243 w 473"/>
                <a:gd name="T55" fmla="*/ 262 h 304"/>
                <a:gd name="T56" fmla="*/ 235 w 473"/>
                <a:gd name="T57" fmla="*/ 271 h 304"/>
                <a:gd name="T58" fmla="*/ 210 w 473"/>
                <a:gd name="T59" fmla="*/ 268 h 304"/>
                <a:gd name="T60" fmla="*/ 184 w 473"/>
                <a:gd name="T61" fmla="*/ 275 h 304"/>
                <a:gd name="T62" fmla="*/ 195 w 473"/>
                <a:gd name="T63" fmla="*/ 298 h 304"/>
                <a:gd name="T64" fmla="*/ 179 w 473"/>
                <a:gd name="T65" fmla="*/ 302 h 304"/>
                <a:gd name="T66" fmla="*/ 177 w 473"/>
                <a:gd name="T67" fmla="*/ 280 h 304"/>
                <a:gd name="T68" fmla="*/ 163 w 473"/>
                <a:gd name="T69" fmla="*/ 275 h 304"/>
                <a:gd name="T70" fmla="*/ 145 w 473"/>
                <a:gd name="T71" fmla="*/ 265 h 304"/>
                <a:gd name="T72" fmla="*/ 169 w 473"/>
                <a:gd name="T73" fmla="*/ 253 h 304"/>
                <a:gd name="T74" fmla="*/ 161 w 473"/>
                <a:gd name="T75" fmla="*/ 240 h 304"/>
                <a:gd name="T76" fmla="*/ 171 w 473"/>
                <a:gd name="T77" fmla="*/ 213 h 304"/>
                <a:gd name="T78" fmla="*/ 109 w 473"/>
                <a:gd name="T79" fmla="*/ 164 h 304"/>
                <a:gd name="T80" fmla="*/ 27 w 473"/>
                <a:gd name="T81" fmla="*/ 100 h 304"/>
                <a:gd name="T82" fmla="*/ 18 w 473"/>
                <a:gd name="T83" fmla="*/ 82 h 304"/>
                <a:gd name="T84" fmla="*/ 16 w 473"/>
                <a:gd name="T85" fmla="*/ 72 h 304"/>
                <a:gd name="T86" fmla="*/ 32 w 473"/>
                <a:gd name="T87" fmla="*/ 69 h 304"/>
                <a:gd name="T88" fmla="*/ 37 w 473"/>
                <a:gd name="T89" fmla="*/ 59 h 304"/>
                <a:gd name="T90" fmla="*/ 45 w 473"/>
                <a:gd name="T91" fmla="*/ 51 h 304"/>
                <a:gd name="T92" fmla="*/ 58 w 473"/>
                <a:gd name="T93" fmla="*/ 49 h 304"/>
                <a:gd name="T94" fmla="*/ 68 w 473"/>
                <a:gd name="T95" fmla="*/ 41 h 304"/>
                <a:gd name="T96" fmla="*/ 78 w 473"/>
                <a:gd name="T97" fmla="*/ 35 h 304"/>
                <a:gd name="T98" fmla="*/ 78 w 473"/>
                <a:gd name="T99" fmla="*/ 25 h 304"/>
                <a:gd name="T100" fmla="*/ 83 w 473"/>
                <a:gd name="T101" fmla="*/ 15 h 304"/>
                <a:gd name="T102" fmla="*/ 96 w 473"/>
                <a:gd name="T103" fmla="*/ 12 h 30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3"/>
                <a:gd name="T157" fmla="*/ 0 h 304"/>
                <a:gd name="T158" fmla="*/ 473 w 473"/>
                <a:gd name="T159" fmla="*/ 304 h 30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3" h="304">
                  <a:moveTo>
                    <a:pt x="99" y="2"/>
                  </a:moveTo>
                  <a:lnTo>
                    <a:pt x="106" y="4"/>
                  </a:lnTo>
                  <a:lnTo>
                    <a:pt x="111" y="0"/>
                  </a:lnTo>
                  <a:lnTo>
                    <a:pt x="130" y="4"/>
                  </a:lnTo>
                  <a:lnTo>
                    <a:pt x="135" y="9"/>
                  </a:lnTo>
                  <a:lnTo>
                    <a:pt x="142" y="7"/>
                  </a:lnTo>
                  <a:lnTo>
                    <a:pt x="150" y="14"/>
                  </a:lnTo>
                  <a:lnTo>
                    <a:pt x="155" y="17"/>
                  </a:lnTo>
                  <a:lnTo>
                    <a:pt x="163" y="20"/>
                  </a:lnTo>
                  <a:lnTo>
                    <a:pt x="176" y="25"/>
                  </a:lnTo>
                  <a:lnTo>
                    <a:pt x="187" y="28"/>
                  </a:lnTo>
                  <a:lnTo>
                    <a:pt x="182" y="32"/>
                  </a:lnTo>
                  <a:lnTo>
                    <a:pt x="176" y="35"/>
                  </a:lnTo>
                  <a:lnTo>
                    <a:pt x="174" y="38"/>
                  </a:lnTo>
                  <a:lnTo>
                    <a:pt x="176" y="41"/>
                  </a:lnTo>
                  <a:lnTo>
                    <a:pt x="179" y="43"/>
                  </a:lnTo>
                  <a:lnTo>
                    <a:pt x="187" y="45"/>
                  </a:lnTo>
                  <a:lnTo>
                    <a:pt x="205" y="51"/>
                  </a:lnTo>
                  <a:lnTo>
                    <a:pt x="213" y="54"/>
                  </a:lnTo>
                  <a:lnTo>
                    <a:pt x="220" y="56"/>
                  </a:lnTo>
                  <a:lnTo>
                    <a:pt x="226" y="59"/>
                  </a:lnTo>
                  <a:lnTo>
                    <a:pt x="231" y="63"/>
                  </a:lnTo>
                  <a:lnTo>
                    <a:pt x="233" y="66"/>
                  </a:lnTo>
                  <a:lnTo>
                    <a:pt x="233" y="67"/>
                  </a:lnTo>
                  <a:lnTo>
                    <a:pt x="235" y="71"/>
                  </a:lnTo>
                  <a:lnTo>
                    <a:pt x="244" y="77"/>
                  </a:lnTo>
                  <a:lnTo>
                    <a:pt x="249" y="76"/>
                  </a:lnTo>
                  <a:lnTo>
                    <a:pt x="256" y="74"/>
                  </a:lnTo>
                  <a:lnTo>
                    <a:pt x="266" y="74"/>
                  </a:lnTo>
                  <a:lnTo>
                    <a:pt x="274" y="72"/>
                  </a:lnTo>
                  <a:lnTo>
                    <a:pt x="277" y="71"/>
                  </a:lnTo>
                  <a:lnTo>
                    <a:pt x="287" y="67"/>
                  </a:lnTo>
                  <a:lnTo>
                    <a:pt x="300" y="67"/>
                  </a:lnTo>
                  <a:lnTo>
                    <a:pt x="313" y="94"/>
                  </a:lnTo>
                  <a:lnTo>
                    <a:pt x="311" y="97"/>
                  </a:lnTo>
                  <a:lnTo>
                    <a:pt x="306" y="100"/>
                  </a:lnTo>
                  <a:lnTo>
                    <a:pt x="303" y="103"/>
                  </a:lnTo>
                  <a:lnTo>
                    <a:pt x="301" y="107"/>
                  </a:lnTo>
                  <a:lnTo>
                    <a:pt x="303" y="108"/>
                  </a:lnTo>
                  <a:lnTo>
                    <a:pt x="306" y="110"/>
                  </a:lnTo>
                  <a:lnTo>
                    <a:pt x="315" y="108"/>
                  </a:lnTo>
                  <a:lnTo>
                    <a:pt x="323" y="108"/>
                  </a:lnTo>
                  <a:lnTo>
                    <a:pt x="329" y="108"/>
                  </a:lnTo>
                  <a:lnTo>
                    <a:pt x="333" y="108"/>
                  </a:lnTo>
                  <a:lnTo>
                    <a:pt x="334" y="111"/>
                  </a:lnTo>
                  <a:lnTo>
                    <a:pt x="336" y="118"/>
                  </a:lnTo>
                  <a:lnTo>
                    <a:pt x="336" y="121"/>
                  </a:lnTo>
                  <a:lnTo>
                    <a:pt x="336" y="125"/>
                  </a:lnTo>
                  <a:lnTo>
                    <a:pt x="336" y="128"/>
                  </a:lnTo>
                  <a:lnTo>
                    <a:pt x="333" y="131"/>
                  </a:lnTo>
                  <a:lnTo>
                    <a:pt x="328" y="133"/>
                  </a:lnTo>
                  <a:lnTo>
                    <a:pt x="324" y="136"/>
                  </a:lnTo>
                  <a:lnTo>
                    <a:pt x="323" y="138"/>
                  </a:lnTo>
                  <a:lnTo>
                    <a:pt x="321" y="139"/>
                  </a:lnTo>
                  <a:lnTo>
                    <a:pt x="321" y="142"/>
                  </a:lnTo>
                  <a:lnTo>
                    <a:pt x="324" y="146"/>
                  </a:lnTo>
                  <a:lnTo>
                    <a:pt x="328" y="149"/>
                  </a:lnTo>
                  <a:lnTo>
                    <a:pt x="334" y="149"/>
                  </a:lnTo>
                  <a:lnTo>
                    <a:pt x="341" y="144"/>
                  </a:lnTo>
                  <a:lnTo>
                    <a:pt x="347" y="141"/>
                  </a:lnTo>
                  <a:lnTo>
                    <a:pt x="354" y="138"/>
                  </a:lnTo>
                  <a:lnTo>
                    <a:pt x="360" y="133"/>
                  </a:lnTo>
                  <a:lnTo>
                    <a:pt x="368" y="123"/>
                  </a:lnTo>
                  <a:lnTo>
                    <a:pt x="375" y="125"/>
                  </a:lnTo>
                  <a:lnTo>
                    <a:pt x="378" y="126"/>
                  </a:lnTo>
                  <a:lnTo>
                    <a:pt x="380" y="129"/>
                  </a:lnTo>
                  <a:lnTo>
                    <a:pt x="383" y="131"/>
                  </a:lnTo>
                  <a:lnTo>
                    <a:pt x="386" y="133"/>
                  </a:lnTo>
                  <a:lnTo>
                    <a:pt x="386" y="136"/>
                  </a:lnTo>
                  <a:lnTo>
                    <a:pt x="393" y="138"/>
                  </a:lnTo>
                  <a:lnTo>
                    <a:pt x="399" y="138"/>
                  </a:lnTo>
                  <a:lnTo>
                    <a:pt x="404" y="136"/>
                  </a:lnTo>
                  <a:lnTo>
                    <a:pt x="411" y="133"/>
                  </a:lnTo>
                  <a:lnTo>
                    <a:pt x="421" y="133"/>
                  </a:lnTo>
                  <a:lnTo>
                    <a:pt x="434" y="133"/>
                  </a:lnTo>
                  <a:lnTo>
                    <a:pt x="439" y="128"/>
                  </a:lnTo>
                  <a:lnTo>
                    <a:pt x="450" y="133"/>
                  </a:lnTo>
                  <a:lnTo>
                    <a:pt x="457" y="134"/>
                  </a:lnTo>
                  <a:lnTo>
                    <a:pt x="461" y="136"/>
                  </a:lnTo>
                  <a:lnTo>
                    <a:pt x="466" y="138"/>
                  </a:lnTo>
                  <a:lnTo>
                    <a:pt x="466" y="142"/>
                  </a:lnTo>
                  <a:lnTo>
                    <a:pt x="468" y="146"/>
                  </a:lnTo>
                  <a:lnTo>
                    <a:pt x="471" y="149"/>
                  </a:lnTo>
                  <a:lnTo>
                    <a:pt x="473" y="152"/>
                  </a:lnTo>
                  <a:lnTo>
                    <a:pt x="473" y="156"/>
                  </a:lnTo>
                  <a:lnTo>
                    <a:pt x="470" y="157"/>
                  </a:lnTo>
                  <a:lnTo>
                    <a:pt x="466" y="160"/>
                  </a:lnTo>
                  <a:lnTo>
                    <a:pt x="468" y="164"/>
                  </a:lnTo>
                  <a:lnTo>
                    <a:pt x="466" y="167"/>
                  </a:lnTo>
                  <a:lnTo>
                    <a:pt x="466" y="183"/>
                  </a:lnTo>
                  <a:lnTo>
                    <a:pt x="453" y="183"/>
                  </a:lnTo>
                  <a:lnTo>
                    <a:pt x="457" y="188"/>
                  </a:lnTo>
                  <a:lnTo>
                    <a:pt x="453" y="190"/>
                  </a:lnTo>
                  <a:lnTo>
                    <a:pt x="443" y="185"/>
                  </a:lnTo>
                  <a:lnTo>
                    <a:pt x="427" y="187"/>
                  </a:lnTo>
                  <a:lnTo>
                    <a:pt x="419" y="180"/>
                  </a:lnTo>
                  <a:lnTo>
                    <a:pt x="424" y="178"/>
                  </a:lnTo>
                  <a:lnTo>
                    <a:pt x="421" y="175"/>
                  </a:lnTo>
                  <a:lnTo>
                    <a:pt x="416" y="172"/>
                  </a:lnTo>
                  <a:lnTo>
                    <a:pt x="409" y="170"/>
                  </a:lnTo>
                  <a:lnTo>
                    <a:pt x="403" y="175"/>
                  </a:lnTo>
                  <a:lnTo>
                    <a:pt x="395" y="170"/>
                  </a:lnTo>
                  <a:lnTo>
                    <a:pt x="399" y="164"/>
                  </a:lnTo>
                  <a:lnTo>
                    <a:pt x="388" y="164"/>
                  </a:lnTo>
                  <a:lnTo>
                    <a:pt x="385" y="167"/>
                  </a:lnTo>
                  <a:lnTo>
                    <a:pt x="385" y="170"/>
                  </a:lnTo>
                  <a:lnTo>
                    <a:pt x="380" y="172"/>
                  </a:lnTo>
                  <a:lnTo>
                    <a:pt x="373" y="173"/>
                  </a:lnTo>
                  <a:lnTo>
                    <a:pt x="368" y="175"/>
                  </a:lnTo>
                  <a:lnTo>
                    <a:pt x="364" y="178"/>
                  </a:lnTo>
                  <a:lnTo>
                    <a:pt x="365" y="182"/>
                  </a:lnTo>
                  <a:lnTo>
                    <a:pt x="367" y="182"/>
                  </a:lnTo>
                  <a:lnTo>
                    <a:pt x="434" y="201"/>
                  </a:lnTo>
                  <a:lnTo>
                    <a:pt x="396" y="208"/>
                  </a:lnTo>
                  <a:lnTo>
                    <a:pt x="395" y="209"/>
                  </a:lnTo>
                  <a:lnTo>
                    <a:pt x="396" y="213"/>
                  </a:lnTo>
                  <a:lnTo>
                    <a:pt x="390" y="214"/>
                  </a:lnTo>
                  <a:lnTo>
                    <a:pt x="385" y="218"/>
                  </a:lnTo>
                  <a:lnTo>
                    <a:pt x="381" y="214"/>
                  </a:lnTo>
                  <a:lnTo>
                    <a:pt x="380" y="211"/>
                  </a:lnTo>
                  <a:lnTo>
                    <a:pt x="359" y="216"/>
                  </a:lnTo>
                  <a:lnTo>
                    <a:pt x="341" y="219"/>
                  </a:lnTo>
                  <a:lnTo>
                    <a:pt x="341" y="222"/>
                  </a:lnTo>
                  <a:lnTo>
                    <a:pt x="336" y="226"/>
                  </a:lnTo>
                  <a:lnTo>
                    <a:pt x="324" y="232"/>
                  </a:lnTo>
                  <a:lnTo>
                    <a:pt x="316" y="231"/>
                  </a:lnTo>
                  <a:lnTo>
                    <a:pt x="310" y="234"/>
                  </a:lnTo>
                  <a:lnTo>
                    <a:pt x="300" y="237"/>
                  </a:lnTo>
                  <a:lnTo>
                    <a:pt x="298" y="244"/>
                  </a:lnTo>
                  <a:lnTo>
                    <a:pt x="295" y="245"/>
                  </a:lnTo>
                  <a:lnTo>
                    <a:pt x="290" y="244"/>
                  </a:lnTo>
                  <a:lnTo>
                    <a:pt x="287" y="240"/>
                  </a:lnTo>
                  <a:lnTo>
                    <a:pt x="280" y="244"/>
                  </a:lnTo>
                  <a:lnTo>
                    <a:pt x="282" y="247"/>
                  </a:lnTo>
                  <a:lnTo>
                    <a:pt x="274" y="249"/>
                  </a:lnTo>
                  <a:lnTo>
                    <a:pt x="269" y="245"/>
                  </a:lnTo>
                  <a:lnTo>
                    <a:pt x="261" y="253"/>
                  </a:lnTo>
                  <a:lnTo>
                    <a:pt x="254" y="253"/>
                  </a:lnTo>
                  <a:lnTo>
                    <a:pt x="248" y="262"/>
                  </a:lnTo>
                  <a:lnTo>
                    <a:pt x="243" y="262"/>
                  </a:lnTo>
                  <a:lnTo>
                    <a:pt x="238" y="267"/>
                  </a:lnTo>
                  <a:lnTo>
                    <a:pt x="230" y="265"/>
                  </a:lnTo>
                  <a:lnTo>
                    <a:pt x="226" y="268"/>
                  </a:lnTo>
                  <a:lnTo>
                    <a:pt x="238" y="270"/>
                  </a:lnTo>
                  <a:lnTo>
                    <a:pt x="235" y="271"/>
                  </a:lnTo>
                  <a:lnTo>
                    <a:pt x="231" y="280"/>
                  </a:lnTo>
                  <a:lnTo>
                    <a:pt x="222" y="280"/>
                  </a:lnTo>
                  <a:lnTo>
                    <a:pt x="218" y="275"/>
                  </a:lnTo>
                  <a:lnTo>
                    <a:pt x="217" y="270"/>
                  </a:lnTo>
                  <a:lnTo>
                    <a:pt x="210" y="268"/>
                  </a:lnTo>
                  <a:lnTo>
                    <a:pt x="205" y="267"/>
                  </a:lnTo>
                  <a:lnTo>
                    <a:pt x="197" y="268"/>
                  </a:lnTo>
                  <a:lnTo>
                    <a:pt x="191" y="270"/>
                  </a:lnTo>
                  <a:lnTo>
                    <a:pt x="187" y="271"/>
                  </a:lnTo>
                  <a:lnTo>
                    <a:pt x="184" y="275"/>
                  </a:lnTo>
                  <a:lnTo>
                    <a:pt x="186" y="284"/>
                  </a:lnTo>
                  <a:lnTo>
                    <a:pt x="187" y="293"/>
                  </a:lnTo>
                  <a:lnTo>
                    <a:pt x="191" y="293"/>
                  </a:lnTo>
                  <a:lnTo>
                    <a:pt x="197" y="294"/>
                  </a:lnTo>
                  <a:lnTo>
                    <a:pt x="195" y="298"/>
                  </a:lnTo>
                  <a:lnTo>
                    <a:pt x="191" y="298"/>
                  </a:lnTo>
                  <a:lnTo>
                    <a:pt x="187" y="299"/>
                  </a:lnTo>
                  <a:lnTo>
                    <a:pt x="186" y="304"/>
                  </a:lnTo>
                  <a:lnTo>
                    <a:pt x="184" y="304"/>
                  </a:lnTo>
                  <a:lnTo>
                    <a:pt x="179" y="302"/>
                  </a:lnTo>
                  <a:lnTo>
                    <a:pt x="177" y="298"/>
                  </a:lnTo>
                  <a:lnTo>
                    <a:pt x="176" y="293"/>
                  </a:lnTo>
                  <a:lnTo>
                    <a:pt x="177" y="288"/>
                  </a:lnTo>
                  <a:lnTo>
                    <a:pt x="177" y="283"/>
                  </a:lnTo>
                  <a:lnTo>
                    <a:pt x="177" y="280"/>
                  </a:lnTo>
                  <a:lnTo>
                    <a:pt x="177" y="275"/>
                  </a:lnTo>
                  <a:lnTo>
                    <a:pt x="176" y="270"/>
                  </a:lnTo>
                  <a:lnTo>
                    <a:pt x="163" y="268"/>
                  </a:lnTo>
                  <a:lnTo>
                    <a:pt x="158" y="270"/>
                  </a:lnTo>
                  <a:lnTo>
                    <a:pt x="163" y="275"/>
                  </a:lnTo>
                  <a:lnTo>
                    <a:pt x="156" y="275"/>
                  </a:lnTo>
                  <a:lnTo>
                    <a:pt x="153" y="273"/>
                  </a:lnTo>
                  <a:lnTo>
                    <a:pt x="151" y="268"/>
                  </a:lnTo>
                  <a:lnTo>
                    <a:pt x="146" y="268"/>
                  </a:lnTo>
                  <a:lnTo>
                    <a:pt x="145" y="265"/>
                  </a:lnTo>
                  <a:lnTo>
                    <a:pt x="158" y="260"/>
                  </a:lnTo>
                  <a:lnTo>
                    <a:pt x="163" y="262"/>
                  </a:lnTo>
                  <a:lnTo>
                    <a:pt x="169" y="262"/>
                  </a:lnTo>
                  <a:lnTo>
                    <a:pt x="169" y="258"/>
                  </a:lnTo>
                  <a:lnTo>
                    <a:pt x="169" y="253"/>
                  </a:lnTo>
                  <a:lnTo>
                    <a:pt x="164" y="250"/>
                  </a:lnTo>
                  <a:lnTo>
                    <a:pt x="158" y="249"/>
                  </a:lnTo>
                  <a:lnTo>
                    <a:pt x="160" y="245"/>
                  </a:lnTo>
                  <a:lnTo>
                    <a:pt x="161" y="242"/>
                  </a:lnTo>
                  <a:lnTo>
                    <a:pt x="161" y="240"/>
                  </a:lnTo>
                  <a:lnTo>
                    <a:pt x="156" y="236"/>
                  </a:lnTo>
                  <a:lnTo>
                    <a:pt x="155" y="227"/>
                  </a:lnTo>
                  <a:lnTo>
                    <a:pt x="124" y="226"/>
                  </a:lnTo>
                  <a:lnTo>
                    <a:pt x="155" y="206"/>
                  </a:lnTo>
                  <a:lnTo>
                    <a:pt x="171" y="213"/>
                  </a:lnTo>
                  <a:lnTo>
                    <a:pt x="192" y="209"/>
                  </a:lnTo>
                  <a:lnTo>
                    <a:pt x="192" y="196"/>
                  </a:lnTo>
                  <a:lnTo>
                    <a:pt x="182" y="191"/>
                  </a:lnTo>
                  <a:lnTo>
                    <a:pt x="142" y="175"/>
                  </a:lnTo>
                  <a:lnTo>
                    <a:pt x="109" y="164"/>
                  </a:lnTo>
                  <a:lnTo>
                    <a:pt x="109" y="154"/>
                  </a:lnTo>
                  <a:lnTo>
                    <a:pt x="91" y="139"/>
                  </a:lnTo>
                  <a:lnTo>
                    <a:pt x="76" y="128"/>
                  </a:lnTo>
                  <a:lnTo>
                    <a:pt x="53" y="125"/>
                  </a:lnTo>
                  <a:lnTo>
                    <a:pt x="27" y="100"/>
                  </a:lnTo>
                  <a:lnTo>
                    <a:pt x="16" y="103"/>
                  </a:lnTo>
                  <a:lnTo>
                    <a:pt x="0" y="102"/>
                  </a:lnTo>
                  <a:lnTo>
                    <a:pt x="11" y="85"/>
                  </a:lnTo>
                  <a:lnTo>
                    <a:pt x="18" y="84"/>
                  </a:lnTo>
                  <a:lnTo>
                    <a:pt x="18" y="82"/>
                  </a:lnTo>
                  <a:lnTo>
                    <a:pt x="16" y="80"/>
                  </a:lnTo>
                  <a:lnTo>
                    <a:pt x="11" y="79"/>
                  </a:lnTo>
                  <a:lnTo>
                    <a:pt x="9" y="77"/>
                  </a:lnTo>
                  <a:lnTo>
                    <a:pt x="13" y="74"/>
                  </a:lnTo>
                  <a:lnTo>
                    <a:pt x="16" y="72"/>
                  </a:lnTo>
                  <a:lnTo>
                    <a:pt x="14" y="69"/>
                  </a:lnTo>
                  <a:lnTo>
                    <a:pt x="16" y="67"/>
                  </a:lnTo>
                  <a:lnTo>
                    <a:pt x="21" y="69"/>
                  </a:lnTo>
                  <a:lnTo>
                    <a:pt x="27" y="72"/>
                  </a:lnTo>
                  <a:lnTo>
                    <a:pt x="32" y="69"/>
                  </a:lnTo>
                  <a:lnTo>
                    <a:pt x="39" y="72"/>
                  </a:lnTo>
                  <a:lnTo>
                    <a:pt x="45" y="69"/>
                  </a:lnTo>
                  <a:lnTo>
                    <a:pt x="44" y="64"/>
                  </a:lnTo>
                  <a:lnTo>
                    <a:pt x="40" y="61"/>
                  </a:lnTo>
                  <a:lnTo>
                    <a:pt x="37" y="59"/>
                  </a:lnTo>
                  <a:lnTo>
                    <a:pt x="31" y="58"/>
                  </a:lnTo>
                  <a:lnTo>
                    <a:pt x="29" y="56"/>
                  </a:lnTo>
                  <a:lnTo>
                    <a:pt x="34" y="54"/>
                  </a:lnTo>
                  <a:lnTo>
                    <a:pt x="40" y="53"/>
                  </a:lnTo>
                  <a:lnTo>
                    <a:pt x="45" y="51"/>
                  </a:lnTo>
                  <a:lnTo>
                    <a:pt x="52" y="54"/>
                  </a:lnTo>
                  <a:lnTo>
                    <a:pt x="58" y="54"/>
                  </a:lnTo>
                  <a:lnTo>
                    <a:pt x="62" y="53"/>
                  </a:lnTo>
                  <a:lnTo>
                    <a:pt x="62" y="49"/>
                  </a:lnTo>
                  <a:lnTo>
                    <a:pt x="58" y="49"/>
                  </a:lnTo>
                  <a:lnTo>
                    <a:pt x="55" y="46"/>
                  </a:lnTo>
                  <a:lnTo>
                    <a:pt x="58" y="43"/>
                  </a:lnTo>
                  <a:lnTo>
                    <a:pt x="62" y="41"/>
                  </a:lnTo>
                  <a:lnTo>
                    <a:pt x="65" y="41"/>
                  </a:lnTo>
                  <a:lnTo>
                    <a:pt x="68" y="41"/>
                  </a:lnTo>
                  <a:lnTo>
                    <a:pt x="68" y="38"/>
                  </a:lnTo>
                  <a:lnTo>
                    <a:pt x="65" y="35"/>
                  </a:lnTo>
                  <a:lnTo>
                    <a:pt x="66" y="33"/>
                  </a:lnTo>
                  <a:lnTo>
                    <a:pt x="73" y="32"/>
                  </a:lnTo>
                  <a:lnTo>
                    <a:pt x="78" y="35"/>
                  </a:lnTo>
                  <a:lnTo>
                    <a:pt x="81" y="36"/>
                  </a:lnTo>
                  <a:lnTo>
                    <a:pt x="83" y="33"/>
                  </a:lnTo>
                  <a:lnTo>
                    <a:pt x="81" y="30"/>
                  </a:lnTo>
                  <a:lnTo>
                    <a:pt x="76" y="30"/>
                  </a:lnTo>
                  <a:lnTo>
                    <a:pt x="78" y="25"/>
                  </a:lnTo>
                  <a:lnTo>
                    <a:pt x="75" y="23"/>
                  </a:lnTo>
                  <a:lnTo>
                    <a:pt x="73" y="22"/>
                  </a:lnTo>
                  <a:lnTo>
                    <a:pt x="76" y="18"/>
                  </a:lnTo>
                  <a:lnTo>
                    <a:pt x="81" y="18"/>
                  </a:lnTo>
                  <a:lnTo>
                    <a:pt x="83" y="15"/>
                  </a:lnTo>
                  <a:lnTo>
                    <a:pt x="81" y="12"/>
                  </a:lnTo>
                  <a:lnTo>
                    <a:pt x="84" y="10"/>
                  </a:lnTo>
                  <a:lnTo>
                    <a:pt x="88" y="12"/>
                  </a:lnTo>
                  <a:lnTo>
                    <a:pt x="91" y="12"/>
                  </a:lnTo>
                  <a:lnTo>
                    <a:pt x="96" y="12"/>
                  </a:lnTo>
                  <a:lnTo>
                    <a:pt x="97" y="10"/>
                  </a:lnTo>
                  <a:lnTo>
                    <a:pt x="99" y="9"/>
                  </a:lnTo>
                  <a:lnTo>
                    <a:pt x="99" y="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4195" name="Freeform 26"/>
            <p:cNvSpPr>
              <a:spLocks/>
            </p:cNvSpPr>
            <p:nvPr/>
          </p:nvSpPr>
          <p:spPr bwMode="auto">
            <a:xfrm>
              <a:off x="3339" y="1719"/>
              <a:ext cx="640" cy="281"/>
            </a:xfrm>
            <a:custGeom>
              <a:avLst/>
              <a:gdLst>
                <a:gd name="T0" fmla="*/ 113 w 640"/>
                <a:gd name="T1" fmla="*/ 22 h 281"/>
                <a:gd name="T2" fmla="*/ 154 w 640"/>
                <a:gd name="T3" fmla="*/ 12 h 281"/>
                <a:gd name="T4" fmla="*/ 175 w 640"/>
                <a:gd name="T5" fmla="*/ 26 h 281"/>
                <a:gd name="T6" fmla="*/ 194 w 640"/>
                <a:gd name="T7" fmla="*/ 18 h 281"/>
                <a:gd name="T8" fmla="*/ 203 w 640"/>
                <a:gd name="T9" fmla="*/ 0 h 281"/>
                <a:gd name="T10" fmla="*/ 219 w 640"/>
                <a:gd name="T11" fmla="*/ 10 h 281"/>
                <a:gd name="T12" fmla="*/ 203 w 640"/>
                <a:gd name="T13" fmla="*/ 22 h 281"/>
                <a:gd name="T14" fmla="*/ 240 w 640"/>
                <a:gd name="T15" fmla="*/ 31 h 281"/>
                <a:gd name="T16" fmla="*/ 230 w 640"/>
                <a:gd name="T17" fmla="*/ 44 h 281"/>
                <a:gd name="T18" fmla="*/ 245 w 640"/>
                <a:gd name="T19" fmla="*/ 61 h 281"/>
                <a:gd name="T20" fmla="*/ 297 w 640"/>
                <a:gd name="T21" fmla="*/ 25 h 281"/>
                <a:gd name="T22" fmla="*/ 309 w 640"/>
                <a:gd name="T23" fmla="*/ 33 h 281"/>
                <a:gd name="T24" fmla="*/ 314 w 640"/>
                <a:gd name="T25" fmla="*/ 39 h 281"/>
                <a:gd name="T26" fmla="*/ 330 w 640"/>
                <a:gd name="T27" fmla="*/ 44 h 281"/>
                <a:gd name="T28" fmla="*/ 367 w 640"/>
                <a:gd name="T29" fmla="*/ 46 h 281"/>
                <a:gd name="T30" fmla="*/ 408 w 640"/>
                <a:gd name="T31" fmla="*/ 53 h 281"/>
                <a:gd name="T32" fmla="*/ 449 w 640"/>
                <a:gd name="T33" fmla="*/ 51 h 281"/>
                <a:gd name="T34" fmla="*/ 451 w 640"/>
                <a:gd name="T35" fmla="*/ 67 h 281"/>
                <a:gd name="T36" fmla="*/ 473 w 640"/>
                <a:gd name="T37" fmla="*/ 72 h 281"/>
                <a:gd name="T38" fmla="*/ 483 w 640"/>
                <a:gd name="T39" fmla="*/ 82 h 281"/>
                <a:gd name="T40" fmla="*/ 506 w 640"/>
                <a:gd name="T41" fmla="*/ 88 h 281"/>
                <a:gd name="T42" fmla="*/ 524 w 640"/>
                <a:gd name="T43" fmla="*/ 93 h 281"/>
                <a:gd name="T44" fmla="*/ 550 w 640"/>
                <a:gd name="T45" fmla="*/ 105 h 281"/>
                <a:gd name="T46" fmla="*/ 555 w 640"/>
                <a:gd name="T47" fmla="*/ 121 h 281"/>
                <a:gd name="T48" fmla="*/ 565 w 640"/>
                <a:gd name="T49" fmla="*/ 136 h 281"/>
                <a:gd name="T50" fmla="*/ 583 w 640"/>
                <a:gd name="T51" fmla="*/ 129 h 281"/>
                <a:gd name="T52" fmla="*/ 596 w 640"/>
                <a:gd name="T53" fmla="*/ 124 h 281"/>
                <a:gd name="T54" fmla="*/ 607 w 640"/>
                <a:gd name="T55" fmla="*/ 121 h 281"/>
                <a:gd name="T56" fmla="*/ 620 w 640"/>
                <a:gd name="T57" fmla="*/ 111 h 281"/>
                <a:gd name="T58" fmla="*/ 640 w 640"/>
                <a:gd name="T59" fmla="*/ 154 h 281"/>
                <a:gd name="T60" fmla="*/ 604 w 640"/>
                <a:gd name="T61" fmla="*/ 196 h 281"/>
                <a:gd name="T62" fmla="*/ 503 w 640"/>
                <a:gd name="T63" fmla="*/ 212 h 281"/>
                <a:gd name="T64" fmla="*/ 447 w 640"/>
                <a:gd name="T65" fmla="*/ 203 h 281"/>
                <a:gd name="T66" fmla="*/ 420 w 640"/>
                <a:gd name="T67" fmla="*/ 173 h 281"/>
                <a:gd name="T68" fmla="*/ 394 w 640"/>
                <a:gd name="T69" fmla="*/ 180 h 281"/>
                <a:gd name="T70" fmla="*/ 312 w 640"/>
                <a:gd name="T71" fmla="*/ 217 h 281"/>
                <a:gd name="T72" fmla="*/ 253 w 640"/>
                <a:gd name="T73" fmla="*/ 206 h 281"/>
                <a:gd name="T74" fmla="*/ 194 w 640"/>
                <a:gd name="T75" fmla="*/ 209 h 281"/>
                <a:gd name="T76" fmla="*/ 167 w 640"/>
                <a:gd name="T77" fmla="*/ 245 h 281"/>
                <a:gd name="T78" fmla="*/ 181 w 640"/>
                <a:gd name="T79" fmla="*/ 261 h 281"/>
                <a:gd name="T80" fmla="*/ 147 w 640"/>
                <a:gd name="T81" fmla="*/ 278 h 281"/>
                <a:gd name="T82" fmla="*/ 110 w 640"/>
                <a:gd name="T83" fmla="*/ 273 h 281"/>
                <a:gd name="T84" fmla="*/ 62 w 640"/>
                <a:gd name="T85" fmla="*/ 279 h 281"/>
                <a:gd name="T86" fmla="*/ 36 w 640"/>
                <a:gd name="T87" fmla="*/ 261 h 281"/>
                <a:gd name="T88" fmla="*/ 17 w 640"/>
                <a:gd name="T89" fmla="*/ 227 h 281"/>
                <a:gd name="T90" fmla="*/ 17 w 640"/>
                <a:gd name="T91" fmla="*/ 181 h 281"/>
                <a:gd name="T92" fmla="*/ 17 w 640"/>
                <a:gd name="T93" fmla="*/ 142 h 281"/>
                <a:gd name="T94" fmla="*/ 28 w 640"/>
                <a:gd name="T95" fmla="*/ 101 h 281"/>
                <a:gd name="T96" fmla="*/ 21 w 640"/>
                <a:gd name="T97" fmla="*/ 43 h 281"/>
                <a:gd name="T98" fmla="*/ 49 w 640"/>
                <a:gd name="T99" fmla="*/ 30 h 281"/>
                <a:gd name="T100" fmla="*/ 87 w 640"/>
                <a:gd name="T101" fmla="*/ 10 h 28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40"/>
                <a:gd name="T154" fmla="*/ 0 h 281"/>
                <a:gd name="T155" fmla="*/ 640 w 640"/>
                <a:gd name="T156" fmla="*/ 281 h 28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40" h="281">
                  <a:moveTo>
                    <a:pt x="87" y="10"/>
                  </a:moveTo>
                  <a:lnTo>
                    <a:pt x="93" y="10"/>
                  </a:lnTo>
                  <a:lnTo>
                    <a:pt x="113" y="22"/>
                  </a:lnTo>
                  <a:lnTo>
                    <a:pt x="127" y="13"/>
                  </a:lnTo>
                  <a:lnTo>
                    <a:pt x="145" y="5"/>
                  </a:lnTo>
                  <a:lnTo>
                    <a:pt x="154" y="12"/>
                  </a:lnTo>
                  <a:lnTo>
                    <a:pt x="163" y="18"/>
                  </a:lnTo>
                  <a:lnTo>
                    <a:pt x="165" y="25"/>
                  </a:lnTo>
                  <a:lnTo>
                    <a:pt x="175" y="26"/>
                  </a:lnTo>
                  <a:lnTo>
                    <a:pt x="183" y="26"/>
                  </a:lnTo>
                  <a:lnTo>
                    <a:pt x="194" y="25"/>
                  </a:lnTo>
                  <a:lnTo>
                    <a:pt x="194" y="18"/>
                  </a:lnTo>
                  <a:lnTo>
                    <a:pt x="190" y="13"/>
                  </a:lnTo>
                  <a:lnTo>
                    <a:pt x="193" y="5"/>
                  </a:lnTo>
                  <a:lnTo>
                    <a:pt x="203" y="0"/>
                  </a:lnTo>
                  <a:lnTo>
                    <a:pt x="217" y="2"/>
                  </a:lnTo>
                  <a:lnTo>
                    <a:pt x="222" y="7"/>
                  </a:lnTo>
                  <a:lnTo>
                    <a:pt x="219" y="10"/>
                  </a:lnTo>
                  <a:lnTo>
                    <a:pt x="206" y="10"/>
                  </a:lnTo>
                  <a:lnTo>
                    <a:pt x="203" y="15"/>
                  </a:lnTo>
                  <a:lnTo>
                    <a:pt x="203" y="22"/>
                  </a:lnTo>
                  <a:lnTo>
                    <a:pt x="204" y="26"/>
                  </a:lnTo>
                  <a:lnTo>
                    <a:pt x="227" y="31"/>
                  </a:lnTo>
                  <a:lnTo>
                    <a:pt x="240" y="31"/>
                  </a:lnTo>
                  <a:lnTo>
                    <a:pt x="245" y="36"/>
                  </a:lnTo>
                  <a:lnTo>
                    <a:pt x="243" y="38"/>
                  </a:lnTo>
                  <a:lnTo>
                    <a:pt x="230" y="44"/>
                  </a:lnTo>
                  <a:lnTo>
                    <a:pt x="232" y="51"/>
                  </a:lnTo>
                  <a:lnTo>
                    <a:pt x="232" y="61"/>
                  </a:lnTo>
                  <a:lnTo>
                    <a:pt x="245" y="61"/>
                  </a:lnTo>
                  <a:lnTo>
                    <a:pt x="261" y="41"/>
                  </a:lnTo>
                  <a:lnTo>
                    <a:pt x="281" y="31"/>
                  </a:lnTo>
                  <a:lnTo>
                    <a:pt x="297" y="25"/>
                  </a:lnTo>
                  <a:lnTo>
                    <a:pt x="307" y="30"/>
                  </a:lnTo>
                  <a:lnTo>
                    <a:pt x="312" y="28"/>
                  </a:lnTo>
                  <a:lnTo>
                    <a:pt x="309" y="33"/>
                  </a:lnTo>
                  <a:lnTo>
                    <a:pt x="305" y="36"/>
                  </a:lnTo>
                  <a:lnTo>
                    <a:pt x="309" y="39"/>
                  </a:lnTo>
                  <a:lnTo>
                    <a:pt x="314" y="39"/>
                  </a:lnTo>
                  <a:lnTo>
                    <a:pt x="327" y="38"/>
                  </a:lnTo>
                  <a:lnTo>
                    <a:pt x="332" y="39"/>
                  </a:lnTo>
                  <a:lnTo>
                    <a:pt x="330" y="44"/>
                  </a:lnTo>
                  <a:lnTo>
                    <a:pt x="341" y="44"/>
                  </a:lnTo>
                  <a:lnTo>
                    <a:pt x="356" y="46"/>
                  </a:lnTo>
                  <a:lnTo>
                    <a:pt x="367" y="46"/>
                  </a:lnTo>
                  <a:lnTo>
                    <a:pt x="374" y="51"/>
                  </a:lnTo>
                  <a:lnTo>
                    <a:pt x="395" y="51"/>
                  </a:lnTo>
                  <a:lnTo>
                    <a:pt x="408" y="53"/>
                  </a:lnTo>
                  <a:lnTo>
                    <a:pt x="425" y="53"/>
                  </a:lnTo>
                  <a:lnTo>
                    <a:pt x="451" y="49"/>
                  </a:lnTo>
                  <a:lnTo>
                    <a:pt x="449" y="51"/>
                  </a:lnTo>
                  <a:lnTo>
                    <a:pt x="454" y="51"/>
                  </a:lnTo>
                  <a:lnTo>
                    <a:pt x="449" y="66"/>
                  </a:lnTo>
                  <a:lnTo>
                    <a:pt x="451" y="67"/>
                  </a:lnTo>
                  <a:lnTo>
                    <a:pt x="462" y="72"/>
                  </a:lnTo>
                  <a:lnTo>
                    <a:pt x="469" y="70"/>
                  </a:lnTo>
                  <a:lnTo>
                    <a:pt x="473" y="72"/>
                  </a:lnTo>
                  <a:lnTo>
                    <a:pt x="475" y="75"/>
                  </a:lnTo>
                  <a:lnTo>
                    <a:pt x="480" y="77"/>
                  </a:lnTo>
                  <a:lnTo>
                    <a:pt x="483" y="82"/>
                  </a:lnTo>
                  <a:lnTo>
                    <a:pt x="490" y="84"/>
                  </a:lnTo>
                  <a:lnTo>
                    <a:pt x="500" y="84"/>
                  </a:lnTo>
                  <a:lnTo>
                    <a:pt x="506" y="88"/>
                  </a:lnTo>
                  <a:lnTo>
                    <a:pt x="516" y="88"/>
                  </a:lnTo>
                  <a:lnTo>
                    <a:pt x="521" y="90"/>
                  </a:lnTo>
                  <a:lnTo>
                    <a:pt x="524" y="93"/>
                  </a:lnTo>
                  <a:lnTo>
                    <a:pt x="531" y="98"/>
                  </a:lnTo>
                  <a:lnTo>
                    <a:pt x="542" y="101"/>
                  </a:lnTo>
                  <a:lnTo>
                    <a:pt x="550" y="105"/>
                  </a:lnTo>
                  <a:lnTo>
                    <a:pt x="568" y="108"/>
                  </a:lnTo>
                  <a:lnTo>
                    <a:pt x="562" y="118"/>
                  </a:lnTo>
                  <a:lnTo>
                    <a:pt x="555" y="121"/>
                  </a:lnTo>
                  <a:lnTo>
                    <a:pt x="553" y="124"/>
                  </a:lnTo>
                  <a:lnTo>
                    <a:pt x="553" y="128"/>
                  </a:lnTo>
                  <a:lnTo>
                    <a:pt x="565" y="136"/>
                  </a:lnTo>
                  <a:lnTo>
                    <a:pt x="570" y="136"/>
                  </a:lnTo>
                  <a:lnTo>
                    <a:pt x="578" y="131"/>
                  </a:lnTo>
                  <a:lnTo>
                    <a:pt x="583" y="129"/>
                  </a:lnTo>
                  <a:lnTo>
                    <a:pt x="588" y="128"/>
                  </a:lnTo>
                  <a:lnTo>
                    <a:pt x="589" y="126"/>
                  </a:lnTo>
                  <a:lnTo>
                    <a:pt x="596" y="124"/>
                  </a:lnTo>
                  <a:lnTo>
                    <a:pt x="598" y="126"/>
                  </a:lnTo>
                  <a:lnTo>
                    <a:pt x="602" y="126"/>
                  </a:lnTo>
                  <a:lnTo>
                    <a:pt x="607" y="121"/>
                  </a:lnTo>
                  <a:lnTo>
                    <a:pt x="611" y="119"/>
                  </a:lnTo>
                  <a:lnTo>
                    <a:pt x="612" y="116"/>
                  </a:lnTo>
                  <a:lnTo>
                    <a:pt x="620" y="111"/>
                  </a:lnTo>
                  <a:lnTo>
                    <a:pt x="627" y="123"/>
                  </a:lnTo>
                  <a:lnTo>
                    <a:pt x="637" y="139"/>
                  </a:lnTo>
                  <a:lnTo>
                    <a:pt x="640" y="154"/>
                  </a:lnTo>
                  <a:lnTo>
                    <a:pt x="637" y="172"/>
                  </a:lnTo>
                  <a:lnTo>
                    <a:pt x="627" y="183"/>
                  </a:lnTo>
                  <a:lnTo>
                    <a:pt x="604" y="196"/>
                  </a:lnTo>
                  <a:lnTo>
                    <a:pt x="586" y="201"/>
                  </a:lnTo>
                  <a:lnTo>
                    <a:pt x="536" y="211"/>
                  </a:lnTo>
                  <a:lnTo>
                    <a:pt x="503" y="212"/>
                  </a:lnTo>
                  <a:lnTo>
                    <a:pt x="477" y="212"/>
                  </a:lnTo>
                  <a:lnTo>
                    <a:pt x="460" y="209"/>
                  </a:lnTo>
                  <a:lnTo>
                    <a:pt x="447" y="203"/>
                  </a:lnTo>
                  <a:lnTo>
                    <a:pt x="439" y="193"/>
                  </a:lnTo>
                  <a:lnTo>
                    <a:pt x="429" y="177"/>
                  </a:lnTo>
                  <a:lnTo>
                    <a:pt x="420" y="173"/>
                  </a:lnTo>
                  <a:lnTo>
                    <a:pt x="410" y="175"/>
                  </a:lnTo>
                  <a:lnTo>
                    <a:pt x="397" y="178"/>
                  </a:lnTo>
                  <a:lnTo>
                    <a:pt x="394" y="180"/>
                  </a:lnTo>
                  <a:lnTo>
                    <a:pt x="354" y="201"/>
                  </a:lnTo>
                  <a:lnTo>
                    <a:pt x="335" y="212"/>
                  </a:lnTo>
                  <a:lnTo>
                    <a:pt x="312" y="217"/>
                  </a:lnTo>
                  <a:lnTo>
                    <a:pt x="284" y="214"/>
                  </a:lnTo>
                  <a:lnTo>
                    <a:pt x="273" y="212"/>
                  </a:lnTo>
                  <a:lnTo>
                    <a:pt x="253" y="206"/>
                  </a:lnTo>
                  <a:lnTo>
                    <a:pt x="232" y="212"/>
                  </a:lnTo>
                  <a:lnTo>
                    <a:pt x="217" y="216"/>
                  </a:lnTo>
                  <a:lnTo>
                    <a:pt x="194" y="209"/>
                  </a:lnTo>
                  <a:lnTo>
                    <a:pt x="178" y="226"/>
                  </a:lnTo>
                  <a:lnTo>
                    <a:pt x="170" y="239"/>
                  </a:lnTo>
                  <a:lnTo>
                    <a:pt x="167" y="245"/>
                  </a:lnTo>
                  <a:lnTo>
                    <a:pt x="167" y="252"/>
                  </a:lnTo>
                  <a:lnTo>
                    <a:pt x="175" y="257"/>
                  </a:lnTo>
                  <a:lnTo>
                    <a:pt x="181" y="261"/>
                  </a:lnTo>
                  <a:lnTo>
                    <a:pt x="175" y="274"/>
                  </a:lnTo>
                  <a:lnTo>
                    <a:pt x="165" y="279"/>
                  </a:lnTo>
                  <a:lnTo>
                    <a:pt x="147" y="278"/>
                  </a:lnTo>
                  <a:lnTo>
                    <a:pt x="139" y="274"/>
                  </a:lnTo>
                  <a:lnTo>
                    <a:pt x="119" y="271"/>
                  </a:lnTo>
                  <a:lnTo>
                    <a:pt x="110" y="273"/>
                  </a:lnTo>
                  <a:lnTo>
                    <a:pt x="95" y="276"/>
                  </a:lnTo>
                  <a:lnTo>
                    <a:pt x="80" y="281"/>
                  </a:lnTo>
                  <a:lnTo>
                    <a:pt x="62" y="279"/>
                  </a:lnTo>
                  <a:lnTo>
                    <a:pt x="48" y="274"/>
                  </a:lnTo>
                  <a:lnTo>
                    <a:pt x="43" y="270"/>
                  </a:lnTo>
                  <a:lnTo>
                    <a:pt x="36" y="261"/>
                  </a:lnTo>
                  <a:lnTo>
                    <a:pt x="31" y="250"/>
                  </a:lnTo>
                  <a:lnTo>
                    <a:pt x="31" y="242"/>
                  </a:lnTo>
                  <a:lnTo>
                    <a:pt x="17" y="227"/>
                  </a:lnTo>
                  <a:lnTo>
                    <a:pt x="0" y="211"/>
                  </a:lnTo>
                  <a:lnTo>
                    <a:pt x="2" y="196"/>
                  </a:lnTo>
                  <a:lnTo>
                    <a:pt x="17" y="181"/>
                  </a:lnTo>
                  <a:lnTo>
                    <a:pt x="21" y="170"/>
                  </a:lnTo>
                  <a:lnTo>
                    <a:pt x="25" y="157"/>
                  </a:lnTo>
                  <a:lnTo>
                    <a:pt x="17" y="142"/>
                  </a:lnTo>
                  <a:lnTo>
                    <a:pt x="25" y="139"/>
                  </a:lnTo>
                  <a:lnTo>
                    <a:pt x="30" y="119"/>
                  </a:lnTo>
                  <a:lnTo>
                    <a:pt x="28" y="101"/>
                  </a:lnTo>
                  <a:lnTo>
                    <a:pt x="26" y="84"/>
                  </a:lnTo>
                  <a:lnTo>
                    <a:pt x="26" y="59"/>
                  </a:lnTo>
                  <a:lnTo>
                    <a:pt x="21" y="43"/>
                  </a:lnTo>
                  <a:lnTo>
                    <a:pt x="20" y="30"/>
                  </a:lnTo>
                  <a:lnTo>
                    <a:pt x="41" y="30"/>
                  </a:lnTo>
                  <a:lnTo>
                    <a:pt x="49" y="30"/>
                  </a:lnTo>
                  <a:lnTo>
                    <a:pt x="72" y="17"/>
                  </a:lnTo>
                  <a:lnTo>
                    <a:pt x="87" y="1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11" name="Freeform 27"/>
            <p:cNvSpPr>
              <a:spLocks/>
            </p:cNvSpPr>
            <p:nvPr/>
          </p:nvSpPr>
          <p:spPr bwMode="auto">
            <a:xfrm>
              <a:off x="1719" y="1731"/>
              <a:ext cx="745" cy="256"/>
            </a:xfrm>
            <a:custGeom>
              <a:avLst/>
              <a:gdLst>
                <a:gd name="T0" fmla="*/ 577 w 742"/>
                <a:gd name="T1" fmla="*/ 47 h 256"/>
                <a:gd name="T2" fmla="*/ 659 w 742"/>
                <a:gd name="T3" fmla="*/ 101 h 256"/>
                <a:gd name="T4" fmla="*/ 742 w 742"/>
                <a:gd name="T5" fmla="*/ 143 h 256"/>
                <a:gd name="T6" fmla="*/ 674 w 742"/>
                <a:gd name="T7" fmla="*/ 173 h 256"/>
                <a:gd name="T8" fmla="*/ 690 w 742"/>
                <a:gd name="T9" fmla="*/ 179 h 256"/>
                <a:gd name="T10" fmla="*/ 688 w 742"/>
                <a:gd name="T11" fmla="*/ 189 h 256"/>
                <a:gd name="T12" fmla="*/ 657 w 742"/>
                <a:gd name="T13" fmla="*/ 189 h 256"/>
                <a:gd name="T14" fmla="*/ 643 w 742"/>
                <a:gd name="T15" fmla="*/ 199 h 256"/>
                <a:gd name="T16" fmla="*/ 636 w 742"/>
                <a:gd name="T17" fmla="*/ 228 h 256"/>
                <a:gd name="T18" fmla="*/ 600 w 742"/>
                <a:gd name="T19" fmla="*/ 228 h 256"/>
                <a:gd name="T20" fmla="*/ 556 w 742"/>
                <a:gd name="T21" fmla="*/ 218 h 256"/>
                <a:gd name="T22" fmla="*/ 510 w 742"/>
                <a:gd name="T23" fmla="*/ 218 h 256"/>
                <a:gd name="T24" fmla="*/ 505 w 742"/>
                <a:gd name="T25" fmla="*/ 228 h 256"/>
                <a:gd name="T26" fmla="*/ 484 w 742"/>
                <a:gd name="T27" fmla="*/ 240 h 256"/>
                <a:gd name="T28" fmla="*/ 463 w 742"/>
                <a:gd name="T29" fmla="*/ 248 h 256"/>
                <a:gd name="T30" fmla="*/ 460 w 742"/>
                <a:gd name="T31" fmla="*/ 241 h 256"/>
                <a:gd name="T32" fmla="*/ 426 w 742"/>
                <a:gd name="T33" fmla="*/ 227 h 256"/>
                <a:gd name="T34" fmla="*/ 411 w 742"/>
                <a:gd name="T35" fmla="*/ 238 h 256"/>
                <a:gd name="T36" fmla="*/ 381 w 742"/>
                <a:gd name="T37" fmla="*/ 251 h 256"/>
                <a:gd name="T38" fmla="*/ 341 w 742"/>
                <a:gd name="T39" fmla="*/ 251 h 256"/>
                <a:gd name="T40" fmla="*/ 292 w 742"/>
                <a:gd name="T41" fmla="*/ 251 h 256"/>
                <a:gd name="T42" fmla="*/ 261 w 742"/>
                <a:gd name="T43" fmla="*/ 241 h 256"/>
                <a:gd name="T44" fmla="*/ 231 w 742"/>
                <a:gd name="T45" fmla="*/ 230 h 256"/>
                <a:gd name="T46" fmla="*/ 184 w 742"/>
                <a:gd name="T47" fmla="*/ 220 h 256"/>
                <a:gd name="T48" fmla="*/ 145 w 742"/>
                <a:gd name="T49" fmla="*/ 202 h 256"/>
                <a:gd name="T50" fmla="*/ 112 w 742"/>
                <a:gd name="T51" fmla="*/ 183 h 256"/>
                <a:gd name="T52" fmla="*/ 76 w 742"/>
                <a:gd name="T53" fmla="*/ 168 h 256"/>
                <a:gd name="T54" fmla="*/ 37 w 742"/>
                <a:gd name="T55" fmla="*/ 166 h 256"/>
                <a:gd name="T56" fmla="*/ 24 w 742"/>
                <a:gd name="T57" fmla="*/ 165 h 256"/>
                <a:gd name="T58" fmla="*/ 16 w 742"/>
                <a:gd name="T59" fmla="*/ 179 h 256"/>
                <a:gd name="T60" fmla="*/ 0 w 742"/>
                <a:gd name="T61" fmla="*/ 174 h 256"/>
                <a:gd name="T62" fmla="*/ 39 w 742"/>
                <a:gd name="T63" fmla="*/ 138 h 256"/>
                <a:gd name="T64" fmla="*/ 60 w 742"/>
                <a:gd name="T65" fmla="*/ 138 h 256"/>
                <a:gd name="T66" fmla="*/ 83 w 742"/>
                <a:gd name="T67" fmla="*/ 138 h 256"/>
                <a:gd name="T68" fmla="*/ 94 w 742"/>
                <a:gd name="T69" fmla="*/ 138 h 256"/>
                <a:gd name="T70" fmla="*/ 112 w 742"/>
                <a:gd name="T71" fmla="*/ 127 h 256"/>
                <a:gd name="T72" fmla="*/ 119 w 742"/>
                <a:gd name="T73" fmla="*/ 93 h 256"/>
                <a:gd name="T74" fmla="*/ 143 w 742"/>
                <a:gd name="T75" fmla="*/ 85 h 256"/>
                <a:gd name="T76" fmla="*/ 161 w 742"/>
                <a:gd name="T77" fmla="*/ 89 h 256"/>
                <a:gd name="T78" fmla="*/ 195 w 742"/>
                <a:gd name="T79" fmla="*/ 81 h 256"/>
                <a:gd name="T80" fmla="*/ 199 w 742"/>
                <a:gd name="T81" fmla="*/ 89 h 256"/>
                <a:gd name="T82" fmla="*/ 218 w 742"/>
                <a:gd name="T83" fmla="*/ 85 h 256"/>
                <a:gd name="T84" fmla="*/ 215 w 742"/>
                <a:gd name="T85" fmla="*/ 68 h 256"/>
                <a:gd name="T86" fmla="*/ 238 w 742"/>
                <a:gd name="T87" fmla="*/ 65 h 256"/>
                <a:gd name="T88" fmla="*/ 244 w 742"/>
                <a:gd name="T89" fmla="*/ 63 h 256"/>
                <a:gd name="T90" fmla="*/ 259 w 742"/>
                <a:gd name="T91" fmla="*/ 63 h 256"/>
                <a:gd name="T92" fmla="*/ 270 w 742"/>
                <a:gd name="T93" fmla="*/ 78 h 256"/>
                <a:gd name="T94" fmla="*/ 324 w 742"/>
                <a:gd name="T95" fmla="*/ 72 h 256"/>
                <a:gd name="T96" fmla="*/ 339 w 742"/>
                <a:gd name="T97" fmla="*/ 58 h 256"/>
                <a:gd name="T98" fmla="*/ 339 w 742"/>
                <a:gd name="T99" fmla="*/ 50 h 256"/>
                <a:gd name="T100" fmla="*/ 347 w 742"/>
                <a:gd name="T101" fmla="*/ 26 h 256"/>
                <a:gd name="T102" fmla="*/ 359 w 742"/>
                <a:gd name="T103" fmla="*/ 29 h 256"/>
                <a:gd name="T104" fmla="*/ 377 w 742"/>
                <a:gd name="T105" fmla="*/ 32 h 256"/>
                <a:gd name="T106" fmla="*/ 426 w 742"/>
                <a:gd name="T107" fmla="*/ 36 h 256"/>
                <a:gd name="T108" fmla="*/ 426 w 742"/>
                <a:gd name="T109" fmla="*/ 24 h 256"/>
                <a:gd name="T110" fmla="*/ 463 w 742"/>
                <a:gd name="T111" fmla="*/ 6 h 256"/>
                <a:gd name="T112" fmla="*/ 507 w 742"/>
                <a:gd name="T113" fmla="*/ 13 h 25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42"/>
                <a:gd name="T172" fmla="*/ 0 h 256"/>
                <a:gd name="T173" fmla="*/ 742 w 742"/>
                <a:gd name="T174" fmla="*/ 256 h 25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42" h="256">
                  <a:moveTo>
                    <a:pt x="561" y="32"/>
                  </a:moveTo>
                  <a:lnTo>
                    <a:pt x="550" y="49"/>
                  </a:lnTo>
                  <a:lnTo>
                    <a:pt x="566" y="50"/>
                  </a:lnTo>
                  <a:lnTo>
                    <a:pt x="577" y="47"/>
                  </a:lnTo>
                  <a:lnTo>
                    <a:pt x="603" y="72"/>
                  </a:lnTo>
                  <a:lnTo>
                    <a:pt x="626" y="75"/>
                  </a:lnTo>
                  <a:lnTo>
                    <a:pt x="641" y="86"/>
                  </a:lnTo>
                  <a:lnTo>
                    <a:pt x="659" y="101"/>
                  </a:lnTo>
                  <a:lnTo>
                    <a:pt x="659" y="111"/>
                  </a:lnTo>
                  <a:lnTo>
                    <a:pt x="692" y="122"/>
                  </a:lnTo>
                  <a:lnTo>
                    <a:pt x="732" y="138"/>
                  </a:lnTo>
                  <a:lnTo>
                    <a:pt x="742" y="143"/>
                  </a:lnTo>
                  <a:lnTo>
                    <a:pt x="742" y="156"/>
                  </a:lnTo>
                  <a:lnTo>
                    <a:pt x="721" y="160"/>
                  </a:lnTo>
                  <a:lnTo>
                    <a:pt x="705" y="153"/>
                  </a:lnTo>
                  <a:lnTo>
                    <a:pt x="674" y="173"/>
                  </a:lnTo>
                  <a:lnTo>
                    <a:pt x="672" y="174"/>
                  </a:lnTo>
                  <a:lnTo>
                    <a:pt x="674" y="178"/>
                  </a:lnTo>
                  <a:lnTo>
                    <a:pt x="683" y="178"/>
                  </a:lnTo>
                  <a:lnTo>
                    <a:pt x="690" y="179"/>
                  </a:lnTo>
                  <a:lnTo>
                    <a:pt x="693" y="183"/>
                  </a:lnTo>
                  <a:lnTo>
                    <a:pt x="693" y="187"/>
                  </a:lnTo>
                  <a:lnTo>
                    <a:pt x="693" y="191"/>
                  </a:lnTo>
                  <a:lnTo>
                    <a:pt x="688" y="189"/>
                  </a:lnTo>
                  <a:lnTo>
                    <a:pt x="683" y="189"/>
                  </a:lnTo>
                  <a:lnTo>
                    <a:pt x="674" y="189"/>
                  </a:lnTo>
                  <a:lnTo>
                    <a:pt x="665" y="187"/>
                  </a:lnTo>
                  <a:lnTo>
                    <a:pt x="657" y="189"/>
                  </a:lnTo>
                  <a:lnTo>
                    <a:pt x="649" y="191"/>
                  </a:lnTo>
                  <a:lnTo>
                    <a:pt x="643" y="192"/>
                  </a:lnTo>
                  <a:lnTo>
                    <a:pt x="641" y="197"/>
                  </a:lnTo>
                  <a:lnTo>
                    <a:pt x="643" y="199"/>
                  </a:lnTo>
                  <a:lnTo>
                    <a:pt x="651" y="200"/>
                  </a:lnTo>
                  <a:lnTo>
                    <a:pt x="652" y="225"/>
                  </a:lnTo>
                  <a:lnTo>
                    <a:pt x="639" y="222"/>
                  </a:lnTo>
                  <a:lnTo>
                    <a:pt x="636" y="228"/>
                  </a:lnTo>
                  <a:lnTo>
                    <a:pt x="638" y="231"/>
                  </a:lnTo>
                  <a:lnTo>
                    <a:pt x="621" y="233"/>
                  </a:lnTo>
                  <a:lnTo>
                    <a:pt x="621" y="225"/>
                  </a:lnTo>
                  <a:lnTo>
                    <a:pt x="600" y="228"/>
                  </a:lnTo>
                  <a:lnTo>
                    <a:pt x="592" y="227"/>
                  </a:lnTo>
                  <a:lnTo>
                    <a:pt x="584" y="222"/>
                  </a:lnTo>
                  <a:lnTo>
                    <a:pt x="569" y="214"/>
                  </a:lnTo>
                  <a:lnTo>
                    <a:pt x="556" y="218"/>
                  </a:lnTo>
                  <a:lnTo>
                    <a:pt x="550" y="215"/>
                  </a:lnTo>
                  <a:lnTo>
                    <a:pt x="543" y="214"/>
                  </a:lnTo>
                  <a:lnTo>
                    <a:pt x="537" y="212"/>
                  </a:lnTo>
                  <a:lnTo>
                    <a:pt x="510" y="218"/>
                  </a:lnTo>
                  <a:lnTo>
                    <a:pt x="510" y="225"/>
                  </a:lnTo>
                  <a:lnTo>
                    <a:pt x="510" y="228"/>
                  </a:lnTo>
                  <a:lnTo>
                    <a:pt x="507" y="228"/>
                  </a:lnTo>
                  <a:lnTo>
                    <a:pt x="505" y="228"/>
                  </a:lnTo>
                  <a:lnTo>
                    <a:pt x="497" y="233"/>
                  </a:lnTo>
                  <a:lnTo>
                    <a:pt x="492" y="240"/>
                  </a:lnTo>
                  <a:lnTo>
                    <a:pt x="489" y="241"/>
                  </a:lnTo>
                  <a:lnTo>
                    <a:pt x="484" y="240"/>
                  </a:lnTo>
                  <a:lnTo>
                    <a:pt x="478" y="240"/>
                  </a:lnTo>
                  <a:lnTo>
                    <a:pt x="471" y="243"/>
                  </a:lnTo>
                  <a:lnTo>
                    <a:pt x="466" y="245"/>
                  </a:lnTo>
                  <a:lnTo>
                    <a:pt x="463" y="248"/>
                  </a:lnTo>
                  <a:lnTo>
                    <a:pt x="455" y="246"/>
                  </a:lnTo>
                  <a:lnTo>
                    <a:pt x="452" y="245"/>
                  </a:lnTo>
                  <a:lnTo>
                    <a:pt x="455" y="245"/>
                  </a:lnTo>
                  <a:lnTo>
                    <a:pt x="460" y="241"/>
                  </a:lnTo>
                  <a:lnTo>
                    <a:pt x="457" y="238"/>
                  </a:lnTo>
                  <a:lnTo>
                    <a:pt x="447" y="233"/>
                  </a:lnTo>
                  <a:lnTo>
                    <a:pt x="442" y="233"/>
                  </a:lnTo>
                  <a:lnTo>
                    <a:pt x="426" y="227"/>
                  </a:lnTo>
                  <a:lnTo>
                    <a:pt x="422" y="230"/>
                  </a:lnTo>
                  <a:lnTo>
                    <a:pt x="419" y="231"/>
                  </a:lnTo>
                  <a:lnTo>
                    <a:pt x="417" y="235"/>
                  </a:lnTo>
                  <a:lnTo>
                    <a:pt x="411" y="238"/>
                  </a:lnTo>
                  <a:lnTo>
                    <a:pt x="404" y="238"/>
                  </a:lnTo>
                  <a:lnTo>
                    <a:pt x="399" y="236"/>
                  </a:lnTo>
                  <a:lnTo>
                    <a:pt x="391" y="243"/>
                  </a:lnTo>
                  <a:lnTo>
                    <a:pt x="381" y="251"/>
                  </a:lnTo>
                  <a:lnTo>
                    <a:pt x="372" y="251"/>
                  </a:lnTo>
                  <a:lnTo>
                    <a:pt x="362" y="249"/>
                  </a:lnTo>
                  <a:lnTo>
                    <a:pt x="352" y="248"/>
                  </a:lnTo>
                  <a:lnTo>
                    <a:pt x="341" y="251"/>
                  </a:lnTo>
                  <a:lnTo>
                    <a:pt x="323" y="256"/>
                  </a:lnTo>
                  <a:lnTo>
                    <a:pt x="313" y="251"/>
                  </a:lnTo>
                  <a:lnTo>
                    <a:pt x="301" y="256"/>
                  </a:lnTo>
                  <a:lnTo>
                    <a:pt x="292" y="251"/>
                  </a:lnTo>
                  <a:lnTo>
                    <a:pt x="275" y="256"/>
                  </a:lnTo>
                  <a:lnTo>
                    <a:pt x="261" y="253"/>
                  </a:lnTo>
                  <a:lnTo>
                    <a:pt x="261" y="248"/>
                  </a:lnTo>
                  <a:lnTo>
                    <a:pt x="261" y="241"/>
                  </a:lnTo>
                  <a:lnTo>
                    <a:pt x="259" y="238"/>
                  </a:lnTo>
                  <a:lnTo>
                    <a:pt x="251" y="236"/>
                  </a:lnTo>
                  <a:lnTo>
                    <a:pt x="251" y="235"/>
                  </a:lnTo>
                  <a:lnTo>
                    <a:pt x="231" y="230"/>
                  </a:lnTo>
                  <a:lnTo>
                    <a:pt x="223" y="233"/>
                  </a:lnTo>
                  <a:lnTo>
                    <a:pt x="191" y="228"/>
                  </a:lnTo>
                  <a:lnTo>
                    <a:pt x="187" y="225"/>
                  </a:lnTo>
                  <a:lnTo>
                    <a:pt x="184" y="220"/>
                  </a:lnTo>
                  <a:lnTo>
                    <a:pt x="169" y="212"/>
                  </a:lnTo>
                  <a:lnTo>
                    <a:pt x="163" y="214"/>
                  </a:lnTo>
                  <a:lnTo>
                    <a:pt x="151" y="205"/>
                  </a:lnTo>
                  <a:lnTo>
                    <a:pt x="145" y="202"/>
                  </a:lnTo>
                  <a:lnTo>
                    <a:pt x="130" y="194"/>
                  </a:lnTo>
                  <a:lnTo>
                    <a:pt x="112" y="189"/>
                  </a:lnTo>
                  <a:lnTo>
                    <a:pt x="114" y="184"/>
                  </a:lnTo>
                  <a:lnTo>
                    <a:pt x="112" y="183"/>
                  </a:lnTo>
                  <a:lnTo>
                    <a:pt x="99" y="181"/>
                  </a:lnTo>
                  <a:lnTo>
                    <a:pt x="104" y="176"/>
                  </a:lnTo>
                  <a:lnTo>
                    <a:pt x="81" y="165"/>
                  </a:lnTo>
                  <a:lnTo>
                    <a:pt x="76" y="168"/>
                  </a:lnTo>
                  <a:lnTo>
                    <a:pt x="68" y="166"/>
                  </a:lnTo>
                  <a:lnTo>
                    <a:pt x="63" y="165"/>
                  </a:lnTo>
                  <a:lnTo>
                    <a:pt x="45" y="166"/>
                  </a:lnTo>
                  <a:lnTo>
                    <a:pt x="37" y="166"/>
                  </a:lnTo>
                  <a:lnTo>
                    <a:pt x="35" y="168"/>
                  </a:lnTo>
                  <a:lnTo>
                    <a:pt x="31" y="166"/>
                  </a:lnTo>
                  <a:lnTo>
                    <a:pt x="27" y="165"/>
                  </a:lnTo>
                  <a:lnTo>
                    <a:pt x="24" y="165"/>
                  </a:lnTo>
                  <a:lnTo>
                    <a:pt x="22" y="168"/>
                  </a:lnTo>
                  <a:lnTo>
                    <a:pt x="19" y="173"/>
                  </a:lnTo>
                  <a:lnTo>
                    <a:pt x="18" y="178"/>
                  </a:lnTo>
                  <a:lnTo>
                    <a:pt x="16" y="179"/>
                  </a:lnTo>
                  <a:lnTo>
                    <a:pt x="11" y="181"/>
                  </a:lnTo>
                  <a:lnTo>
                    <a:pt x="13" y="187"/>
                  </a:lnTo>
                  <a:lnTo>
                    <a:pt x="1" y="191"/>
                  </a:lnTo>
                  <a:lnTo>
                    <a:pt x="0" y="174"/>
                  </a:lnTo>
                  <a:lnTo>
                    <a:pt x="1" y="165"/>
                  </a:lnTo>
                  <a:lnTo>
                    <a:pt x="13" y="161"/>
                  </a:lnTo>
                  <a:lnTo>
                    <a:pt x="32" y="137"/>
                  </a:lnTo>
                  <a:lnTo>
                    <a:pt x="39" y="138"/>
                  </a:lnTo>
                  <a:lnTo>
                    <a:pt x="45" y="137"/>
                  </a:lnTo>
                  <a:lnTo>
                    <a:pt x="50" y="134"/>
                  </a:lnTo>
                  <a:lnTo>
                    <a:pt x="55" y="130"/>
                  </a:lnTo>
                  <a:lnTo>
                    <a:pt x="60" y="138"/>
                  </a:lnTo>
                  <a:lnTo>
                    <a:pt x="57" y="143"/>
                  </a:lnTo>
                  <a:lnTo>
                    <a:pt x="60" y="145"/>
                  </a:lnTo>
                  <a:lnTo>
                    <a:pt x="80" y="140"/>
                  </a:lnTo>
                  <a:lnTo>
                    <a:pt x="83" y="138"/>
                  </a:lnTo>
                  <a:lnTo>
                    <a:pt x="88" y="135"/>
                  </a:lnTo>
                  <a:lnTo>
                    <a:pt x="91" y="135"/>
                  </a:lnTo>
                  <a:lnTo>
                    <a:pt x="93" y="137"/>
                  </a:lnTo>
                  <a:lnTo>
                    <a:pt x="94" y="138"/>
                  </a:lnTo>
                  <a:lnTo>
                    <a:pt x="106" y="134"/>
                  </a:lnTo>
                  <a:lnTo>
                    <a:pt x="111" y="132"/>
                  </a:lnTo>
                  <a:lnTo>
                    <a:pt x="115" y="130"/>
                  </a:lnTo>
                  <a:lnTo>
                    <a:pt x="112" y="127"/>
                  </a:lnTo>
                  <a:lnTo>
                    <a:pt x="111" y="124"/>
                  </a:lnTo>
                  <a:lnTo>
                    <a:pt x="112" y="106"/>
                  </a:lnTo>
                  <a:lnTo>
                    <a:pt x="115" y="98"/>
                  </a:lnTo>
                  <a:lnTo>
                    <a:pt x="119" y="93"/>
                  </a:lnTo>
                  <a:lnTo>
                    <a:pt x="122" y="88"/>
                  </a:lnTo>
                  <a:lnTo>
                    <a:pt x="128" y="86"/>
                  </a:lnTo>
                  <a:lnTo>
                    <a:pt x="132" y="85"/>
                  </a:lnTo>
                  <a:lnTo>
                    <a:pt x="143" y="85"/>
                  </a:lnTo>
                  <a:lnTo>
                    <a:pt x="148" y="85"/>
                  </a:lnTo>
                  <a:lnTo>
                    <a:pt x="153" y="86"/>
                  </a:lnTo>
                  <a:lnTo>
                    <a:pt x="158" y="89"/>
                  </a:lnTo>
                  <a:lnTo>
                    <a:pt x="161" y="89"/>
                  </a:lnTo>
                  <a:lnTo>
                    <a:pt x="163" y="88"/>
                  </a:lnTo>
                  <a:lnTo>
                    <a:pt x="166" y="85"/>
                  </a:lnTo>
                  <a:lnTo>
                    <a:pt x="171" y="81"/>
                  </a:lnTo>
                  <a:lnTo>
                    <a:pt x="195" y="81"/>
                  </a:lnTo>
                  <a:lnTo>
                    <a:pt x="197" y="81"/>
                  </a:lnTo>
                  <a:lnTo>
                    <a:pt x="199" y="85"/>
                  </a:lnTo>
                  <a:lnTo>
                    <a:pt x="197" y="88"/>
                  </a:lnTo>
                  <a:lnTo>
                    <a:pt x="199" y="89"/>
                  </a:lnTo>
                  <a:lnTo>
                    <a:pt x="204" y="88"/>
                  </a:lnTo>
                  <a:lnTo>
                    <a:pt x="208" y="86"/>
                  </a:lnTo>
                  <a:lnTo>
                    <a:pt x="213" y="85"/>
                  </a:lnTo>
                  <a:lnTo>
                    <a:pt x="218" y="85"/>
                  </a:lnTo>
                  <a:lnTo>
                    <a:pt x="215" y="78"/>
                  </a:lnTo>
                  <a:lnTo>
                    <a:pt x="210" y="73"/>
                  </a:lnTo>
                  <a:lnTo>
                    <a:pt x="210" y="70"/>
                  </a:lnTo>
                  <a:lnTo>
                    <a:pt x="215" y="68"/>
                  </a:lnTo>
                  <a:lnTo>
                    <a:pt x="223" y="70"/>
                  </a:lnTo>
                  <a:lnTo>
                    <a:pt x="233" y="70"/>
                  </a:lnTo>
                  <a:lnTo>
                    <a:pt x="236" y="67"/>
                  </a:lnTo>
                  <a:lnTo>
                    <a:pt x="238" y="65"/>
                  </a:lnTo>
                  <a:lnTo>
                    <a:pt x="233" y="60"/>
                  </a:lnTo>
                  <a:lnTo>
                    <a:pt x="230" y="57"/>
                  </a:lnTo>
                  <a:lnTo>
                    <a:pt x="235" y="55"/>
                  </a:lnTo>
                  <a:lnTo>
                    <a:pt x="244" y="63"/>
                  </a:lnTo>
                  <a:lnTo>
                    <a:pt x="246" y="65"/>
                  </a:lnTo>
                  <a:lnTo>
                    <a:pt x="251" y="65"/>
                  </a:lnTo>
                  <a:lnTo>
                    <a:pt x="256" y="65"/>
                  </a:lnTo>
                  <a:lnTo>
                    <a:pt x="259" y="63"/>
                  </a:lnTo>
                  <a:lnTo>
                    <a:pt x="261" y="65"/>
                  </a:lnTo>
                  <a:lnTo>
                    <a:pt x="261" y="70"/>
                  </a:lnTo>
                  <a:lnTo>
                    <a:pt x="261" y="72"/>
                  </a:lnTo>
                  <a:lnTo>
                    <a:pt x="270" y="78"/>
                  </a:lnTo>
                  <a:lnTo>
                    <a:pt x="274" y="80"/>
                  </a:lnTo>
                  <a:lnTo>
                    <a:pt x="280" y="80"/>
                  </a:lnTo>
                  <a:lnTo>
                    <a:pt x="311" y="73"/>
                  </a:lnTo>
                  <a:lnTo>
                    <a:pt x="324" y="72"/>
                  </a:lnTo>
                  <a:lnTo>
                    <a:pt x="329" y="68"/>
                  </a:lnTo>
                  <a:lnTo>
                    <a:pt x="331" y="65"/>
                  </a:lnTo>
                  <a:lnTo>
                    <a:pt x="334" y="62"/>
                  </a:lnTo>
                  <a:lnTo>
                    <a:pt x="339" y="58"/>
                  </a:lnTo>
                  <a:lnTo>
                    <a:pt x="344" y="55"/>
                  </a:lnTo>
                  <a:lnTo>
                    <a:pt x="347" y="52"/>
                  </a:lnTo>
                  <a:lnTo>
                    <a:pt x="344" y="50"/>
                  </a:lnTo>
                  <a:lnTo>
                    <a:pt x="339" y="50"/>
                  </a:lnTo>
                  <a:lnTo>
                    <a:pt x="337" y="45"/>
                  </a:lnTo>
                  <a:lnTo>
                    <a:pt x="337" y="42"/>
                  </a:lnTo>
                  <a:lnTo>
                    <a:pt x="341" y="39"/>
                  </a:lnTo>
                  <a:lnTo>
                    <a:pt x="347" y="26"/>
                  </a:lnTo>
                  <a:lnTo>
                    <a:pt x="352" y="27"/>
                  </a:lnTo>
                  <a:lnTo>
                    <a:pt x="354" y="31"/>
                  </a:lnTo>
                  <a:lnTo>
                    <a:pt x="357" y="31"/>
                  </a:lnTo>
                  <a:lnTo>
                    <a:pt x="359" y="29"/>
                  </a:lnTo>
                  <a:lnTo>
                    <a:pt x="364" y="27"/>
                  </a:lnTo>
                  <a:lnTo>
                    <a:pt x="368" y="31"/>
                  </a:lnTo>
                  <a:lnTo>
                    <a:pt x="373" y="31"/>
                  </a:lnTo>
                  <a:lnTo>
                    <a:pt x="377" y="32"/>
                  </a:lnTo>
                  <a:lnTo>
                    <a:pt x="375" y="36"/>
                  </a:lnTo>
                  <a:lnTo>
                    <a:pt x="412" y="37"/>
                  </a:lnTo>
                  <a:lnTo>
                    <a:pt x="421" y="37"/>
                  </a:lnTo>
                  <a:lnTo>
                    <a:pt x="426" y="36"/>
                  </a:lnTo>
                  <a:lnTo>
                    <a:pt x="430" y="32"/>
                  </a:lnTo>
                  <a:lnTo>
                    <a:pt x="429" y="31"/>
                  </a:lnTo>
                  <a:lnTo>
                    <a:pt x="426" y="27"/>
                  </a:lnTo>
                  <a:lnTo>
                    <a:pt x="426" y="24"/>
                  </a:lnTo>
                  <a:lnTo>
                    <a:pt x="426" y="21"/>
                  </a:lnTo>
                  <a:lnTo>
                    <a:pt x="421" y="13"/>
                  </a:lnTo>
                  <a:lnTo>
                    <a:pt x="460" y="10"/>
                  </a:lnTo>
                  <a:lnTo>
                    <a:pt x="463" y="6"/>
                  </a:lnTo>
                  <a:lnTo>
                    <a:pt x="479" y="5"/>
                  </a:lnTo>
                  <a:lnTo>
                    <a:pt x="497" y="0"/>
                  </a:lnTo>
                  <a:lnTo>
                    <a:pt x="507" y="5"/>
                  </a:lnTo>
                  <a:lnTo>
                    <a:pt x="507" y="13"/>
                  </a:lnTo>
                  <a:lnTo>
                    <a:pt x="540" y="26"/>
                  </a:lnTo>
                  <a:lnTo>
                    <a:pt x="561" y="3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4197" name="Freeform 28"/>
            <p:cNvSpPr>
              <a:spLocks/>
            </p:cNvSpPr>
            <p:nvPr/>
          </p:nvSpPr>
          <p:spPr bwMode="auto">
            <a:xfrm>
              <a:off x="4183" y="1745"/>
              <a:ext cx="615" cy="395"/>
            </a:xfrm>
            <a:custGeom>
              <a:avLst/>
              <a:gdLst>
                <a:gd name="T0" fmla="*/ 240 w 615"/>
                <a:gd name="T1" fmla="*/ 33 h 395"/>
                <a:gd name="T2" fmla="*/ 418 w 615"/>
                <a:gd name="T3" fmla="*/ 62 h 395"/>
                <a:gd name="T4" fmla="*/ 535 w 615"/>
                <a:gd name="T5" fmla="*/ 74 h 395"/>
                <a:gd name="T6" fmla="*/ 530 w 615"/>
                <a:gd name="T7" fmla="*/ 87 h 395"/>
                <a:gd name="T8" fmla="*/ 563 w 615"/>
                <a:gd name="T9" fmla="*/ 77 h 395"/>
                <a:gd name="T10" fmla="*/ 542 w 615"/>
                <a:gd name="T11" fmla="*/ 95 h 395"/>
                <a:gd name="T12" fmla="*/ 512 w 615"/>
                <a:gd name="T13" fmla="*/ 111 h 395"/>
                <a:gd name="T14" fmla="*/ 527 w 615"/>
                <a:gd name="T15" fmla="*/ 129 h 395"/>
                <a:gd name="T16" fmla="*/ 568 w 615"/>
                <a:gd name="T17" fmla="*/ 133 h 395"/>
                <a:gd name="T18" fmla="*/ 584 w 615"/>
                <a:gd name="T19" fmla="*/ 151 h 395"/>
                <a:gd name="T20" fmla="*/ 609 w 615"/>
                <a:gd name="T21" fmla="*/ 173 h 395"/>
                <a:gd name="T22" fmla="*/ 588 w 615"/>
                <a:gd name="T23" fmla="*/ 211 h 395"/>
                <a:gd name="T24" fmla="*/ 573 w 615"/>
                <a:gd name="T25" fmla="*/ 237 h 395"/>
                <a:gd name="T26" fmla="*/ 545 w 615"/>
                <a:gd name="T27" fmla="*/ 266 h 395"/>
                <a:gd name="T28" fmla="*/ 491 w 615"/>
                <a:gd name="T29" fmla="*/ 299 h 395"/>
                <a:gd name="T30" fmla="*/ 542 w 615"/>
                <a:gd name="T31" fmla="*/ 294 h 395"/>
                <a:gd name="T32" fmla="*/ 578 w 615"/>
                <a:gd name="T33" fmla="*/ 322 h 395"/>
                <a:gd name="T34" fmla="*/ 592 w 615"/>
                <a:gd name="T35" fmla="*/ 330 h 395"/>
                <a:gd name="T36" fmla="*/ 612 w 615"/>
                <a:gd name="T37" fmla="*/ 346 h 395"/>
                <a:gd name="T38" fmla="*/ 560 w 615"/>
                <a:gd name="T39" fmla="*/ 369 h 395"/>
                <a:gd name="T40" fmla="*/ 511 w 615"/>
                <a:gd name="T41" fmla="*/ 384 h 395"/>
                <a:gd name="T42" fmla="*/ 468 w 615"/>
                <a:gd name="T43" fmla="*/ 395 h 395"/>
                <a:gd name="T44" fmla="*/ 475 w 615"/>
                <a:gd name="T45" fmla="*/ 364 h 395"/>
                <a:gd name="T46" fmla="*/ 432 w 615"/>
                <a:gd name="T47" fmla="*/ 359 h 395"/>
                <a:gd name="T48" fmla="*/ 403 w 615"/>
                <a:gd name="T49" fmla="*/ 355 h 395"/>
                <a:gd name="T50" fmla="*/ 401 w 615"/>
                <a:gd name="T51" fmla="*/ 343 h 395"/>
                <a:gd name="T52" fmla="*/ 379 w 615"/>
                <a:gd name="T53" fmla="*/ 359 h 395"/>
                <a:gd name="T54" fmla="*/ 300 w 615"/>
                <a:gd name="T55" fmla="*/ 371 h 395"/>
                <a:gd name="T56" fmla="*/ 266 w 615"/>
                <a:gd name="T57" fmla="*/ 348 h 395"/>
                <a:gd name="T58" fmla="*/ 209 w 615"/>
                <a:gd name="T59" fmla="*/ 319 h 395"/>
                <a:gd name="T60" fmla="*/ 114 w 615"/>
                <a:gd name="T61" fmla="*/ 283 h 395"/>
                <a:gd name="T62" fmla="*/ 64 w 615"/>
                <a:gd name="T63" fmla="*/ 224 h 395"/>
                <a:gd name="T64" fmla="*/ 20 w 615"/>
                <a:gd name="T65" fmla="*/ 219 h 395"/>
                <a:gd name="T66" fmla="*/ 13 w 615"/>
                <a:gd name="T67" fmla="*/ 200 h 395"/>
                <a:gd name="T68" fmla="*/ 21 w 615"/>
                <a:gd name="T69" fmla="*/ 175 h 395"/>
                <a:gd name="T70" fmla="*/ 57 w 615"/>
                <a:gd name="T71" fmla="*/ 167 h 395"/>
                <a:gd name="T72" fmla="*/ 95 w 615"/>
                <a:gd name="T73" fmla="*/ 178 h 395"/>
                <a:gd name="T74" fmla="*/ 111 w 615"/>
                <a:gd name="T75" fmla="*/ 173 h 395"/>
                <a:gd name="T76" fmla="*/ 108 w 615"/>
                <a:gd name="T77" fmla="*/ 162 h 395"/>
                <a:gd name="T78" fmla="*/ 122 w 615"/>
                <a:gd name="T79" fmla="*/ 151 h 395"/>
                <a:gd name="T80" fmla="*/ 181 w 615"/>
                <a:gd name="T81" fmla="*/ 110 h 395"/>
                <a:gd name="T82" fmla="*/ 189 w 615"/>
                <a:gd name="T83" fmla="*/ 87 h 395"/>
                <a:gd name="T84" fmla="*/ 142 w 615"/>
                <a:gd name="T85" fmla="*/ 69 h 395"/>
                <a:gd name="T86" fmla="*/ 86 w 615"/>
                <a:gd name="T87" fmla="*/ 66 h 395"/>
                <a:gd name="T88" fmla="*/ 36 w 615"/>
                <a:gd name="T89" fmla="*/ 85 h 395"/>
                <a:gd name="T90" fmla="*/ 33 w 615"/>
                <a:gd name="T91" fmla="*/ 82 h 395"/>
                <a:gd name="T92" fmla="*/ 29 w 615"/>
                <a:gd name="T93" fmla="*/ 74 h 395"/>
                <a:gd name="T94" fmla="*/ 34 w 615"/>
                <a:gd name="T95" fmla="*/ 56 h 395"/>
                <a:gd name="T96" fmla="*/ 41 w 615"/>
                <a:gd name="T97" fmla="*/ 28 h 395"/>
                <a:gd name="T98" fmla="*/ 46 w 615"/>
                <a:gd name="T99" fmla="*/ 36 h 395"/>
                <a:gd name="T100" fmla="*/ 78 w 615"/>
                <a:gd name="T101" fmla="*/ 48 h 395"/>
                <a:gd name="T102" fmla="*/ 98 w 615"/>
                <a:gd name="T103" fmla="*/ 44 h 395"/>
                <a:gd name="T104" fmla="*/ 100 w 615"/>
                <a:gd name="T105" fmla="*/ 27 h 395"/>
                <a:gd name="T106" fmla="*/ 85 w 615"/>
                <a:gd name="T107" fmla="*/ 7 h 39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15"/>
                <a:gd name="T163" fmla="*/ 0 h 395"/>
                <a:gd name="T164" fmla="*/ 615 w 615"/>
                <a:gd name="T165" fmla="*/ 395 h 39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15" h="395">
                  <a:moveTo>
                    <a:pt x="98" y="4"/>
                  </a:moveTo>
                  <a:lnTo>
                    <a:pt x="117" y="0"/>
                  </a:lnTo>
                  <a:lnTo>
                    <a:pt x="152" y="13"/>
                  </a:lnTo>
                  <a:lnTo>
                    <a:pt x="166" y="7"/>
                  </a:lnTo>
                  <a:lnTo>
                    <a:pt x="246" y="23"/>
                  </a:lnTo>
                  <a:lnTo>
                    <a:pt x="240" y="33"/>
                  </a:lnTo>
                  <a:lnTo>
                    <a:pt x="287" y="44"/>
                  </a:lnTo>
                  <a:lnTo>
                    <a:pt x="287" y="49"/>
                  </a:lnTo>
                  <a:lnTo>
                    <a:pt x="335" y="71"/>
                  </a:lnTo>
                  <a:lnTo>
                    <a:pt x="344" y="72"/>
                  </a:lnTo>
                  <a:lnTo>
                    <a:pt x="354" y="58"/>
                  </a:lnTo>
                  <a:lnTo>
                    <a:pt x="418" y="62"/>
                  </a:lnTo>
                  <a:lnTo>
                    <a:pt x="511" y="61"/>
                  </a:lnTo>
                  <a:lnTo>
                    <a:pt x="517" y="61"/>
                  </a:lnTo>
                  <a:lnTo>
                    <a:pt x="542" y="58"/>
                  </a:lnTo>
                  <a:lnTo>
                    <a:pt x="543" y="67"/>
                  </a:lnTo>
                  <a:lnTo>
                    <a:pt x="540" y="71"/>
                  </a:lnTo>
                  <a:lnTo>
                    <a:pt x="535" y="74"/>
                  </a:lnTo>
                  <a:lnTo>
                    <a:pt x="530" y="77"/>
                  </a:lnTo>
                  <a:lnTo>
                    <a:pt x="527" y="82"/>
                  </a:lnTo>
                  <a:lnTo>
                    <a:pt x="524" y="87"/>
                  </a:lnTo>
                  <a:lnTo>
                    <a:pt x="524" y="90"/>
                  </a:lnTo>
                  <a:lnTo>
                    <a:pt x="527" y="90"/>
                  </a:lnTo>
                  <a:lnTo>
                    <a:pt x="530" y="87"/>
                  </a:lnTo>
                  <a:lnTo>
                    <a:pt x="534" y="85"/>
                  </a:lnTo>
                  <a:lnTo>
                    <a:pt x="534" y="80"/>
                  </a:lnTo>
                  <a:lnTo>
                    <a:pt x="542" y="77"/>
                  </a:lnTo>
                  <a:lnTo>
                    <a:pt x="558" y="72"/>
                  </a:lnTo>
                  <a:lnTo>
                    <a:pt x="563" y="74"/>
                  </a:lnTo>
                  <a:lnTo>
                    <a:pt x="563" y="77"/>
                  </a:lnTo>
                  <a:lnTo>
                    <a:pt x="561" y="82"/>
                  </a:lnTo>
                  <a:lnTo>
                    <a:pt x="561" y="84"/>
                  </a:lnTo>
                  <a:lnTo>
                    <a:pt x="557" y="85"/>
                  </a:lnTo>
                  <a:lnTo>
                    <a:pt x="552" y="89"/>
                  </a:lnTo>
                  <a:lnTo>
                    <a:pt x="548" y="93"/>
                  </a:lnTo>
                  <a:lnTo>
                    <a:pt x="542" y="95"/>
                  </a:lnTo>
                  <a:lnTo>
                    <a:pt x="534" y="97"/>
                  </a:lnTo>
                  <a:lnTo>
                    <a:pt x="529" y="100"/>
                  </a:lnTo>
                  <a:lnTo>
                    <a:pt x="522" y="102"/>
                  </a:lnTo>
                  <a:lnTo>
                    <a:pt x="517" y="106"/>
                  </a:lnTo>
                  <a:lnTo>
                    <a:pt x="514" y="108"/>
                  </a:lnTo>
                  <a:lnTo>
                    <a:pt x="512" y="111"/>
                  </a:lnTo>
                  <a:lnTo>
                    <a:pt x="509" y="115"/>
                  </a:lnTo>
                  <a:lnTo>
                    <a:pt x="511" y="118"/>
                  </a:lnTo>
                  <a:lnTo>
                    <a:pt x="517" y="118"/>
                  </a:lnTo>
                  <a:lnTo>
                    <a:pt x="522" y="120"/>
                  </a:lnTo>
                  <a:lnTo>
                    <a:pt x="529" y="126"/>
                  </a:lnTo>
                  <a:lnTo>
                    <a:pt x="527" y="129"/>
                  </a:lnTo>
                  <a:lnTo>
                    <a:pt x="532" y="136"/>
                  </a:lnTo>
                  <a:lnTo>
                    <a:pt x="555" y="131"/>
                  </a:lnTo>
                  <a:lnTo>
                    <a:pt x="557" y="134"/>
                  </a:lnTo>
                  <a:lnTo>
                    <a:pt x="560" y="136"/>
                  </a:lnTo>
                  <a:lnTo>
                    <a:pt x="563" y="134"/>
                  </a:lnTo>
                  <a:lnTo>
                    <a:pt x="568" y="133"/>
                  </a:lnTo>
                  <a:lnTo>
                    <a:pt x="571" y="129"/>
                  </a:lnTo>
                  <a:lnTo>
                    <a:pt x="578" y="124"/>
                  </a:lnTo>
                  <a:lnTo>
                    <a:pt x="581" y="129"/>
                  </a:lnTo>
                  <a:lnTo>
                    <a:pt x="581" y="142"/>
                  </a:lnTo>
                  <a:lnTo>
                    <a:pt x="576" y="147"/>
                  </a:lnTo>
                  <a:lnTo>
                    <a:pt x="584" y="151"/>
                  </a:lnTo>
                  <a:lnTo>
                    <a:pt x="583" y="160"/>
                  </a:lnTo>
                  <a:lnTo>
                    <a:pt x="591" y="165"/>
                  </a:lnTo>
                  <a:lnTo>
                    <a:pt x="594" y="169"/>
                  </a:lnTo>
                  <a:lnTo>
                    <a:pt x="597" y="170"/>
                  </a:lnTo>
                  <a:lnTo>
                    <a:pt x="607" y="172"/>
                  </a:lnTo>
                  <a:lnTo>
                    <a:pt x="609" y="173"/>
                  </a:lnTo>
                  <a:lnTo>
                    <a:pt x="615" y="182"/>
                  </a:lnTo>
                  <a:lnTo>
                    <a:pt x="614" y="188"/>
                  </a:lnTo>
                  <a:lnTo>
                    <a:pt x="612" y="195"/>
                  </a:lnTo>
                  <a:lnTo>
                    <a:pt x="601" y="203"/>
                  </a:lnTo>
                  <a:lnTo>
                    <a:pt x="594" y="204"/>
                  </a:lnTo>
                  <a:lnTo>
                    <a:pt x="588" y="211"/>
                  </a:lnTo>
                  <a:lnTo>
                    <a:pt x="574" y="219"/>
                  </a:lnTo>
                  <a:lnTo>
                    <a:pt x="571" y="226"/>
                  </a:lnTo>
                  <a:lnTo>
                    <a:pt x="570" y="231"/>
                  </a:lnTo>
                  <a:lnTo>
                    <a:pt x="574" y="231"/>
                  </a:lnTo>
                  <a:lnTo>
                    <a:pt x="576" y="234"/>
                  </a:lnTo>
                  <a:lnTo>
                    <a:pt x="573" y="237"/>
                  </a:lnTo>
                  <a:lnTo>
                    <a:pt x="565" y="240"/>
                  </a:lnTo>
                  <a:lnTo>
                    <a:pt x="557" y="247"/>
                  </a:lnTo>
                  <a:lnTo>
                    <a:pt x="552" y="253"/>
                  </a:lnTo>
                  <a:lnTo>
                    <a:pt x="550" y="257"/>
                  </a:lnTo>
                  <a:lnTo>
                    <a:pt x="550" y="260"/>
                  </a:lnTo>
                  <a:lnTo>
                    <a:pt x="545" y="266"/>
                  </a:lnTo>
                  <a:lnTo>
                    <a:pt x="537" y="271"/>
                  </a:lnTo>
                  <a:lnTo>
                    <a:pt x="509" y="286"/>
                  </a:lnTo>
                  <a:lnTo>
                    <a:pt x="514" y="291"/>
                  </a:lnTo>
                  <a:lnTo>
                    <a:pt x="509" y="296"/>
                  </a:lnTo>
                  <a:lnTo>
                    <a:pt x="496" y="294"/>
                  </a:lnTo>
                  <a:lnTo>
                    <a:pt x="491" y="299"/>
                  </a:lnTo>
                  <a:lnTo>
                    <a:pt x="498" y="301"/>
                  </a:lnTo>
                  <a:lnTo>
                    <a:pt x="498" y="309"/>
                  </a:lnTo>
                  <a:lnTo>
                    <a:pt x="509" y="310"/>
                  </a:lnTo>
                  <a:lnTo>
                    <a:pt x="521" y="302"/>
                  </a:lnTo>
                  <a:lnTo>
                    <a:pt x="529" y="297"/>
                  </a:lnTo>
                  <a:lnTo>
                    <a:pt x="542" y="294"/>
                  </a:lnTo>
                  <a:lnTo>
                    <a:pt x="573" y="312"/>
                  </a:lnTo>
                  <a:lnTo>
                    <a:pt x="553" y="320"/>
                  </a:lnTo>
                  <a:lnTo>
                    <a:pt x="561" y="328"/>
                  </a:lnTo>
                  <a:lnTo>
                    <a:pt x="566" y="325"/>
                  </a:lnTo>
                  <a:lnTo>
                    <a:pt x="571" y="322"/>
                  </a:lnTo>
                  <a:lnTo>
                    <a:pt x="578" y="322"/>
                  </a:lnTo>
                  <a:lnTo>
                    <a:pt x="583" y="322"/>
                  </a:lnTo>
                  <a:lnTo>
                    <a:pt x="583" y="324"/>
                  </a:lnTo>
                  <a:lnTo>
                    <a:pt x="576" y="328"/>
                  </a:lnTo>
                  <a:lnTo>
                    <a:pt x="584" y="333"/>
                  </a:lnTo>
                  <a:lnTo>
                    <a:pt x="589" y="332"/>
                  </a:lnTo>
                  <a:lnTo>
                    <a:pt x="592" y="330"/>
                  </a:lnTo>
                  <a:lnTo>
                    <a:pt x="601" y="332"/>
                  </a:lnTo>
                  <a:lnTo>
                    <a:pt x="602" y="335"/>
                  </a:lnTo>
                  <a:lnTo>
                    <a:pt x="604" y="338"/>
                  </a:lnTo>
                  <a:lnTo>
                    <a:pt x="609" y="341"/>
                  </a:lnTo>
                  <a:lnTo>
                    <a:pt x="610" y="343"/>
                  </a:lnTo>
                  <a:lnTo>
                    <a:pt x="612" y="346"/>
                  </a:lnTo>
                  <a:lnTo>
                    <a:pt x="605" y="348"/>
                  </a:lnTo>
                  <a:lnTo>
                    <a:pt x="589" y="358"/>
                  </a:lnTo>
                  <a:lnTo>
                    <a:pt x="592" y="359"/>
                  </a:lnTo>
                  <a:lnTo>
                    <a:pt x="579" y="371"/>
                  </a:lnTo>
                  <a:lnTo>
                    <a:pt x="568" y="371"/>
                  </a:lnTo>
                  <a:lnTo>
                    <a:pt x="560" y="369"/>
                  </a:lnTo>
                  <a:lnTo>
                    <a:pt x="539" y="361"/>
                  </a:lnTo>
                  <a:lnTo>
                    <a:pt x="530" y="366"/>
                  </a:lnTo>
                  <a:lnTo>
                    <a:pt x="525" y="371"/>
                  </a:lnTo>
                  <a:lnTo>
                    <a:pt x="521" y="374"/>
                  </a:lnTo>
                  <a:lnTo>
                    <a:pt x="516" y="379"/>
                  </a:lnTo>
                  <a:lnTo>
                    <a:pt x="511" y="384"/>
                  </a:lnTo>
                  <a:lnTo>
                    <a:pt x="503" y="387"/>
                  </a:lnTo>
                  <a:lnTo>
                    <a:pt x="496" y="389"/>
                  </a:lnTo>
                  <a:lnTo>
                    <a:pt x="490" y="390"/>
                  </a:lnTo>
                  <a:lnTo>
                    <a:pt x="485" y="392"/>
                  </a:lnTo>
                  <a:lnTo>
                    <a:pt x="480" y="394"/>
                  </a:lnTo>
                  <a:lnTo>
                    <a:pt x="468" y="395"/>
                  </a:lnTo>
                  <a:lnTo>
                    <a:pt x="470" y="382"/>
                  </a:lnTo>
                  <a:lnTo>
                    <a:pt x="473" y="381"/>
                  </a:lnTo>
                  <a:lnTo>
                    <a:pt x="465" y="377"/>
                  </a:lnTo>
                  <a:lnTo>
                    <a:pt x="472" y="373"/>
                  </a:lnTo>
                  <a:lnTo>
                    <a:pt x="468" y="368"/>
                  </a:lnTo>
                  <a:lnTo>
                    <a:pt x="475" y="364"/>
                  </a:lnTo>
                  <a:lnTo>
                    <a:pt x="467" y="359"/>
                  </a:lnTo>
                  <a:lnTo>
                    <a:pt x="460" y="361"/>
                  </a:lnTo>
                  <a:lnTo>
                    <a:pt x="452" y="359"/>
                  </a:lnTo>
                  <a:lnTo>
                    <a:pt x="444" y="358"/>
                  </a:lnTo>
                  <a:lnTo>
                    <a:pt x="437" y="359"/>
                  </a:lnTo>
                  <a:lnTo>
                    <a:pt x="432" y="359"/>
                  </a:lnTo>
                  <a:lnTo>
                    <a:pt x="429" y="358"/>
                  </a:lnTo>
                  <a:lnTo>
                    <a:pt x="423" y="358"/>
                  </a:lnTo>
                  <a:lnTo>
                    <a:pt x="416" y="358"/>
                  </a:lnTo>
                  <a:lnTo>
                    <a:pt x="415" y="355"/>
                  </a:lnTo>
                  <a:lnTo>
                    <a:pt x="413" y="355"/>
                  </a:lnTo>
                  <a:lnTo>
                    <a:pt x="403" y="355"/>
                  </a:lnTo>
                  <a:lnTo>
                    <a:pt x="398" y="353"/>
                  </a:lnTo>
                  <a:lnTo>
                    <a:pt x="400" y="350"/>
                  </a:lnTo>
                  <a:lnTo>
                    <a:pt x="401" y="348"/>
                  </a:lnTo>
                  <a:lnTo>
                    <a:pt x="405" y="346"/>
                  </a:lnTo>
                  <a:lnTo>
                    <a:pt x="406" y="341"/>
                  </a:lnTo>
                  <a:lnTo>
                    <a:pt x="401" y="343"/>
                  </a:lnTo>
                  <a:lnTo>
                    <a:pt x="397" y="343"/>
                  </a:lnTo>
                  <a:lnTo>
                    <a:pt x="398" y="340"/>
                  </a:lnTo>
                  <a:lnTo>
                    <a:pt x="397" y="338"/>
                  </a:lnTo>
                  <a:lnTo>
                    <a:pt x="392" y="340"/>
                  </a:lnTo>
                  <a:lnTo>
                    <a:pt x="388" y="353"/>
                  </a:lnTo>
                  <a:lnTo>
                    <a:pt x="379" y="359"/>
                  </a:lnTo>
                  <a:lnTo>
                    <a:pt x="372" y="361"/>
                  </a:lnTo>
                  <a:lnTo>
                    <a:pt x="362" y="363"/>
                  </a:lnTo>
                  <a:lnTo>
                    <a:pt x="336" y="384"/>
                  </a:lnTo>
                  <a:lnTo>
                    <a:pt x="305" y="374"/>
                  </a:lnTo>
                  <a:lnTo>
                    <a:pt x="305" y="369"/>
                  </a:lnTo>
                  <a:lnTo>
                    <a:pt x="300" y="371"/>
                  </a:lnTo>
                  <a:lnTo>
                    <a:pt x="292" y="374"/>
                  </a:lnTo>
                  <a:lnTo>
                    <a:pt x="286" y="374"/>
                  </a:lnTo>
                  <a:lnTo>
                    <a:pt x="284" y="373"/>
                  </a:lnTo>
                  <a:lnTo>
                    <a:pt x="284" y="361"/>
                  </a:lnTo>
                  <a:lnTo>
                    <a:pt x="282" y="353"/>
                  </a:lnTo>
                  <a:lnTo>
                    <a:pt x="266" y="348"/>
                  </a:lnTo>
                  <a:lnTo>
                    <a:pt x="259" y="345"/>
                  </a:lnTo>
                  <a:lnTo>
                    <a:pt x="258" y="338"/>
                  </a:lnTo>
                  <a:lnTo>
                    <a:pt x="251" y="338"/>
                  </a:lnTo>
                  <a:lnTo>
                    <a:pt x="243" y="340"/>
                  </a:lnTo>
                  <a:lnTo>
                    <a:pt x="233" y="337"/>
                  </a:lnTo>
                  <a:lnTo>
                    <a:pt x="209" y="319"/>
                  </a:lnTo>
                  <a:lnTo>
                    <a:pt x="186" y="322"/>
                  </a:lnTo>
                  <a:lnTo>
                    <a:pt x="170" y="312"/>
                  </a:lnTo>
                  <a:lnTo>
                    <a:pt x="147" y="317"/>
                  </a:lnTo>
                  <a:lnTo>
                    <a:pt x="140" y="312"/>
                  </a:lnTo>
                  <a:lnTo>
                    <a:pt x="119" y="293"/>
                  </a:lnTo>
                  <a:lnTo>
                    <a:pt x="114" y="283"/>
                  </a:lnTo>
                  <a:lnTo>
                    <a:pt x="104" y="262"/>
                  </a:lnTo>
                  <a:lnTo>
                    <a:pt x="124" y="244"/>
                  </a:lnTo>
                  <a:lnTo>
                    <a:pt x="129" y="235"/>
                  </a:lnTo>
                  <a:lnTo>
                    <a:pt x="88" y="222"/>
                  </a:lnTo>
                  <a:lnTo>
                    <a:pt x="73" y="224"/>
                  </a:lnTo>
                  <a:lnTo>
                    <a:pt x="64" y="224"/>
                  </a:lnTo>
                  <a:lnTo>
                    <a:pt x="59" y="222"/>
                  </a:lnTo>
                  <a:lnTo>
                    <a:pt x="52" y="221"/>
                  </a:lnTo>
                  <a:lnTo>
                    <a:pt x="41" y="221"/>
                  </a:lnTo>
                  <a:lnTo>
                    <a:pt x="31" y="221"/>
                  </a:lnTo>
                  <a:lnTo>
                    <a:pt x="23" y="221"/>
                  </a:lnTo>
                  <a:lnTo>
                    <a:pt x="20" y="219"/>
                  </a:lnTo>
                  <a:lnTo>
                    <a:pt x="15" y="217"/>
                  </a:lnTo>
                  <a:lnTo>
                    <a:pt x="10" y="209"/>
                  </a:lnTo>
                  <a:lnTo>
                    <a:pt x="0" y="208"/>
                  </a:lnTo>
                  <a:lnTo>
                    <a:pt x="0" y="206"/>
                  </a:lnTo>
                  <a:lnTo>
                    <a:pt x="8" y="203"/>
                  </a:lnTo>
                  <a:lnTo>
                    <a:pt x="13" y="200"/>
                  </a:lnTo>
                  <a:lnTo>
                    <a:pt x="15" y="195"/>
                  </a:lnTo>
                  <a:lnTo>
                    <a:pt x="10" y="193"/>
                  </a:lnTo>
                  <a:lnTo>
                    <a:pt x="3" y="191"/>
                  </a:lnTo>
                  <a:lnTo>
                    <a:pt x="8" y="180"/>
                  </a:lnTo>
                  <a:lnTo>
                    <a:pt x="13" y="177"/>
                  </a:lnTo>
                  <a:lnTo>
                    <a:pt x="21" y="175"/>
                  </a:lnTo>
                  <a:lnTo>
                    <a:pt x="34" y="175"/>
                  </a:lnTo>
                  <a:lnTo>
                    <a:pt x="44" y="175"/>
                  </a:lnTo>
                  <a:lnTo>
                    <a:pt x="46" y="172"/>
                  </a:lnTo>
                  <a:lnTo>
                    <a:pt x="46" y="169"/>
                  </a:lnTo>
                  <a:lnTo>
                    <a:pt x="54" y="165"/>
                  </a:lnTo>
                  <a:lnTo>
                    <a:pt x="57" y="167"/>
                  </a:lnTo>
                  <a:lnTo>
                    <a:pt x="65" y="172"/>
                  </a:lnTo>
                  <a:lnTo>
                    <a:pt x="70" y="175"/>
                  </a:lnTo>
                  <a:lnTo>
                    <a:pt x="77" y="175"/>
                  </a:lnTo>
                  <a:lnTo>
                    <a:pt x="83" y="177"/>
                  </a:lnTo>
                  <a:lnTo>
                    <a:pt x="88" y="177"/>
                  </a:lnTo>
                  <a:lnTo>
                    <a:pt x="95" y="178"/>
                  </a:lnTo>
                  <a:lnTo>
                    <a:pt x="103" y="180"/>
                  </a:lnTo>
                  <a:lnTo>
                    <a:pt x="111" y="183"/>
                  </a:lnTo>
                  <a:lnTo>
                    <a:pt x="116" y="178"/>
                  </a:lnTo>
                  <a:lnTo>
                    <a:pt x="117" y="175"/>
                  </a:lnTo>
                  <a:lnTo>
                    <a:pt x="116" y="173"/>
                  </a:lnTo>
                  <a:lnTo>
                    <a:pt x="111" y="173"/>
                  </a:lnTo>
                  <a:lnTo>
                    <a:pt x="103" y="175"/>
                  </a:lnTo>
                  <a:lnTo>
                    <a:pt x="96" y="173"/>
                  </a:lnTo>
                  <a:lnTo>
                    <a:pt x="95" y="170"/>
                  </a:lnTo>
                  <a:lnTo>
                    <a:pt x="96" y="169"/>
                  </a:lnTo>
                  <a:lnTo>
                    <a:pt x="101" y="165"/>
                  </a:lnTo>
                  <a:lnTo>
                    <a:pt x="108" y="162"/>
                  </a:lnTo>
                  <a:lnTo>
                    <a:pt x="114" y="162"/>
                  </a:lnTo>
                  <a:lnTo>
                    <a:pt x="116" y="165"/>
                  </a:lnTo>
                  <a:lnTo>
                    <a:pt x="121" y="164"/>
                  </a:lnTo>
                  <a:lnTo>
                    <a:pt x="121" y="159"/>
                  </a:lnTo>
                  <a:lnTo>
                    <a:pt x="122" y="155"/>
                  </a:lnTo>
                  <a:lnTo>
                    <a:pt x="122" y="151"/>
                  </a:lnTo>
                  <a:lnTo>
                    <a:pt x="121" y="142"/>
                  </a:lnTo>
                  <a:lnTo>
                    <a:pt x="145" y="128"/>
                  </a:lnTo>
                  <a:lnTo>
                    <a:pt x="157" y="121"/>
                  </a:lnTo>
                  <a:lnTo>
                    <a:pt x="166" y="116"/>
                  </a:lnTo>
                  <a:lnTo>
                    <a:pt x="173" y="113"/>
                  </a:lnTo>
                  <a:lnTo>
                    <a:pt x="181" y="110"/>
                  </a:lnTo>
                  <a:lnTo>
                    <a:pt x="176" y="102"/>
                  </a:lnTo>
                  <a:lnTo>
                    <a:pt x="175" y="95"/>
                  </a:lnTo>
                  <a:lnTo>
                    <a:pt x="175" y="87"/>
                  </a:lnTo>
                  <a:lnTo>
                    <a:pt x="178" y="87"/>
                  </a:lnTo>
                  <a:lnTo>
                    <a:pt x="186" y="87"/>
                  </a:lnTo>
                  <a:lnTo>
                    <a:pt x="189" y="87"/>
                  </a:lnTo>
                  <a:lnTo>
                    <a:pt x="191" y="84"/>
                  </a:lnTo>
                  <a:lnTo>
                    <a:pt x="191" y="72"/>
                  </a:lnTo>
                  <a:lnTo>
                    <a:pt x="181" y="69"/>
                  </a:lnTo>
                  <a:lnTo>
                    <a:pt x="168" y="67"/>
                  </a:lnTo>
                  <a:lnTo>
                    <a:pt x="158" y="69"/>
                  </a:lnTo>
                  <a:lnTo>
                    <a:pt x="142" y="69"/>
                  </a:lnTo>
                  <a:lnTo>
                    <a:pt x="131" y="71"/>
                  </a:lnTo>
                  <a:lnTo>
                    <a:pt x="121" y="71"/>
                  </a:lnTo>
                  <a:lnTo>
                    <a:pt x="111" y="69"/>
                  </a:lnTo>
                  <a:lnTo>
                    <a:pt x="104" y="67"/>
                  </a:lnTo>
                  <a:lnTo>
                    <a:pt x="95" y="67"/>
                  </a:lnTo>
                  <a:lnTo>
                    <a:pt x="86" y="66"/>
                  </a:lnTo>
                  <a:lnTo>
                    <a:pt x="82" y="67"/>
                  </a:lnTo>
                  <a:lnTo>
                    <a:pt x="73" y="69"/>
                  </a:lnTo>
                  <a:lnTo>
                    <a:pt x="65" y="74"/>
                  </a:lnTo>
                  <a:lnTo>
                    <a:pt x="55" y="77"/>
                  </a:lnTo>
                  <a:lnTo>
                    <a:pt x="44" y="82"/>
                  </a:lnTo>
                  <a:lnTo>
                    <a:pt x="36" y="85"/>
                  </a:lnTo>
                  <a:lnTo>
                    <a:pt x="26" y="89"/>
                  </a:lnTo>
                  <a:lnTo>
                    <a:pt x="18" y="89"/>
                  </a:lnTo>
                  <a:lnTo>
                    <a:pt x="16" y="85"/>
                  </a:lnTo>
                  <a:lnTo>
                    <a:pt x="21" y="80"/>
                  </a:lnTo>
                  <a:lnTo>
                    <a:pt x="28" y="82"/>
                  </a:lnTo>
                  <a:lnTo>
                    <a:pt x="33" y="82"/>
                  </a:lnTo>
                  <a:lnTo>
                    <a:pt x="39" y="79"/>
                  </a:lnTo>
                  <a:lnTo>
                    <a:pt x="42" y="77"/>
                  </a:lnTo>
                  <a:lnTo>
                    <a:pt x="44" y="74"/>
                  </a:lnTo>
                  <a:lnTo>
                    <a:pt x="41" y="72"/>
                  </a:lnTo>
                  <a:lnTo>
                    <a:pt x="34" y="74"/>
                  </a:lnTo>
                  <a:lnTo>
                    <a:pt x="29" y="74"/>
                  </a:lnTo>
                  <a:lnTo>
                    <a:pt x="28" y="72"/>
                  </a:lnTo>
                  <a:lnTo>
                    <a:pt x="24" y="72"/>
                  </a:lnTo>
                  <a:lnTo>
                    <a:pt x="20" y="71"/>
                  </a:lnTo>
                  <a:lnTo>
                    <a:pt x="20" y="67"/>
                  </a:lnTo>
                  <a:lnTo>
                    <a:pt x="26" y="62"/>
                  </a:lnTo>
                  <a:lnTo>
                    <a:pt x="34" y="56"/>
                  </a:lnTo>
                  <a:lnTo>
                    <a:pt x="42" y="49"/>
                  </a:lnTo>
                  <a:lnTo>
                    <a:pt x="24" y="43"/>
                  </a:lnTo>
                  <a:lnTo>
                    <a:pt x="29" y="41"/>
                  </a:lnTo>
                  <a:lnTo>
                    <a:pt x="20" y="33"/>
                  </a:lnTo>
                  <a:lnTo>
                    <a:pt x="29" y="27"/>
                  </a:lnTo>
                  <a:lnTo>
                    <a:pt x="41" y="28"/>
                  </a:lnTo>
                  <a:lnTo>
                    <a:pt x="41" y="30"/>
                  </a:lnTo>
                  <a:lnTo>
                    <a:pt x="33" y="33"/>
                  </a:lnTo>
                  <a:lnTo>
                    <a:pt x="31" y="36"/>
                  </a:lnTo>
                  <a:lnTo>
                    <a:pt x="34" y="38"/>
                  </a:lnTo>
                  <a:lnTo>
                    <a:pt x="41" y="38"/>
                  </a:lnTo>
                  <a:lnTo>
                    <a:pt x="46" y="36"/>
                  </a:lnTo>
                  <a:lnTo>
                    <a:pt x="52" y="35"/>
                  </a:lnTo>
                  <a:lnTo>
                    <a:pt x="59" y="41"/>
                  </a:lnTo>
                  <a:lnTo>
                    <a:pt x="67" y="40"/>
                  </a:lnTo>
                  <a:lnTo>
                    <a:pt x="70" y="36"/>
                  </a:lnTo>
                  <a:lnTo>
                    <a:pt x="80" y="40"/>
                  </a:lnTo>
                  <a:lnTo>
                    <a:pt x="78" y="48"/>
                  </a:lnTo>
                  <a:lnTo>
                    <a:pt x="78" y="53"/>
                  </a:lnTo>
                  <a:lnTo>
                    <a:pt x="80" y="54"/>
                  </a:lnTo>
                  <a:lnTo>
                    <a:pt x="86" y="54"/>
                  </a:lnTo>
                  <a:lnTo>
                    <a:pt x="90" y="51"/>
                  </a:lnTo>
                  <a:lnTo>
                    <a:pt x="93" y="48"/>
                  </a:lnTo>
                  <a:lnTo>
                    <a:pt x="98" y="44"/>
                  </a:lnTo>
                  <a:lnTo>
                    <a:pt x="100" y="41"/>
                  </a:lnTo>
                  <a:lnTo>
                    <a:pt x="100" y="35"/>
                  </a:lnTo>
                  <a:lnTo>
                    <a:pt x="96" y="33"/>
                  </a:lnTo>
                  <a:lnTo>
                    <a:pt x="95" y="31"/>
                  </a:lnTo>
                  <a:lnTo>
                    <a:pt x="100" y="30"/>
                  </a:lnTo>
                  <a:lnTo>
                    <a:pt x="100" y="27"/>
                  </a:lnTo>
                  <a:lnTo>
                    <a:pt x="95" y="25"/>
                  </a:lnTo>
                  <a:lnTo>
                    <a:pt x="93" y="17"/>
                  </a:lnTo>
                  <a:lnTo>
                    <a:pt x="100" y="15"/>
                  </a:lnTo>
                  <a:lnTo>
                    <a:pt x="100" y="12"/>
                  </a:lnTo>
                  <a:lnTo>
                    <a:pt x="88" y="10"/>
                  </a:lnTo>
                  <a:lnTo>
                    <a:pt x="85" y="7"/>
                  </a:lnTo>
                  <a:lnTo>
                    <a:pt x="98" y="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4198" name="Freeform 29"/>
            <p:cNvSpPr>
              <a:spLocks/>
            </p:cNvSpPr>
            <p:nvPr/>
          </p:nvSpPr>
          <p:spPr bwMode="auto">
            <a:xfrm>
              <a:off x="4674" y="1750"/>
              <a:ext cx="678" cy="418"/>
            </a:xfrm>
            <a:custGeom>
              <a:avLst/>
              <a:gdLst>
                <a:gd name="T0" fmla="*/ 142 w 678"/>
                <a:gd name="T1" fmla="*/ 31 h 418"/>
                <a:gd name="T2" fmla="*/ 196 w 678"/>
                <a:gd name="T3" fmla="*/ 23 h 418"/>
                <a:gd name="T4" fmla="*/ 250 w 678"/>
                <a:gd name="T5" fmla="*/ 10 h 418"/>
                <a:gd name="T6" fmla="*/ 296 w 678"/>
                <a:gd name="T7" fmla="*/ 5 h 418"/>
                <a:gd name="T8" fmla="*/ 332 w 678"/>
                <a:gd name="T9" fmla="*/ 28 h 418"/>
                <a:gd name="T10" fmla="*/ 376 w 678"/>
                <a:gd name="T11" fmla="*/ 35 h 418"/>
                <a:gd name="T12" fmla="*/ 405 w 678"/>
                <a:gd name="T13" fmla="*/ 30 h 418"/>
                <a:gd name="T14" fmla="*/ 392 w 678"/>
                <a:gd name="T15" fmla="*/ 56 h 418"/>
                <a:gd name="T16" fmla="*/ 451 w 678"/>
                <a:gd name="T17" fmla="*/ 82 h 418"/>
                <a:gd name="T18" fmla="*/ 487 w 678"/>
                <a:gd name="T19" fmla="*/ 98 h 418"/>
                <a:gd name="T20" fmla="*/ 578 w 678"/>
                <a:gd name="T21" fmla="*/ 129 h 418"/>
                <a:gd name="T22" fmla="*/ 656 w 678"/>
                <a:gd name="T23" fmla="*/ 167 h 418"/>
                <a:gd name="T24" fmla="*/ 678 w 678"/>
                <a:gd name="T25" fmla="*/ 180 h 418"/>
                <a:gd name="T26" fmla="*/ 653 w 678"/>
                <a:gd name="T27" fmla="*/ 198 h 418"/>
                <a:gd name="T28" fmla="*/ 632 w 678"/>
                <a:gd name="T29" fmla="*/ 217 h 418"/>
                <a:gd name="T30" fmla="*/ 607 w 678"/>
                <a:gd name="T31" fmla="*/ 234 h 418"/>
                <a:gd name="T32" fmla="*/ 586 w 678"/>
                <a:gd name="T33" fmla="*/ 239 h 418"/>
                <a:gd name="T34" fmla="*/ 562 w 678"/>
                <a:gd name="T35" fmla="*/ 257 h 418"/>
                <a:gd name="T36" fmla="*/ 542 w 678"/>
                <a:gd name="T37" fmla="*/ 253 h 418"/>
                <a:gd name="T38" fmla="*/ 526 w 678"/>
                <a:gd name="T39" fmla="*/ 266 h 418"/>
                <a:gd name="T40" fmla="*/ 501 w 678"/>
                <a:gd name="T41" fmla="*/ 274 h 418"/>
                <a:gd name="T42" fmla="*/ 469 w 678"/>
                <a:gd name="T43" fmla="*/ 315 h 418"/>
                <a:gd name="T44" fmla="*/ 426 w 678"/>
                <a:gd name="T45" fmla="*/ 364 h 418"/>
                <a:gd name="T46" fmla="*/ 410 w 678"/>
                <a:gd name="T47" fmla="*/ 376 h 418"/>
                <a:gd name="T48" fmla="*/ 407 w 678"/>
                <a:gd name="T49" fmla="*/ 389 h 418"/>
                <a:gd name="T50" fmla="*/ 382 w 678"/>
                <a:gd name="T51" fmla="*/ 405 h 418"/>
                <a:gd name="T52" fmla="*/ 312 w 678"/>
                <a:gd name="T53" fmla="*/ 394 h 418"/>
                <a:gd name="T54" fmla="*/ 289 w 678"/>
                <a:gd name="T55" fmla="*/ 389 h 418"/>
                <a:gd name="T56" fmla="*/ 291 w 678"/>
                <a:gd name="T57" fmla="*/ 361 h 418"/>
                <a:gd name="T58" fmla="*/ 247 w 678"/>
                <a:gd name="T59" fmla="*/ 351 h 418"/>
                <a:gd name="T60" fmla="*/ 204 w 678"/>
                <a:gd name="T61" fmla="*/ 350 h 418"/>
                <a:gd name="T62" fmla="*/ 201 w 678"/>
                <a:gd name="T63" fmla="*/ 320 h 418"/>
                <a:gd name="T64" fmla="*/ 124 w 678"/>
                <a:gd name="T65" fmla="*/ 348 h 418"/>
                <a:gd name="T66" fmla="*/ 113 w 678"/>
                <a:gd name="T67" fmla="*/ 333 h 418"/>
                <a:gd name="T68" fmla="*/ 93 w 678"/>
                <a:gd name="T69" fmla="*/ 328 h 418"/>
                <a:gd name="T70" fmla="*/ 80 w 678"/>
                <a:gd name="T71" fmla="*/ 317 h 418"/>
                <a:gd name="T72" fmla="*/ 51 w 678"/>
                <a:gd name="T73" fmla="*/ 289 h 418"/>
                <a:gd name="T74" fmla="*/ 7 w 678"/>
                <a:gd name="T75" fmla="*/ 296 h 418"/>
                <a:gd name="T76" fmla="*/ 18 w 678"/>
                <a:gd name="T77" fmla="*/ 281 h 418"/>
                <a:gd name="T78" fmla="*/ 61 w 678"/>
                <a:gd name="T79" fmla="*/ 248 h 418"/>
                <a:gd name="T80" fmla="*/ 83 w 678"/>
                <a:gd name="T81" fmla="*/ 226 h 418"/>
                <a:gd name="T82" fmla="*/ 103 w 678"/>
                <a:gd name="T83" fmla="*/ 199 h 418"/>
                <a:gd name="T84" fmla="*/ 118 w 678"/>
                <a:gd name="T85" fmla="*/ 168 h 418"/>
                <a:gd name="T86" fmla="*/ 92 w 678"/>
                <a:gd name="T87" fmla="*/ 155 h 418"/>
                <a:gd name="T88" fmla="*/ 87 w 678"/>
                <a:gd name="T89" fmla="*/ 119 h 418"/>
                <a:gd name="T90" fmla="*/ 66 w 678"/>
                <a:gd name="T91" fmla="*/ 129 h 418"/>
                <a:gd name="T92" fmla="*/ 31 w 678"/>
                <a:gd name="T93" fmla="*/ 115 h 418"/>
                <a:gd name="T94" fmla="*/ 23 w 678"/>
                <a:gd name="T95" fmla="*/ 103 h 418"/>
                <a:gd name="T96" fmla="*/ 51 w 678"/>
                <a:gd name="T97" fmla="*/ 90 h 418"/>
                <a:gd name="T98" fmla="*/ 70 w 678"/>
                <a:gd name="T99" fmla="*/ 77 h 418"/>
                <a:gd name="T100" fmla="*/ 43 w 678"/>
                <a:gd name="T101" fmla="*/ 75 h 418"/>
                <a:gd name="T102" fmla="*/ 33 w 678"/>
                <a:gd name="T103" fmla="*/ 82 h 418"/>
                <a:gd name="T104" fmla="*/ 52 w 678"/>
                <a:gd name="T105" fmla="*/ 62 h 41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78"/>
                <a:gd name="T160" fmla="*/ 0 h 418"/>
                <a:gd name="T161" fmla="*/ 678 w 678"/>
                <a:gd name="T162" fmla="*/ 418 h 41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78" h="418">
                  <a:moveTo>
                    <a:pt x="51" y="53"/>
                  </a:moveTo>
                  <a:lnTo>
                    <a:pt x="57" y="51"/>
                  </a:lnTo>
                  <a:lnTo>
                    <a:pt x="90" y="43"/>
                  </a:lnTo>
                  <a:lnTo>
                    <a:pt x="121" y="39"/>
                  </a:lnTo>
                  <a:lnTo>
                    <a:pt x="142" y="31"/>
                  </a:lnTo>
                  <a:lnTo>
                    <a:pt x="162" y="18"/>
                  </a:lnTo>
                  <a:lnTo>
                    <a:pt x="173" y="17"/>
                  </a:lnTo>
                  <a:lnTo>
                    <a:pt x="181" y="22"/>
                  </a:lnTo>
                  <a:lnTo>
                    <a:pt x="190" y="30"/>
                  </a:lnTo>
                  <a:lnTo>
                    <a:pt x="196" y="23"/>
                  </a:lnTo>
                  <a:lnTo>
                    <a:pt x="199" y="20"/>
                  </a:lnTo>
                  <a:lnTo>
                    <a:pt x="212" y="18"/>
                  </a:lnTo>
                  <a:lnTo>
                    <a:pt x="224" y="10"/>
                  </a:lnTo>
                  <a:lnTo>
                    <a:pt x="237" y="12"/>
                  </a:lnTo>
                  <a:lnTo>
                    <a:pt x="250" y="10"/>
                  </a:lnTo>
                  <a:lnTo>
                    <a:pt x="270" y="4"/>
                  </a:lnTo>
                  <a:lnTo>
                    <a:pt x="279" y="0"/>
                  </a:lnTo>
                  <a:lnTo>
                    <a:pt x="284" y="0"/>
                  </a:lnTo>
                  <a:lnTo>
                    <a:pt x="291" y="2"/>
                  </a:lnTo>
                  <a:lnTo>
                    <a:pt x="296" y="5"/>
                  </a:lnTo>
                  <a:lnTo>
                    <a:pt x="296" y="15"/>
                  </a:lnTo>
                  <a:lnTo>
                    <a:pt x="304" y="22"/>
                  </a:lnTo>
                  <a:lnTo>
                    <a:pt x="314" y="18"/>
                  </a:lnTo>
                  <a:lnTo>
                    <a:pt x="322" y="18"/>
                  </a:lnTo>
                  <a:lnTo>
                    <a:pt x="332" y="28"/>
                  </a:lnTo>
                  <a:lnTo>
                    <a:pt x="340" y="30"/>
                  </a:lnTo>
                  <a:lnTo>
                    <a:pt x="348" y="26"/>
                  </a:lnTo>
                  <a:lnTo>
                    <a:pt x="356" y="26"/>
                  </a:lnTo>
                  <a:lnTo>
                    <a:pt x="366" y="28"/>
                  </a:lnTo>
                  <a:lnTo>
                    <a:pt x="376" y="35"/>
                  </a:lnTo>
                  <a:lnTo>
                    <a:pt x="379" y="35"/>
                  </a:lnTo>
                  <a:lnTo>
                    <a:pt x="382" y="33"/>
                  </a:lnTo>
                  <a:lnTo>
                    <a:pt x="385" y="30"/>
                  </a:lnTo>
                  <a:lnTo>
                    <a:pt x="395" y="28"/>
                  </a:lnTo>
                  <a:lnTo>
                    <a:pt x="405" y="30"/>
                  </a:lnTo>
                  <a:lnTo>
                    <a:pt x="413" y="36"/>
                  </a:lnTo>
                  <a:lnTo>
                    <a:pt x="416" y="44"/>
                  </a:lnTo>
                  <a:lnTo>
                    <a:pt x="411" y="56"/>
                  </a:lnTo>
                  <a:lnTo>
                    <a:pt x="395" y="54"/>
                  </a:lnTo>
                  <a:lnTo>
                    <a:pt x="392" y="56"/>
                  </a:lnTo>
                  <a:lnTo>
                    <a:pt x="398" y="59"/>
                  </a:lnTo>
                  <a:lnTo>
                    <a:pt x="434" y="61"/>
                  </a:lnTo>
                  <a:lnTo>
                    <a:pt x="449" y="61"/>
                  </a:lnTo>
                  <a:lnTo>
                    <a:pt x="475" y="64"/>
                  </a:lnTo>
                  <a:lnTo>
                    <a:pt x="451" y="82"/>
                  </a:lnTo>
                  <a:lnTo>
                    <a:pt x="454" y="90"/>
                  </a:lnTo>
                  <a:lnTo>
                    <a:pt x="457" y="101"/>
                  </a:lnTo>
                  <a:lnTo>
                    <a:pt x="465" y="108"/>
                  </a:lnTo>
                  <a:lnTo>
                    <a:pt x="477" y="101"/>
                  </a:lnTo>
                  <a:lnTo>
                    <a:pt x="487" y="98"/>
                  </a:lnTo>
                  <a:lnTo>
                    <a:pt x="503" y="110"/>
                  </a:lnTo>
                  <a:lnTo>
                    <a:pt x="539" y="113"/>
                  </a:lnTo>
                  <a:lnTo>
                    <a:pt x="562" y="118"/>
                  </a:lnTo>
                  <a:lnTo>
                    <a:pt x="576" y="121"/>
                  </a:lnTo>
                  <a:lnTo>
                    <a:pt x="578" y="129"/>
                  </a:lnTo>
                  <a:lnTo>
                    <a:pt x="588" y="136"/>
                  </a:lnTo>
                  <a:lnTo>
                    <a:pt x="602" y="141"/>
                  </a:lnTo>
                  <a:lnTo>
                    <a:pt x="607" y="142"/>
                  </a:lnTo>
                  <a:lnTo>
                    <a:pt x="638" y="167"/>
                  </a:lnTo>
                  <a:lnTo>
                    <a:pt x="656" y="167"/>
                  </a:lnTo>
                  <a:lnTo>
                    <a:pt x="660" y="164"/>
                  </a:lnTo>
                  <a:lnTo>
                    <a:pt x="660" y="159"/>
                  </a:lnTo>
                  <a:lnTo>
                    <a:pt x="668" y="159"/>
                  </a:lnTo>
                  <a:lnTo>
                    <a:pt x="673" y="170"/>
                  </a:lnTo>
                  <a:lnTo>
                    <a:pt x="678" y="180"/>
                  </a:lnTo>
                  <a:lnTo>
                    <a:pt x="676" y="183"/>
                  </a:lnTo>
                  <a:lnTo>
                    <a:pt x="669" y="186"/>
                  </a:lnTo>
                  <a:lnTo>
                    <a:pt x="661" y="190"/>
                  </a:lnTo>
                  <a:lnTo>
                    <a:pt x="658" y="193"/>
                  </a:lnTo>
                  <a:lnTo>
                    <a:pt x="653" y="198"/>
                  </a:lnTo>
                  <a:lnTo>
                    <a:pt x="648" y="201"/>
                  </a:lnTo>
                  <a:lnTo>
                    <a:pt x="643" y="203"/>
                  </a:lnTo>
                  <a:lnTo>
                    <a:pt x="642" y="203"/>
                  </a:lnTo>
                  <a:lnTo>
                    <a:pt x="635" y="212"/>
                  </a:lnTo>
                  <a:lnTo>
                    <a:pt x="632" y="217"/>
                  </a:lnTo>
                  <a:lnTo>
                    <a:pt x="624" y="221"/>
                  </a:lnTo>
                  <a:lnTo>
                    <a:pt x="619" y="226"/>
                  </a:lnTo>
                  <a:lnTo>
                    <a:pt x="617" y="227"/>
                  </a:lnTo>
                  <a:lnTo>
                    <a:pt x="616" y="229"/>
                  </a:lnTo>
                  <a:lnTo>
                    <a:pt x="607" y="234"/>
                  </a:lnTo>
                  <a:lnTo>
                    <a:pt x="604" y="234"/>
                  </a:lnTo>
                  <a:lnTo>
                    <a:pt x="601" y="235"/>
                  </a:lnTo>
                  <a:lnTo>
                    <a:pt x="599" y="237"/>
                  </a:lnTo>
                  <a:lnTo>
                    <a:pt x="589" y="237"/>
                  </a:lnTo>
                  <a:lnTo>
                    <a:pt x="586" y="239"/>
                  </a:lnTo>
                  <a:lnTo>
                    <a:pt x="578" y="245"/>
                  </a:lnTo>
                  <a:lnTo>
                    <a:pt x="576" y="247"/>
                  </a:lnTo>
                  <a:lnTo>
                    <a:pt x="570" y="248"/>
                  </a:lnTo>
                  <a:lnTo>
                    <a:pt x="565" y="252"/>
                  </a:lnTo>
                  <a:lnTo>
                    <a:pt x="562" y="257"/>
                  </a:lnTo>
                  <a:lnTo>
                    <a:pt x="557" y="257"/>
                  </a:lnTo>
                  <a:lnTo>
                    <a:pt x="550" y="255"/>
                  </a:lnTo>
                  <a:lnTo>
                    <a:pt x="550" y="252"/>
                  </a:lnTo>
                  <a:lnTo>
                    <a:pt x="547" y="250"/>
                  </a:lnTo>
                  <a:lnTo>
                    <a:pt x="542" y="253"/>
                  </a:lnTo>
                  <a:lnTo>
                    <a:pt x="536" y="257"/>
                  </a:lnTo>
                  <a:lnTo>
                    <a:pt x="536" y="261"/>
                  </a:lnTo>
                  <a:lnTo>
                    <a:pt x="536" y="265"/>
                  </a:lnTo>
                  <a:lnTo>
                    <a:pt x="531" y="266"/>
                  </a:lnTo>
                  <a:lnTo>
                    <a:pt x="526" y="266"/>
                  </a:lnTo>
                  <a:lnTo>
                    <a:pt x="519" y="266"/>
                  </a:lnTo>
                  <a:lnTo>
                    <a:pt x="527" y="281"/>
                  </a:lnTo>
                  <a:lnTo>
                    <a:pt x="522" y="284"/>
                  </a:lnTo>
                  <a:lnTo>
                    <a:pt x="514" y="286"/>
                  </a:lnTo>
                  <a:lnTo>
                    <a:pt x="501" y="274"/>
                  </a:lnTo>
                  <a:lnTo>
                    <a:pt x="487" y="281"/>
                  </a:lnTo>
                  <a:lnTo>
                    <a:pt x="478" y="288"/>
                  </a:lnTo>
                  <a:lnTo>
                    <a:pt x="459" y="297"/>
                  </a:lnTo>
                  <a:lnTo>
                    <a:pt x="462" y="305"/>
                  </a:lnTo>
                  <a:lnTo>
                    <a:pt x="469" y="315"/>
                  </a:lnTo>
                  <a:lnTo>
                    <a:pt x="456" y="333"/>
                  </a:lnTo>
                  <a:lnTo>
                    <a:pt x="438" y="341"/>
                  </a:lnTo>
                  <a:lnTo>
                    <a:pt x="433" y="348"/>
                  </a:lnTo>
                  <a:lnTo>
                    <a:pt x="429" y="353"/>
                  </a:lnTo>
                  <a:lnTo>
                    <a:pt x="426" y="364"/>
                  </a:lnTo>
                  <a:lnTo>
                    <a:pt x="425" y="368"/>
                  </a:lnTo>
                  <a:lnTo>
                    <a:pt x="416" y="368"/>
                  </a:lnTo>
                  <a:lnTo>
                    <a:pt x="411" y="369"/>
                  </a:lnTo>
                  <a:lnTo>
                    <a:pt x="410" y="372"/>
                  </a:lnTo>
                  <a:lnTo>
                    <a:pt x="410" y="376"/>
                  </a:lnTo>
                  <a:lnTo>
                    <a:pt x="407" y="379"/>
                  </a:lnTo>
                  <a:lnTo>
                    <a:pt x="403" y="381"/>
                  </a:lnTo>
                  <a:lnTo>
                    <a:pt x="397" y="384"/>
                  </a:lnTo>
                  <a:lnTo>
                    <a:pt x="398" y="385"/>
                  </a:lnTo>
                  <a:lnTo>
                    <a:pt x="407" y="389"/>
                  </a:lnTo>
                  <a:lnTo>
                    <a:pt x="407" y="394"/>
                  </a:lnTo>
                  <a:lnTo>
                    <a:pt x="403" y="403"/>
                  </a:lnTo>
                  <a:lnTo>
                    <a:pt x="389" y="408"/>
                  </a:lnTo>
                  <a:lnTo>
                    <a:pt x="382" y="405"/>
                  </a:lnTo>
                  <a:lnTo>
                    <a:pt x="372" y="410"/>
                  </a:lnTo>
                  <a:lnTo>
                    <a:pt x="366" y="413"/>
                  </a:lnTo>
                  <a:lnTo>
                    <a:pt x="351" y="418"/>
                  </a:lnTo>
                  <a:lnTo>
                    <a:pt x="322" y="392"/>
                  </a:lnTo>
                  <a:lnTo>
                    <a:pt x="312" y="394"/>
                  </a:lnTo>
                  <a:lnTo>
                    <a:pt x="304" y="395"/>
                  </a:lnTo>
                  <a:lnTo>
                    <a:pt x="301" y="397"/>
                  </a:lnTo>
                  <a:lnTo>
                    <a:pt x="297" y="397"/>
                  </a:lnTo>
                  <a:lnTo>
                    <a:pt x="296" y="392"/>
                  </a:lnTo>
                  <a:lnTo>
                    <a:pt x="289" y="389"/>
                  </a:lnTo>
                  <a:lnTo>
                    <a:pt x="286" y="385"/>
                  </a:lnTo>
                  <a:lnTo>
                    <a:pt x="289" y="382"/>
                  </a:lnTo>
                  <a:lnTo>
                    <a:pt x="296" y="379"/>
                  </a:lnTo>
                  <a:lnTo>
                    <a:pt x="296" y="364"/>
                  </a:lnTo>
                  <a:lnTo>
                    <a:pt x="291" y="361"/>
                  </a:lnTo>
                  <a:lnTo>
                    <a:pt x="291" y="358"/>
                  </a:lnTo>
                  <a:lnTo>
                    <a:pt x="289" y="356"/>
                  </a:lnTo>
                  <a:lnTo>
                    <a:pt x="261" y="346"/>
                  </a:lnTo>
                  <a:lnTo>
                    <a:pt x="253" y="348"/>
                  </a:lnTo>
                  <a:lnTo>
                    <a:pt x="247" y="351"/>
                  </a:lnTo>
                  <a:lnTo>
                    <a:pt x="238" y="354"/>
                  </a:lnTo>
                  <a:lnTo>
                    <a:pt x="232" y="358"/>
                  </a:lnTo>
                  <a:lnTo>
                    <a:pt x="229" y="353"/>
                  </a:lnTo>
                  <a:lnTo>
                    <a:pt x="222" y="351"/>
                  </a:lnTo>
                  <a:lnTo>
                    <a:pt x="204" y="350"/>
                  </a:lnTo>
                  <a:lnTo>
                    <a:pt x="204" y="348"/>
                  </a:lnTo>
                  <a:lnTo>
                    <a:pt x="191" y="346"/>
                  </a:lnTo>
                  <a:lnTo>
                    <a:pt x="181" y="336"/>
                  </a:lnTo>
                  <a:lnTo>
                    <a:pt x="201" y="328"/>
                  </a:lnTo>
                  <a:lnTo>
                    <a:pt x="201" y="320"/>
                  </a:lnTo>
                  <a:lnTo>
                    <a:pt x="204" y="319"/>
                  </a:lnTo>
                  <a:lnTo>
                    <a:pt x="206" y="315"/>
                  </a:lnTo>
                  <a:lnTo>
                    <a:pt x="212" y="310"/>
                  </a:lnTo>
                  <a:lnTo>
                    <a:pt x="207" y="307"/>
                  </a:lnTo>
                  <a:lnTo>
                    <a:pt x="124" y="348"/>
                  </a:lnTo>
                  <a:lnTo>
                    <a:pt x="114" y="343"/>
                  </a:lnTo>
                  <a:lnTo>
                    <a:pt x="121" y="341"/>
                  </a:lnTo>
                  <a:lnTo>
                    <a:pt x="119" y="338"/>
                  </a:lnTo>
                  <a:lnTo>
                    <a:pt x="118" y="336"/>
                  </a:lnTo>
                  <a:lnTo>
                    <a:pt x="113" y="333"/>
                  </a:lnTo>
                  <a:lnTo>
                    <a:pt x="111" y="330"/>
                  </a:lnTo>
                  <a:lnTo>
                    <a:pt x="110" y="327"/>
                  </a:lnTo>
                  <a:lnTo>
                    <a:pt x="101" y="325"/>
                  </a:lnTo>
                  <a:lnTo>
                    <a:pt x="98" y="327"/>
                  </a:lnTo>
                  <a:lnTo>
                    <a:pt x="93" y="328"/>
                  </a:lnTo>
                  <a:lnTo>
                    <a:pt x="85" y="323"/>
                  </a:lnTo>
                  <a:lnTo>
                    <a:pt x="92" y="319"/>
                  </a:lnTo>
                  <a:lnTo>
                    <a:pt x="92" y="317"/>
                  </a:lnTo>
                  <a:lnTo>
                    <a:pt x="87" y="317"/>
                  </a:lnTo>
                  <a:lnTo>
                    <a:pt x="80" y="317"/>
                  </a:lnTo>
                  <a:lnTo>
                    <a:pt x="75" y="320"/>
                  </a:lnTo>
                  <a:lnTo>
                    <a:pt x="70" y="323"/>
                  </a:lnTo>
                  <a:lnTo>
                    <a:pt x="62" y="315"/>
                  </a:lnTo>
                  <a:lnTo>
                    <a:pt x="82" y="307"/>
                  </a:lnTo>
                  <a:lnTo>
                    <a:pt x="51" y="289"/>
                  </a:lnTo>
                  <a:lnTo>
                    <a:pt x="38" y="292"/>
                  </a:lnTo>
                  <a:lnTo>
                    <a:pt x="30" y="297"/>
                  </a:lnTo>
                  <a:lnTo>
                    <a:pt x="18" y="305"/>
                  </a:lnTo>
                  <a:lnTo>
                    <a:pt x="7" y="304"/>
                  </a:lnTo>
                  <a:lnTo>
                    <a:pt x="7" y="296"/>
                  </a:lnTo>
                  <a:lnTo>
                    <a:pt x="0" y="294"/>
                  </a:lnTo>
                  <a:lnTo>
                    <a:pt x="5" y="289"/>
                  </a:lnTo>
                  <a:lnTo>
                    <a:pt x="18" y="291"/>
                  </a:lnTo>
                  <a:lnTo>
                    <a:pt x="23" y="286"/>
                  </a:lnTo>
                  <a:lnTo>
                    <a:pt x="18" y="281"/>
                  </a:lnTo>
                  <a:lnTo>
                    <a:pt x="46" y="266"/>
                  </a:lnTo>
                  <a:lnTo>
                    <a:pt x="54" y="261"/>
                  </a:lnTo>
                  <a:lnTo>
                    <a:pt x="59" y="255"/>
                  </a:lnTo>
                  <a:lnTo>
                    <a:pt x="59" y="252"/>
                  </a:lnTo>
                  <a:lnTo>
                    <a:pt x="61" y="248"/>
                  </a:lnTo>
                  <a:lnTo>
                    <a:pt x="66" y="242"/>
                  </a:lnTo>
                  <a:lnTo>
                    <a:pt x="74" y="235"/>
                  </a:lnTo>
                  <a:lnTo>
                    <a:pt x="82" y="232"/>
                  </a:lnTo>
                  <a:lnTo>
                    <a:pt x="85" y="229"/>
                  </a:lnTo>
                  <a:lnTo>
                    <a:pt x="83" y="226"/>
                  </a:lnTo>
                  <a:lnTo>
                    <a:pt x="79" y="226"/>
                  </a:lnTo>
                  <a:lnTo>
                    <a:pt x="80" y="221"/>
                  </a:lnTo>
                  <a:lnTo>
                    <a:pt x="83" y="214"/>
                  </a:lnTo>
                  <a:lnTo>
                    <a:pt x="97" y="206"/>
                  </a:lnTo>
                  <a:lnTo>
                    <a:pt x="103" y="199"/>
                  </a:lnTo>
                  <a:lnTo>
                    <a:pt x="110" y="198"/>
                  </a:lnTo>
                  <a:lnTo>
                    <a:pt x="121" y="190"/>
                  </a:lnTo>
                  <a:lnTo>
                    <a:pt x="123" y="183"/>
                  </a:lnTo>
                  <a:lnTo>
                    <a:pt x="124" y="177"/>
                  </a:lnTo>
                  <a:lnTo>
                    <a:pt x="118" y="168"/>
                  </a:lnTo>
                  <a:lnTo>
                    <a:pt x="116" y="167"/>
                  </a:lnTo>
                  <a:lnTo>
                    <a:pt x="106" y="165"/>
                  </a:lnTo>
                  <a:lnTo>
                    <a:pt x="103" y="164"/>
                  </a:lnTo>
                  <a:lnTo>
                    <a:pt x="100" y="160"/>
                  </a:lnTo>
                  <a:lnTo>
                    <a:pt x="92" y="155"/>
                  </a:lnTo>
                  <a:lnTo>
                    <a:pt x="93" y="146"/>
                  </a:lnTo>
                  <a:lnTo>
                    <a:pt x="85" y="142"/>
                  </a:lnTo>
                  <a:lnTo>
                    <a:pt x="90" y="137"/>
                  </a:lnTo>
                  <a:lnTo>
                    <a:pt x="90" y="124"/>
                  </a:lnTo>
                  <a:lnTo>
                    <a:pt x="87" y="119"/>
                  </a:lnTo>
                  <a:lnTo>
                    <a:pt x="80" y="124"/>
                  </a:lnTo>
                  <a:lnTo>
                    <a:pt x="77" y="128"/>
                  </a:lnTo>
                  <a:lnTo>
                    <a:pt x="72" y="129"/>
                  </a:lnTo>
                  <a:lnTo>
                    <a:pt x="69" y="131"/>
                  </a:lnTo>
                  <a:lnTo>
                    <a:pt x="66" y="129"/>
                  </a:lnTo>
                  <a:lnTo>
                    <a:pt x="64" y="126"/>
                  </a:lnTo>
                  <a:lnTo>
                    <a:pt x="41" y="131"/>
                  </a:lnTo>
                  <a:lnTo>
                    <a:pt x="36" y="124"/>
                  </a:lnTo>
                  <a:lnTo>
                    <a:pt x="38" y="121"/>
                  </a:lnTo>
                  <a:lnTo>
                    <a:pt x="31" y="115"/>
                  </a:lnTo>
                  <a:lnTo>
                    <a:pt x="26" y="113"/>
                  </a:lnTo>
                  <a:lnTo>
                    <a:pt x="20" y="113"/>
                  </a:lnTo>
                  <a:lnTo>
                    <a:pt x="18" y="110"/>
                  </a:lnTo>
                  <a:lnTo>
                    <a:pt x="21" y="106"/>
                  </a:lnTo>
                  <a:lnTo>
                    <a:pt x="23" y="103"/>
                  </a:lnTo>
                  <a:lnTo>
                    <a:pt x="26" y="101"/>
                  </a:lnTo>
                  <a:lnTo>
                    <a:pt x="31" y="97"/>
                  </a:lnTo>
                  <a:lnTo>
                    <a:pt x="38" y="95"/>
                  </a:lnTo>
                  <a:lnTo>
                    <a:pt x="43" y="92"/>
                  </a:lnTo>
                  <a:lnTo>
                    <a:pt x="51" y="90"/>
                  </a:lnTo>
                  <a:lnTo>
                    <a:pt x="57" y="88"/>
                  </a:lnTo>
                  <a:lnTo>
                    <a:pt x="61" y="84"/>
                  </a:lnTo>
                  <a:lnTo>
                    <a:pt x="66" y="80"/>
                  </a:lnTo>
                  <a:lnTo>
                    <a:pt x="70" y="79"/>
                  </a:lnTo>
                  <a:lnTo>
                    <a:pt x="70" y="77"/>
                  </a:lnTo>
                  <a:lnTo>
                    <a:pt x="72" y="72"/>
                  </a:lnTo>
                  <a:lnTo>
                    <a:pt x="72" y="69"/>
                  </a:lnTo>
                  <a:lnTo>
                    <a:pt x="67" y="67"/>
                  </a:lnTo>
                  <a:lnTo>
                    <a:pt x="51" y="72"/>
                  </a:lnTo>
                  <a:lnTo>
                    <a:pt x="43" y="75"/>
                  </a:lnTo>
                  <a:lnTo>
                    <a:pt x="43" y="80"/>
                  </a:lnTo>
                  <a:lnTo>
                    <a:pt x="39" y="82"/>
                  </a:lnTo>
                  <a:lnTo>
                    <a:pt x="36" y="85"/>
                  </a:lnTo>
                  <a:lnTo>
                    <a:pt x="33" y="85"/>
                  </a:lnTo>
                  <a:lnTo>
                    <a:pt x="33" y="82"/>
                  </a:lnTo>
                  <a:lnTo>
                    <a:pt x="36" y="77"/>
                  </a:lnTo>
                  <a:lnTo>
                    <a:pt x="39" y="72"/>
                  </a:lnTo>
                  <a:lnTo>
                    <a:pt x="44" y="69"/>
                  </a:lnTo>
                  <a:lnTo>
                    <a:pt x="49" y="66"/>
                  </a:lnTo>
                  <a:lnTo>
                    <a:pt x="52" y="62"/>
                  </a:lnTo>
                  <a:lnTo>
                    <a:pt x="51" y="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4383" name="Freeform 30"/>
            <p:cNvSpPr>
              <a:spLocks/>
            </p:cNvSpPr>
            <p:nvPr/>
          </p:nvSpPr>
          <p:spPr bwMode="auto">
            <a:xfrm>
              <a:off x="1470" y="1767"/>
              <a:ext cx="309" cy="169"/>
            </a:xfrm>
            <a:custGeom>
              <a:avLst/>
              <a:gdLst>
                <a:gd name="T0" fmla="*/ 183 w 309"/>
                <a:gd name="T1" fmla="*/ 21 h 169"/>
                <a:gd name="T2" fmla="*/ 200 w 309"/>
                <a:gd name="T3" fmla="*/ 11 h 169"/>
                <a:gd name="T4" fmla="*/ 231 w 309"/>
                <a:gd name="T5" fmla="*/ 21 h 169"/>
                <a:gd name="T6" fmla="*/ 237 w 309"/>
                <a:gd name="T7" fmla="*/ 34 h 169"/>
                <a:gd name="T8" fmla="*/ 250 w 309"/>
                <a:gd name="T9" fmla="*/ 42 h 169"/>
                <a:gd name="T10" fmla="*/ 267 w 309"/>
                <a:gd name="T11" fmla="*/ 32 h 169"/>
                <a:gd name="T12" fmla="*/ 284 w 309"/>
                <a:gd name="T13" fmla="*/ 21 h 169"/>
                <a:gd name="T14" fmla="*/ 296 w 309"/>
                <a:gd name="T15" fmla="*/ 26 h 169"/>
                <a:gd name="T16" fmla="*/ 307 w 309"/>
                <a:gd name="T17" fmla="*/ 36 h 169"/>
                <a:gd name="T18" fmla="*/ 306 w 309"/>
                <a:gd name="T19" fmla="*/ 50 h 169"/>
                <a:gd name="T20" fmla="*/ 288 w 309"/>
                <a:gd name="T21" fmla="*/ 67 h 169"/>
                <a:gd name="T22" fmla="*/ 283 w 309"/>
                <a:gd name="T23" fmla="*/ 75 h 169"/>
                <a:gd name="T24" fmla="*/ 281 w 309"/>
                <a:gd name="T25" fmla="*/ 89 h 169"/>
                <a:gd name="T26" fmla="*/ 262 w 309"/>
                <a:gd name="T27" fmla="*/ 125 h 169"/>
                <a:gd name="T28" fmla="*/ 249 w 309"/>
                <a:gd name="T29" fmla="*/ 138 h 169"/>
                <a:gd name="T30" fmla="*/ 242 w 309"/>
                <a:gd name="T31" fmla="*/ 160 h 169"/>
                <a:gd name="T32" fmla="*/ 219 w 309"/>
                <a:gd name="T33" fmla="*/ 163 h 169"/>
                <a:gd name="T34" fmla="*/ 198 w 309"/>
                <a:gd name="T35" fmla="*/ 164 h 169"/>
                <a:gd name="T36" fmla="*/ 160 w 309"/>
                <a:gd name="T37" fmla="*/ 169 h 169"/>
                <a:gd name="T38" fmla="*/ 128 w 309"/>
                <a:gd name="T39" fmla="*/ 163 h 169"/>
                <a:gd name="T40" fmla="*/ 151 w 309"/>
                <a:gd name="T41" fmla="*/ 140 h 169"/>
                <a:gd name="T42" fmla="*/ 172 w 309"/>
                <a:gd name="T43" fmla="*/ 124 h 169"/>
                <a:gd name="T44" fmla="*/ 180 w 309"/>
                <a:gd name="T45" fmla="*/ 115 h 169"/>
                <a:gd name="T46" fmla="*/ 172 w 309"/>
                <a:gd name="T47" fmla="*/ 102 h 169"/>
                <a:gd name="T48" fmla="*/ 151 w 309"/>
                <a:gd name="T49" fmla="*/ 91 h 169"/>
                <a:gd name="T50" fmla="*/ 107 w 309"/>
                <a:gd name="T51" fmla="*/ 88 h 169"/>
                <a:gd name="T52" fmla="*/ 51 w 309"/>
                <a:gd name="T53" fmla="*/ 89 h 169"/>
                <a:gd name="T54" fmla="*/ 4 w 309"/>
                <a:gd name="T55" fmla="*/ 73 h 169"/>
                <a:gd name="T56" fmla="*/ 5 w 309"/>
                <a:gd name="T57" fmla="*/ 55 h 169"/>
                <a:gd name="T58" fmla="*/ 28 w 309"/>
                <a:gd name="T59" fmla="*/ 55 h 169"/>
                <a:gd name="T60" fmla="*/ 45 w 309"/>
                <a:gd name="T61" fmla="*/ 31 h 169"/>
                <a:gd name="T62" fmla="*/ 69 w 309"/>
                <a:gd name="T63" fmla="*/ 34 h 169"/>
                <a:gd name="T64" fmla="*/ 107 w 309"/>
                <a:gd name="T65" fmla="*/ 34 h 169"/>
                <a:gd name="T66" fmla="*/ 123 w 309"/>
                <a:gd name="T67" fmla="*/ 0 h 169"/>
                <a:gd name="T68" fmla="*/ 139 w 309"/>
                <a:gd name="T69" fmla="*/ 26 h 16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09"/>
                <a:gd name="T106" fmla="*/ 0 h 169"/>
                <a:gd name="T107" fmla="*/ 309 w 309"/>
                <a:gd name="T108" fmla="*/ 169 h 16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09" h="169">
                  <a:moveTo>
                    <a:pt x="152" y="16"/>
                  </a:moveTo>
                  <a:lnTo>
                    <a:pt x="183" y="21"/>
                  </a:lnTo>
                  <a:lnTo>
                    <a:pt x="187" y="14"/>
                  </a:lnTo>
                  <a:lnTo>
                    <a:pt x="200" y="11"/>
                  </a:lnTo>
                  <a:lnTo>
                    <a:pt x="203" y="19"/>
                  </a:lnTo>
                  <a:lnTo>
                    <a:pt x="231" y="21"/>
                  </a:lnTo>
                  <a:lnTo>
                    <a:pt x="234" y="31"/>
                  </a:lnTo>
                  <a:lnTo>
                    <a:pt x="237" y="34"/>
                  </a:lnTo>
                  <a:lnTo>
                    <a:pt x="237" y="39"/>
                  </a:lnTo>
                  <a:lnTo>
                    <a:pt x="250" y="42"/>
                  </a:lnTo>
                  <a:lnTo>
                    <a:pt x="258" y="42"/>
                  </a:lnTo>
                  <a:lnTo>
                    <a:pt x="267" y="32"/>
                  </a:lnTo>
                  <a:lnTo>
                    <a:pt x="275" y="24"/>
                  </a:lnTo>
                  <a:lnTo>
                    <a:pt x="284" y="21"/>
                  </a:lnTo>
                  <a:lnTo>
                    <a:pt x="293" y="21"/>
                  </a:lnTo>
                  <a:lnTo>
                    <a:pt x="296" y="26"/>
                  </a:lnTo>
                  <a:lnTo>
                    <a:pt x="302" y="31"/>
                  </a:lnTo>
                  <a:lnTo>
                    <a:pt x="307" y="36"/>
                  </a:lnTo>
                  <a:lnTo>
                    <a:pt x="309" y="40"/>
                  </a:lnTo>
                  <a:lnTo>
                    <a:pt x="306" y="50"/>
                  </a:lnTo>
                  <a:lnTo>
                    <a:pt x="296" y="60"/>
                  </a:lnTo>
                  <a:lnTo>
                    <a:pt x="288" y="67"/>
                  </a:lnTo>
                  <a:lnTo>
                    <a:pt x="283" y="71"/>
                  </a:lnTo>
                  <a:lnTo>
                    <a:pt x="283" y="75"/>
                  </a:lnTo>
                  <a:lnTo>
                    <a:pt x="283" y="83"/>
                  </a:lnTo>
                  <a:lnTo>
                    <a:pt x="281" y="89"/>
                  </a:lnTo>
                  <a:lnTo>
                    <a:pt x="281" y="101"/>
                  </a:lnTo>
                  <a:lnTo>
                    <a:pt x="262" y="125"/>
                  </a:lnTo>
                  <a:lnTo>
                    <a:pt x="250" y="129"/>
                  </a:lnTo>
                  <a:lnTo>
                    <a:pt x="249" y="138"/>
                  </a:lnTo>
                  <a:lnTo>
                    <a:pt x="250" y="155"/>
                  </a:lnTo>
                  <a:lnTo>
                    <a:pt x="242" y="160"/>
                  </a:lnTo>
                  <a:lnTo>
                    <a:pt x="234" y="164"/>
                  </a:lnTo>
                  <a:lnTo>
                    <a:pt x="219" y="163"/>
                  </a:lnTo>
                  <a:lnTo>
                    <a:pt x="218" y="160"/>
                  </a:lnTo>
                  <a:lnTo>
                    <a:pt x="198" y="164"/>
                  </a:lnTo>
                  <a:lnTo>
                    <a:pt x="177" y="168"/>
                  </a:lnTo>
                  <a:lnTo>
                    <a:pt x="160" y="169"/>
                  </a:lnTo>
                  <a:lnTo>
                    <a:pt x="147" y="168"/>
                  </a:lnTo>
                  <a:lnTo>
                    <a:pt x="128" y="163"/>
                  </a:lnTo>
                  <a:lnTo>
                    <a:pt x="142" y="148"/>
                  </a:lnTo>
                  <a:lnTo>
                    <a:pt x="151" y="140"/>
                  </a:lnTo>
                  <a:lnTo>
                    <a:pt x="160" y="132"/>
                  </a:lnTo>
                  <a:lnTo>
                    <a:pt x="172" y="124"/>
                  </a:lnTo>
                  <a:lnTo>
                    <a:pt x="177" y="120"/>
                  </a:lnTo>
                  <a:lnTo>
                    <a:pt x="180" y="115"/>
                  </a:lnTo>
                  <a:lnTo>
                    <a:pt x="178" y="109"/>
                  </a:lnTo>
                  <a:lnTo>
                    <a:pt x="172" y="102"/>
                  </a:lnTo>
                  <a:lnTo>
                    <a:pt x="164" y="98"/>
                  </a:lnTo>
                  <a:lnTo>
                    <a:pt x="151" y="91"/>
                  </a:lnTo>
                  <a:lnTo>
                    <a:pt x="129" y="86"/>
                  </a:lnTo>
                  <a:lnTo>
                    <a:pt x="107" y="88"/>
                  </a:lnTo>
                  <a:lnTo>
                    <a:pt x="84" y="89"/>
                  </a:lnTo>
                  <a:lnTo>
                    <a:pt x="51" y="89"/>
                  </a:lnTo>
                  <a:lnTo>
                    <a:pt x="15" y="88"/>
                  </a:lnTo>
                  <a:lnTo>
                    <a:pt x="4" y="73"/>
                  </a:lnTo>
                  <a:lnTo>
                    <a:pt x="0" y="67"/>
                  </a:lnTo>
                  <a:lnTo>
                    <a:pt x="5" y="55"/>
                  </a:lnTo>
                  <a:lnTo>
                    <a:pt x="27" y="58"/>
                  </a:lnTo>
                  <a:lnTo>
                    <a:pt x="28" y="55"/>
                  </a:lnTo>
                  <a:lnTo>
                    <a:pt x="15" y="47"/>
                  </a:lnTo>
                  <a:lnTo>
                    <a:pt x="45" y="31"/>
                  </a:lnTo>
                  <a:lnTo>
                    <a:pt x="51" y="29"/>
                  </a:lnTo>
                  <a:lnTo>
                    <a:pt x="69" y="34"/>
                  </a:lnTo>
                  <a:lnTo>
                    <a:pt x="89" y="39"/>
                  </a:lnTo>
                  <a:lnTo>
                    <a:pt x="107" y="34"/>
                  </a:lnTo>
                  <a:lnTo>
                    <a:pt x="111" y="1"/>
                  </a:lnTo>
                  <a:lnTo>
                    <a:pt x="123" y="0"/>
                  </a:lnTo>
                  <a:lnTo>
                    <a:pt x="138" y="9"/>
                  </a:lnTo>
                  <a:lnTo>
                    <a:pt x="139" y="26"/>
                  </a:lnTo>
                  <a:lnTo>
                    <a:pt x="152" y="16"/>
                  </a:lnTo>
                  <a:close/>
                </a:path>
              </a:pathLst>
            </a:custGeom>
            <a:solidFill>
              <a:srgbClr val="D000D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15" name="Freeform 31"/>
            <p:cNvSpPr>
              <a:spLocks/>
            </p:cNvSpPr>
            <p:nvPr/>
          </p:nvSpPr>
          <p:spPr bwMode="auto">
            <a:xfrm>
              <a:off x="1183" y="1838"/>
              <a:ext cx="467" cy="353"/>
            </a:xfrm>
            <a:custGeom>
              <a:avLst/>
              <a:gdLst>
                <a:gd name="T0" fmla="*/ 394 w 467"/>
                <a:gd name="T1" fmla="*/ 17 h 353"/>
                <a:gd name="T2" fmla="*/ 459 w 467"/>
                <a:gd name="T3" fmla="*/ 31 h 353"/>
                <a:gd name="T4" fmla="*/ 459 w 467"/>
                <a:gd name="T5" fmla="*/ 53 h 353"/>
                <a:gd name="T6" fmla="*/ 415 w 467"/>
                <a:gd name="T7" fmla="*/ 92 h 353"/>
                <a:gd name="T8" fmla="*/ 407 w 467"/>
                <a:gd name="T9" fmla="*/ 129 h 353"/>
                <a:gd name="T10" fmla="*/ 431 w 467"/>
                <a:gd name="T11" fmla="*/ 193 h 353"/>
                <a:gd name="T12" fmla="*/ 457 w 467"/>
                <a:gd name="T13" fmla="*/ 222 h 353"/>
                <a:gd name="T14" fmla="*/ 412 w 467"/>
                <a:gd name="T15" fmla="*/ 232 h 353"/>
                <a:gd name="T16" fmla="*/ 385 w 467"/>
                <a:gd name="T17" fmla="*/ 221 h 353"/>
                <a:gd name="T18" fmla="*/ 372 w 467"/>
                <a:gd name="T19" fmla="*/ 219 h 353"/>
                <a:gd name="T20" fmla="*/ 384 w 467"/>
                <a:gd name="T21" fmla="*/ 227 h 353"/>
                <a:gd name="T22" fmla="*/ 371 w 467"/>
                <a:gd name="T23" fmla="*/ 231 h 353"/>
                <a:gd name="T24" fmla="*/ 367 w 467"/>
                <a:gd name="T25" fmla="*/ 226 h 353"/>
                <a:gd name="T26" fmla="*/ 335 w 467"/>
                <a:gd name="T27" fmla="*/ 227 h 353"/>
                <a:gd name="T28" fmla="*/ 315 w 467"/>
                <a:gd name="T29" fmla="*/ 234 h 353"/>
                <a:gd name="T30" fmla="*/ 304 w 467"/>
                <a:gd name="T31" fmla="*/ 250 h 353"/>
                <a:gd name="T32" fmla="*/ 332 w 467"/>
                <a:gd name="T33" fmla="*/ 263 h 353"/>
                <a:gd name="T34" fmla="*/ 312 w 467"/>
                <a:gd name="T35" fmla="*/ 273 h 353"/>
                <a:gd name="T36" fmla="*/ 284 w 467"/>
                <a:gd name="T37" fmla="*/ 281 h 353"/>
                <a:gd name="T38" fmla="*/ 291 w 467"/>
                <a:gd name="T39" fmla="*/ 304 h 353"/>
                <a:gd name="T40" fmla="*/ 314 w 467"/>
                <a:gd name="T41" fmla="*/ 315 h 353"/>
                <a:gd name="T42" fmla="*/ 322 w 467"/>
                <a:gd name="T43" fmla="*/ 325 h 353"/>
                <a:gd name="T44" fmla="*/ 299 w 467"/>
                <a:gd name="T45" fmla="*/ 328 h 353"/>
                <a:gd name="T46" fmla="*/ 247 w 467"/>
                <a:gd name="T47" fmla="*/ 338 h 353"/>
                <a:gd name="T48" fmla="*/ 229 w 467"/>
                <a:gd name="T49" fmla="*/ 353 h 353"/>
                <a:gd name="T50" fmla="*/ 199 w 467"/>
                <a:gd name="T51" fmla="*/ 335 h 353"/>
                <a:gd name="T52" fmla="*/ 165 w 467"/>
                <a:gd name="T53" fmla="*/ 320 h 353"/>
                <a:gd name="T54" fmla="*/ 131 w 467"/>
                <a:gd name="T55" fmla="*/ 309 h 353"/>
                <a:gd name="T56" fmla="*/ 121 w 467"/>
                <a:gd name="T57" fmla="*/ 296 h 353"/>
                <a:gd name="T58" fmla="*/ 111 w 467"/>
                <a:gd name="T59" fmla="*/ 273 h 353"/>
                <a:gd name="T60" fmla="*/ 110 w 467"/>
                <a:gd name="T61" fmla="*/ 262 h 353"/>
                <a:gd name="T62" fmla="*/ 93 w 467"/>
                <a:gd name="T63" fmla="*/ 260 h 353"/>
                <a:gd name="T64" fmla="*/ 62 w 467"/>
                <a:gd name="T65" fmla="*/ 237 h 353"/>
                <a:gd name="T66" fmla="*/ 48 w 467"/>
                <a:gd name="T67" fmla="*/ 235 h 353"/>
                <a:gd name="T68" fmla="*/ 36 w 467"/>
                <a:gd name="T69" fmla="*/ 227 h 353"/>
                <a:gd name="T70" fmla="*/ 17 w 467"/>
                <a:gd name="T71" fmla="*/ 209 h 353"/>
                <a:gd name="T72" fmla="*/ 8 w 467"/>
                <a:gd name="T73" fmla="*/ 196 h 353"/>
                <a:gd name="T74" fmla="*/ 12 w 467"/>
                <a:gd name="T75" fmla="*/ 188 h 353"/>
                <a:gd name="T76" fmla="*/ 28 w 467"/>
                <a:gd name="T77" fmla="*/ 167 h 353"/>
                <a:gd name="T78" fmla="*/ 25 w 467"/>
                <a:gd name="T79" fmla="*/ 144 h 353"/>
                <a:gd name="T80" fmla="*/ 8 w 467"/>
                <a:gd name="T81" fmla="*/ 126 h 353"/>
                <a:gd name="T82" fmla="*/ 26 w 467"/>
                <a:gd name="T83" fmla="*/ 121 h 353"/>
                <a:gd name="T84" fmla="*/ 56 w 467"/>
                <a:gd name="T85" fmla="*/ 120 h 353"/>
                <a:gd name="T86" fmla="*/ 59 w 467"/>
                <a:gd name="T87" fmla="*/ 102 h 353"/>
                <a:gd name="T88" fmla="*/ 70 w 467"/>
                <a:gd name="T89" fmla="*/ 103 h 353"/>
                <a:gd name="T90" fmla="*/ 85 w 467"/>
                <a:gd name="T91" fmla="*/ 97 h 353"/>
                <a:gd name="T92" fmla="*/ 105 w 467"/>
                <a:gd name="T93" fmla="*/ 89 h 353"/>
                <a:gd name="T94" fmla="*/ 123 w 467"/>
                <a:gd name="T95" fmla="*/ 59 h 353"/>
                <a:gd name="T96" fmla="*/ 170 w 467"/>
                <a:gd name="T97" fmla="*/ 64 h 353"/>
                <a:gd name="T98" fmla="*/ 185 w 467"/>
                <a:gd name="T99" fmla="*/ 48 h 353"/>
                <a:gd name="T100" fmla="*/ 180 w 467"/>
                <a:gd name="T101" fmla="*/ 33 h 353"/>
                <a:gd name="T102" fmla="*/ 181 w 467"/>
                <a:gd name="T103" fmla="*/ 10 h 353"/>
                <a:gd name="T104" fmla="*/ 216 w 467"/>
                <a:gd name="T105" fmla="*/ 2 h 353"/>
                <a:gd name="T106" fmla="*/ 258 w 467"/>
                <a:gd name="T107" fmla="*/ 17 h 35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67"/>
                <a:gd name="T163" fmla="*/ 0 h 353"/>
                <a:gd name="T164" fmla="*/ 467 w 467"/>
                <a:gd name="T165" fmla="*/ 353 h 35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67" h="353">
                  <a:moveTo>
                    <a:pt x="302" y="17"/>
                  </a:moveTo>
                  <a:lnTo>
                    <a:pt x="338" y="18"/>
                  </a:lnTo>
                  <a:lnTo>
                    <a:pt x="371" y="18"/>
                  </a:lnTo>
                  <a:lnTo>
                    <a:pt x="394" y="17"/>
                  </a:lnTo>
                  <a:lnTo>
                    <a:pt x="416" y="15"/>
                  </a:lnTo>
                  <a:lnTo>
                    <a:pt x="438" y="20"/>
                  </a:lnTo>
                  <a:lnTo>
                    <a:pt x="451" y="27"/>
                  </a:lnTo>
                  <a:lnTo>
                    <a:pt x="459" y="31"/>
                  </a:lnTo>
                  <a:lnTo>
                    <a:pt x="465" y="38"/>
                  </a:lnTo>
                  <a:lnTo>
                    <a:pt x="467" y="44"/>
                  </a:lnTo>
                  <a:lnTo>
                    <a:pt x="464" y="49"/>
                  </a:lnTo>
                  <a:lnTo>
                    <a:pt x="459" y="53"/>
                  </a:lnTo>
                  <a:lnTo>
                    <a:pt x="447" y="61"/>
                  </a:lnTo>
                  <a:lnTo>
                    <a:pt x="438" y="69"/>
                  </a:lnTo>
                  <a:lnTo>
                    <a:pt x="429" y="77"/>
                  </a:lnTo>
                  <a:lnTo>
                    <a:pt x="415" y="92"/>
                  </a:lnTo>
                  <a:lnTo>
                    <a:pt x="413" y="100"/>
                  </a:lnTo>
                  <a:lnTo>
                    <a:pt x="410" y="107"/>
                  </a:lnTo>
                  <a:lnTo>
                    <a:pt x="408" y="115"/>
                  </a:lnTo>
                  <a:lnTo>
                    <a:pt x="407" y="129"/>
                  </a:lnTo>
                  <a:lnTo>
                    <a:pt x="408" y="149"/>
                  </a:lnTo>
                  <a:lnTo>
                    <a:pt x="416" y="172"/>
                  </a:lnTo>
                  <a:lnTo>
                    <a:pt x="423" y="183"/>
                  </a:lnTo>
                  <a:lnTo>
                    <a:pt x="431" y="193"/>
                  </a:lnTo>
                  <a:lnTo>
                    <a:pt x="438" y="200"/>
                  </a:lnTo>
                  <a:lnTo>
                    <a:pt x="447" y="209"/>
                  </a:lnTo>
                  <a:lnTo>
                    <a:pt x="456" y="221"/>
                  </a:lnTo>
                  <a:lnTo>
                    <a:pt x="457" y="222"/>
                  </a:lnTo>
                  <a:lnTo>
                    <a:pt x="447" y="226"/>
                  </a:lnTo>
                  <a:lnTo>
                    <a:pt x="441" y="227"/>
                  </a:lnTo>
                  <a:lnTo>
                    <a:pt x="415" y="232"/>
                  </a:lnTo>
                  <a:lnTo>
                    <a:pt x="412" y="232"/>
                  </a:lnTo>
                  <a:lnTo>
                    <a:pt x="405" y="235"/>
                  </a:lnTo>
                  <a:lnTo>
                    <a:pt x="395" y="232"/>
                  </a:lnTo>
                  <a:lnTo>
                    <a:pt x="397" y="224"/>
                  </a:lnTo>
                  <a:lnTo>
                    <a:pt x="385" y="221"/>
                  </a:lnTo>
                  <a:lnTo>
                    <a:pt x="379" y="216"/>
                  </a:lnTo>
                  <a:lnTo>
                    <a:pt x="376" y="216"/>
                  </a:lnTo>
                  <a:lnTo>
                    <a:pt x="374" y="217"/>
                  </a:lnTo>
                  <a:lnTo>
                    <a:pt x="372" y="219"/>
                  </a:lnTo>
                  <a:lnTo>
                    <a:pt x="374" y="221"/>
                  </a:lnTo>
                  <a:lnTo>
                    <a:pt x="377" y="222"/>
                  </a:lnTo>
                  <a:lnTo>
                    <a:pt x="384" y="226"/>
                  </a:lnTo>
                  <a:lnTo>
                    <a:pt x="384" y="227"/>
                  </a:lnTo>
                  <a:lnTo>
                    <a:pt x="382" y="229"/>
                  </a:lnTo>
                  <a:lnTo>
                    <a:pt x="377" y="227"/>
                  </a:lnTo>
                  <a:lnTo>
                    <a:pt x="374" y="227"/>
                  </a:lnTo>
                  <a:lnTo>
                    <a:pt x="371" y="231"/>
                  </a:lnTo>
                  <a:lnTo>
                    <a:pt x="367" y="231"/>
                  </a:lnTo>
                  <a:lnTo>
                    <a:pt x="366" y="229"/>
                  </a:lnTo>
                  <a:lnTo>
                    <a:pt x="369" y="226"/>
                  </a:lnTo>
                  <a:lnTo>
                    <a:pt x="367" y="226"/>
                  </a:lnTo>
                  <a:lnTo>
                    <a:pt x="363" y="226"/>
                  </a:lnTo>
                  <a:lnTo>
                    <a:pt x="340" y="222"/>
                  </a:lnTo>
                  <a:lnTo>
                    <a:pt x="335" y="224"/>
                  </a:lnTo>
                  <a:lnTo>
                    <a:pt x="335" y="227"/>
                  </a:lnTo>
                  <a:lnTo>
                    <a:pt x="327" y="231"/>
                  </a:lnTo>
                  <a:lnTo>
                    <a:pt x="323" y="232"/>
                  </a:lnTo>
                  <a:lnTo>
                    <a:pt x="320" y="234"/>
                  </a:lnTo>
                  <a:lnTo>
                    <a:pt x="315" y="234"/>
                  </a:lnTo>
                  <a:lnTo>
                    <a:pt x="310" y="239"/>
                  </a:lnTo>
                  <a:lnTo>
                    <a:pt x="318" y="242"/>
                  </a:lnTo>
                  <a:lnTo>
                    <a:pt x="307" y="244"/>
                  </a:lnTo>
                  <a:lnTo>
                    <a:pt x="304" y="250"/>
                  </a:lnTo>
                  <a:lnTo>
                    <a:pt x="304" y="255"/>
                  </a:lnTo>
                  <a:lnTo>
                    <a:pt x="305" y="260"/>
                  </a:lnTo>
                  <a:lnTo>
                    <a:pt x="315" y="262"/>
                  </a:lnTo>
                  <a:lnTo>
                    <a:pt x="332" y="263"/>
                  </a:lnTo>
                  <a:lnTo>
                    <a:pt x="335" y="265"/>
                  </a:lnTo>
                  <a:lnTo>
                    <a:pt x="333" y="268"/>
                  </a:lnTo>
                  <a:lnTo>
                    <a:pt x="323" y="270"/>
                  </a:lnTo>
                  <a:lnTo>
                    <a:pt x="312" y="273"/>
                  </a:lnTo>
                  <a:lnTo>
                    <a:pt x="305" y="273"/>
                  </a:lnTo>
                  <a:lnTo>
                    <a:pt x="301" y="273"/>
                  </a:lnTo>
                  <a:lnTo>
                    <a:pt x="284" y="278"/>
                  </a:lnTo>
                  <a:lnTo>
                    <a:pt x="284" y="281"/>
                  </a:lnTo>
                  <a:lnTo>
                    <a:pt x="286" y="289"/>
                  </a:lnTo>
                  <a:lnTo>
                    <a:pt x="287" y="294"/>
                  </a:lnTo>
                  <a:lnTo>
                    <a:pt x="287" y="296"/>
                  </a:lnTo>
                  <a:lnTo>
                    <a:pt x="291" y="304"/>
                  </a:lnTo>
                  <a:lnTo>
                    <a:pt x="294" y="309"/>
                  </a:lnTo>
                  <a:lnTo>
                    <a:pt x="299" y="312"/>
                  </a:lnTo>
                  <a:lnTo>
                    <a:pt x="304" y="314"/>
                  </a:lnTo>
                  <a:lnTo>
                    <a:pt x="314" y="315"/>
                  </a:lnTo>
                  <a:lnTo>
                    <a:pt x="318" y="319"/>
                  </a:lnTo>
                  <a:lnTo>
                    <a:pt x="322" y="322"/>
                  </a:lnTo>
                  <a:lnTo>
                    <a:pt x="322" y="324"/>
                  </a:lnTo>
                  <a:lnTo>
                    <a:pt x="322" y="325"/>
                  </a:lnTo>
                  <a:lnTo>
                    <a:pt x="318" y="327"/>
                  </a:lnTo>
                  <a:lnTo>
                    <a:pt x="307" y="320"/>
                  </a:lnTo>
                  <a:lnTo>
                    <a:pt x="299" y="320"/>
                  </a:lnTo>
                  <a:lnTo>
                    <a:pt x="299" y="328"/>
                  </a:lnTo>
                  <a:lnTo>
                    <a:pt x="284" y="333"/>
                  </a:lnTo>
                  <a:lnTo>
                    <a:pt x="276" y="335"/>
                  </a:lnTo>
                  <a:lnTo>
                    <a:pt x="261" y="337"/>
                  </a:lnTo>
                  <a:lnTo>
                    <a:pt x="247" y="338"/>
                  </a:lnTo>
                  <a:lnTo>
                    <a:pt x="245" y="343"/>
                  </a:lnTo>
                  <a:lnTo>
                    <a:pt x="240" y="348"/>
                  </a:lnTo>
                  <a:lnTo>
                    <a:pt x="237" y="350"/>
                  </a:lnTo>
                  <a:lnTo>
                    <a:pt x="229" y="353"/>
                  </a:lnTo>
                  <a:lnTo>
                    <a:pt x="221" y="350"/>
                  </a:lnTo>
                  <a:lnTo>
                    <a:pt x="224" y="333"/>
                  </a:lnTo>
                  <a:lnTo>
                    <a:pt x="206" y="332"/>
                  </a:lnTo>
                  <a:lnTo>
                    <a:pt x="199" y="335"/>
                  </a:lnTo>
                  <a:lnTo>
                    <a:pt x="193" y="337"/>
                  </a:lnTo>
                  <a:lnTo>
                    <a:pt x="188" y="335"/>
                  </a:lnTo>
                  <a:lnTo>
                    <a:pt x="194" y="325"/>
                  </a:lnTo>
                  <a:lnTo>
                    <a:pt x="165" y="320"/>
                  </a:lnTo>
                  <a:lnTo>
                    <a:pt x="134" y="322"/>
                  </a:lnTo>
                  <a:lnTo>
                    <a:pt x="132" y="319"/>
                  </a:lnTo>
                  <a:lnTo>
                    <a:pt x="134" y="312"/>
                  </a:lnTo>
                  <a:lnTo>
                    <a:pt x="131" y="309"/>
                  </a:lnTo>
                  <a:lnTo>
                    <a:pt x="131" y="306"/>
                  </a:lnTo>
                  <a:lnTo>
                    <a:pt x="124" y="304"/>
                  </a:lnTo>
                  <a:lnTo>
                    <a:pt x="123" y="302"/>
                  </a:lnTo>
                  <a:lnTo>
                    <a:pt x="121" y="296"/>
                  </a:lnTo>
                  <a:lnTo>
                    <a:pt x="116" y="286"/>
                  </a:lnTo>
                  <a:lnTo>
                    <a:pt x="116" y="281"/>
                  </a:lnTo>
                  <a:lnTo>
                    <a:pt x="113" y="276"/>
                  </a:lnTo>
                  <a:lnTo>
                    <a:pt x="111" y="273"/>
                  </a:lnTo>
                  <a:lnTo>
                    <a:pt x="116" y="268"/>
                  </a:lnTo>
                  <a:lnTo>
                    <a:pt x="118" y="265"/>
                  </a:lnTo>
                  <a:lnTo>
                    <a:pt x="114" y="265"/>
                  </a:lnTo>
                  <a:lnTo>
                    <a:pt x="110" y="262"/>
                  </a:lnTo>
                  <a:lnTo>
                    <a:pt x="106" y="262"/>
                  </a:lnTo>
                  <a:lnTo>
                    <a:pt x="103" y="262"/>
                  </a:lnTo>
                  <a:lnTo>
                    <a:pt x="98" y="262"/>
                  </a:lnTo>
                  <a:lnTo>
                    <a:pt x="93" y="260"/>
                  </a:lnTo>
                  <a:lnTo>
                    <a:pt x="83" y="250"/>
                  </a:lnTo>
                  <a:lnTo>
                    <a:pt x="83" y="245"/>
                  </a:lnTo>
                  <a:lnTo>
                    <a:pt x="77" y="245"/>
                  </a:lnTo>
                  <a:lnTo>
                    <a:pt x="62" y="237"/>
                  </a:lnTo>
                  <a:lnTo>
                    <a:pt x="57" y="237"/>
                  </a:lnTo>
                  <a:lnTo>
                    <a:pt x="51" y="239"/>
                  </a:lnTo>
                  <a:lnTo>
                    <a:pt x="49" y="237"/>
                  </a:lnTo>
                  <a:lnTo>
                    <a:pt x="48" y="235"/>
                  </a:lnTo>
                  <a:lnTo>
                    <a:pt x="48" y="231"/>
                  </a:lnTo>
                  <a:lnTo>
                    <a:pt x="38" y="231"/>
                  </a:lnTo>
                  <a:lnTo>
                    <a:pt x="36" y="227"/>
                  </a:lnTo>
                  <a:lnTo>
                    <a:pt x="39" y="224"/>
                  </a:lnTo>
                  <a:lnTo>
                    <a:pt x="31" y="221"/>
                  </a:lnTo>
                  <a:lnTo>
                    <a:pt x="18" y="209"/>
                  </a:lnTo>
                  <a:lnTo>
                    <a:pt x="17" y="209"/>
                  </a:lnTo>
                  <a:lnTo>
                    <a:pt x="7" y="208"/>
                  </a:lnTo>
                  <a:lnTo>
                    <a:pt x="5" y="204"/>
                  </a:lnTo>
                  <a:lnTo>
                    <a:pt x="10" y="198"/>
                  </a:lnTo>
                  <a:lnTo>
                    <a:pt x="8" y="196"/>
                  </a:lnTo>
                  <a:lnTo>
                    <a:pt x="7" y="195"/>
                  </a:lnTo>
                  <a:lnTo>
                    <a:pt x="0" y="193"/>
                  </a:lnTo>
                  <a:lnTo>
                    <a:pt x="0" y="191"/>
                  </a:lnTo>
                  <a:lnTo>
                    <a:pt x="12" y="188"/>
                  </a:lnTo>
                  <a:lnTo>
                    <a:pt x="15" y="186"/>
                  </a:lnTo>
                  <a:lnTo>
                    <a:pt x="26" y="175"/>
                  </a:lnTo>
                  <a:lnTo>
                    <a:pt x="28" y="170"/>
                  </a:lnTo>
                  <a:lnTo>
                    <a:pt x="28" y="167"/>
                  </a:lnTo>
                  <a:lnTo>
                    <a:pt x="15" y="159"/>
                  </a:lnTo>
                  <a:lnTo>
                    <a:pt x="15" y="157"/>
                  </a:lnTo>
                  <a:lnTo>
                    <a:pt x="25" y="147"/>
                  </a:lnTo>
                  <a:lnTo>
                    <a:pt x="25" y="144"/>
                  </a:lnTo>
                  <a:lnTo>
                    <a:pt x="20" y="138"/>
                  </a:lnTo>
                  <a:lnTo>
                    <a:pt x="13" y="133"/>
                  </a:lnTo>
                  <a:lnTo>
                    <a:pt x="12" y="133"/>
                  </a:lnTo>
                  <a:lnTo>
                    <a:pt x="8" y="126"/>
                  </a:lnTo>
                  <a:lnTo>
                    <a:pt x="7" y="124"/>
                  </a:lnTo>
                  <a:lnTo>
                    <a:pt x="10" y="124"/>
                  </a:lnTo>
                  <a:lnTo>
                    <a:pt x="15" y="121"/>
                  </a:lnTo>
                  <a:lnTo>
                    <a:pt x="26" y="121"/>
                  </a:lnTo>
                  <a:lnTo>
                    <a:pt x="36" y="118"/>
                  </a:lnTo>
                  <a:lnTo>
                    <a:pt x="39" y="118"/>
                  </a:lnTo>
                  <a:lnTo>
                    <a:pt x="46" y="120"/>
                  </a:lnTo>
                  <a:lnTo>
                    <a:pt x="56" y="120"/>
                  </a:lnTo>
                  <a:lnTo>
                    <a:pt x="57" y="118"/>
                  </a:lnTo>
                  <a:lnTo>
                    <a:pt x="52" y="108"/>
                  </a:lnTo>
                  <a:lnTo>
                    <a:pt x="54" y="105"/>
                  </a:lnTo>
                  <a:lnTo>
                    <a:pt x="59" y="102"/>
                  </a:lnTo>
                  <a:lnTo>
                    <a:pt x="61" y="107"/>
                  </a:lnTo>
                  <a:lnTo>
                    <a:pt x="66" y="107"/>
                  </a:lnTo>
                  <a:lnTo>
                    <a:pt x="67" y="103"/>
                  </a:lnTo>
                  <a:lnTo>
                    <a:pt x="70" y="103"/>
                  </a:lnTo>
                  <a:lnTo>
                    <a:pt x="80" y="103"/>
                  </a:lnTo>
                  <a:lnTo>
                    <a:pt x="83" y="102"/>
                  </a:lnTo>
                  <a:lnTo>
                    <a:pt x="83" y="98"/>
                  </a:lnTo>
                  <a:lnTo>
                    <a:pt x="85" y="97"/>
                  </a:lnTo>
                  <a:lnTo>
                    <a:pt x="90" y="95"/>
                  </a:lnTo>
                  <a:lnTo>
                    <a:pt x="103" y="93"/>
                  </a:lnTo>
                  <a:lnTo>
                    <a:pt x="105" y="92"/>
                  </a:lnTo>
                  <a:lnTo>
                    <a:pt x="105" y="89"/>
                  </a:lnTo>
                  <a:lnTo>
                    <a:pt x="110" y="87"/>
                  </a:lnTo>
                  <a:lnTo>
                    <a:pt x="118" y="74"/>
                  </a:lnTo>
                  <a:lnTo>
                    <a:pt x="119" y="66"/>
                  </a:lnTo>
                  <a:lnTo>
                    <a:pt x="123" y="59"/>
                  </a:lnTo>
                  <a:lnTo>
                    <a:pt x="132" y="58"/>
                  </a:lnTo>
                  <a:lnTo>
                    <a:pt x="147" y="59"/>
                  </a:lnTo>
                  <a:lnTo>
                    <a:pt x="162" y="61"/>
                  </a:lnTo>
                  <a:lnTo>
                    <a:pt x="170" y="64"/>
                  </a:lnTo>
                  <a:lnTo>
                    <a:pt x="175" y="62"/>
                  </a:lnTo>
                  <a:lnTo>
                    <a:pt x="183" y="58"/>
                  </a:lnTo>
                  <a:lnTo>
                    <a:pt x="185" y="53"/>
                  </a:lnTo>
                  <a:lnTo>
                    <a:pt x="185" y="48"/>
                  </a:lnTo>
                  <a:lnTo>
                    <a:pt x="183" y="44"/>
                  </a:lnTo>
                  <a:lnTo>
                    <a:pt x="183" y="41"/>
                  </a:lnTo>
                  <a:lnTo>
                    <a:pt x="181" y="36"/>
                  </a:lnTo>
                  <a:lnTo>
                    <a:pt x="180" y="33"/>
                  </a:lnTo>
                  <a:lnTo>
                    <a:pt x="177" y="30"/>
                  </a:lnTo>
                  <a:lnTo>
                    <a:pt x="177" y="25"/>
                  </a:lnTo>
                  <a:lnTo>
                    <a:pt x="178" y="18"/>
                  </a:lnTo>
                  <a:lnTo>
                    <a:pt x="181" y="10"/>
                  </a:lnTo>
                  <a:lnTo>
                    <a:pt x="190" y="5"/>
                  </a:lnTo>
                  <a:lnTo>
                    <a:pt x="201" y="4"/>
                  </a:lnTo>
                  <a:lnTo>
                    <a:pt x="209" y="2"/>
                  </a:lnTo>
                  <a:lnTo>
                    <a:pt x="216" y="2"/>
                  </a:lnTo>
                  <a:lnTo>
                    <a:pt x="229" y="0"/>
                  </a:lnTo>
                  <a:lnTo>
                    <a:pt x="239" y="4"/>
                  </a:lnTo>
                  <a:lnTo>
                    <a:pt x="250" y="12"/>
                  </a:lnTo>
                  <a:lnTo>
                    <a:pt x="258" y="17"/>
                  </a:lnTo>
                  <a:lnTo>
                    <a:pt x="268" y="20"/>
                  </a:lnTo>
                  <a:lnTo>
                    <a:pt x="281" y="20"/>
                  </a:lnTo>
                  <a:lnTo>
                    <a:pt x="302" y="1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16" name="Freeform 32"/>
            <p:cNvSpPr>
              <a:spLocks noEditPoints="1"/>
            </p:cNvSpPr>
            <p:nvPr/>
          </p:nvSpPr>
          <p:spPr bwMode="auto">
            <a:xfrm>
              <a:off x="2109" y="1842"/>
              <a:ext cx="819" cy="321"/>
            </a:xfrm>
            <a:custGeom>
              <a:avLst/>
              <a:gdLst>
                <a:gd name="T0" fmla="*/ 705 w 821"/>
                <a:gd name="T1" fmla="*/ 37 h 321"/>
                <a:gd name="T2" fmla="*/ 761 w 821"/>
                <a:gd name="T3" fmla="*/ 63 h 321"/>
                <a:gd name="T4" fmla="*/ 766 w 821"/>
                <a:gd name="T5" fmla="*/ 83 h 321"/>
                <a:gd name="T6" fmla="*/ 779 w 821"/>
                <a:gd name="T7" fmla="*/ 104 h 321"/>
                <a:gd name="T8" fmla="*/ 743 w 821"/>
                <a:gd name="T9" fmla="*/ 107 h 321"/>
                <a:gd name="T10" fmla="*/ 756 w 821"/>
                <a:gd name="T11" fmla="*/ 125 h 321"/>
                <a:gd name="T12" fmla="*/ 782 w 821"/>
                <a:gd name="T13" fmla="*/ 132 h 321"/>
                <a:gd name="T14" fmla="*/ 767 w 821"/>
                <a:gd name="T15" fmla="*/ 151 h 321"/>
                <a:gd name="T16" fmla="*/ 787 w 821"/>
                <a:gd name="T17" fmla="*/ 160 h 321"/>
                <a:gd name="T18" fmla="*/ 779 w 821"/>
                <a:gd name="T19" fmla="*/ 171 h 321"/>
                <a:gd name="T20" fmla="*/ 782 w 821"/>
                <a:gd name="T21" fmla="*/ 181 h 321"/>
                <a:gd name="T22" fmla="*/ 818 w 821"/>
                <a:gd name="T23" fmla="*/ 187 h 321"/>
                <a:gd name="T24" fmla="*/ 795 w 821"/>
                <a:gd name="T25" fmla="*/ 204 h 321"/>
                <a:gd name="T26" fmla="*/ 798 w 821"/>
                <a:gd name="T27" fmla="*/ 227 h 321"/>
                <a:gd name="T28" fmla="*/ 759 w 821"/>
                <a:gd name="T29" fmla="*/ 240 h 321"/>
                <a:gd name="T30" fmla="*/ 696 w 821"/>
                <a:gd name="T31" fmla="*/ 269 h 321"/>
                <a:gd name="T32" fmla="*/ 640 w 821"/>
                <a:gd name="T33" fmla="*/ 302 h 321"/>
                <a:gd name="T34" fmla="*/ 585 w 821"/>
                <a:gd name="T35" fmla="*/ 285 h 321"/>
                <a:gd name="T36" fmla="*/ 544 w 821"/>
                <a:gd name="T37" fmla="*/ 277 h 321"/>
                <a:gd name="T38" fmla="*/ 493 w 821"/>
                <a:gd name="T39" fmla="*/ 290 h 321"/>
                <a:gd name="T40" fmla="*/ 408 w 821"/>
                <a:gd name="T41" fmla="*/ 287 h 321"/>
                <a:gd name="T42" fmla="*/ 319 w 821"/>
                <a:gd name="T43" fmla="*/ 297 h 321"/>
                <a:gd name="T44" fmla="*/ 261 w 821"/>
                <a:gd name="T45" fmla="*/ 289 h 321"/>
                <a:gd name="T46" fmla="*/ 147 w 821"/>
                <a:gd name="T47" fmla="*/ 316 h 321"/>
                <a:gd name="T48" fmla="*/ 113 w 821"/>
                <a:gd name="T49" fmla="*/ 287 h 321"/>
                <a:gd name="T50" fmla="*/ 82 w 821"/>
                <a:gd name="T51" fmla="*/ 259 h 321"/>
                <a:gd name="T52" fmla="*/ 83 w 821"/>
                <a:gd name="T53" fmla="*/ 243 h 321"/>
                <a:gd name="T54" fmla="*/ 111 w 821"/>
                <a:gd name="T55" fmla="*/ 223 h 321"/>
                <a:gd name="T56" fmla="*/ 106 w 821"/>
                <a:gd name="T57" fmla="*/ 199 h 321"/>
                <a:gd name="T58" fmla="*/ 87 w 821"/>
                <a:gd name="T59" fmla="*/ 178 h 321"/>
                <a:gd name="T60" fmla="*/ 46 w 821"/>
                <a:gd name="T61" fmla="*/ 148 h 321"/>
                <a:gd name="T62" fmla="*/ 28 w 821"/>
                <a:gd name="T63" fmla="*/ 120 h 321"/>
                <a:gd name="T64" fmla="*/ 64 w 821"/>
                <a:gd name="T65" fmla="*/ 134 h 321"/>
                <a:gd name="T66" fmla="*/ 93 w 821"/>
                <a:gd name="T67" fmla="*/ 129 h 321"/>
                <a:gd name="T68" fmla="*/ 119 w 821"/>
                <a:gd name="T69" fmla="*/ 114 h 321"/>
                <a:gd name="T70" fmla="*/ 193 w 821"/>
                <a:gd name="T71" fmla="*/ 111 h 321"/>
                <a:gd name="T72" fmla="*/ 248 w 821"/>
                <a:gd name="T73" fmla="*/ 111 h 321"/>
                <a:gd name="T74" fmla="*/ 266 w 821"/>
                <a:gd name="T75" fmla="*/ 78 h 321"/>
                <a:gd name="T76" fmla="*/ 302 w 821"/>
                <a:gd name="T77" fmla="*/ 72 h 321"/>
                <a:gd name="T78" fmla="*/ 315 w 821"/>
                <a:gd name="T79" fmla="*/ 72 h 321"/>
                <a:gd name="T80" fmla="*/ 328 w 821"/>
                <a:gd name="T81" fmla="*/ 94 h 321"/>
                <a:gd name="T82" fmla="*/ 312 w 821"/>
                <a:gd name="T83" fmla="*/ 109 h 321"/>
                <a:gd name="T84" fmla="*/ 336 w 821"/>
                <a:gd name="T85" fmla="*/ 116 h 321"/>
                <a:gd name="T86" fmla="*/ 345 w 821"/>
                <a:gd name="T87" fmla="*/ 140 h 321"/>
                <a:gd name="T88" fmla="*/ 345 w 821"/>
                <a:gd name="T89" fmla="*/ 120 h 321"/>
                <a:gd name="T90" fmla="*/ 376 w 821"/>
                <a:gd name="T91" fmla="*/ 106 h 321"/>
                <a:gd name="T92" fmla="*/ 389 w 821"/>
                <a:gd name="T93" fmla="*/ 101 h 321"/>
                <a:gd name="T94" fmla="*/ 433 w 821"/>
                <a:gd name="T95" fmla="*/ 85 h 321"/>
                <a:gd name="T96" fmla="*/ 459 w 821"/>
                <a:gd name="T97" fmla="*/ 73 h 321"/>
                <a:gd name="T98" fmla="*/ 518 w 821"/>
                <a:gd name="T99" fmla="*/ 52 h 321"/>
                <a:gd name="T100" fmla="*/ 555 w 821"/>
                <a:gd name="T101" fmla="*/ 44 h 321"/>
                <a:gd name="T102" fmla="*/ 539 w 821"/>
                <a:gd name="T103" fmla="*/ 8 h 321"/>
                <a:gd name="T104" fmla="*/ 568 w 821"/>
                <a:gd name="T105" fmla="*/ 6 h 321"/>
                <a:gd name="T106" fmla="*/ 612 w 821"/>
                <a:gd name="T107" fmla="*/ 26 h 321"/>
                <a:gd name="T108" fmla="*/ 712 w 821"/>
                <a:gd name="T109" fmla="*/ 65 h 32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21"/>
                <a:gd name="T166" fmla="*/ 0 h 321"/>
                <a:gd name="T167" fmla="*/ 821 w 821"/>
                <a:gd name="T168" fmla="*/ 321 h 32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21" h="321">
                  <a:moveTo>
                    <a:pt x="625" y="19"/>
                  </a:moveTo>
                  <a:lnTo>
                    <a:pt x="643" y="21"/>
                  </a:lnTo>
                  <a:lnTo>
                    <a:pt x="645" y="23"/>
                  </a:lnTo>
                  <a:lnTo>
                    <a:pt x="648" y="21"/>
                  </a:lnTo>
                  <a:lnTo>
                    <a:pt x="676" y="21"/>
                  </a:lnTo>
                  <a:lnTo>
                    <a:pt x="676" y="24"/>
                  </a:lnTo>
                  <a:lnTo>
                    <a:pt x="705" y="37"/>
                  </a:lnTo>
                  <a:lnTo>
                    <a:pt x="717" y="40"/>
                  </a:lnTo>
                  <a:lnTo>
                    <a:pt x="730" y="45"/>
                  </a:lnTo>
                  <a:lnTo>
                    <a:pt x="740" y="50"/>
                  </a:lnTo>
                  <a:lnTo>
                    <a:pt x="743" y="54"/>
                  </a:lnTo>
                  <a:lnTo>
                    <a:pt x="746" y="55"/>
                  </a:lnTo>
                  <a:lnTo>
                    <a:pt x="749" y="60"/>
                  </a:lnTo>
                  <a:lnTo>
                    <a:pt x="761" y="63"/>
                  </a:lnTo>
                  <a:lnTo>
                    <a:pt x="766" y="65"/>
                  </a:lnTo>
                  <a:lnTo>
                    <a:pt x="767" y="70"/>
                  </a:lnTo>
                  <a:lnTo>
                    <a:pt x="758" y="75"/>
                  </a:lnTo>
                  <a:lnTo>
                    <a:pt x="751" y="73"/>
                  </a:lnTo>
                  <a:lnTo>
                    <a:pt x="748" y="81"/>
                  </a:lnTo>
                  <a:lnTo>
                    <a:pt x="759" y="81"/>
                  </a:lnTo>
                  <a:lnTo>
                    <a:pt x="766" y="83"/>
                  </a:lnTo>
                  <a:lnTo>
                    <a:pt x="774" y="81"/>
                  </a:lnTo>
                  <a:lnTo>
                    <a:pt x="779" y="83"/>
                  </a:lnTo>
                  <a:lnTo>
                    <a:pt x="780" y="88"/>
                  </a:lnTo>
                  <a:lnTo>
                    <a:pt x="779" y="93"/>
                  </a:lnTo>
                  <a:lnTo>
                    <a:pt x="780" y="98"/>
                  </a:lnTo>
                  <a:lnTo>
                    <a:pt x="780" y="101"/>
                  </a:lnTo>
                  <a:lnTo>
                    <a:pt x="779" y="104"/>
                  </a:lnTo>
                  <a:lnTo>
                    <a:pt x="782" y="107"/>
                  </a:lnTo>
                  <a:lnTo>
                    <a:pt x="775" y="112"/>
                  </a:lnTo>
                  <a:lnTo>
                    <a:pt x="771" y="112"/>
                  </a:lnTo>
                  <a:lnTo>
                    <a:pt x="762" y="112"/>
                  </a:lnTo>
                  <a:lnTo>
                    <a:pt x="758" y="111"/>
                  </a:lnTo>
                  <a:lnTo>
                    <a:pt x="749" y="109"/>
                  </a:lnTo>
                  <a:lnTo>
                    <a:pt x="743" y="107"/>
                  </a:lnTo>
                  <a:lnTo>
                    <a:pt x="744" y="112"/>
                  </a:lnTo>
                  <a:lnTo>
                    <a:pt x="746" y="117"/>
                  </a:lnTo>
                  <a:lnTo>
                    <a:pt x="744" y="122"/>
                  </a:lnTo>
                  <a:lnTo>
                    <a:pt x="751" y="129"/>
                  </a:lnTo>
                  <a:lnTo>
                    <a:pt x="754" y="132"/>
                  </a:lnTo>
                  <a:lnTo>
                    <a:pt x="758" y="130"/>
                  </a:lnTo>
                  <a:lnTo>
                    <a:pt x="756" y="125"/>
                  </a:lnTo>
                  <a:lnTo>
                    <a:pt x="766" y="125"/>
                  </a:lnTo>
                  <a:lnTo>
                    <a:pt x="772" y="127"/>
                  </a:lnTo>
                  <a:lnTo>
                    <a:pt x="779" y="127"/>
                  </a:lnTo>
                  <a:lnTo>
                    <a:pt x="787" y="127"/>
                  </a:lnTo>
                  <a:lnTo>
                    <a:pt x="790" y="127"/>
                  </a:lnTo>
                  <a:lnTo>
                    <a:pt x="787" y="132"/>
                  </a:lnTo>
                  <a:lnTo>
                    <a:pt x="782" y="132"/>
                  </a:lnTo>
                  <a:lnTo>
                    <a:pt x="780" y="135"/>
                  </a:lnTo>
                  <a:lnTo>
                    <a:pt x="777" y="134"/>
                  </a:lnTo>
                  <a:lnTo>
                    <a:pt x="774" y="140"/>
                  </a:lnTo>
                  <a:lnTo>
                    <a:pt x="769" y="140"/>
                  </a:lnTo>
                  <a:lnTo>
                    <a:pt x="771" y="147"/>
                  </a:lnTo>
                  <a:lnTo>
                    <a:pt x="766" y="147"/>
                  </a:lnTo>
                  <a:lnTo>
                    <a:pt x="767" y="151"/>
                  </a:lnTo>
                  <a:lnTo>
                    <a:pt x="769" y="153"/>
                  </a:lnTo>
                  <a:lnTo>
                    <a:pt x="766" y="160"/>
                  </a:lnTo>
                  <a:lnTo>
                    <a:pt x="769" y="160"/>
                  </a:lnTo>
                  <a:lnTo>
                    <a:pt x="777" y="158"/>
                  </a:lnTo>
                  <a:lnTo>
                    <a:pt x="779" y="160"/>
                  </a:lnTo>
                  <a:lnTo>
                    <a:pt x="784" y="158"/>
                  </a:lnTo>
                  <a:lnTo>
                    <a:pt x="787" y="160"/>
                  </a:lnTo>
                  <a:lnTo>
                    <a:pt x="789" y="160"/>
                  </a:lnTo>
                  <a:lnTo>
                    <a:pt x="789" y="163"/>
                  </a:lnTo>
                  <a:lnTo>
                    <a:pt x="784" y="168"/>
                  </a:lnTo>
                  <a:lnTo>
                    <a:pt x="779" y="168"/>
                  </a:lnTo>
                  <a:lnTo>
                    <a:pt x="775" y="169"/>
                  </a:lnTo>
                  <a:lnTo>
                    <a:pt x="774" y="171"/>
                  </a:lnTo>
                  <a:lnTo>
                    <a:pt x="779" y="171"/>
                  </a:lnTo>
                  <a:lnTo>
                    <a:pt x="784" y="173"/>
                  </a:lnTo>
                  <a:lnTo>
                    <a:pt x="784" y="174"/>
                  </a:lnTo>
                  <a:lnTo>
                    <a:pt x="784" y="176"/>
                  </a:lnTo>
                  <a:lnTo>
                    <a:pt x="777" y="178"/>
                  </a:lnTo>
                  <a:lnTo>
                    <a:pt x="774" y="178"/>
                  </a:lnTo>
                  <a:lnTo>
                    <a:pt x="777" y="181"/>
                  </a:lnTo>
                  <a:lnTo>
                    <a:pt x="782" y="181"/>
                  </a:lnTo>
                  <a:lnTo>
                    <a:pt x="785" y="182"/>
                  </a:lnTo>
                  <a:lnTo>
                    <a:pt x="792" y="181"/>
                  </a:lnTo>
                  <a:lnTo>
                    <a:pt x="797" y="182"/>
                  </a:lnTo>
                  <a:lnTo>
                    <a:pt x="797" y="186"/>
                  </a:lnTo>
                  <a:lnTo>
                    <a:pt x="803" y="186"/>
                  </a:lnTo>
                  <a:lnTo>
                    <a:pt x="811" y="186"/>
                  </a:lnTo>
                  <a:lnTo>
                    <a:pt x="818" y="187"/>
                  </a:lnTo>
                  <a:lnTo>
                    <a:pt x="821" y="191"/>
                  </a:lnTo>
                  <a:lnTo>
                    <a:pt x="816" y="192"/>
                  </a:lnTo>
                  <a:lnTo>
                    <a:pt x="811" y="192"/>
                  </a:lnTo>
                  <a:lnTo>
                    <a:pt x="806" y="194"/>
                  </a:lnTo>
                  <a:lnTo>
                    <a:pt x="803" y="199"/>
                  </a:lnTo>
                  <a:lnTo>
                    <a:pt x="797" y="199"/>
                  </a:lnTo>
                  <a:lnTo>
                    <a:pt x="795" y="204"/>
                  </a:lnTo>
                  <a:lnTo>
                    <a:pt x="790" y="204"/>
                  </a:lnTo>
                  <a:lnTo>
                    <a:pt x="792" y="209"/>
                  </a:lnTo>
                  <a:lnTo>
                    <a:pt x="797" y="209"/>
                  </a:lnTo>
                  <a:lnTo>
                    <a:pt x="802" y="209"/>
                  </a:lnTo>
                  <a:lnTo>
                    <a:pt x="806" y="213"/>
                  </a:lnTo>
                  <a:lnTo>
                    <a:pt x="806" y="215"/>
                  </a:lnTo>
                  <a:lnTo>
                    <a:pt x="798" y="227"/>
                  </a:lnTo>
                  <a:lnTo>
                    <a:pt x="793" y="227"/>
                  </a:lnTo>
                  <a:lnTo>
                    <a:pt x="789" y="227"/>
                  </a:lnTo>
                  <a:lnTo>
                    <a:pt x="782" y="227"/>
                  </a:lnTo>
                  <a:lnTo>
                    <a:pt x="775" y="230"/>
                  </a:lnTo>
                  <a:lnTo>
                    <a:pt x="769" y="233"/>
                  </a:lnTo>
                  <a:lnTo>
                    <a:pt x="766" y="235"/>
                  </a:lnTo>
                  <a:lnTo>
                    <a:pt x="759" y="240"/>
                  </a:lnTo>
                  <a:lnTo>
                    <a:pt x="754" y="243"/>
                  </a:lnTo>
                  <a:lnTo>
                    <a:pt x="748" y="248"/>
                  </a:lnTo>
                  <a:lnTo>
                    <a:pt x="738" y="251"/>
                  </a:lnTo>
                  <a:lnTo>
                    <a:pt x="728" y="254"/>
                  </a:lnTo>
                  <a:lnTo>
                    <a:pt x="718" y="258"/>
                  </a:lnTo>
                  <a:lnTo>
                    <a:pt x="704" y="264"/>
                  </a:lnTo>
                  <a:lnTo>
                    <a:pt x="696" y="269"/>
                  </a:lnTo>
                  <a:lnTo>
                    <a:pt x="684" y="274"/>
                  </a:lnTo>
                  <a:lnTo>
                    <a:pt x="673" y="280"/>
                  </a:lnTo>
                  <a:lnTo>
                    <a:pt x="663" y="285"/>
                  </a:lnTo>
                  <a:lnTo>
                    <a:pt x="653" y="292"/>
                  </a:lnTo>
                  <a:lnTo>
                    <a:pt x="648" y="295"/>
                  </a:lnTo>
                  <a:lnTo>
                    <a:pt x="645" y="298"/>
                  </a:lnTo>
                  <a:lnTo>
                    <a:pt x="640" y="302"/>
                  </a:lnTo>
                  <a:lnTo>
                    <a:pt x="633" y="305"/>
                  </a:lnTo>
                  <a:lnTo>
                    <a:pt x="629" y="307"/>
                  </a:lnTo>
                  <a:lnTo>
                    <a:pt x="614" y="305"/>
                  </a:lnTo>
                  <a:lnTo>
                    <a:pt x="599" y="302"/>
                  </a:lnTo>
                  <a:lnTo>
                    <a:pt x="589" y="295"/>
                  </a:lnTo>
                  <a:lnTo>
                    <a:pt x="586" y="290"/>
                  </a:lnTo>
                  <a:lnTo>
                    <a:pt x="585" y="285"/>
                  </a:lnTo>
                  <a:lnTo>
                    <a:pt x="583" y="280"/>
                  </a:lnTo>
                  <a:lnTo>
                    <a:pt x="578" y="277"/>
                  </a:lnTo>
                  <a:lnTo>
                    <a:pt x="573" y="276"/>
                  </a:lnTo>
                  <a:lnTo>
                    <a:pt x="565" y="274"/>
                  </a:lnTo>
                  <a:lnTo>
                    <a:pt x="558" y="274"/>
                  </a:lnTo>
                  <a:lnTo>
                    <a:pt x="550" y="274"/>
                  </a:lnTo>
                  <a:lnTo>
                    <a:pt x="544" y="277"/>
                  </a:lnTo>
                  <a:lnTo>
                    <a:pt x="537" y="279"/>
                  </a:lnTo>
                  <a:lnTo>
                    <a:pt x="531" y="282"/>
                  </a:lnTo>
                  <a:lnTo>
                    <a:pt x="527" y="287"/>
                  </a:lnTo>
                  <a:lnTo>
                    <a:pt x="523" y="290"/>
                  </a:lnTo>
                  <a:lnTo>
                    <a:pt x="516" y="293"/>
                  </a:lnTo>
                  <a:lnTo>
                    <a:pt x="508" y="293"/>
                  </a:lnTo>
                  <a:lnTo>
                    <a:pt x="493" y="290"/>
                  </a:lnTo>
                  <a:lnTo>
                    <a:pt x="487" y="287"/>
                  </a:lnTo>
                  <a:lnTo>
                    <a:pt x="475" y="284"/>
                  </a:lnTo>
                  <a:lnTo>
                    <a:pt x="465" y="282"/>
                  </a:lnTo>
                  <a:lnTo>
                    <a:pt x="447" y="280"/>
                  </a:lnTo>
                  <a:lnTo>
                    <a:pt x="431" y="280"/>
                  </a:lnTo>
                  <a:lnTo>
                    <a:pt x="421" y="282"/>
                  </a:lnTo>
                  <a:lnTo>
                    <a:pt x="408" y="287"/>
                  </a:lnTo>
                  <a:lnTo>
                    <a:pt x="382" y="295"/>
                  </a:lnTo>
                  <a:lnTo>
                    <a:pt x="367" y="293"/>
                  </a:lnTo>
                  <a:lnTo>
                    <a:pt x="356" y="289"/>
                  </a:lnTo>
                  <a:lnTo>
                    <a:pt x="351" y="285"/>
                  </a:lnTo>
                  <a:lnTo>
                    <a:pt x="350" y="279"/>
                  </a:lnTo>
                  <a:lnTo>
                    <a:pt x="341" y="279"/>
                  </a:lnTo>
                  <a:lnTo>
                    <a:pt x="319" y="297"/>
                  </a:lnTo>
                  <a:lnTo>
                    <a:pt x="305" y="302"/>
                  </a:lnTo>
                  <a:lnTo>
                    <a:pt x="297" y="300"/>
                  </a:lnTo>
                  <a:lnTo>
                    <a:pt x="294" y="295"/>
                  </a:lnTo>
                  <a:lnTo>
                    <a:pt x="294" y="289"/>
                  </a:lnTo>
                  <a:lnTo>
                    <a:pt x="278" y="295"/>
                  </a:lnTo>
                  <a:lnTo>
                    <a:pt x="273" y="293"/>
                  </a:lnTo>
                  <a:lnTo>
                    <a:pt x="261" y="289"/>
                  </a:lnTo>
                  <a:lnTo>
                    <a:pt x="237" y="298"/>
                  </a:lnTo>
                  <a:lnTo>
                    <a:pt x="217" y="300"/>
                  </a:lnTo>
                  <a:lnTo>
                    <a:pt x="230" y="315"/>
                  </a:lnTo>
                  <a:lnTo>
                    <a:pt x="219" y="320"/>
                  </a:lnTo>
                  <a:lnTo>
                    <a:pt x="172" y="320"/>
                  </a:lnTo>
                  <a:lnTo>
                    <a:pt x="150" y="321"/>
                  </a:lnTo>
                  <a:lnTo>
                    <a:pt x="147" y="316"/>
                  </a:lnTo>
                  <a:lnTo>
                    <a:pt x="139" y="315"/>
                  </a:lnTo>
                  <a:lnTo>
                    <a:pt x="131" y="307"/>
                  </a:lnTo>
                  <a:lnTo>
                    <a:pt x="129" y="303"/>
                  </a:lnTo>
                  <a:lnTo>
                    <a:pt x="131" y="300"/>
                  </a:lnTo>
                  <a:lnTo>
                    <a:pt x="131" y="298"/>
                  </a:lnTo>
                  <a:lnTo>
                    <a:pt x="124" y="297"/>
                  </a:lnTo>
                  <a:lnTo>
                    <a:pt x="113" y="287"/>
                  </a:lnTo>
                  <a:lnTo>
                    <a:pt x="108" y="282"/>
                  </a:lnTo>
                  <a:lnTo>
                    <a:pt x="105" y="277"/>
                  </a:lnTo>
                  <a:lnTo>
                    <a:pt x="95" y="276"/>
                  </a:lnTo>
                  <a:lnTo>
                    <a:pt x="97" y="269"/>
                  </a:lnTo>
                  <a:lnTo>
                    <a:pt x="90" y="266"/>
                  </a:lnTo>
                  <a:lnTo>
                    <a:pt x="85" y="262"/>
                  </a:lnTo>
                  <a:lnTo>
                    <a:pt x="82" y="259"/>
                  </a:lnTo>
                  <a:lnTo>
                    <a:pt x="82" y="258"/>
                  </a:lnTo>
                  <a:lnTo>
                    <a:pt x="77" y="256"/>
                  </a:lnTo>
                  <a:lnTo>
                    <a:pt x="72" y="254"/>
                  </a:lnTo>
                  <a:lnTo>
                    <a:pt x="79" y="251"/>
                  </a:lnTo>
                  <a:lnTo>
                    <a:pt x="80" y="249"/>
                  </a:lnTo>
                  <a:lnTo>
                    <a:pt x="82" y="246"/>
                  </a:lnTo>
                  <a:lnTo>
                    <a:pt x="83" y="243"/>
                  </a:lnTo>
                  <a:lnTo>
                    <a:pt x="87" y="240"/>
                  </a:lnTo>
                  <a:lnTo>
                    <a:pt x="101" y="241"/>
                  </a:lnTo>
                  <a:lnTo>
                    <a:pt x="111" y="240"/>
                  </a:lnTo>
                  <a:lnTo>
                    <a:pt x="119" y="238"/>
                  </a:lnTo>
                  <a:lnTo>
                    <a:pt x="124" y="235"/>
                  </a:lnTo>
                  <a:lnTo>
                    <a:pt x="126" y="228"/>
                  </a:lnTo>
                  <a:lnTo>
                    <a:pt x="111" y="223"/>
                  </a:lnTo>
                  <a:lnTo>
                    <a:pt x="111" y="220"/>
                  </a:lnTo>
                  <a:lnTo>
                    <a:pt x="108" y="217"/>
                  </a:lnTo>
                  <a:lnTo>
                    <a:pt x="101" y="213"/>
                  </a:lnTo>
                  <a:lnTo>
                    <a:pt x="105" y="209"/>
                  </a:lnTo>
                  <a:lnTo>
                    <a:pt x="97" y="204"/>
                  </a:lnTo>
                  <a:lnTo>
                    <a:pt x="100" y="200"/>
                  </a:lnTo>
                  <a:lnTo>
                    <a:pt x="106" y="199"/>
                  </a:lnTo>
                  <a:lnTo>
                    <a:pt x="110" y="192"/>
                  </a:lnTo>
                  <a:lnTo>
                    <a:pt x="111" y="189"/>
                  </a:lnTo>
                  <a:lnTo>
                    <a:pt x="103" y="189"/>
                  </a:lnTo>
                  <a:lnTo>
                    <a:pt x="103" y="186"/>
                  </a:lnTo>
                  <a:lnTo>
                    <a:pt x="98" y="184"/>
                  </a:lnTo>
                  <a:lnTo>
                    <a:pt x="97" y="178"/>
                  </a:lnTo>
                  <a:lnTo>
                    <a:pt x="87" y="178"/>
                  </a:lnTo>
                  <a:lnTo>
                    <a:pt x="83" y="173"/>
                  </a:lnTo>
                  <a:lnTo>
                    <a:pt x="79" y="171"/>
                  </a:lnTo>
                  <a:lnTo>
                    <a:pt x="72" y="169"/>
                  </a:lnTo>
                  <a:lnTo>
                    <a:pt x="69" y="165"/>
                  </a:lnTo>
                  <a:lnTo>
                    <a:pt x="54" y="156"/>
                  </a:lnTo>
                  <a:lnTo>
                    <a:pt x="48" y="151"/>
                  </a:lnTo>
                  <a:lnTo>
                    <a:pt x="46" y="148"/>
                  </a:lnTo>
                  <a:lnTo>
                    <a:pt x="35" y="148"/>
                  </a:lnTo>
                  <a:lnTo>
                    <a:pt x="0" y="132"/>
                  </a:lnTo>
                  <a:lnTo>
                    <a:pt x="8" y="125"/>
                  </a:lnTo>
                  <a:lnTo>
                    <a:pt x="13" y="127"/>
                  </a:lnTo>
                  <a:lnTo>
                    <a:pt x="20" y="127"/>
                  </a:lnTo>
                  <a:lnTo>
                    <a:pt x="26" y="124"/>
                  </a:lnTo>
                  <a:lnTo>
                    <a:pt x="28" y="120"/>
                  </a:lnTo>
                  <a:lnTo>
                    <a:pt x="31" y="119"/>
                  </a:lnTo>
                  <a:lnTo>
                    <a:pt x="35" y="116"/>
                  </a:lnTo>
                  <a:lnTo>
                    <a:pt x="51" y="122"/>
                  </a:lnTo>
                  <a:lnTo>
                    <a:pt x="56" y="122"/>
                  </a:lnTo>
                  <a:lnTo>
                    <a:pt x="66" y="127"/>
                  </a:lnTo>
                  <a:lnTo>
                    <a:pt x="69" y="130"/>
                  </a:lnTo>
                  <a:lnTo>
                    <a:pt x="64" y="134"/>
                  </a:lnTo>
                  <a:lnTo>
                    <a:pt x="61" y="134"/>
                  </a:lnTo>
                  <a:lnTo>
                    <a:pt x="64" y="135"/>
                  </a:lnTo>
                  <a:lnTo>
                    <a:pt x="72" y="137"/>
                  </a:lnTo>
                  <a:lnTo>
                    <a:pt x="75" y="134"/>
                  </a:lnTo>
                  <a:lnTo>
                    <a:pt x="80" y="132"/>
                  </a:lnTo>
                  <a:lnTo>
                    <a:pt x="87" y="129"/>
                  </a:lnTo>
                  <a:lnTo>
                    <a:pt x="93" y="129"/>
                  </a:lnTo>
                  <a:lnTo>
                    <a:pt x="98" y="130"/>
                  </a:lnTo>
                  <a:lnTo>
                    <a:pt x="101" y="129"/>
                  </a:lnTo>
                  <a:lnTo>
                    <a:pt x="106" y="122"/>
                  </a:lnTo>
                  <a:lnTo>
                    <a:pt x="114" y="117"/>
                  </a:lnTo>
                  <a:lnTo>
                    <a:pt x="116" y="117"/>
                  </a:lnTo>
                  <a:lnTo>
                    <a:pt x="119" y="117"/>
                  </a:lnTo>
                  <a:lnTo>
                    <a:pt x="119" y="114"/>
                  </a:lnTo>
                  <a:lnTo>
                    <a:pt x="119" y="107"/>
                  </a:lnTo>
                  <a:lnTo>
                    <a:pt x="146" y="101"/>
                  </a:lnTo>
                  <a:lnTo>
                    <a:pt x="152" y="103"/>
                  </a:lnTo>
                  <a:lnTo>
                    <a:pt x="159" y="104"/>
                  </a:lnTo>
                  <a:lnTo>
                    <a:pt x="165" y="107"/>
                  </a:lnTo>
                  <a:lnTo>
                    <a:pt x="178" y="103"/>
                  </a:lnTo>
                  <a:lnTo>
                    <a:pt x="193" y="111"/>
                  </a:lnTo>
                  <a:lnTo>
                    <a:pt x="201" y="116"/>
                  </a:lnTo>
                  <a:lnTo>
                    <a:pt x="209" y="117"/>
                  </a:lnTo>
                  <a:lnTo>
                    <a:pt x="230" y="114"/>
                  </a:lnTo>
                  <a:lnTo>
                    <a:pt x="230" y="122"/>
                  </a:lnTo>
                  <a:lnTo>
                    <a:pt x="247" y="120"/>
                  </a:lnTo>
                  <a:lnTo>
                    <a:pt x="245" y="117"/>
                  </a:lnTo>
                  <a:lnTo>
                    <a:pt x="248" y="111"/>
                  </a:lnTo>
                  <a:lnTo>
                    <a:pt x="261" y="114"/>
                  </a:lnTo>
                  <a:lnTo>
                    <a:pt x="260" y="89"/>
                  </a:lnTo>
                  <a:lnTo>
                    <a:pt x="252" y="88"/>
                  </a:lnTo>
                  <a:lnTo>
                    <a:pt x="250" y="86"/>
                  </a:lnTo>
                  <a:lnTo>
                    <a:pt x="252" y="81"/>
                  </a:lnTo>
                  <a:lnTo>
                    <a:pt x="258" y="80"/>
                  </a:lnTo>
                  <a:lnTo>
                    <a:pt x="266" y="78"/>
                  </a:lnTo>
                  <a:lnTo>
                    <a:pt x="274" y="76"/>
                  </a:lnTo>
                  <a:lnTo>
                    <a:pt x="283" y="78"/>
                  </a:lnTo>
                  <a:lnTo>
                    <a:pt x="292" y="78"/>
                  </a:lnTo>
                  <a:lnTo>
                    <a:pt x="297" y="78"/>
                  </a:lnTo>
                  <a:lnTo>
                    <a:pt x="302" y="80"/>
                  </a:lnTo>
                  <a:lnTo>
                    <a:pt x="302" y="76"/>
                  </a:lnTo>
                  <a:lnTo>
                    <a:pt x="302" y="72"/>
                  </a:lnTo>
                  <a:lnTo>
                    <a:pt x="299" y="68"/>
                  </a:lnTo>
                  <a:lnTo>
                    <a:pt x="292" y="67"/>
                  </a:lnTo>
                  <a:lnTo>
                    <a:pt x="283" y="67"/>
                  </a:lnTo>
                  <a:lnTo>
                    <a:pt x="281" y="63"/>
                  </a:lnTo>
                  <a:lnTo>
                    <a:pt x="283" y="62"/>
                  </a:lnTo>
                  <a:lnTo>
                    <a:pt x="314" y="63"/>
                  </a:lnTo>
                  <a:lnTo>
                    <a:pt x="315" y="72"/>
                  </a:lnTo>
                  <a:lnTo>
                    <a:pt x="320" y="76"/>
                  </a:lnTo>
                  <a:lnTo>
                    <a:pt x="320" y="78"/>
                  </a:lnTo>
                  <a:lnTo>
                    <a:pt x="319" y="81"/>
                  </a:lnTo>
                  <a:lnTo>
                    <a:pt x="317" y="85"/>
                  </a:lnTo>
                  <a:lnTo>
                    <a:pt x="323" y="86"/>
                  </a:lnTo>
                  <a:lnTo>
                    <a:pt x="328" y="89"/>
                  </a:lnTo>
                  <a:lnTo>
                    <a:pt x="328" y="94"/>
                  </a:lnTo>
                  <a:lnTo>
                    <a:pt x="328" y="98"/>
                  </a:lnTo>
                  <a:lnTo>
                    <a:pt x="322" y="98"/>
                  </a:lnTo>
                  <a:lnTo>
                    <a:pt x="317" y="96"/>
                  </a:lnTo>
                  <a:lnTo>
                    <a:pt x="304" y="101"/>
                  </a:lnTo>
                  <a:lnTo>
                    <a:pt x="305" y="104"/>
                  </a:lnTo>
                  <a:lnTo>
                    <a:pt x="310" y="104"/>
                  </a:lnTo>
                  <a:lnTo>
                    <a:pt x="312" y="109"/>
                  </a:lnTo>
                  <a:lnTo>
                    <a:pt x="315" y="111"/>
                  </a:lnTo>
                  <a:lnTo>
                    <a:pt x="322" y="111"/>
                  </a:lnTo>
                  <a:lnTo>
                    <a:pt x="317" y="106"/>
                  </a:lnTo>
                  <a:lnTo>
                    <a:pt x="322" y="104"/>
                  </a:lnTo>
                  <a:lnTo>
                    <a:pt x="335" y="106"/>
                  </a:lnTo>
                  <a:lnTo>
                    <a:pt x="336" y="111"/>
                  </a:lnTo>
                  <a:lnTo>
                    <a:pt x="336" y="116"/>
                  </a:lnTo>
                  <a:lnTo>
                    <a:pt x="336" y="119"/>
                  </a:lnTo>
                  <a:lnTo>
                    <a:pt x="336" y="124"/>
                  </a:lnTo>
                  <a:lnTo>
                    <a:pt x="335" y="129"/>
                  </a:lnTo>
                  <a:lnTo>
                    <a:pt x="336" y="134"/>
                  </a:lnTo>
                  <a:lnTo>
                    <a:pt x="338" y="138"/>
                  </a:lnTo>
                  <a:lnTo>
                    <a:pt x="343" y="140"/>
                  </a:lnTo>
                  <a:lnTo>
                    <a:pt x="345" y="140"/>
                  </a:lnTo>
                  <a:lnTo>
                    <a:pt x="346" y="135"/>
                  </a:lnTo>
                  <a:lnTo>
                    <a:pt x="350" y="134"/>
                  </a:lnTo>
                  <a:lnTo>
                    <a:pt x="354" y="134"/>
                  </a:lnTo>
                  <a:lnTo>
                    <a:pt x="356" y="130"/>
                  </a:lnTo>
                  <a:lnTo>
                    <a:pt x="350" y="129"/>
                  </a:lnTo>
                  <a:lnTo>
                    <a:pt x="346" y="129"/>
                  </a:lnTo>
                  <a:lnTo>
                    <a:pt x="345" y="120"/>
                  </a:lnTo>
                  <a:lnTo>
                    <a:pt x="343" y="111"/>
                  </a:lnTo>
                  <a:lnTo>
                    <a:pt x="346" y="107"/>
                  </a:lnTo>
                  <a:lnTo>
                    <a:pt x="350" y="106"/>
                  </a:lnTo>
                  <a:lnTo>
                    <a:pt x="356" y="104"/>
                  </a:lnTo>
                  <a:lnTo>
                    <a:pt x="364" y="103"/>
                  </a:lnTo>
                  <a:lnTo>
                    <a:pt x="369" y="104"/>
                  </a:lnTo>
                  <a:lnTo>
                    <a:pt x="376" y="106"/>
                  </a:lnTo>
                  <a:lnTo>
                    <a:pt x="377" y="111"/>
                  </a:lnTo>
                  <a:lnTo>
                    <a:pt x="381" y="116"/>
                  </a:lnTo>
                  <a:lnTo>
                    <a:pt x="390" y="116"/>
                  </a:lnTo>
                  <a:lnTo>
                    <a:pt x="394" y="107"/>
                  </a:lnTo>
                  <a:lnTo>
                    <a:pt x="397" y="106"/>
                  </a:lnTo>
                  <a:lnTo>
                    <a:pt x="385" y="104"/>
                  </a:lnTo>
                  <a:lnTo>
                    <a:pt x="389" y="101"/>
                  </a:lnTo>
                  <a:lnTo>
                    <a:pt x="397" y="103"/>
                  </a:lnTo>
                  <a:lnTo>
                    <a:pt x="402" y="98"/>
                  </a:lnTo>
                  <a:lnTo>
                    <a:pt x="407" y="98"/>
                  </a:lnTo>
                  <a:lnTo>
                    <a:pt x="413" y="89"/>
                  </a:lnTo>
                  <a:lnTo>
                    <a:pt x="420" y="89"/>
                  </a:lnTo>
                  <a:lnTo>
                    <a:pt x="428" y="81"/>
                  </a:lnTo>
                  <a:lnTo>
                    <a:pt x="433" y="85"/>
                  </a:lnTo>
                  <a:lnTo>
                    <a:pt x="441" y="83"/>
                  </a:lnTo>
                  <a:lnTo>
                    <a:pt x="439" y="80"/>
                  </a:lnTo>
                  <a:lnTo>
                    <a:pt x="446" y="76"/>
                  </a:lnTo>
                  <a:lnTo>
                    <a:pt x="449" y="80"/>
                  </a:lnTo>
                  <a:lnTo>
                    <a:pt x="454" y="81"/>
                  </a:lnTo>
                  <a:lnTo>
                    <a:pt x="457" y="80"/>
                  </a:lnTo>
                  <a:lnTo>
                    <a:pt x="459" y="73"/>
                  </a:lnTo>
                  <a:lnTo>
                    <a:pt x="469" y="70"/>
                  </a:lnTo>
                  <a:lnTo>
                    <a:pt x="475" y="67"/>
                  </a:lnTo>
                  <a:lnTo>
                    <a:pt x="483" y="68"/>
                  </a:lnTo>
                  <a:lnTo>
                    <a:pt x="495" y="62"/>
                  </a:lnTo>
                  <a:lnTo>
                    <a:pt x="500" y="58"/>
                  </a:lnTo>
                  <a:lnTo>
                    <a:pt x="500" y="55"/>
                  </a:lnTo>
                  <a:lnTo>
                    <a:pt x="518" y="52"/>
                  </a:lnTo>
                  <a:lnTo>
                    <a:pt x="539" y="47"/>
                  </a:lnTo>
                  <a:lnTo>
                    <a:pt x="540" y="50"/>
                  </a:lnTo>
                  <a:lnTo>
                    <a:pt x="544" y="54"/>
                  </a:lnTo>
                  <a:lnTo>
                    <a:pt x="549" y="50"/>
                  </a:lnTo>
                  <a:lnTo>
                    <a:pt x="555" y="49"/>
                  </a:lnTo>
                  <a:lnTo>
                    <a:pt x="554" y="45"/>
                  </a:lnTo>
                  <a:lnTo>
                    <a:pt x="555" y="44"/>
                  </a:lnTo>
                  <a:lnTo>
                    <a:pt x="593" y="37"/>
                  </a:lnTo>
                  <a:lnTo>
                    <a:pt x="526" y="18"/>
                  </a:lnTo>
                  <a:lnTo>
                    <a:pt x="524" y="18"/>
                  </a:lnTo>
                  <a:lnTo>
                    <a:pt x="523" y="14"/>
                  </a:lnTo>
                  <a:lnTo>
                    <a:pt x="527" y="11"/>
                  </a:lnTo>
                  <a:lnTo>
                    <a:pt x="532" y="9"/>
                  </a:lnTo>
                  <a:lnTo>
                    <a:pt x="539" y="8"/>
                  </a:lnTo>
                  <a:lnTo>
                    <a:pt x="544" y="6"/>
                  </a:lnTo>
                  <a:lnTo>
                    <a:pt x="544" y="3"/>
                  </a:lnTo>
                  <a:lnTo>
                    <a:pt x="547" y="0"/>
                  </a:lnTo>
                  <a:lnTo>
                    <a:pt x="558" y="0"/>
                  </a:lnTo>
                  <a:lnTo>
                    <a:pt x="554" y="6"/>
                  </a:lnTo>
                  <a:lnTo>
                    <a:pt x="562" y="11"/>
                  </a:lnTo>
                  <a:lnTo>
                    <a:pt x="568" y="6"/>
                  </a:lnTo>
                  <a:lnTo>
                    <a:pt x="575" y="8"/>
                  </a:lnTo>
                  <a:lnTo>
                    <a:pt x="580" y="11"/>
                  </a:lnTo>
                  <a:lnTo>
                    <a:pt x="583" y="14"/>
                  </a:lnTo>
                  <a:lnTo>
                    <a:pt x="578" y="16"/>
                  </a:lnTo>
                  <a:lnTo>
                    <a:pt x="586" y="23"/>
                  </a:lnTo>
                  <a:lnTo>
                    <a:pt x="602" y="21"/>
                  </a:lnTo>
                  <a:lnTo>
                    <a:pt x="612" y="26"/>
                  </a:lnTo>
                  <a:lnTo>
                    <a:pt x="616" y="24"/>
                  </a:lnTo>
                  <a:lnTo>
                    <a:pt x="612" y="19"/>
                  </a:lnTo>
                  <a:lnTo>
                    <a:pt x="625" y="19"/>
                  </a:lnTo>
                  <a:close/>
                  <a:moveTo>
                    <a:pt x="727" y="68"/>
                  </a:moveTo>
                  <a:lnTo>
                    <a:pt x="731" y="65"/>
                  </a:lnTo>
                  <a:lnTo>
                    <a:pt x="720" y="58"/>
                  </a:lnTo>
                  <a:lnTo>
                    <a:pt x="712" y="65"/>
                  </a:lnTo>
                  <a:lnTo>
                    <a:pt x="727" y="68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17" name="Freeform 33"/>
            <p:cNvSpPr>
              <a:spLocks/>
            </p:cNvSpPr>
            <p:nvPr/>
          </p:nvSpPr>
          <p:spPr bwMode="auto">
            <a:xfrm>
              <a:off x="1589" y="1896"/>
              <a:ext cx="668" cy="373"/>
            </a:xfrm>
            <a:custGeom>
              <a:avLst/>
              <a:gdLst>
                <a:gd name="T0" fmla="*/ 40 w 670"/>
                <a:gd name="T1" fmla="*/ 40 h 373"/>
                <a:gd name="T2" fmla="*/ 98 w 670"/>
                <a:gd name="T3" fmla="*/ 31 h 373"/>
                <a:gd name="T4" fmla="*/ 122 w 670"/>
                <a:gd name="T5" fmla="*/ 31 h 373"/>
                <a:gd name="T6" fmla="*/ 140 w 670"/>
                <a:gd name="T7" fmla="*/ 16 h 373"/>
                <a:gd name="T8" fmla="*/ 148 w 670"/>
                <a:gd name="T9" fmla="*/ 8 h 373"/>
                <a:gd name="T10" fmla="*/ 156 w 670"/>
                <a:gd name="T11" fmla="*/ 0 h 373"/>
                <a:gd name="T12" fmla="*/ 166 w 670"/>
                <a:gd name="T13" fmla="*/ 1 h 373"/>
                <a:gd name="T14" fmla="*/ 197 w 670"/>
                <a:gd name="T15" fmla="*/ 1 h 373"/>
                <a:gd name="T16" fmla="*/ 233 w 670"/>
                <a:gd name="T17" fmla="*/ 11 h 373"/>
                <a:gd name="T18" fmla="*/ 243 w 670"/>
                <a:gd name="T19" fmla="*/ 19 h 373"/>
                <a:gd name="T20" fmla="*/ 274 w 670"/>
                <a:gd name="T21" fmla="*/ 37 h 373"/>
                <a:gd name="T22" fmla="*/ 298 w 670"/>
                <a:gd name="T23" fmla="*/ 47 h 373"/>
                <a:gd name="T24" fmla="*/ 320 w 670"/>
                <a:gd name="T25" fmla="*/ 63 h 373"/>
                <a:gd name="T26" fmla="*/ 380 w 670"/>
                <a:gd name="T27" fmla="*/ 70 h 373"/>
                <a:gd name="T28" fmla="*/ 390 w 670"/>
                <a:gd name="T29" fmla="*/ 76 h 373"/>
                <a:gd name="T30" fmla="*/ 404 w 670"/>
                <a:gd name="T31" fmla="*/ 91 h 373"/>
                <a:gd name="T32" fmla="*/ 442 w 670"/>
                <a:gd name="T33" fmla="*/ 86 h 373"/>
                <a:gd name="T34" fmla="*/ 481 w 670"/>
                <a:gd name="T35" fmla="*/ 83 h 373"/>
                <a:gd name="T36" fmla="*/ 510 w 670"/>
                <a:gd name="T37" fmla="*/ 86 h 373"/>
                <a:gd name="T38" fmla="*/ 566 w 670"/>
                <a:gd name="T39" fmla="*/ 94 h 373"/>
                <a:gd name="T40" fmla="*/ 589 w 670"/>
                <a:gd name="T41" fmla="*/ 111 h 373"/>
                <a:gd name="T42" fmla="*/ 603 w 670"/>
                <a:gd name="T43" fmla="*/ 119 h 373"/>
                <a:gd name="T44" fmla="*/ 618 w 670"/>
                <a:gd name="T45" fmla="*/ 130 h 373"/>
                <a:gd name="T46" fmla="*/ 631 w 670"/>
                <a:gd name="T47" fmla="*/ 135 h 373"/>
                <a:gd name="T48" fmla="*/ 620 w 670"/>
                <a:gd name="T49" fmla="*/ 146 h 373"/>
                <a:gd name="T50" fmla="*/ 621 w 670"/>
                <a:gd name="T51" fmla="*/ 159 h 373"/>
                <a:gd name="T52" fmla="*/ 631 w 670"/>
                <a:gd name="T53" fmla="*/ 169 h 373"/>
                <a:gd name="T54" fmla="*/ 639 w 670"/>
                <a:gd name="T55" fmla="*/ 184 h 373"/>
                <a:gd name="T56" fmla="*/ 607 w 670"/>
                <a:gd name="T57" fmla="*/ 186 h 373"/>
                <a:gd name="T58" fmla="*/ 600 w 670"/>
                <a:gd name="T59" fmla="*/ 195 h 373"/>
                <a:gd name="T60" fmla="*/ 597 w 670"/>
                <a:gd name="T61" fmla="*/ 202 h 373"/>
                <a:gd name="T62" fmla="*/ 605 w 670"/>
                <a:gd name="T63" fmla="*/ 208 h 373"/>
                <a:gd name="T64" fmla="*/ 615 w 670"/>
                <a:gd name="T65" fmla="*/ 222 h 373"/>
                <a:gd name="T66" fmla="*/ 633 w 670"/>
                <a:gd name="T67" fmla="*/ 233 h 373"/>
                <a:gd name="T68" fmla="*/ 651 w 670"/>
                <a:gd name="T69" fmla="*/ 246 h 373"/>
                <a:gd name="T70" fmla="*/ 659 w 670"/>
                <a:gd name="T71" fmla="*/ 261 h 373"/>
                <a:gd name="T72" fmla="*/ 664 w 670"/>
                <a:gd name="T73" fmla="*/ 272 h 373"/>
                <a:gd name="T74" fmla="*/ 582 w 670"/>
                <a:gd name="T75" fmla="*/ 279 h 373"/>
                <a:gd name="T76" fmla="*/ 553 w 670"/>
                <a:gd name="T77" fmla="*/ 266 h 373"/>
                <a:gd name="T78" fmla="*/ 519 w 670"/>
                <a:gd name="T79" fmla="*/ 295 h 373"/>
                <a:gd name="T80" fmla="*/ 471 w 670"/>
                <a:gd name="T81" fmla="*/ 297 h 373"/>
                <a:gd name="T82" fmla="*/ 473 w 670"/>
                <a:gd name="T83" fmla="*/ 346 h 373"/>
                <a:gd name="T84" fmla="*/ 398 w 670"/>
                <a:gd name="T85" fmla="*/ 365 h 373"/>
                <a:gd name="T86" fmla="*/ 341 w 670"/>
                <a:gd name="T87" fmla="*/ 352 h 373"/>
                <a:gd name="T88" fmla="*/ 308 w 670"/>
                <a:gd name="T89" fmla="*/ 354 h 373"/>
                <a:gd name="T90" fmla="*/ 243 w 670"/>
                <a:gd name="T91" fmla="*/ 368 h 373"/>
                <a:gd name="T92" fmla="*/ 207 w 670"/>
                <a:gd name="T93" fmla="*/ 346 h 373"/>
                <a:gd name="T94" fmla="*/ 137 w 670"/>
                <a:gd name="T95" fmla="*/ 293 h 373"/>
                <a:gd name="T96" fmla="*/ 102 w 670"/>
                <a:gd name="T97" fmla="*/ 244 h 373"/>
                <a:gd name="T98" fmla="*/ 91 w 670"/>
                <a:gd name="T99" fmla="*/ 231 h 373"/>
                <a:gd name="T100" fmla="*/ 57 w 670"/>
                <a:gd name="T101" fmla="*/ 226 h 373"/>
                <a:gd name="T102" fmla="*/ 58 w 670"/>
                <a:gd name="T103" fmla="*/ 190 h 373"/>
                <a:gd name="T104" fmla="*/ 49 w 670"/>
                <a:gd name="T105" fmla="*/ 163 h 373"/>
                <a:gd name="T106" fmla="*/ 24 w 670"/>
                <a:gd name="T107" fmla="*/ 135 h 373"/>
                <a:gd name="T108" fmla="*/ 1 w 670"/>
                <a:gd name="T109" fmla="*/ 91 h 373"/>
                <a:gd name="T110" fmla="*/ 3 w 670"/>
                <a:gd name="T111" fmla="*/ 49 h 37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70"/>
                <a:gd name="T169" fmla="*/ 0 h 373"/>
                <a:gd name="T170" fmla="*/ 670 w 670"/>
                <a:gd name="T171" fmla="*/ 373 h 37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70" h="373">
                  <a:moveTo>
                    <a:pt x="8" y="34"/>
                  </a:moveTo>
                  <a:lnTo>
                    <a:pt x="27" y="39"/>
                  </a:lnTo>
                  <a:lnTo>
                    <a:pt x="40" y="40"/>
                  </a:lnTo>
                  <a:lnTo>
                    <a:pt x="57" y="39"/>
                  </a:lnTo>
                  <a:lnTo>
                    <a:pt x="78" y="35"/>
                  </a:lnTo>
                  <a:lnTo>
                    <a:pt x="98" y="31"/>
                  </a:lnTo>
                  <a:lnTo>
                    <a:pt x="99" y="34"/>
                  </a:lnTo>
                  <a:lnTo>
                    <a:pt x="114" y="35"/>
                  </a:lnTo>
                  <a:lnTo>
                    <a:pt x="122" y="31"/>
                  </a:lnTo>
                  <a:lnTo>
                    <a:pt x="130" y="26"/>
                  </a:lnTo>
                  <a:lnTo>
                    <a:pt x="142" y="22"/>
                  </a:lnTo>
                  <a:lnTo>
                    <a:pt x="140" y="16"/>
                  </a:lnTo>
                  <a:lnTo>
                    <a:pt x="145" y="14"/>
                  </a:lnTo>
                  <a:lnTo>
                    <a:pt x="147" y="13"/>
                  </a:lnTo>
                  <a:lnTo>
                    <a:pt x="148" y="8"/>
                  </a:lnTo>
                  <a:lnTo>
                    <a:pt x="151" y="3"/>
                  </a:lnTo>
                  <a:lnTo>
                    <a:pt x="153" y="0"/>
                  </a:lnTo>
                  <a:lnTo>
                    <a:pt x="156" y="0"/>
                  </a:lnTo>
                  <a:lnTo>
                    <a:pt x="160" y="1"/>
                  </a:lnTo>
                  <a:lnTo>
                    <a:pt x="164" y="3"/>
                  </a:lnTo>
                  <a:lnTo>
                    <a:pt x="166" y="1"/>
                  </a:lnTo>
                  <a:lnTo>
                    <a:pt x="174" y="1"/>
                  </a:lnTo>
                  <a:lnTo>
                    <a:pt x="192" y="0"/>
                  </a:lnTo>
                  <a:lnTo>
                    <a:pt x="197" y="1"/>
                  </a:lnTo>
                  <a:lnTo>
                    <a:pt x="205" y="3"/>
                  </a:lnTo>
                  <a:lnTo>
                    <a:pt x="210" y="0"/>
                  </a:lnTo>
                  <a:lnTo>
                    <a:pt x="233" y="11"/>
                  </a:lnTo>
                  <a:lnTo>
                    <a:pt x="228" y="16"/>
                  </a:lnTo>
                  <a:lnTo>
                    <a:pt x="241" y="18"/>
                  </a:lnTo>
                  <a:lnTo>
                    <a:pt x="243" y="19"/>
                  </a:lnTo>
                  <a:lnTo>
                    <a:pt x="241" y="24"/>
                  </a:lnTo>
                  <a:lnTo>
                    <a:pt x="259" y="29"/>
                  </a:lnTo>
                  <a:lnTo>
                    <a:pt x="274" y="37"/>
                  </a:lnTo>
                  <a:lnTo>
                    <a:pt x="280" y="40"/>
                  </a:lnTo>
                  <a:lnTo>
                    <a:pt x="292" y="49"/>
                  </a:lnTo>
                  <a:lnTo>
                    <a:pt x="298" y="47"/>
                  </a:lnTo>
                  <a:lnTo>
                    <a:pt x="313" y="55"/>
                  </a:lnTo>
                  <a:lnTo>
                    <a:pt x="316" y="60"/>
                  </a:lnTo>
                  <a:lnTo>
                    <a:pt x="320" y="63"/>
                  </a:lnTo>
                  <a:lnTo>
                    <a:pt x="352" y="68"/>
                  </a:lnTo>
                  <a:lnTo>
                    <a:pt x="360" y="65"/>
                  </a:lnTo>
                  <a:lnTo>
                    <a:pt x="380" y="70"/>
                  </a:lnTo>
                  <a:lnTo>
                    <a:pt x="380" y="71"/>
                  </a:lnTo>
                  <a:lnTo>
                    <a:pt x="388" y="73"/>
                  </a:lnTo>
                  <a:lnTo>
                    <a:pt x="390" y="76"/>
                  </a:lnTo>
                  <a:lnTo>
                    <a:pt x="390" y="83"/>
                  </a:lnTo>
                  <a:lnTo>
                    <a:pt x="390" y="88"/>
                  </a:lnTo>
                  <a:lnTo>
                    <a:pt x="404" y="91"/>
                  </a:lnTo>
                  <a:lnTo>
                    <a:pt x="421" y="86"/>
                  </a:lnTo>
                  <a:lnTo>
                    <a:pt x="430" y="91"/>
                  </a:lnTo>
                  <a:lnTo>
                    <a:pt x="442" y="86"/>
                  </a:lnTo>
                  <a:lnTo>
                    <a:pt x="452" y="91"/>
                  </a:lnTo>
                  <a:lnTo>
                    <a:pt x="470" y="86"/>
                  </a:lnTo>
                  <a:lnTo>
                    <a:pt x="481" y="83"/>
                  </a:lnTo>
                  <a:lnTo>
                    <a:pt x="491" y="84"/>
                  </a:lnTo>
                  <a:lnTo>
                    <a:pt x="501" y="86"/>
                  </a:lnTo>
                  <a:lnTo>
                    <a:pt x="510" y="86"/>
                  </a:lnTo>
                  <a:lnTo>
                    <a:pt x="520" y="78"/>
                  </a:lnTo>
                  <a:lnTo>
                    <a:pt x="555" y="94"/>
                  </a:lnTo>
                  <a:lnTo>
                    <a:pt x="566" y="94"/>
                  </a:lnTo>
                  <a:lnTo>
                    <a:pt x="568" y="97"/>
                  </a:lnTo>
                  <a:lnTo>
                    <a:pt x="574" y="102"/>
                  </a:lnTo>
                  <a:lnTo>
                    <a:pt x="589" y="111"/>
                  </a:lnTo>
                  <a:lnTo>
                    <a:pt x="592" y="115"/>
                  </a:lnTo>
                  <a:lnTo>
                    <a:pt x="599" y="117"/>
                  </a:lnTo>
                  <a:lnTo>
                    <a:pt x="603" y="119"/>
                  </a:lnTo>
                  <a:lnTo>
                    <a:pt x="607" y="124"/>
                  </a:lnTo>
                  <a:lnTo>
                    <a:pt x="617" y="124"/>
                  </a:lnTo>
                  <a:lnTo>
                    <a:pt x="618" y="130"/>
                  </a:lnTo>
                  <a:lnTo>
                    <a:pt x="623" y="132"/>
                  </a:lnTo>
                  <a:lnTo>
                    <a:pt x="623" y="135"/>
                  </a:lnTo>
                  <a:lnTo>
                    <a:pt x="631" y="135"/>
                  </a:lnTo>
                  <a:lnTo>
                    <a:pt x="630" y="138"/>
                  </a:lnTo>
                  <a:lnTo>
                    <a:pt x="626" y="145"/>
                  </a:lnTo>
                  <a:lnTo>
                    <a:pt x="620" y="146"/>
                  </a:lnTo>
                  <a:lnTo>
                    <a:pt x="617" y="150"/>
                  </a:lnTo>
                  <a:lnTo>
                    <a:pt x="625" y="155"/>
                  </a:lnTo>
                  <a:lnTo>
                    <a:pt x="621" y="159"/>
                  </a:lnTo>
                  <a:lnTo>
                    <a:pt x="628" y="163"/>
                  </a:lnTo>
                  <a:lnTo>
                    <a:pt x="631" y="166"/>
                  </a:lnTo>
                  <a:lnTo>
                    <a:pt x="631" y="169"/>
                  </a:lnTo>
                  <a:lnTo>
                    <a:pt x="646" y="174"/>
                  </a:lnTo>
                  <a:lnTo>
                    <a:pt x="644" y="181"/>
                  </a:lnTo>
                  <a:lnTo>
                    <a:pt x="639" y="184"/>
                  </a:lnTo>
                  <a:lnTo>
                    <a:pt x="631" y="186"/>
                  </a:lnTo>
                  <a:lnTo>
                    <a:pt x="621" y="187"/>
                  </a:lnTo>
                  <a:lnTo>
                    <a:pt x="607" y="186"/>
                  </a:lnTo>
                  <a:lnTo>
                    <a:pt x="603" y="189"/>
                  </a:lnTo>
                  <a:lnTo>
                    <a:pt x="602" y="192"/>
                  </a:lnTo>
                  <a:lnTo>
                    <a:pt x="600" y="195"/>
                  </a:lnTo>
                  <a:lnTo>
                    <a:pt x="599" y="197"/>
                  </a:lnTo>
                  <a:lnTo>
                    <a:pt x="592" y="200"/>
                  </a:lnTo>
                  <a:lnTo>
                    <a:pt x="597" y="202"/>
                  </a:lnTo>
                  <a:lnTo>
                    <a:pt x="602" y="204"/>
                  </a:lnTo>
                  <a:lnTo>
                    <a:pt x="602" y="205"/>
                  </a:lnTo>
                  <a:lnTo>
                    <a:pt x="605" y="208"/>
                  </a:lnTo>
                  <a:lnTo>
                    <a:pt x="610" y="212"/>
                  </a:lnTo>
                  <a:lnTo>
                    <a:pt x="617" y="215"/>
                  </a:lnTo>
                  <a:lnTo>
                    <a:pt x="615" y="222"/>
                  </a:lnTo>
                  <a:lnTo>
                    <a:pt x="625" y="223"/>
                  </a:lnTo>
                  <a:lnTo>
                    <a:pt x="628" y="228"/>
                  </a:lnTo>
                  <a:lnTo>
                    <a:pt x="633" y="233"/>
                  </a:lnTo>
                  <a:lnTo>
                    <a:pt x="644" y="243"/>
                  </a:lnTo>
                  <a:lnTo>
                    <a:pt x="651" y="244"/>
                  </a:lnTo>
                  <a:lnTo>
                    <a:pt x="651" y="246"/>
                  </a:lnTo>
                  <a:lnTo>
                    <a:pt x="649" y="249"/>
                  </a:lnTo>
                  <a:lnTo>
                    <a:pt x="651" y="253"/>
                  </a:lnTo>
                  <a:lnTo>
                    <a:pt x="659" y="261"/>
                  </a:lnTo>
                  <a:lnTo>
                    <a:pt x="667" y="262"/>
                  </a:lnTo>
                  <a:lnTo>
                    <a:pt x="670" y="267"/>
                  </a:lnTo>
                  <a:lnTo>
                    <a:pt x="664" y="272"/>
                  </a:lnTo>
                  <a:lnTo>
                    <a:pt x="631" y="280"/>
                  </a:lnTo>
                  <a:lnTo>
                    <a:pt x="594" y="272"/>
                  </a:lnTo>
                  <a:lnTo>
                    <a:pt x="582" y="279"/>
                  </a:lnTo>
                  <a:lnTo>
                    <a:pt x="566" y="275"/>
                  </a:lnTo>
                  <a:lnTo>
                    <a:pt x="568" y="269"/>
                  </a:lnTo>
                  <a:lnTo>
                    <a:pt x="553" y="266"/>
                  </a:lnTo>
                  <a:lnTo>
                    <a:pt x="540" y="267"/>
                  </a:lnTo>
                  <a:lnTo>
                    <a:pt x="528" y="277"/>
                  </a:lnTo>
                  <a:lnTo>
                    <a:pt x="519" y="295"/>
                  </a:lnTo>
                  <a:lnTo>
                    <a:pt x="504" y="297"/>
                  </a:lnTo>
                  <a:lnTo>
                    <a:pt x="501" y="292"/>
                  </a:lnTo>
                  <a:lnTo>
                    <a:pt x="471" y="297"/>
                  </a:lnTo>
                  <a:lnTo>
                    <a:pt x="466" y="321"/>
                  </a:lnTo>
                  <a:lnTo>
                    <a:pt x="476" y="334"/>
                  </a:lnTo>
                  <a:lnTo>
                    <a:pt x="473" y="346"/>
                  </a:lnTo>
                  <a:lnTo>
                    <a:pt x="452" y="350"/>
                  </a:lnTo>
                  <a:lnTo>
                    <a:pt x="411" y="352"/>
                  </a:lnTo>
                  <a:lnTo>
                    <a:pt x="398" y="365"/>
                  </a:lnTo>
                  <a:lnTo>
                    <a:pt x="390" y="368"/>
                  </a:lnTo>
                  <a:lnTo>
                    <a:pt x="359" y="367"/>
                  </a:lnTo>
                  <a:lnTo>
                    <a:pt x="341" y="352"/>
                  </a:lnTo>
                  <a:lnTo>
                    <a:pt x="331" y="347"/>
                  </a:lnTo>
                  <a:lnTo>
                    <a:pt x="321" y="347"/>
                  </a:lnTo>
                  <a:lnTo>
                    <a:pt x="308" y="354"/>
                  </a:lnTo>
                  <a:lnTo>
                    <a:pt x="275" y="373"/>
                  </a:lnTo>
                  <a:lnTo>
                    <a:pt x="254" y="370"/>
                  </a:lnTo>
                  <a:lnTo>
                    <a:pt x="243" y="368"/>
                  </a:lnTo>
                  <a:lnTo>
                    <a:pt x="235" y="360"/>
                  </a:lnTo>
                  <a:lnTo>
                    <a:pt x="215" y="355"/>
                  </a:lnTo>
                  <a:lnTo>
                    <a:pt x="207" y="346"/>
                  </a:lnTo>
                  <a:lnTo>
                    <a:pt x="184" y="329"/>
                  </a:lnTo>
                  <a:lnTo>
                    <a:pt x="161" y="315"/>
                  </a:lnTo>
                  <a:lnTo>
                    <a:pt x="137" y="293"/>
                  </a:lnTo>
                  <a:lnTo>
                    <a:pt x="114" y="274"/>
                  </a:lnTo>
                  <a:lnTo>
                    <a:pt x="99" y="256"/>
                  </a:lnTo>
                  <a:lnTo>
                    <a:pt x="102" y="244"/>
                  </a:lnTo>
                  <a:lnTo>
                    <a:pt x="102" y="239"/>
                  </a:lnTo>
                  <a:lnTo>
                    <a:pt x="99" y="235"/>
                  </a:lnTo>
                  <a:lnTo>
                    <a:pt x="91" y="231"/>
                  </a:lnTo>
                  <a:lnTo>
                    <a:pt x="70" y="233"/>
                  </a:lnTo>
                  <a:lnTo>
                    <a:pt x="62" y="231"/>
                  </a:lnTo>
                  <a:lnTo>
                    <a:pt x="57" y="226"/>
                  </a:lnTo>
                  <a:lnTo>
                    <a:pt x="52" y="212"/>
                  </a:lnTo>
                  <a:lnTo>
                    <a:pt x="58" y="204"/>
                  </a:lnTo>
                  <a:lnTo>
                    <a:pt x="58" y="190"/>
                  </a:lnTo>
                  <a:lnTo>
                    <a:pt x="53" y="173"/>
                  </a:lnTo>
                  <a:lnTo>
                    <a:pt x="50" y="164"/>
                  </a:lnTo>
                  <a:lnTo>
                    <a:pt x="49" y="163"/>
                  </a:lnTo>
                  <a:lnTo>
                    <a:pt x="40" y="151"/>
                  </a:lnTo>
                  <a:lnTo>
                    <a:pt x="31" y="142"/>
                  </a:lnTo>
                  <a:lnTo>
                    <a:pt x="24" y="135"/>
                  </a:lnTo>
                  <a:lnTo>
                    <a:pt x="16" y="125"/>
                  </a:lnTo>
                  <a:lnTo>
                    <a:pt x="9" y="114"/>
                  </a:lnTo>
                  <a:lnTo>
                    <a:pt x="1" y="91"/>
                  </a:lnTo>
                  <a:lnTo>
                    <a:pt x="0" y="71"/>
                  </a:lnTo>
                  <a:lnTo>
                    <a:pt x="1" y="57"/>
                  </a:lnTo>
                  <a:lnTo>
                    <a:pt x="3" y="49"/>
                  </a:lnTo>
                  <a:lnTo>
                    <a:pt x="6" y="42"/>
                  </a:lnTo>
                  <a:lnTo>
                    <a:pt x="8" y="3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18" name="Freeform 34"/>
            <p:cNvSpPr>
              <a:spLocks/>
            </p:cNvSpPr>
            <p:nvPr/>
          </p:nvSpPr>
          <p:spPr bwMode="auto">
            <a:xfrm>
              <a:off x="2896" y="2224"/>
              <a:ext cx="541" cy="298"/>
            </a:xfrm>
            <a:custGeom>
              <a:avLst/>
              <a:gdLst>
                <a:gd name="T0" fmla="*/ 186 w 540"/>
                <a:gd name="T1" fmla="*/ 9 h 297"/>
                <a:gd name="T2" fmla="*/ 217 w 540"/>
                <a:gd name="T3" fmla="*/ 26 h 297"/>
                <a:gd name="T4" fmla="*/ 264 w 540"/>
                <a:gd name="T5" fmla="*/ 18 h 297"/>
                <a:gd name="T6" fmla="*/ 274 w 540"/>
                <a:gd name="T7" fmla="*/ 13 h 297"/>
                <a:gd name="T8" fmla="*/ 295 w 540"/>
                <a:gd name="T9" fmla="*/ 18 h 297"/>
                <a:gd name="T10" fmla="*/ 312 w 540"/>
                <a:gd name="T11" fmla="*/ 9 h 297"/>
                <a:gd name="T12" fmla="*/ 349 w 540"/>
                <a:gd name="T13" fmla="*/ 1 h 297"/>
                <a:gd name="T14" fmla="*/ 467 w 540"/>
                <a:gd name="T15" fmla="*/ 6 h 297"/>
                <a:gd name="T16" fmla="*/ 509 w 540"/>
                <a:gd name="T17" fmla="*/ 8 h 297"/>
                <a:gd name="T18" fmla="*/ 512 w 540"/>
                <a:gd name="T19" fmla="*/ 16 h 297"/>
                <a:gd name="T20" fmla="*/ 527 w 540"/>
                <a:gd name="T21" fmla="*/ 31 h 297"/>
                <a:gd name="T22" fmla="*/ 516 w 540"/>
                <a:gd name="T23" fmla="*/ 49 h 297"/>
                <a:gd name="T24" fmla="*/ 485 w 540"/>
                <a:gd name="T25" fmla="*/ 65 h 297"/>
                <a:gd name="T26" fmla="*/ 437 w 540"/>
                <a:gd name="T27" fmla="*/ 91 h 297"/>
                <a:gd name="T28" fmla="*/ 454 w 540"/>
                <a:gd name="T29" fmla="*/ 96 h 297"/>
                <a:gd name="T30" fmla="*/ 472 w 540"/>
                <a:gd name="T31" fmla="*/ 127 h 297"/>
                <a:gd name="T32" fmla="*/ 473 w 540"/>
                <a:gd name="T33" fmla="*/ 155 h 297"/>
                <a:gd name="T34" fmla="*/ 444 w 540"/>
                <a:gd name="T35" fmla="*/ 173 h 297"/>
                <a:gd name="T36" fmla="*/ 445 w 540"/>
                <a:gd name="T37" fmla="*/ 204 h 297"/>
                <a:gd name="T38" fmla="*/ 490 w 540"/>
                <a:gd name="T39" fmla="*/ 212 h 297"/>
                <a:gd name="T40" fmla="*/ 485 w 540"/>
                <a:gd name="T41" fmla="*/ 228 h 297"/>
                <a:gd name="T42" fmla="*/ 449 w 540"/>
                <a:gd name="T43" fmla="*/ 226 h 297"/>
                <a:gd name="T44" fmla="*/ 421 w 540"/>
                <a:gd name="T45" fmla="*/ 228 h 297"/>
                <a:gd name="T46" fmla="*/ 392 w 540"/>
                <a:gd name="T47" fmla="*/ 231 h 297"/>
                <a:gd name="T48" fmla="*/ 370 w 540"/>
                <a:gd name="T49" fmla="*/ 243 h 297"/>
                <a:gd name="T50" fmla="*/ 341 w 540"/>
                <a:gd name="T51" fmla="*/ 266 h 297"/>
                <a:gd name="T52" fmla="*/ 328 w 540"/>
                <a:gd name="T53" fmla="*/ 271 h 297"/>
                <a:gd name="T54" fmla="*/ 320 w 540"/>
                <a:gd name="T55" fmla="*/ 284 h 297"/>
                <a:gd name="T56" fmla="*/ 308 w 540"/>
                <a:gd name="T57" fmla="*/ 292 h 297"/>
                <a:gd name="T58" fmla="*/ 292 w 540"/>
                <a:gd name="T59" fmla="*/ 297 h 297"/>
                <a:gd name="T60" fmla="*/ 295 w 540"/>
                <a:gd name="T61" fmla="*/ 290 h 297"/>
                <a:gd name="T62" fmla="*/ 303 w 540"/>
                <a:gd name="T63" fmla="*/ 275 h 297"/>
                <a:gd name="T64" fmla="*/ 284 w 540"/>
                <a:gd name="T65" fmla="*/ 264 h 297"/>
                <a:gd name="T66" fmla="*/ 237 w 540"/>
                <a:gd name="T67" fmla="*/ 264 h 297"/>
                <a:gd name="T68" fmla="*/ 199 w 540"/>
                <a:gd name="T69" fmla="*/ 267 h 297"/>
                <a:gd name="T70" fmla="*/ 171 w 540"/>
                <a:gd name="T71" fmla="*/ 254 h 297"/>
                <a:gd name="T72" fmla="*/ 165 w 540"/>
                <a:gd name="T73" fmla="*/ 231 h 297"/>
                <a:gd name="T74" fmla="*/ 155 w 540"/>
                <a:gd name="T75" fmla="*/ 223 h 297"/>
                <a:gd name="T76" fmla="*/ 121 w 540"/>
                <a:gd name="T77" fmla="*/ 215 h 297"/>
                <a:gd name="T78" fmla="*/ 93 w 540"/>
                <a:gd name="T79" fmla="*/ 207 h 297"/>
                <a:gd name="T80" fmla="*/ 80 w 540"/>
                <a:gd name="T81" fmla="*/ 192 h 297"/>
                <a:gd name="T82" fmla="*/ 75 w 540"/>
                <a:gd name="T83" fmla="*/ 184 h 297"/>
                <a:gd name="T84" fmla="*/ 75 w 540"/>
                <a:gd name="T85" fmla="*/ 171 h 297"/>
                <a:gd name="T86" fmla="*/ 42 w 540"/>
                <a:gd name="T87" fmla="*/ 163 h 297"/>
                <a:gd name="T88" fmla="*/ 0 w 540"/>
                <a:gd name="T89" fmla="*/ 151 h 297"/>
                <a:gd name="T90" fmla="*/ 44 w 540"/>
                <a:gd name="T91" fmla="*/ 120 h 297"/>
                <a:gd name="T92" fmla="*/ 85 w 540"/>
                <a:gd name="T93" fmla="*/ 83 h 297"/>
                <a:gd name="T94" fmla="*/ 147 w 540"/>
                <a:gd name="T95" fmla="*/ 14 h 29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40"/>
                <a:gd name="T145" fmla="*/ 0 h 297"/>
                <a:gd name="T146" fmla="*/ 540 w 540"/>
                <a:gd name="T147" fmla="*/ 297 h 29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40" h="297">
                  <a:moveTo>
                    <a:pt x="147" y="14"/>
                  </a:moveTo>
                  <a:lnTo>
                    <a:pt x="171" y="14"/>
                  </a:lnTo>
                  <a:lnTo>
                    <a:pt x="175" y="9"/>
                  </a:lnTo>
                  <a:lnTo>
                    <a:pt x="186" y="9"/>
                  </a:lnTo>
                  <a:lnTo>
                    <a:pt x="183" y="16"/>
                  </a:lnTo>
                  <a:lnTo>
                    <a:pt x="197" y="19"/>
                  </a:lnTo>
                  <a:lnTo>
                    <a:pt x="209" y="22"/>
                  </a:lnTo>
                  <a:lnTo>
                    <a:pt x="217" y="26"/>
                  </a:lnTo>
                  <a:lnTo>
                    <a:pt x="230" y="31"/>
                  </a:lnTo>
                  <a:lnTo>
                    <a:pt x="233" y="29"/>
                  </a:lnTo>
                  <a:lnTo>
                    <a:pt x="255" y="18"/>
                  </a:lnTo>
                  <a:lnTo>
                    <a:pt x="264" y="18"/>
                  </a:lnTo>
                  <a:lnTo>
                    <a:pt x="263" y="16"/>
                  </a:lnTo>
                  <a:lnTo>
                    <a:pt x="268" y="11"/>
                  </a:lnTo>
                  <a:lnTo>
                    <a:pt x="271" y="11"/>
                  </a:lnTo>
                  <a:lnTo>
                    <a:pt x="274" y="13"/>
                  </a:lnTo>
                  <a:lnTo>
                    <a:pt x="279" y="13"/>
                  </a:lnTo>
                  <a:lnTo>
                    <a:pt x="282" y="18"/>
                  </a:lnTo>
                  <a:lnTo>
                    <a:pt x="290" y="18"/>
                  </a:lnTo>
                  <a:lnTo>
                    <a:pt x="295" y="18"/>
                  </a:lnTo>
                  <a:lnTo>
                    <a:pt x="299" y="14"/>
                  </a:lnTo>
                  <a:lnTo>
                    <a:pt x="302" y="11"/>
                  </a:lnTo>
                  <a:lnTo>
                    <a:pt x="307" y="9"/>
                  </a:lnTo>
                  <a:lnTo>
                    <a:pt x="312" y="9"/>
                  </a:lnTo>
                  <a:lnTo>
                    <a:pt x="330" y="11"/>
                  </a:lnTo>
                  <a:lnTo>
                    <a:pt x="339" y="8"/>
                  </a:lnTo>
                  <a:lnTo>
                    <a:pt x="339" y="0"/>
                  </a:lnTo>
                  <a:lnTo>
                    <a:pt x="349" y="1"/>
                  </a:lnTo>
                  <a:lnTo>
                    <a:pt x="375" y="6"/>
                  </a:lnTo>
                  <a:lnTo>
                    <a:pt x="401" y="3"/>
                  </a:lnTo>
                  <a:lnTo>
                    <a:pt x="428" y="1"/>
                  </a:lnTo>
                  <a:lnTo>
                    <a:pt x="467" y="6"/>
                  </a:lnTo>
                  <a:lnTo>
                    <a:pt x="493" y="9"/>
                  </a:lnTo>
                  <a:lnTo>
                    <a:pt x="494" y="13"/>
                  </a:lnTo>
                  <a:lnTo>
                    <a:pt x="504" y="11"/>
                  </a:lnTo>
                  <a:lnTo>
                    <a:pt x="509" y="8"/>
                  </a:lnTo>
                  <a:lnTo>
                    <a:pt x="521" y="8"/>
                  </a:lnTo>
                  <a:lnTo>
                    <a:pt x="521" y="9"/>
                  </a:lnTo>
                  <a:lnTo>
                    <a:pt x="516" y="11"/>
                  </a:lnTo>
                  <a:lnTo>
                    <a:pt x="512" y="16"/>
                  </a:lnTo>
                  <a:lnTo>
                    <a:pt x="540" y="21"/>
                  </a:lnTo>
                  <a:lnTo>
                    <a:pt x="537" y="24"/>
                  </a:lnTo>
                  <a:lnTo>
                    <a:pt x="532" y="27"/>
                  </a:lnTo>
                  <a:lnTo>
                    <a:pt x="527" y="31"/>
                  </a:lnTo>
                  <a:lnTo>
                    <a:pt x="521" y="34"/>
                  </a:lnTo>
                  <a:lnTo>
                    <a:pt x="511" y="37"/>
                  </a:lnTo>
                  <a:lnTo>
                    <a:pt x="512" y="42"/>
                  </a:lnTo>
                  <a:lnTo>
                    <a:pt x="516" y="49"/>
                  </a:lnTo>
                  <a:lnTo>
                    <a:pt x="506" y="52"/>
                  </a:lnTo>
                  <a:lnTo>
                    <a:pt x="501" y="55"/>
                  </a:lnTo>
                  <a:lnTo>
                    <a:pt x="493" y="60"/>
                  </a:lnTo>
                  <a:lnTo>
                    <a:pt x="485" y="65"/>
                  </a:lnTo>
                  <a:lnTo>
                    <a:pt x="480" y="65"/>
                  </a:lnTo>
                  <a:lnTo>
                    <a:pt x="472" y="65"/>
                  </a:lnTo>
                  <a:lnTo>
                    <a:pt x="463" y="67"/>
                  </a:lnTo>
                  <a:lnTo>
                    <a:pt x="437" y="91"/>
                  </a:lnTo>
                  <a:lnTo>
                    <a:pt x="432" y="96"/>
                  </a:lnTo>
                  <a:lnTo>
                    <a:pt x="434" y="99"/>
                  </a:lnTo>
                  <a:lnTo>
                    <a:pt x="442" y="102"/>
                  </a:lnTo>
                  <a:lnTo>
                    <a:pt x="454" y="96"/>
                  </a:lnTo>
                  <a:lnTo>
                    <a:pt x="468" y="99"/>
                  </a:lnTo>
                  <a:lnTo>
                    <a:pt x="478" y="104"/>
                  </a:lnTo>
                  <a:lnTo>
                    <a:pt x="463" y="125"/>
                  </a:lnTo>
                  <a:lnTo>
                    <a:pt x="472" y="127"/>
                  </a:lnTo>
                  <a:lnTo>
                    <a:pt x="475" y="135"/>
                  </a:lnTo>
                  <a:lnTo>
                    <a:pt x="473" y="142"/>
                  </a:lnTo>
                  <a:lnTo>
                    <a:pt x="478" y="150"/>
                  </a:lnTo>
                  <a:lnTo>
                    <a:pt x="473" y="155"/>
                  </a:lnTo>
                  <a:lnTo>
                    <a:pt x="462" y="155"/>
                  </a:lnTo>
                  <a:lnTo>
                    <a:pt x="452" y="156"/>
                  </a:lnTo>
                  <a:lnTo>
                    <a:pt x="442" y="164"/>
                  </a:lnTo>
                  <a:lnTo>
                    <a:pt x="444" y="173"/>
                  </a:lnTo>
                  <a:lnTo>
                    <a:pt x="450" y="181"/>
                  </a:lnTo>
                  <a:lnTo>
                    <a:pt x="460" y="191"/>
                  </a:lnTo>
                  <a:lnTo>
                    <a:pt x="444" y="200"/>
                  </a:lnTo>
                  <a:lnTo>
                    <a:pt x="445" y="204"/>
                  </a:lnTo>
                  <a:lnTo>
                    <a:pt x="457" y="204"/>
                  </a:lnTo>
                  <a:lnTo>
                    <a:pt x="473" y="200"/>
                  </a:lnTo>
                  <a:lnTo>
                    <a:pt x="480" y="204"/>
                  </a:lnTo>
                  <a:lnTo>
                    <a:pt x="490" y="212"/>
                  </a:lnTo>
                  <a:lnTo>
                    <a:pt x="493" y="220"/>
                  </a:lnTo>
                  <a:lnTo>
                    <a:pt x="499" y="230"/>
                  </a:lnTo>
                  <a:lnTo>
                    <a:pt x="491" y="228"/>
                  </a:lnTo>
                  <a:lnTo>
                    <a:pt x="485" y="228"/>
                  </a:lnTo>
                  <a:lnTo>
                    <a:pt x="475" y="228"/>
                  </a:lnTo>
                  <a:lnTo>
                    <a:pt x="467" y="228"/>
                  </a:lnTo>
                  <a:lnTo>
                    <a:pt x="459" y="228"/>
                  </a:lnTo>
                  <a:lnTo>
                    <a:pt x="449" y="226"/>
                  </a:lnTo>
                  <a:lnTo>
                    <a:pt x="437" y="226"/>
                  </a:lnTo>
                  <a:lnTo>
                    <a:pt x="429" y="226"/>
                  </a:lnTo>
                  <a:lnTo>
                    <a:pt x="424" y="228"/>
                  </a:lnTo>
                  <a:lnTo>
                    <a:pt x="421" y="228"/>
                  </a:lnTo>
                  <a:lnTo>
                    <a:pt x="414" y="231"/>
                  </a:lnTo>
                  <a:lnTo>
                    <a:pt x="406" y="231"/>
                  </a:lnTo>
                  <a:lnTo>
                    <a:pt x="395" y="231"/>
                  </a:lnTo>
                  <a:lnTo>
                    <a:pt x="392" y="231"/>
                  </a:lnTo>
                  <a:lnTo>
                    <a:pt x="380" y="230"/>
                  </a:lnTo>
                  <a:lnTo>
                    <a:pt x="375" y="233"/>
                  </a:lnTo>
                  <a:lnTo>
                    <a:pt x="372" y="238"/>
                  </a:lnTo>
                  <a:lnTo>
                    <a:pt x="370" y="243"/>
                  </a:lnTo>
                  <a:lnTo>
                    <a:pt x="365" y="248"/>
                  </a:lnTo>
                  <a:lnTo>
                    <a:pt x="359" y="253"/>
                  </a:lnTo>
                  <a:lnTo>
                    <a:pt x="346" y="267"/>
                  </a:lnTo>
                  <a:lnTo>
                    <a:pt x="341" y="266"/>
                  </a:lnTo>
                  <a:lnTo>
                    <a:pt x="336" y="266"/>
                  </a:lnTo>
                  <a:lnTo>
                    <a:pt x="333" y="266"/>
                  </a:lnTo>
                  <a:lnTo>
                    <a:pt x="331" y="267"/>
                  </a:lnTo>
                  <a:lnTo>
                    <a:pt x="328" y="271"/>
                  </a:lnTo>
                  <a:lnTo>
                    <a:pt x="323" y="272"/>
                  </a:lnTo>
                  <a:lnTo>
                    <a:pt x="318" y="275"/>
                  </a:lnTo>
                  <a:lnTo>
                    <a:pt x="318" y="279"/>
                  </a:lnTo>
                  <a:lnTo>
                    <a:pt x="320" y="284"/>
                  </a:lnTo>
                  <a:lnTo>
                    <a:pt x="318" y="287"/>
                  </a:lnTo>
                  <a:lnTo>
                    <a:pt x="315" y="288"/>
                  </a:lnTo>
                  <a:lnTo>
                    <a:pt x="310" y="290"/>
                  </a:lnTo>
                  <a:lnTo>
                    <a:pt x="308" y="292"/>
                  </a:lnTo>
                  <a:lnTo>
                    <a:pt x="307" y="295"/>
                  </a:lnTo>
                  <a:lnTo>
                    <a:pt x="302" y="295"/>
                  </a:lnTo>
                  <a:lnTo>
                    <a:pt x="299" y="297"/>
                  </a:lnTo>
                  <a:lnTo>
                    <a:pt x="292" y="297"/>
                  </a:lnTo>
                  <a:lnTo>
                    <a:pt x="290" y="293"/>
                  </a:lnTo>
                  <a:lnTo>
                    <a:pt x="292" y="292"/>
                  </a:lnTo>
                  <a:lnTo>
                    <a:pt x="295" y="292"/>
                  </a:lnTo>
                  <a:lnTo>
                    <a:pt x="295" y="290"/>
                  </a:lnTo>
                  <a:lnTo>
                    <a:pt x="289" y="287"/>
                  </a:lnTo>
                  <a:lnTo>
                    <a:pt x="292" y="280"/>
                  </a:lnTo>
                  <a:lnTo>
                    <a:pt x="297" y="279"/>
                  </a:lnTo>
                  <a:lnTo>
                    <a:pt x="303" y="275"/>
                  </a:lnTo>
                  <a:lnTo>
                    <a:pt x="299" y="269"/>
                  </a:lnTo>
                  <a:lnTo>
                    <a:pt x="295" y="266"/>
                  </a:lnTo>
                  <a:lnTo>
                    <a:pt x="292" y="264"/>
                  </a:lnTo>
                  <a:lnTo>
                    <a:pt x="284" y="264"/>
                  </a:lnTo>
                  <a:lnTo>
                    <a:pt x="276" y="266"/>
                  </a:lnTo>
                  <a:lnTo>
                    <a:pt x="259" y="266"/>
                  </a:lnTo>
                  <a:lnTo>
                    <a:pt x="246" y="267"/>
                  </a:lnTo>
                  <a:lnTo>
                    <a:pt x="237" y="264"/>
                  </a:lnTo>
                  <a:lnTo>
                    <a:pt x="225" y="262"/>
                  </a:lnTo>
                  <a:lnTo>
                    <a:pt x="215" y="266"/>
                  </a:lnTo>
                  <a:lnTo>
                    <a:pt x="210" y="267"/>
                  </a:lnTo>
                  <a:lnTo>
                    <a:pt x="199" y="267"/>
                  </a:lnTo>
                  <a:lnTo>
                    <a:pt x="189" y="264"/>
                  </a:lnTo>
                  <a:lnTo>
                    <a:pt x="183" y="261"/>
                  </a:lnTo>
                  <a:lnTo>
                    <a:pt x="181" y="256"/>
                  </a:lnTo>
                  <a:lnTo>
                    <a:pt x="171" y="254"/>
                  </a:lnTo>
                  <a:lnTo>
                    <a:pt x="166" y="244"/>
                  </a:lnTo>
                  <a:lnTo>
                    <a:pt x="152" y="243"/>
                  </a:lnTo>
                  <a:lnTo>
                    <a:pt x="150" y="236"/>
                  </a:lnTo>
                  <a:lnTo>
                    <a:pt x="165" y="231"/>
                  </a:lnTo>
                  <a:lnTo>
                    <a:pt x="171" y="230"/>
                  </a:lnTo>
                  <a:lnTo>
                    <a:pt x="175" y="226"/>
                  </a:lnTo>
                  <a:lnTo>
                    <a:pt x="168" y="225"/>
                  </a:lnTo>
                  <a:lnTo>
                    <a:pt x="155" y="223"/>
                  </a:lnTo>
                  <a:lnTo>
                    <a:pt x="155" y="222"/>
                  </a:lnTo>
                  <a:lnTo>
                    <a:pt x="157" y="220"/>
                  </a:lnTo>
                  <a:lnTo>
                    <a:pt x="157" y="218"/>
                  </a:lnTo>
                  <a:lnTo>
                    <a:pt x="121" y="215"/>
                  </a:lnTo>
                  <a:lnTo>
                    <a:pt x="117" y="212"/>
                  </a:lnTo>
                  <a:lnTo>
                    <a:pt x="103" y="210"/>
                  </a:lnTo>
                  <a:lnTo>
                    <a:pt x="101" y="212"/>
                  </a:lnTo>
                  <a:lnTo>
                    <a:pt x="93" y="207"/>
                  </a:lnTo>
                  <a:lnTo>
                    <a:pt x="96" y="205"/>
                  </a:lnTo>
                  <a:lnTo>
                    <a:pt x="91" y="199"/>
                  </a:lnTo>
                  <a:lnTo>
                    <a:pt x="85" y="197"/>
                  </a:lnTo>
                  <a:lnTo>
                    <a:pt x="80" y="192"/>
                  </a:lnTo>
                  <a:lnTo>
                    <a:pt x="82" y="189"/>
                  </a:lnTo>
                  <a:lnTo>
                    <a:pt x="83" y="187"/>
                  </a:lnTo>
                  <a:lnTo>
                    <a:pt x="77" y="187"/>
                  </a:lnTo>
                  <a:lnTo>
                    <a:pt x="75" y="184"/>
                  </a:lnTo>
                  <a:lnTo>
                    <a:pt x="80" y="181"/>
                  </a:lnTo>
                  <a:lnTo>
                    <a:pt x="77" y="179"/>
                  </a:lnTo>
                  <a:lnTo>
                    <a:pt x="82" y="173"/>
                  </a:lnTo>
                  <a:lnTo>
                    <a:pt x="75" y="171"/>
                  </a:lnTo>
                  <a:lnTo>
                    <a:pt x="68" y="173"/>
                  </a:lnTo>
                  <a:lnTo>
                    <a:pt x="59" y="169"/>
                  </a:lnTo>
                  <a:lnTo>
                    <a:pt x="52" y="168"/>
                  </a:lnTo>
                  <a:lnTo>
                    <a:pt x="42" y="163"/>
                  </a:lnTo>
                  <a:lnTo>
                    <a:pt x="33" y="163"/>
                  </a:lnTo>
                  <a:lnTo>
                    <a:pt x="31" y="161"/>
                  </a:lnTo>
                  <a:lnTo>
                    <a:pt x="3" y="161"/>
                  </a:lnTo>
                  <a:lnTo>
                    <a:pt x="0" y="151"/>
                  </a:lnTo>
                  <a:lnTo>
                    <a:pt x="10" y="140"/>
                  </a:lnTo>
                  <a:lnTo>
                    <a:pt x="3" y="133"/>
                  </a:lnTo>
                  <a:lnTo>
                    <a:pt x="5" y="120"/>
                  </a:lnTo>
                  <a:lnTo>
                    <a:pt x="44" y="120"/>
                  </a:lnTo>
                  <a:lnTo>
                    <a:pt x="46" y="112"/>
                  </a:lnTo>
                  <a:lnTo>
                    <a:pt x="80" y="102"/>
                  </a:lnTo>
                  <a:lnTo>
                    <a:pt x="90" y="101"/>
                  </a:lnTo>
                  <a:lnTo>
                    <a:pt x="85" y="83"/>
                  </a:lnTo>
                  <a:lnTo>
                    <a:pt x="88" y="73"/>
                  </a:lnTo>
                  <a:lnTo>
                    <a:pt x="106" y="52"/>
                  </a:lnTo>
                  <a:lnTo>
                    <a:pt x="145" y="50"/>
                  </a:lnTo>
                  <a:lnTo>
                    <a:pt x="147" y="1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19" name="Freeform 35"/>
            <p:cNvSpPr>
              <a:spLocks/>
            </p:cNvSpPr>
            <p:nvPr/>
          </p:nvSpPr>
          <p:spPr bwMode="auto">
            <a:xfrm>
              <a:off x="1501" y="2242"/>
              <a:ext cx="695" cy="486"/>
            </a:xfrm>
            <a:custGeom>
              <a:avLst/>
              <a:gdLst>
                <a:gd name="T0" fmla="*/ 616 w 696"/>
                <a:gd name="T1" fmla="*/ 88 h 486"/>
                <a:gd name="T2" fmla="*/ 663 w 696"/>
                <a:gd name="T3" fmla="*/ 132 h 486"/>
                <a:gd name="T4" fmla="*/ 652 w 696"/>
                <a:gd name="T5" fmla="*/ 151 h 486"/>
                <a:gd name="T6" fmla="*/ 645 w 696"/>
                <a:gd name="T7" fmla="*/ 176 h 486"/>
                <a:gd name="T8" fmla="*/ 609 w 696"/>
                <a:gd name="T9" fmla="*/ 194 h 486"/>
                <a:gd name="T10" fmla="*/ 593 w 696"/>
                <a:gd name="T11" fmla="*/ 207 h 486"/>
                <a:gd name="T12" fmla="*/ 564 w 696"/>
                <a:gd name="T13" fmla="*/ 218 h 486"/>
                <a:gd name="T14" fmla="*/ 550 w 696"/>
                <a:gd name="T15" fmla="*/ 225 h 486"/>
                <a:gd name="T16" fmla="*/ 523 w 696"/>
                <a:gd name="T17" fmla="*/ 235 h 486"/>
                <a:gd name="T18" fmla="*/ 523 w 696"/>
                <a:gd name="T19" fmla="*/ 244 h 486"/>
                <a:gd name="T20" fmla="*/ 528 w 696"/>
                <a:gd name="T21" fmla="*/ 262 h 486"/>
                <a:gd name="T22" fmla="*/ 533 w 696"/>
                <a:gd name="T23" fmla="*/ 279 h 486"/>
                <a:gd name="T24" fmla="*/ 519 w 696"/>
                <a:gd name="T25" fmla="*/ 295 h 486"/>
                <a:gd name="T26" fmla="*/ 513 w 696"/>
                <a:gd name="T27" fmla="*/ 318 h 486"/>
                <a:gd name="T28" fmla="*/ 513 w 696"/>
                <a:gd name="T29" fmla="*/ 334 h 486"/>
                <a:gd name="T30" fmla="*/ 542 w 696"/>
                <a:gd name="T31" fmla="*/ 334 h 486"/>
                <a:gd name="T32" fmla="*/ 541 w 696"/>
                <a:gd name="T33" fmla="*/ 350 h 486"/>
                <a:gd name="T34" fmla="*/ 568 w 696"/>
                <a:gd name="T35" fmla="*/ 370 h 486"/>
                <a:gd name="T36" fmla="*/ 570 w 696"/>
                <a:gd name="T37" fmla="*/ 399 h 486"/>
                <a:gd name="T38" fmla="*/ 591 w 696"/>
                <a:gd name="T39" fmla="*/ 412 h 486"/>
                <a:gd name="T40" fmla="*/ 627 w 696"/>
                <a:gd name="T41" fmla="*/ 419 h 486"/>
                <a:gd name="T42" fmla="*/ 648 w 696"/>
                <a:gd name="T43" fmla="*/ 425 h 486"/>
                <a:gd name="T44" fmla="*/ 660 w 696"/>
                <a:gd name="T45" fmla="*/ 437 h 486"/>
                <a:gd name="T46" fmla="*/ 678 w 696"/>
                <a:gd name="T47" fmla="*/ 429 h 486"/>
                <a:gd name="T48" fmla="*/ 688 w 696"/>
                <a:gd name="T49" fmla="*/ 440 h 486"/>
                <a:gd name="T50" fmla="*/ 696 w 696"/>
                <a:gd name="T51" fmla="*/ 458 h 486"/>
                <a:gd name="T52" fmla="*/ 673 w 696"/>
                <a:gd name="T53" fmla="*/ 466 h 486"/>
                <a:gd name="T54" fmla="*/ 655 w 696"/>
                <a:gd name="T55" fmla="*/ 476 h 486"/>
                <a:gd name="T56" fmla="*/ 570 w 696"/>
                <a:gd name="T57" fmla="*/ 478 h 486"/>
                <a:gd name="T58" fmla="*/ 511 w 696"/>
                <a:gd name="T59" fmla="*/ 461 h 486"/>
                <a:gd name="T60" fmla="*/ 479 w 696"/>
                <a:gd name="T61" fmla="*/ 427 h 486"/>
                <a:gd name="T62" fmla="*/ 480 w 696"/>
                <a:gd name="T63" fmla="*/ 401 h 486"/>
                <a:gd name="T64" fmla="*/ 448 w 696"/>
                <a:gd name="T65" fmla="*/ 385 h 486"/>
                <a:gd name="T66" fmla="*/ 441 w 696"/>
                <a:gd name="T67" fmla="*/ 341 h 486"/>
                <a:gd name="T68" fmla="*/ 386 w 696"/>
                <a:gd name="T69" fmla="*/ 305 h 486"/>
                <a:gd name="T70" fmla="*/ 382 w 696"/>
                <a:gd name="T71" fmla="*/ 290 h 486"/>
                <a:gd name="T72" fmla="*/ 311 w 696"/>
                <a:gd name="T73" fmla="*/ 251 h 486"/>
                <a:gd name="T74" fmla="*/ 286 w 696"/>
                <a:gd name="T75" fmla="*/ 269 h 486"/>
                <a:gd name="T76" fmla="*/ 252 w 696"/>
                <a:gd name="T77" fmla="*/ 284 h 486"/>
                <a:gd name="T78" fmla="*/ 203 w 696"/>
                <a:gd name="T79" fmla="*/ 292 h 486"/>
                <a:gd name="T80" fmla="*/ 159 w 696"/>
                <a:gd name="T81" fmla="*/ 318 h 486"/>
                <a:gd name="T82" fmla="*/ 115 w 696"/>
                <a:gd name="T83" fmla="*/ 308 h 486"/>
                <a:gd name="T84" fmla="*/ 22 w 696"/>
                <a:gd name="T85" fmla="*/ 321 h 486"/>
                <a:gd name="T86" fmla="*/ 25 w 696"/>
                <a:gd name="T87" fmla="*/ 257 h 486"/>
                <a:gd name="T88" fmla="*/ 0 w 696"/>
                <a:gd name="T89" fmla="*/ 199 h 486"/>
                <a:gd name="T90" fmla="*/ 32 w 696"/>
                <a:gd name="T91" fmla="*/ 161 h 486"/>
                <a:gd name="T92" fmla="*/ 180 w 696"/>
                <a:gd name="T93" fmla="*/ 143 h 486"/>
                <a:gd name="T94" fmla="*/ 278 w 696"/>
                <a:gd name="T95" fmla="*/ 104 h 486"/>
                <a:gd name="T96" fmla="*/ 346 w 696"/>
                <a:gd name="T97" fmla="*/ 80 h 486"/>
                <a:gd name="T98" fmla="*/ 376 w 696"/>
                <a:gd name="T99" fmla="*/ 49 h 486"/>
                <a:gd name="T100" fmla="*/ 410 w 696"/>
                <a:gd name="T101" fmla="*/ 1 h 486"/>
                <a:gd name="T102" fmla="*/ 487 w 696"/>
                <a:gd name="T103" fmla="*/ 19 h 48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96"/>
                <a:gd name="T157" fmla="*/ 0 h 486"/>
                <a:gd name="T158" fmla="*/ 696 w 696"/>
                <a:gd name="T159" fmla="*/ 486 h 48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96" h="486">
                  <a:moveTo>
                    <a:pt x="562" y="0"/>
                  </a:moveTo>
                  <a:lnTo>
                    <a:pt x="578" y="49"/>
                  </a:lnTo>
                  <a:lnTo>
                    <a:pt x="598" y="65"/>
                  </a:lnTo>
                  <a:lnTo>
                    <a:pt x="611" y="76"/>
                  </a:lnTo>
                  <a:lnTo>
                    <a:pt x="616" y="88"/>
                  </a:lnTo>
                  <a:lnTo>
                    <a:pt x="622" y="96"/>
                  </a:lnTo>
                  <a:lnTo>
                    <a:pt x="613" y="138"/>
                  </a:lnTo>
                  <a:lnTo>
                    <a:pt x="626" y="145"/>
                  </a:lnTo>
                  <a:lnTo>
                    <a:pt x="645" y="143"/>
                  </a:lnTo>
                  <a:lnTo>
                    <a:pt x="663" y="132"/>
                  </a:lnTo>
                  <a:lnTo>
                    <a:pt x="683" y="140"/>
                  </a:lnTo>
                  <a:lnTo>
                    <a:pt x="665" y="153"/>
                  </a:lnTo>
                  <a:lnTo>
                    <a:pt x="658" y="151"/>
                  </a:lnTo>
                  <a:lnTo>
                    <a:pt x="655" y="153"/>
                  </a:lnTo>
                  <a:lnTo>
                    <a:pt x="652" y="151"/>
                  </a:lnTo>
                  <a:lnTo>
                    <a:pt x="647" y="153"/>
                  </a:lnTo>
                  <a:lnTo>
                    <a:pt x="650" y="158"/>
                  </a:lnTo>
                  <a:lnTo>
                    <a:pt x="640" y="164"/>
                  </a:lnTo>
                  <a:lnTo>
                    <a:pt x="648" y="171"/>
                  </a:lnTo>
                  <a:lnTo>
                    <a:pt x="645" y="176"/>
                  </a:lnTo>
                  <a:lnTo>
                    <a:pt x="642" y="179"/>
                  </a:lnTo>
                  <a:lnTo>
                    <a:pt x="639" y="186"/>
                  </a:lnTo>
                  <a:lnTo>
                    <a:pt x="629" y="189"/>
                  </a:lnTo>
                  <a:lnTo>
                    <a:pt x="616" y="192"/>
                  </a:lnTo>
                  <a:lnTo>
                    <a:pt x="609" y="194"/>
                  </a:lnTo>
                  <a:lnTo>
                    <a:pt x="611" y="199"/>
                  </a:lnTo>
                  <a:lnTo>
                    <a:pt x="611" y="200"/>
                  </a:lnTo>
                  <a:lnTo>
                    <a:pt x="606" y="202"/>
                  </a:lnTo>
                  <a:lnTo>
                    <a:pt x="598" y="204"/>
                  </a:lnTo>
                  <a:lnTo>
                    <a:pt x="593" y="207"/>
                  </a:lnTo>
                  <a:lnTo>
                    <a:pt x="585" y="205"/>
                  </a:lnTo>
                  <a:lnTo>
                    <a:pt x="578" y="208"/>
                  </a:lnTo>
                  <a:lnTo>
                    <a:pt x="570" y="212"/>
                  </a:lnTo>
                  <a:lnTo>
                    <a:pt x="564" y="215"/>
                  </a:lnTo>
                  <a:lnTo>
                    <a:pt x="564" y="218"/>
                  </a:lnTo>
                  <a:lnTo>
                    <a:pt x="567" y="220"/>
                  </a:lnTo>
                  <a:lnTo>
                    <a:pt x="565" y="221"/>
                  </a:lnTo>
                  <a:lnTo>
                    <a:pt x="559" y="221"/>
                  </a:lnTo>
                  <a:lnTo>
                    <a:pt x="554" y="223"/>
                  </a:lnTo>
                  <a:lnTo>
                    <a:pt x="550" y="225"/>
                  </a:lnTo>
                  <a:lnTo>
                    <a:pt x="544" y="225"/>
                  </a:lnTo>
                  <a:lnTo>
                    <a:pt x="537" y="228"/>
                  </a:lnTo>
                  <a:lnTo>
                    <a:pt x="529" y="228"/>
                  </a:lnTo>
                  <a:lnTo>
                    <a:pt x="524" y="230"/>
                  </a:lnTo>
                  <a:lnTo>
                    <a:pt x="523" y="235"/>
                  </a:lnTo>
                  <a:lnTo>
                    <a:pt x="519" y="236"/>
                  </a:lnTo>
                  <a:lnTo>
                    <a:pt x="513" y="238"/>
                  </a:lnTo>
                  <a:lnTo>
                    <a:pt x="513" y="241"/>
                  </a:lnTo>
                  <a:lnTo>
                    <a:pt x="515" y="244"/>
                  </a:lnTo>
                  <a:lnTo>
                    <a:pt x="523" y="244"/>
                  </a:lnTo>
                  <a:lnTo>
                    <a:pt x="529" y="246"/>
                  </a:lnTo>
                  <a:lnTo>
                    <a:pt x="534" y="249"/>
                  </a:lnTo>
                  <a:lnTo>
                    <a:pt x="534" y="251"/>
                  </a:lnTo>
                  <a:lnTo>
                    <a:pt x="528" y="259"/>
                  </a:lnTo>
                  <a:lnTo>
                    <a:pt x="528" y="262"/>
                  </a:lnTo>
                  <a:lnTo>
                    <a:pt x="533" y="264"/>
                  </a:lnTo>
                  <a:lnTo>
                    <a:pt x="542" y="267"/>
                  </a:lnTo>
                  <a:lnTo>
                    <a:pt x="542" y="272"/>
                  </a:lnTo>
                  <a:lnTo>
                    <a:pt x="537" y="275"/>
                  </a:lnTo>
                  <a:lnTo>
                    <a:pt x="533" y="279"/>
                  </a:lnTo>
                  <a:lnTo>
                    <a:pt x="529" y="284"/>
                  </a:lnTo>
                  <a:lnTo>
                    <a:pt x="528" y="287"/>
                  </a:lnTo>
                  <a:lnTo>
                    <a:pt x="524" y="287"/>
                  </a:lnTo>
                  <a:lnTo>
                    <a:pt x="523" y="292"/>
                  </a:lnTo>
                  <a:lnTo>
                    <a:pt x="519" y="295"/>
                  </a:lnTo>
                  <a:lnTo>
                    <a:pt x="516" y="298"/>
                  </a:lnTo>
                  <a:lnTo>
                    <a:pt x="513" y="305"/>
                  </a:lnTo>
                  <a:lnTo>
                    <a:pt x="511" y="310"/>
                  </a:lnTo>
                  <a:lnTo>
                    <a:pt x="511" y="315"/>
                  </a:lnTo>
                  <a:lnTo>
                    <a:pt x="513" y="318"/>
                  </a:lnTo>
                  <a:lnTo>
                    <a:pt x="516" y="321"/>
                  </a:lnTo>
                  <a:lnTo>
                    <a:pt x="518" y="324"/>
                  </a:lnTo>
                  <a:lnTo>
                    <a:pt x="515" y="328"/>
                  </a:lnTo>
                  <a:lnTo>
                    <a:pt x="515" y="329"/>
                  </a:lnTo>
                  <a:lnTo>
                    <a:pt x="513" y="334"/>
                  </a:lnTo>
                  <a:lnTo>
                    <a:pt x="516" y="336"/>
                  </a:lnTo>
                  <a:lnTo>
                    <a:pt x="519" y="337"/>
                  </a:lnTo>
                  <a:lnTo>
                    <a:pt x="528" y="336"/>
                  </a:lnTo>
                  <a:lnTo>
                    <a:pt x="534" y="334"/>
                  </a:lnTo>
                  <a:lnTo>
                    <a:pt x="542" y="334"/>
                  </a:lnTo>
                  <a:lnTo>
                    <a:pt x="547" y="336"/>
                  </a:lnTo>
                  <a:lnTo>
                    <a:pt x="546" y="339"/>
                  </a:lnTo>
                  <a:lnTo>
                    <a:pt x="546" y="344"/>
                  </a:lnTo>
                  <a:lnTo>
                    <a:pt x="542" y="346"/>
                  </a:lnTo>
                  <a:lnTo>
                    <a:pt x="541" y="350"/>
                  </a:lnTo>
                  <a:lnTo>
                    <a:pt x="546" y="352"/>
                  </a:lnTo>
                  <a:lnTo>
                    <a:pt x="564" y="354"/>
                  </a:lnTo>
                  <a:lnTo>
                    <a:pt x="575" y="360"/>
                  </a:lnTo>
                  <a:lnTo>
                    <a:pt x="567" y="365"/>
                  </a:lnTo>
                  <a:lnTo>
                    <a:pt x="568" y="370"/>
                  </a:lnTo>
                  <a:lnTo>
                    <a:pt x="570" y="375"/>
                  </a:lnTo>
                  <a:lnTo>
                    <a:pt x="572" y="380"/>
                  </a:lnTo>
                  <a:lnTo>
                    <a:pt x="573" y="388"/>
                  </a:lnTo>
                  <a:lnTo>
                    <a:pt x="572" y="394"/>
                  </a:lnTo>
                  <a:lnTo>
                    <a:pt x="570" y="399"/>
                  </a:lnTo>
                  <a:lnTo>
                    <a:pt x="577" y="403"/>
                  </a:lnTo>
                  <a:lnTo>
                    <a:pt x="578" y="406"/>
                  </a:lnTo>
                  <a:lnTo>
                    <a:pt x="573" y="411"/>
                  </a:lnTo>
                  <a:lnTo>
                    <a:pt x="583" y="416"/>
                  </a:lnTo>
                  <a:lnTo>
                    <a:pt x="591" y="412"/>
                  </a:lnTo>
                  <a:lnTo>
                    <a:pt x="596" y="414"/>
                  </a:lnTo>
                  <a:lnTo>
                    <a:pt x="596" y="416"/>
                  </a:lnTo>
                  <a:lnTo>
                    <a:pt x="611" y="422"/>
                  </a:lnTo>
                  <a:lnTo>
                    <a:pt x="619" y="419"/>
                  </a:lnTo>
                  <a:lnTo>
                    <a:pt x="627" y="419"/>
                  </a:lnTo>
                  <a:lnTo>
                    <a:pt x="639" y="419"/>
                  </a:lnTo>
                  <a:lnTo>
                    <a:pt x="647" y="417"/>
                  </a:lnTo>
                  <a:lnTo>
                    <a:pt x="650" y="419"/>
                  </a:lnTo>
                  <a:lnTo>
                    <a:pt x="650" y="422"/>
                  </a:lnTo>
                  <a:lnTo>
                    <a:pt x="648" y="425"/>
                  </a:lnTo>
                  <a:lnTo>
                    <a:pt x="652" y="429"/>
                  </a:lnTo>
                  <a:lnTo>
                    <a:pt x="652" y="432"/>
                  </a:lnTo>
                  <a:lnTo>
                    <a:pt x="648" y="435"/>
                  </a:lnTo>
                  <a:lnTo>
                    <a:pt x="655" y="437"/>
                  </a:lnTo>
                  <a:lnTo>
                    <a:pt x="660" y="437"/>
                  </a:lnTo>
                  <a:lnTo>
                    <a:pt x="663" y="435"/>
                  </a:lnTo>
                  <a:lnTo>
                    <a:pt x="665" y="434"/>
                  </a:lnTo>
                  <a:lnTo>
                    <a:pt x="665" y="429"/>
                  </a:lnTo>
                  <a:lnTo>
                    <a:pt x="666" y="429"/>
                  </a:lnTo>
                  <a:lnTo>
                    <a:pt x="678" y="429"/>
                  </a:lnTo>
                  <a:lnTo>
                    <a:pt x="681" y="430"/>
                  </a:lnTo>
                  <a:lnTo>
                    <a:pt x="686" y="432"/>
                  </a:lnTo>
                  <a:lnTo>
                    <a:pt x="688" y="434"/>
                  </a:lnTo>
                  <a:lnTo>
                    <a:pt x="689" y="437"/>
                  </a:lnTo>
                  <a:lnTo>
                    <a:pt x="688" y="440"/>
                  </a:lnTo>
                  <a:lnTo>
                    <a:pt x="689" y="443"/>
                  </a:lnTo>
                  <a:lnTo>
                    <a:pt x="691" y="447"/>
                  </a:lnTo>
                  <a:lnTo>
                    <a:pt x="692" y="450"/>
                  </a:lnTo>
                  <a:lnTo>
                    <a:pt x="694" y="455"/>
                  </a:lnTo>
                  <a:lnTo>
                    <a:pt x="696" y="458"/>
                  </a:lnTo>
                  <a:lnTo>
                    <a:pt x="694" y="463"/>
                  </a:lnTo>
                  <a:lnTo>
                    <a:pt x="689" y="463"/>
                  </a:lnTo>
                  <a:lnTo>
                    <a:pt x="683" y="463"/>
                  </a:lnTo>
                  <a:lnTo>
                    <a:pt x="676" y="465"/>
                  </a:lnTo>
                  <a:lnTo>
                    <a:pt x="673" y="466"/>
                  </a:lnTo>
                  <a:lnTo>
                    <a:pt x="671" y="468"/>
                  </a:lnTo>
                  <a:lnTo>
                    <a:pt x="670" y="473"/>
                  </a:lnTo>
                  <a:lnTo>
                    <a:pt x="666" y="474"/>
                  </a:lnTo>
                  <a:lnTo>
                    <a:pt x="661" y="476"/>
                  </a:lnTo>
                  <a:lnTo>
                    <a:pt x="655" y="476"/>
                  </a:lnTo>
                  <a:lnTo>
                    <a:pt x="648" y="481"/>
                  </a:lnTo>
                  <a:lnTo>
                    <a:pt x="645" y="479"/>
                  </a:lnTo>
                  <a:lnTo>
                    <a:pt x="614" y="479"/>
                  </a:lnTo>
                  <a:lnTo>
                    <a:pt x="588" y="479"/>
                  </a:lnTo>
                  <a:lnTo>
                    <a:pt x="570" y="478"/>
                  </a:lnTo>
                  <a:lnTo>
                    <a:pt x="546" y="486"/>
                  </a:lnTo>
                  <a:lnTo>
                    <a:pt x="506" y="486"/>
                  </a:lnTo>
                  <a:lnTo>
                    <a:pt x="493" y="486"/>
                  </a:lnTo>
                  <a:lnTo>
                    <a:pt x="500" y="473"/>
                  </a:lnTo>
                  <a:lnTo>
                    <a:pt x="511" y="461"/>
                  </a:lnTo>
                  <a:lnTo>
                    <a:pt x="510" y="452"/>
                  </a:lnTo>
                  <a:lnTo>
                    <a:pt x="508" y="447"/>
                  </a:lnTo>
                  <a:lnTo>
                    <a:pt x="482" y="442"/>
                  </a:lnTo>
                  <a:lnTo>
                    <a:pt x="479" y="437"/>
                  </a:lnTo>
                  <a:lnTo>
                    <a:pt x="479" y="427"/>
                  </a:lnTo>
                  <a:lnTo>
                    <a:pt x="487" y="417"/>
                  </a:lnTo>
                  <a:lnTo>
                    <a:pt x="493" y="414"/>
                  </a:lnTo>
                  <a:lnTo>
                    <a:pt x="492" y="411"/>
                  </a:lnTo>
                  <a:lnTo>
                    <a:pt x="482" y="406"/>
                  </a:lnTo>
                  <a:lnTo>
                    <a:pt x="480" y="401"/>
                  </a:lnTo>
                  <a:lnTo>
                    <a:pt x="482" y="396"/>
                  </a:lnTo>
                  <a:lnTo>
                    <a:pt x="477" y="393"/>
                  </a:lnTo>
                  <a:lnTo>
                    <a:pt x="453" y="394"/>
                  </a:lnTo>
                  <a:lnTo>
                    <a:pt x="446" y="394"/>
                  </a:lnTo>
                  <a:lnTo>
                    <a:pt x="448" y="385"/>
                  </a:lnTo>
                  <a:lnTo>
                    <a:pt x="474" y="375"/>
                  </a:lnTo>
                  <a:lnTo>
                    <a:pt x="471" y="372"/>
                  </a:lnTo>
                  <a:lnTo>
                    <a:pt x="451" y="363"/>
                  </a:lnTo>
                  <a:lnTo>
                    <a:pt x="451" y="354"/>
                  </a:lnTo>
                  <a:lnTo>
                    <a:pt x="441" y="341"/>
                  </a:lnTo>
                  <a:lnTo>
                    <a:pt x="436" y="329"/>
                  </a:lnTo>
                  <a:lnTo>
                    <a:pt x="431" y="326"/>
                  </a:lnTo>
                  <a:lnTo>
                    <a:pt x="404" y="310"/>
                  </a:lnTo>
                  <a:lnTo>
                    <a:pt x="386" y="305"/>
                  </a:lnTo>
                  <a:lnTo>
                    <a:pt x="376" y="298"/>
                  </a:lnTo>
                  <a:lnTo>
                    <a:pt x="376" y="297"/>
                  </a:lnTo>
                  <a:lnTo>
                    <a:pt x="394" y="297"/>
                  </a:lnTo>
                  <a:lnTo>
                    <a:pt x="392" y="292"/>
                  </a:lnTo>
                  <a:lnTo>
                    <a:pt x="382" y="290"/>
                  </a:lnTo>
                  <a:lnTo>
                    <a:pt x="361" y="288"/>
                  </a:lnTo>
                  <a:lnTo>
                    <a:pt x="346" y="275"/>
                  </a:lnTo>
                  <a:lnTo>
                    <a:pt x="330" y="269"/>
                  </a:lnTo>
                  <a:lnTo>
                    <a:pt x="320" y="261"/>
                  </a:lnTo>
                  <a:lnTo>
                    <a:pt x="311" y="251"/>
                  </a:lnTo>
                  <a:lnTo>
                    <a:pt x="304" y="251"/>
                  </a:lnTo>
                  <a:lnTo>
                    <a:pt x="278" y="256"/>
                  </a:lnTo>
                  <a:lnTo>
                    <a:pt x="271" y="259"/>
                  </a:lnTo>
                  <a:lnTo>
                    <a:pt x="278" y="264"/>
                  </a:lnTo>
                  <a:lnTo>
                    <a:pt x="286" y="269"/>
                  </a:lnTo>
                  <a:lnTo>
                    <a:pt x="294" y="274"/>
                  </a:lnTo>
                  <a:lnTo>
                    <a:pt x="288" y="277"/>
                  </a:lnTo>
                  <a:lnTo>
                    <a:pt x="276" y="284"/>
                  </a:lnTo>
                  <a:lnTo>
                    <a:pt x="265" y="287"/>
                  </a:lnTo>
                  <a:lnTo>
                    <a:pt x="252" y="284"/>
                  </a:lnTo>
                  <a:lnTo>
                    <a:pt x="240" y="279"/>
                  </a:lnTo>
                  <a:lnTo>
                    <a:pt x="226" y="279"/>
                  </a:lnTo>
                  <a:lnTo>
                    <a:pt x="219" y="282"/>
                  </a:lnTo>
                  <a:lnTo>
                    <a:pt x="208" y="287"/>
                  </a:lnTo>
                  <a:lnTo>
                    <a:pt x="203" y="292"/>
                  </a:lnTo>
                  <a:lnTo>
                    <a:pt x="195" y="306"/>
                  </a:lnTo>
                  <a:lnTo>
                    <a:pt x="191" y="318"/>
                  </a:lnTo>
                  <a:lnTo>
                    <a:pt x="172" y="323"/>
                  </a:lnTo>
                  <a:lnTo>
                    <a:pt x="164" y="324"/>
                  </a:lnTo>
                  <a:lnTo>
                    <a:pt x="159" y="318"/>
                  </a:lnTo>
                  <a:lnTo>
                    <a:pt x="156" y="318"/>
                  </a:lnTo>
                  <a:lnTo>
                    <a:pt x="146" y="321"/>
                  </a:lnTo>
                  <a:lnTo>
                    <a:pt x="138" y="313"/>
                  </a:lnTo>
                  <a:lnTo>
                    <a:pt x="129" y="308"/>
                  </a:lnTo>
                  <a:lnTo>
                    <a:pt x="115" y="308"/>
                  </a:lnTo>
                  <a:lnTo>
                    <a:pt x="116" y="315"/>
                  </a:lnTo>
                  <a:lnTo>
                    <a:pt x="118" y="323"/>
                  </a:lnTo>
                  <a:lnTo>
                    <a:pt x="102" y="319"/>
                  </a:lnTo>
                  <a:lnTo>
                    <a:pt x="77" y="318"/>
                  </a:lnTo>
                  <a:lnTo>
                    <a:pt x="22" y="321"/>
                  </a:lnTo>
                  <a:lnTo>
                    <a:pt x="30" y="301"/>
                  </a:lnTo>
                  <a:lnTo>
                    <a:pt x="33" y="293"/>
                  </a:lnTo>
                  <a:lnTo>
                    <a:pt x="35" y="277"/>
                  </a:lnTo>
                  <a:lnTo>
                    <a:pt x="32" y="267"/>
                  </a:lnTo>
                  <a:lnTo>
                    <a:pt x="25" y="257"/>
                  </a:lnTo>
                  <a:lnTo>
                    <a:pt x="17" y="244"/>
                  </a:lnTo>
                  <a:lnTo>
                    <a:pt x="10" y="238"/>
                  </a:lnTo>
                  <a:lnTo>
                    <a:pt x="2" y="228"/>
                  </a:lnTo>
                  <a:lnTo>
                    <a:pt x="0" y="215"/>
                  </a:lnTo>
                  <a:lnTo>
                    <a:pt x="0" y="199"/>
                  </a:lnTo>
                  <a:lnTo>
                    <a:pt x="2" y="184"/>
                  </a:lnTo>
                  <a:lnTo>
                    <a:pt x="7" y="177"/>
                  </a:lnTo>
                  <a:lnTo>
                    <a:pt x="14" y="171"/>
                  </a:lnTo>
                  <a:lnTo>
                    <a:pt x="22" y="166"/>
                  </a:lnTo>
                  <a:lnTo>
                    <a:pt x="32" y="161"/>
                  </a:lnTo>
                  <a:lnTo>
                    <a:pt x="46" y="156"/>
                  </a:lnTo>
                  <a:lnTo>
                    <a:pt x="82" y="143"/>
                  </a:lnTo>
                  <a:lnTo>
                    <a:pt x="120" y="135"/>
                  </a:lnTo>
                  <a:lnTo>
                    <a:pt x="144" y="132"/>
                  </a:lnTo>
                  <a:lnTo>
                    <a:pt x="180" y="143"/>
                  </a:lnTo>
                  <a:lnTo>
                    <a:pt x="191" y="140"/>
                  </a:lnTo>
                  <a:lnTo>
                    <a:pt x="219" y="122"/>
                  </a:lnTo>
                  <a:lnTo>
                    <a:pt x="244" y="117"/>
                  </a:lnTo>
                  <a:lnTo>
                    <a:pt x="247" y="114"/>
                  </a:lnTo>
                  <a:lnTo>
                    <a:pt x="278" y="104"/>
                  </a:lnTo>
                  <a:lnTo>
                    <a:pt x="299" y="107"/>
                  </a:lnTo>
                  <a:lnTo>
                    <a:pt x="322" y="97"/>
                  </a:lnTo>
                  <a:lnTo>
                    <a:pt x="332" y="94"/>
                  </a:lnTo>
                  <a:lnTo>
                    <a:pt x="337" y="84"/>
                  </a:lnTo>
                  <a:lnTo>
                    <a:pt x="346" y="80"/>
                  </a:lnTo>
                  <a:lnTo>
                    <a:pt x="371" y="78"/>
                  </a:lnTo>
                  <a:lnTo>
                    <a:pt x="384" y="80"/>
                  </a:lnTo>
                  <a:lnTo>
                    <a:pt x="399" y="62"/>
                  </a:lnTo>
                  <a:lnTo>
                    <a:pt x="395" y="60"/>
                  </a:lnTo>
                  <a:lnTo>
                    <a:pt x="376" y="49"/>
                  </a:lnTo>
                  <a:lnTo>
                    <a:pt x="371" y="39"/>
                  </a:lnTo>
                  <a:lnTo>
                    <a:pt x="366" y="34"/>
                  </a:lnTo>
                  <a:lnTo>
                    <a:pt x="364" y="27"/>
                  </a:lnTo>
                  <a:lnTo>
                    <a:pt x="397" y="8"/>
                  </a:lnTo>
                  <a:lnTo>
                    <a:pt x="410" y="1"/>
                  </a:lnTo>
                  <a:lnTo>
                    <a:pt x="420" y="1"/>
                  </a:lnTo>
                  <a:lnTo>
                    <a:pt x="430" y="6"/>
                  </a:lnTo>
                  <a:lnTo>
                    <a:pt x="448" y="21"/>
                  </a:lnTo>
                  <a:lnTo>
                    <a:pt x="479" y="22"/>
                  </a:lnTo>
                  <a:lnTo>
                    <a:pt x="487" y="19"/>
                  </a:lnTo>
                  <a:lnTo>
                    <a:pt x="500" y="6"/>
                  </a:lnTo>
                  <a:lnTo>
                    <a:pt x="541" y="4"/>
                  </a:lnTo>
                  <a:lnTo>
                    <a:pt x="562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20" name="Freeform 36"/>
            <p:cNvSpPr>
              <a:spLocks noEditPoints="1"/>
            </p:cNvSpPr>
            <p:nvPr/>
          </p:nvSpPr>
          <p:spPr bwMode="auto">
            <a:xfrm>
              <a:off x="718" y="2255"/>
              <a:ext cx="594" cy="361"/>
            </a:xfrm>
            <a:custGeom>
              <a:avLst/>
              <a:gdLst>
                <a:gd name="T0" fmla="*/ 251 w 594"/>
                <a:gd name="T1" fmla="*/ 31 h 359"/>
                <a:gd name="T2" fmla="*/ 274 w 594"/>
                <a:gd name="T3" fmla="*/ 49 h 359"/>
                <a:gd name="T4" fmla="*/ 312 w 594"/>
                <a:gd name="T5" fmla="*/ 40 h 359"/>
                <a:gd name="T6" fmla="*/ 343 w 594"/>
                <a:gd name="T7" fmla="*/ 55 h 359"/>
                <a:gd name="T8" fmla="*/ 374 w 594"/>
                <a:gd name="T9" fmla="*/ 76 h 359"/>
                <a:gd name="T10" fmla="*/ 400 w 594"/>
                <a:gd name="T11" fmla="*/ 67 h 359"/>
                <a:gd name="T12" fmla="*/ 421 w 594"/>
                <a:gd name="T13" fmla="*/ 60 h 359"/>
                <a:gd name="T14" fmla="*/ 447 w 594"/>
                <a:gd name="T15" fmla="*/ 39 h 359"/>
                <a:gd name="T16" fmla="*/ 455 w 594"/>
                <a:gd name="T17" fmla="*/ 73 h 359"/>
                <a:gd name="T18" fmla="*/ 493 w 594"/>
                <a:gd name="T19" fmla="*/ 86 h 359"/>
                <a:gd name="T20" fmla="*/ 509 w 594"/>
                <a:gd name="T21" fmla="*/ 109 h 359"/>
                <a:gd name="T22" fmla="*/ 531 w 594"/>
                <a:gd name="T23" fmla="*/ 129 h 359"/>
                <a:gd name="T24" fmla="*/ 519 w 594"/>
                <a:gd name="T25" fmla="*/ 143 h 359"/>
                <a:gd name="T26" fmla="*/ 495 w 594"/>
                <a:gd name="T27" fmla="*/ 160 h 359"/>
                <a:gd name="T28" fmla="*/ 451 w 594"/>
                <a:gd name="T29" fmla="*/ 184 h 359"/>
                <a:gd name="T30" fmla="*/ 469 w 594"/>
                <a:gd name="T31" fmla="*/ 199 h 359"/>
                <a:gd name="T32" fmla="*/ 485 w 594"/>
                <a:gd name="T33" fmla="*/ 220 h 359"/>
                <a:gd name="T34" fmla="*/ 516 w 594"/>
                <a:gd name="T35" fmla="*/ 210 h 359"/>
                <a:gd name="T36" fmla="*/ 545 w 594"/>
                <a:gd name="T37" fmla="*/ 189 h 359"/>
                <a:gd name="T38" fmla="*/ 565 w 594"/>
                <a:gd name="T39" fmla="*/ 202 h 359"/>
                <a:gd name="T40" fmla="*/ 578 w 594"/>
                <a:gd name="T41" fmla="*/ 213 h 359"/>
                <a:gd name="T42" fmla="*/ 593 w 594"/>
                <a:gd name="T43" fmla="*/ 215 h 359"/>
                <a:gd name="T44" fmla="*/ 589 w 594"/>
                <a:gd name="T45" fmla="*/ 228 h 359"/>
                <a:gd name="T46" fmla="*/ 586 w 594"/>
                <a:gd name="T47" fmla="*/ 241 h 359"/>
                <a:gd name="T48" fmla="*/ 544 w 594"/>
                <a:gd name="T49" fmla="*/ 261 h 359"/>
                <a:gd name="T50" fmla="*/ 514 w 594"/>
                <a:gd name="T51" fmla="*/ 279 h 359"/>
                <a:gd name="T52" fmla="*/ 485 w 594"/>
                <a:gd name="T53" fmla="*/ 282 h 359"/>
                <a:gd name="T54" fmla="*/ 449 w 594"/>
                <a:gd name="T55" fmla="*/ 313 h 359"/>
                <a:gd name="T56" fmla="*/ 428 w 594"/>
                <a:gd name="T57" fmla="*/ 334 h 359"/>
                <a:gd name="T58" fmla="*/ 392 w 594"/>
                <a:gd name="T59" fmla="*/ 354 h 359"/>
                <a:gd name="T60" fmla="*/ 356 w 594"/>
                <a:gd name="T61" fmla="*/ 354 h 359"/>
                <a:gd name="T62" fmla="*/ 296 w 594"/>
                <a:gd name="T63" fmla="*/ 357 h 359"/>
                <a:gd name="T64" fmla="*/ 248 w 594"/>
                <a:gd name="T65" fmla="*/ 333 h 359"/>
                <a:gd name="T66" fmla="*/ 196 w 594"/>
                <a:gd name="T67" fmla="*/ 303 h 359"/>
                <a:gd name="T68" fmla="*/ 134 w 594"/>
                <a:gd name="T69" fmla="*/ 313 h 359"/>
                <a:gd name="T70" fmla="*/ 49 w 594"/>
                <a:gd name="T71" fmla="*/ 293 h 359"/>
                <a:gd name="T72" fmla="*/ 3 w 594"/>
                <a:gd name="T73" fmla="*/ 223 h 359"/>
                <a:gd name="T74" fmla="*/ 12 w 594"/>
                <a:gd name="T75" fmla="*/ 197 h 359"/>
                <a:gd name="T76" fmla="*/ 36 w 594"/>
                <a:gd name="T77" fmla="*/ 191 h 359"/>
                <a:gd name="T78" fmla="*/ 65 w 594"/>
                <a:gd name="T79" fmla="*/ 189 h 359"/>
                <a:gd name="T80" fmla="*/ 98 w 594"/>
                <a:gd name="T81" fmla="*/ 202 h 359"/>
                <a:gd name="T82" fmla="*/ 123 w 594"/>
                <a:gd name="T83" fmla="*/ 199 h 359"/>
                <a:gd name="T84" fmla="*/ 170 w 594"/>
                <a:gd name="T85" fmla="*/ 194 h 359"/>
                <a:gd name="T86" fmla="*/ 191 w 594"/>
                <a:gd name="T87" fmla="*/ 129 h 359"/>
                <a:gd name="T88" fmla="*/ 147 w 594"/>
                <a:gd name="T89" fmla="*/ 127 h 359"/>
                <a:gd name="T90" fmla="*/ 121 w 594"/>
                <a:gd name="T91" fmla="*/ 145 h 359"/>
                <a:gd name="T92" fmla="*/ 121 w 594"/>
                <a:gd name="T93" fmla="*/ 104 h 359"/>
                <a:gd name="T94" fmla="*/ 185 w 594"/>
                <a:gd name="T95" fmla="*/ 89 h 359"/>
                <a:gd name="T96" fmla="*/ 235 w 594"/>
                <a:gd name="T97" fmla="*/ 96 h 359"/>
                <a:gd name="T98" fmla="*/ 238 w 594"/>
                <a:gd name="T99" fmla="*/ 47 h 359"/>
                <a:gd name="T100" fmla="*/ 222 w 594"/>
                <a:gd name="T101" fmla="*/ 169 h 359"/>
                <a:gd name="T102" fmla="*/ 264 w 594"/>
                <a:gd name="T103" fmla="*/ 146 h 359"/>
                <a:gd name="T104" fmla="*/ 206 w 594"/>
                <a:gd name="T105" fmla="*/ 168 h 359"/>
                <a:gd name="T106" fmla="*/ 335 w 594"/>
                <a:gd name="T107" fmla="*/ 333 h 35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94"/>
                <a:gd name="T163" fmla="*/ 0 h 359"/>
                <a:gd name="T164" fmla="*/ 594 w 594"/>
                <a:gd name="T165" fmla="*/ 359 h 35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94" h="359">
                  <a:moveTo>
                    <a:pt x="217" y="0"/>
                  </a:moveTo>
                  <a:lnTo>
                    <a:pt x="251" y="1"/>
                  </a:lnTo>
                  <a:lnTo>
                    <a:pt x="251" y="14"/>
                  </a:lnTo>
                  <a:lnTo>
                    <a:pt x="250" y="22"/>
                  </a:lnTo>
                  <a:lnTo>
                    <a:pt x="250" y="27"/>
                  </a:lnTo>
                  <a:lnTo>
                    <a:pt x="251" y="31"/>
                  </a:lnTo>
                  <a:lnTo>
                    <a:pt x="258" y="39"/>
                  </a:lnTo>
                  <a:lnTo>
                    <a:pt x="261" y="45"/>
                  </a:lnTo>
                  <a:lnTo>
                    <a:pt x="264" y="49"/>
                  </a:lnTo>
                  <a:lnTo>
                    <a:pt x="266" y="50"/>
                  </a:lnTo>
                  <a:lnTo>
                    <a:pt x="269" y="49"/>
                  </a:lnTo>
                  <a:lnTo>
                    <a:pt x="274" y="49"/>
                  </a:lnTo>
                  <a:lnTo>
                    <a:pt x="279" y="52"/>
                  </a:lnTo>
                  <a:lnTo>
                    <a:pt x="287" y="52"/>
                  </a:lnTo>
                  <a:lnTo>
                    <a:pt x="291" y="50"/>
                  </a:lnTo>
                  <a:lnTo>
                    <a:pt x="294" y="44"/>
                  </a:lnTo>
                  <a:lnTo>
                    <a:pt x="300" y="42"/>
                  </a:lnTo>
                  <a:lnTo>
                    <a:pt x="312" y="40"/>
                  </a:lnTo>
                  <a:lnTo>
                    <a:pt x="315" y="45"/>
                  </a:lnTo>
                  <a:lnTo>
                    <a:pt x="323" y="45"/>
                  </a:lnTo>
                  <a:lnTo>
                    <a:pt x="330" y="45"/>
                  </a:lnTo>
                  <a:lnTo>
                    <a:pt x="335" y="45"/>
                  </a:lnTo>
                  <a:lnTo>
                    <a:pt x="341" y="49"/>
                  </a:lnTo>
                  <a:lnTo>
                    <a:pt x="343" y="55"/>
                  </a:lnTo>
                  <a:lnTo>
                    <a:pt x="343" y="60"/>
                  </a:lnTo>
                  <a:lnTo>
                    <a:pt x="343" y="68"/>
                  </a:lnTo>
                  <a:lnTo>
                    <a:pt x="353" y="70"/>
                  </a:lnTo>
                  <a:lnTo>
                    <a:pt x="359" y="71"/>
                  </a:lnTo>
                  <a:lnTo>
                    <a:pt x="369" y="76"/>
                  </a:lnTo>
                  <a:lnTo>
                    <a:pt x="374" y="76"/>
                  </a:lnTo>
                  <a:lnTo>
                    <a:pt x="382" y="73"/>
                  </a:lnTo>
                  <a:lnTo>
                    <a:pt x="385" y="70"/>
                  </a:lnTo>
                  <a:lnTo>
                    <a:pt x="390" y="62"/>
                  </a:lnTo>
                  <a:lnTo>
                    <a:pt x="395" y="60"/>
                  </a:lnTo>
                  <a:lnTo>
                    <a:pt x="398" y="62"/>
                  </a:lnTo>
                  <a:lnTo>
                    <a:pt x="400" y="67"/>
                  </a:lnTo>
                  <a:lnTo>
                    <a:pt x="402" y="68"/>
                  </a:lnTo>
                  <a:lnTo>
                    <a:pt x="405" y="67"/>
                  </a:lnTo>
                  <a:lnTo>
                    <a:pt x="406" y="65"/>
                  </a:lnTo>
                  <a:lnTo>
                    <a:pt x="411" y="62"/>
                  </a:lnTo>
                  <a:lnTo>
                    <a:pt x="416" y="62"/>
                  </a:lnTo>
                  <a:lnTo>
                    <a:pt x="421" y="60"/>
                  </a:lnTo>
                  <a:lnTo>
                    <a:pt x="426" y="58"/>
                  </a:lnTo>
                  <a:lnTo>
                    <a:pt x="431" y="55"/>
                  </a:lnTo>
                  <a:lnTo>
                    <a:pt x="433" y="50"/>
                  </a:lnTo>
                  <a:lnTo>
                    <a:pt x="433" y="36"/>
                  </a:lnTo>
                  <a:lnTo>
                    <a:pt x="442" y="37"/>
                  </a:lnTo>
                  <a:lnTo>
                    <a:pt x="447" y="39"/>
                  </a:lnTo>
                  <a:lnTo>
                    <a:pt x="446" y="44"/>
                  </a:lnTo>
                  <a:lnTo>
                    <a:pt x="444" y="49"/>
                  </a:lnTo>
                  <a:lnTo>
                    <a:pt x="444" y="53"/>
                  </a:lnTo>
                  <a:lnTo>
                    <a:pt x="444" y="60"/>
                  </a:lnTo>
                  <a:lnTo>
                    <a:pt x="451" y="62"/>
                  </a:lnTo>
                  <a:lnTo>
                    <a:pt x="455" y="73"/>
                  </a:lnTo>
                  <a:lnTo>
                    <a:pt x="460" y="78"/>
                  </a:lnTo>
                  <a:lnTo>
                    <a:pt x="462" y="83"/>
                  </a:lnTo>
                  <a:lnTo>
                    <a:pt x="465" y="84"/>
                  </a:lnTo>
                  <a:lnTo>
                    <a:pt x="473" y="83"/>
                  </a:lnTo>
                  <a:lnTo>
                    <a:pt x="483" y="86"/>
                  </a:lnTo>
                  <a:lnTo>
                    <a:pt x="493" y="86"/>
                  </a:lnTo>
                  <a:lnTo>
                    <a:pt x="500" y="86"/>
                  </a:lnTo>
                  <a:lnTo>
                    <a:pt x="500" y="93"/>
                  </a:lnTo>
                  <a:lnTo>
                    <a:pt x="498" y="96"/>
                  </a:lnTo>
                  <a:lnTo>
                    <a:pt x="501" y="99"/>
                  </a:lnTo>
                  <a:lnTo>
                    <a:pt x="506" y="104"/>
                  </a:lnTo>
                  <a:lnTo>
                    <a:pt x="509" y="109"/>
                  </a:lnTo>
                  <a:lnTo>
                    <a:pt x="511" y="114"/>
                  </a:lnTo>
                  <a:lnTo>
                    <a:pt x="521" y="114"/>
                  </a:lnTo>
                  <a:lnTo>
                    <a:pt x="527" y="114"/>
                  </a:lnTo>
                  <a:lnTo>
                    <a:pt x="532" y="117"/>
                  </a:lnTo>
                  <a:lnTo>
                    <a:pt x="534" y="119"/>
                  </a:lnTo>
                  <a:lnTo>
                    <a:pt x="531" y="129"/>
                  </a:lnTo>
                  <a:lnTo>
                    <a:pt x="524" y="130"/>
                  </a:lnTo>
                  <a:lnTo>
                    <a:pt x="524" y="133"/>
                  </a:lnTo>
                  <a:lnTo>
                    <a:pt x="527" y="137"/>
                  </a:lnTo>
                  <a:lnTo>
                    <a:pt x="532" y="142"/>
                  </a:lnTo>
                  <a:lnTo>
                    <a:pt x="524" y="145"/>
                  </a:lnTo>
                  <a:lnTo>
                    <a:pt x="519" y="143"/>
                  </a:lnTo>
                  <a:lnTo>
                    <a:pt x="513" y="145"/>
                  </a:lnTo>
                  <a:lnTo>
                    <a:pt x="508" y="145"/>
                  </a:lnTo>
                  <a:lnTo>
                    <a:pt x="506" y="148"/>
                  </a:lnTo>
                  <a:lnTo>
                    <a:pt x="504" y="156"/>
                  </a:lnTo>
                  <a:lnTo>
                    <a:pt x="501" y="160"/>
                  </a:lnTo>
                  <a:lnTo>
                    <a:pt x="495" y="160"/>
                  </a:lnTo>
                  <a:lnTo>
                    <a:pt x="486" y="173"/>
                  </a:lnTo>
                  <a:lnTo>
                    <a:pt x="475" y="181"/>
                  </a:lnTo>
                  <a:lnTo>
                    <a:pt x="469" y="184"/>
                  </a:lnTo>
                  <a:lnTo>
                    <a:pt x="464" y="182"/>
                  </a:lnTo>
                  <a:lnTo>
                    <a:pt x="454" y="181"/>
                  </a:lnTo>
                  <a:lnTo>
                    <a:pt x="451" y="184"/>
                  </a:lnTo>
                  <a:lnTo>
                    <a:pt x="449" y="184"/>
                  </a:lnTo>
                  <a:lnTo>
                    <a:pt x="449" y="187"/>
                  </a:lnTo>
                  <a:lnTo>
                    <a:pt x="451" y="189"/>
                  </a:lnTo>
                  <a:lnTo>
                    <a:pt x="455" y="191"/>
                  </a:lnTo>
                  <a:lnTo>
                    <a:pt x="462" y="195"/>
                  </a:lnTo>
                  <a:lnTo>
                    <a:pt x="469" y="199"/>
                  </a:lnTo>
                  <a:lnTo>
                    <a:pt x="472" y="202"/>
                  </a:lnTo>
                  <a:lnTo>
                    <a:pt x="478" y="204"/>
                  </a:lnTo>
                  <a:lnTo>
                    <a:pt x="478" y="207"/>
                  </a:lnTo>
                  <a:lnTo>
                    <a:pt x="482" y="212"/>
                  </a:lnTo>
                  <a:lnTo>
                    <a:pt x="485" y="218"/>
                  </a:lnTo>
                  <a:lnTo>
                    <a:pt x="485" y="220"/>
                  </a:lnTo>
                  <a:lnTo>
                    <a:pt x="493" y="223"/>
                  </a:lnTo>
                  <a:lnTo>
                    <a:pt x="496" y="218"/>
                  </a:lnTo>
                  <a:lnTo>
                    <a:pt x="501" y="217"/>
                  </a:lnTo>
                  <a:lnTo>
                    <a:pt x="506" y="215"/>
                  </a:lnTo>
                  <a:lnTo>
                    <a:pt x="511" y="212"/>
                  </a:lnTo>
                  <a:lnTo>
                    <a:pt x="516" y="210"/>
                  </a:lnTo>
                  <a:lnTo>
                    <a:pt x="517" y="207"/>
                  </a:lnTo>
                  <a:lnTo>
                    <a:pt x="519" y="205"/>
                  </a:lnTo>
                  <a:lnTo>
                    <a:pt x="521" y="202"/>
                  </a:lnTo>
                  <a:lnTo>
                    <a:pt x="522" y="200"/>
                  </a:lnTo>
                  <a:lnTo>
                    <a:pt x="537" y="192"/>
                  </a:lnTo>
                  <a:lnTo>
                    <a:pt x="545" y="189"/>
                  </a:lnTo>
                  <a:lnTo>
                    <a:pt x="548" y="192"/>
                  </a:lnTo>
                  <a:lnTo>
                    <a:pt x="552" y="195"/>
                  </a:lnTo>
                  <a:lnTo>
                    <a:pt x="560" y="197"/>
                  </a:lnTo>
                  <a:lnTo>
                    <a:pt x="566" y="199"/>
                  </a:lnTo>
                  <a:lnTo>
                    <a:pt x="568" y="200"/>
                  </a:lnTo>
                  <a:lnTo>
                    <a:pt x="565" y="202"/>
                  </a:lnTo>
                  <a:lnTo>
                    <a:pt x="560" y="204"/>
                  </a:lnTo>
                  <a:lnTo>
                    <a:pt x="558" y="207"/>
                  </a:lnTo>
                  <a:lnTo>
                    <a:pt x="560" y="208"/>
                  </a:lnTo>
                  <a:lnTo>
                    <a:pt x="565" y="212"/>
                  </a:lnTo>
                  <a:lnTo>
                    <a:pt x="571" y="213"/>
                  </a:lnTo>
                  <a:lnTo>
                    <a:pt x="578" y="213"/>
                  </a:lnTo>
                  <a:lnTo>
                    <a:pt x="579" y="212"/>
                  </a:lnTo>
                  <a:lnTo>
                    <a:pt x="584" y="210"/>
                  </a:lnTo>
                  <a:lnTo>
                    <a:pt x="589" y="208"/>
                  </a:lnTo>
                  <a:lnTo>
                    <a:pt x="593" y="210"/>
                  </a:lnTo>
                  <a:lnTo>
                    <a:pt x="594" y="213"/>
                  </a:lnTo>
                  <a:lnTo>
                    <a:pt x="593" y="215"/>
                  </a:lnTo>
                  <a:lnTo>
                    <a:pt x="593" y="217"/>
                  </a:lnTo>
                  <a:lnTo>
                    <a:pt x="593" y="218"/>
                  </a:lnTo>
                  <a:lnTo>
                    <a:pt x="588" y="222"/>
                  </a:lnTo>
                  <a:lnTo>
                    <a:pt x="584" y="223"/>
                  </a:lnTo>
                  <a:lnTo>
                    <a:pt x="584" y="226"/>
                  </a:lnTo>
                  <a:lnTo>
                    <a:pt x="589" y="228"/>
                  </a:lnTo>
                  <a:lnTo>
                    <a:pt x="593" y="230"/>
                  </a:lnTo>
                  <a:lnTo>
                    <a:pt x="593" y="233"/>
                  </a:lnTo>
                  <a:lnTo>
                    <a:pt x="589" y="235"/>
                  </a:lnTo>
                  <a:lnTo>
                    <a:pt x="588" y="236"/>
                  </a:lnTo>
                  <a:lnTo>
                    <a:pt x="588" y="241"/>
                  </a:lnTo>
                  <a:lnTo>
                    <a:pt x="586" y="241"/>
                  </a:lnTo>
                  <a:lnTo>
                    <a:pt x="579" y="241"/>
                  </a:lnTo>
                  <a:lnTo>
                    <a:pt x="576" y="243"/>
                  </a:lnTo>
                  <a:lnTo>
                    <a:pt x="573" y="244"/>
                  </a:lnTo>
                  <a:lnTo>
                    <a:pt x="563" y="249"/>
                  </a:lnTo>
                  <a:lnTo>
                    <a:pt x="553" y="257"/>
                  </a:lnTo>
                  <a:lnTo>
                    <a:pt x="544" y="261"/>
                  </a:lnTo>
                  <a:lnTo>
                    <a:pt x="537" y="262"/>
                  </a:lnTo>
                  <a:lnTo>
                    <a:pt x="531" y="262"/>
                  </a:lnTo>
                  <a:lnTo>
                    <a:pt x="540" y="274"/>
                  </a:lnTo>
                  <a:lnTo>
                    <a:pt x="524" y="277"/>
                  </a:lnTo>
                  <a:lnTo>
                    <a:pt x="519" y="277"/>
                  </a:lnTo>
                  <a:lnTo>
                    <a:pt x="514" y="279"/>
                  </a:lnTo>
                  <a:lnTo>
                    <a:pt x="511" y="280"/>
                  </a:lnTo>
                  <a:lnTo>
                    <a:pt x="504" y="282"/>
                  </a:lnTo>
                  <a:lnTo>
                    <a:pt x="496" y="285"/>
                  </a:lnTo>
                  <a:lnTo>
                    <a:pt x="490" y="282"/>
                  </a:lnTo>
                  <a:lnTo>
                    <a:pt x="486" y="282"/>
                  </a:lnTo>
                  <a:lnTo>
                    <a:pt x="485" y="282"/>
                  </a:lnTo>
                  <a:lnTo>
                    <a:pt x="483" y="285"/>
                  </a:lnTo>
                  <a:lnTo>
                    <a:pt x="477" y="288"/>
                  </a:lnTo>
                  <a:lnTo>
                    <a:pt x="467" y="295"/>
                  </a:lnTo>
                  <a:lnTo>
                    <a:pt x="457" y="310"/>
                  </a:lnTo>
                  <a:lnTo>
                    <a:pt x="451" y="313"/>
                  </a:lnTo>
                  <a:lnTo>
                    <a:pt x="449" y="313"/>
                  </a:lnTo>
                  <a:lnTo>
                    <a:pt x="447" y="315"/>
                  </a:lnTo>
                  <a:lnTo>
                    <a:pt x="444" y="319"/>
                  </a:lnTo>
                  <a:lnTo>
                    <a:pt x="444" y="326"/>
                  </a:lnTo>
                  <a:lnTo>
                    <a:pt x="444" y="331"/>
                  </a:lnTo>
                  <a:lnTo>
                    <a:pt x="441" y="333"/>
                  </a:lnTo>
                  <a:lnTo>
                    <a:pt x="428" y="334"/>
                  </a:lnTo>
                  <a:lnTo>
                    <a:pt x="420" y="337"/>
                  </a:lnTo>
                  <a:lnTo>
                    <a:pt x="416" y="341"/>
                  </a:lnTo>
                  <a:lnTo>
                    <a:pt x="410" y="346"/>
                  </a:lnTo>
                  <a:lnTo>
                    <a:pt x="405" y="347"/>
                  </a:lnTo>
                  <a:lnTo>
                    <a:pt x="397" y="352"/>
                  </a:lnTo>
                  <a:lnTo>
                    <a:pt x="392" y="354"/>
                  </a:lnTo>
                  <a:lnTo>
                    <a:pt x="385" y="354"/>
                  </a:lnTo>
                  <a:lnTo>
                    <a:pt x="377" y="352"/>
                  </a:lnTo>
                  <a:lnTo>
                    <a:pt x="375" y="352"/>
                  </a:lnTo>
                  <a:lnTo>
                    <a:pt x="371" y="352"/>
                  </a:lnTo>
                  <a:lnTo>
                    <a:pt x="364" y="354"/>
                  </a:lnTo>
                  <a:lnTo>
                    <a:pt x="356" y="354"/>
                  </a:lnTo>
                  <a:lnTo>
                    <a:pt x="346" y="359"/>
                  </a:lnTo>
                  <a:lnTo>
                    <a:pt x="327" y="357"/>
                  </a:lnTo>
                  <a:lnTo>
                    <a:pt x="322" y="352"/>
                  </a:lnTo>
                  <a:lnTo>
                    <a:pt x="313" y="350"/>
                  </a:lnTo>
                  <a:lnTo>
                    <a:pt x="309" y="354"/>
                  </a:lnTo>
                  <a:lnTo>
                    <a:pt x="296" y="357"/>
                  </a:lnTo>
                  <a:lnTo>
                    <a:pt x="274" y="355"/>
                  </a:lnTo>
                  <a:lnTo>
                    <a:pt x="258" y="350"/>
                  </a:lnTo>
                  <a:lnTo>
                    <a:pt x="258" y="349"/>
                  </a:lnTo>
                  <a:lnTo>
                    <a:pt x="251" y="349"/>
                  </a:lnTo>
                  <a:lnTo>
                    <a:pt x="245" y="344"/>
                  </a:lnTo>
                  <a:lnTo>
                    <a:pt x="248" y="333"/>
                  </a:lnTo>
                  <a:lnTo>
                    <a:pt x="250" y="329"/>
                  </a:lnTo>
                  <a:lnTo>
                    <a:pt x="247" y="329"/>
                  </a:lnTo>
                  <a:lnTo>
                    <a:pt x="251" y="319"/>
                  </a:lnTo>
                  <a:lnTo>
                    <a:pt x="227" y="315"/>
                  </a:lnTo>
                  <a:lnTo>
                    <a:pt x="224" y="297"/>
                  </a:lnTo>
                  <a:lnTo>
                    <a:pt x="196" y="303"/>
                  </a:lnTo>
                  <a:lnTo>
                    <a:pt x="189" y="302"/>
                  </a:lnTo>
                  <a:lnTo>
                    <a:pt x="180" y="303"/>
                  </a:lnTo>
                  <a:lnTo>
                    <a:pt x="167" y="303"/>
                  </a:lnTo>
                  <a:lnTo>
                    <a:pt x="157" y="305"/>
                  </a:lnTo>
                  <a:lnTo>
                    <a:pt x="147" y="308"/>
                  </a:lnTo>
                  <a:lnTo>
                    <a:pt x="134" y="313"/>
                  </a:lnTo>
                  <a:lnTo>
                    <a:pt x="127" y="300"/>
                  </a:lnTo>
                  <a:lnTo>
                    <a:pt x="108" y="298"/>
                  </a:lnTo>
                  <a:lnTo>
                    <a:pt x="101" y="297"/>
                  </a:lnTo>
                  <a:lnTo>
                    <a:pt x="83" y="292"/>
                  </a:lnTo>
                  <a:lnTo>
                    <a:pt x="60" y="293"/>
                  </a:lnTo>
                  <a:lnTo>
                    <a:pt x="49" y="293"/>
                  </a:lnTo>
                  <a:lnTo>
                    <a:pt x="21" y="279"/>
                  </a:lnTo>
                  <a:lnTo>
                    <a:pt x="23" y="279"/>
                  </a:lnTo>
                  <a:lnTo>
                    <a:pt x="20" y="272"/>
                  </a:lnTo>
                  <a:lnTo>
                    <a:pt x="15" y="257"/>
                  </a:lnTo>
                  <a:lnTo>
                    <a:pt x="12" y="251"/>
                  </a:lnTo>
                  <a:lnTo>
                    <a:pt x="3" y="223"/>
                  </a:lnTo>
                  <a:lnTo>
                    <a:pt x="3" y="220"/>
                  </a:lnTo>
                  <a:lnTo>
                    <a:pt x="3" y="212"/>
                  </a:lnTo>
                  <a:lnTo>
                    <a:pt x="3" y="205"/>
                  </a:lnTo>
                  <a:lnTo>
                    <a:pt x="0" y="200"/>
                  </a:lnTo>
                  <a:lnTo>
                    <a:pt x="5" y="197"/>
                  </a:lnTo>
                  <a:lnTo>
                    <a:pt x="12" y="197"/>
                  </a:lnTo>
                  <a:lnTo>
                    <a:pt x="13" y="197"/>
                  </a:lnTo>
                  <a:lnTo>
                    <a:pt x="21" y="195"/>
                  </a:lnTo>
                  <a:lnTo>
                    <a:pt x="29" y="194"/>
                  </a:lnTo>
                  <a:lnTo>
                    <a:pt x="26" y="192"/>
                  </a:lnTo>
                  <a:lnTo>
                    <a:pt x="29" y="191"/>
                  </a:lnTo>
                  <a:lnTo>
                    <a:pt x="36" y="191"/>
                  </a:lnTo>
                  <a:lnTo>
                    <a:pt x="44" y="194"/>
                  </a:lnTo>
                  <a:lnTo>
                    <a:pt x="49" y="194"/>
                  </a:lnTo>
                  <a:lnTo>
                    <a:pt x="49" y="191"/>
                  </a:lnTo>
                  <a:lnTo>
                    <a:pt x="52" y="189"/>
                  </a:lnTo>
                  <a:lnTo>
                    <a:pt x="59" y="189"/>
                  </a:lnTo>
                  <a:lnTo>
                    <a:pt x="65" y="189"/>
                  </a:lnTo>
                  <a:lnTo>
                    <a:pt x="70" y="191"/>
                  </a:lnTo>
                  <a:lnTo>
                    <a:pt x="75" y="192"/>
                  </a:lnTo>
                  <a:lnTo>
                    <a:pt x="82" y="195"/>
                  </a:lnTo>
                  <a:lnTo>
                    <a:pt x="87" y="200"/>
                  </a:lnTo>
                  <a:lnTo>
                    <a:pt x="92" y="200"/>
                  </a:lnTo>
                  <a:lnTo>
                    <a:pt x="98" y="202"/>
                  </a:lnTo>
                  <a:lnTo>
                    <a:pt x="105" y="200"/>
                  </a:lnTo>
                  <a:lnTo>
                    <a:pt x="111" y="197"/>
                  </a:lnTo>
                  <a:lnTo>
                    <a:pt x="113" y="189"/>
                  </a:lnTo>
                  <a:lnTo>
                    <a:pt x="119" y="189"/>
                  </a:lnTo>
                  <a:lnTo>
                    <a:pt x="123" y="192"/>
                  </a:lnTo>
                  <a:lnTo>
                    <a:pt x="123" y="199"/>
                  </a:lnTo>
                  <a:lnTo>
                    <a:pt x="129" y="199"/>
                  </a:lnTo>
                  <a:lnTo>
                    <a:pt x="142" y="197"/>
                  </a:lnTo>
                  <a:lnTo>
                    <a:pt x="145" y="192"/>
                  </a:lnTo>
                  <a:lnTo>
                    <a:pt x="155" y="194"/>
                  </a:lnTo>
                  <a:lnTo>
                    <a:pt x="162" y="194"/>
                  </a:lnTo>
                  <a:lnTo>
                    <a:pt x="170" y="194"/>
                  </a:lnTo>
                  <a:lnTo>
                    <a:pt x="176" y="187"/>
                  </a:lnTo>
                  <a:lnTo>
                    <a:pt x="183" y="177"/>
                  </a:lnTo>
                  <a:lnTo>
                    <a:pt x="185" y="163"/>
                  </a:lnTo>
                  <a:lnTo>
                    <a:pt x="193" y="138"/>
                  </a:lnTo>
                  <a:lnTo>
                    <a:pt x="196" y="132"/>
                  </a:lnTo>
                  <a:lnTo>
                    <a:pt x="191" y="129"/>
                  </a:lnTo>
                  <a:lnTo>
                    <a:pt x="185" y="132"/>
                  </a:lnTo>
                  <a:lnTo>
                    <a:pt x="180" y="127"/>
                  </a:lnTo>
                  <a:lnTo>
                    <a:pt x="170" y="122"/>
                  </a:lnTo>
                  <a:lnTo>
                    <a:pt x="162" y="127"/>
                  </a:lnTo>
                  <a:lnTo>
                    <a:pt x="154" y="132"/>
                  </a:lnTo>
                  <a:lnTo>
                    <a:pt x="147" y="127"/>
                  </a:lnTo>
                  <a:lnTo>
                    <a:pt x="150" y="117"/>
                  </a:lnTo>
                  <a:lnTo>
                    <a:pt x="134" y="117"/>
                  </a:lnTo>
                  <a:lnTo>
                    <a:pt x="126" y="120"/>
                  </a:lnTo>
                  <a:lnTo>
                    <a:pt x="123" y="125"/>
                  </a:lnTo>
                  <a:lnTo>
                    <a:pt x="129" y="137"/>
                  </a:lnTo>
                  <a:lnTo>
                    <a:pt x="121" y="145"/>
                  </a:lnTo>
                  <a:lnTo>
                    <a:pt x="118" y="148"/>
                  </a:lnTo>
                  <a:lnTo>
                    <a:pt x="114" y="135"/>
                  </a:lnTo>
                  <a:lnTo>
                    <a:pt x="98" y="125"/>
                  </a:lnTo>
                  <a:lnTo>
                    <a:pt x="98" y="111"/>
                  </a:lnTo>
                  <a:lnTo>
                    <a:pt x="98" y="102"/>
                  </a:lnTo>
                  <a:lnTo>
                    <a:pt x="121" y="104"/>
                  </a:lnTo>
                  <a:lnTo>
                    <a:pt x="131" y="101"/>
                  </a:lnTo>
                  <a:lnTo>
                    <a:pt x="142" y="98"/>
                  </a:lnTo>
                  <a:lnTo>
                    <a:pt x="157" y="98"/>
                  </a:lnTo>
                  <a:lnTo>
                    <a:pt x="170" y="96"/>
                  </a:lnTo>
                  <a:lnTo>
                    <a:pt x="176" y="96"/>
                  </a:lnTo>
                  <a:lnTo>
                    <a:pt x="185" y="89"/>
                  </a:lnTo>
                  <a:lnTo>
                    <a:pt x="191" y="86"/>
                  </a:lnTo>
                  <a:lnTo>
                    <a:pt x="202" y="80"/>
                  </a:lnTo>
                  <a:lnTo>
                    <a:pt x="209" y="86"/>
                  </a:lnTo>
                  <a:lnTo>
                    <a:pt x="219" y="104"/>
                  </a:lnTo>
                  <a:lnTo>
                    <a:pt x="227" y="101"/>
                  </a:lnTo>
                  <a:lnTo>
                    <a:pt x="235" y="96"/>
                  </a:lnTo>
                  <a:lnTo>
                    <a:pt x="237" y="91"/>
                  </a:lnTo>
                  <a:lnTo>
                    <a:pt x="219" y="68"/>
                  </a:lnTo>
                  <a:lnTo>
                    <a:pt x="229" y="67"/>
                  </a:lnTo>
                  <a:lnTo>
                    <a:pt x="243" y="63"/>
                  </a:lnTo>
                  <a:lnTo>
                    <a:pt x="250" y="57"/>
                  </a:lnTo>
                  <a:lnTo>
                    <a:pt x="238" y="47"/>
                  </a:lnTo>
                  <a:lnTo>
                    <a:pt x="233" y="40"/>
                  </a:lnTo>
                  <a:lnTo>
                    <a:pt x="232" y="29"/>
                  </a:lnTo>
                  <a:lnTo>
                    <a:pt x="224" y="18"/>
                  </a:lnTo>
                  <a:lnTo>
                    <a:pt x="220" y="1"/>
                  </a:lnTo>
                  <a:lnTo>
                    <a:pt x="217" y="0"/>
                  </a:lnTo>
                  <a:close/>
                  <a:moveTo>
                    <a:pt x="222" y="169"/>
                  </a:moveTo>
                  <a:lnTo>
                    <a:pt x="243" y="166"/>
                  </a:lnTo>
                  <a:lnTo>
                    <a:pt x="243" y="164"/>
                  </a:lnTo>
                  <a:lnTo>
                    <a:pt x="253" y="160"/>
                  </a:lnTo>
                  <a:lnTo>
                    <a:pt x="264" y="151"/>
                  </a:lnTo>
                  <a:lnTo>
                    <a:pt x="268" y="148"/>
                  </a:lnTo>
                  <a:lnTo>
                    <a:pt x="264" y="146"/>
                  </a:lnTo>
                  <a:lnTo>
                    <a:pt x="261" y="145"/>
                  </a:lnTo>
                  <a:lnTo>
                    <a:pt x="253" y="145"/>
                  </a:lnTo>
                  <a:lnTo>
                    <a:pt x="243" y="145"/>
                  </a:lnTo>
                  <a:lnTo>
                    <a:pt x="220" y="151"/>
                  </a:lnTo>
                  <a:lnTo>
                    <a:pt x="207" y="164"/>
                  </a:lnTo>
                  <a:lnTo>
                    <a:pt x="206" y="168"/>
                  </a:lnTo>
                  <a:lnTo>
                    <a:pt x="222" y="169"/>
                  </a:lnTo>
                  <a:close/>
                  <a:moveTo>
                    <a:pt x="335" y="333"/>
                  </a:moveTo>
                  <a:lnTo>
                    <a:pt x="346" y="318"/>
                  </a:lnTo>
                  <a:lnTo>
                    <a:pt x="328" y="315"/>
                  </a:lnTo>
                  <a:lnTo>
                    <a:pt x="318" y="328"/>
                  </a:lnTo>
                  <a:lnTo>
                    <a:pt x="335" y="33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21" name="Freeform 37"/>
            <p:cNvSpPr>
              <a:spLocks/>
            </p:cNvSpPr>
            <p:nvPr/>
          </p:nvSpPr>
          <p:spPr bwMode="auto">
            <a:xfrm>
              <a:off x="3342" y="2261"/>
              <a:ext cx="947" cy="393"/>
            </a:xfrm>
            <a:custGeom>
              <a:avLst/>
              <a:gdLst>
                <a:gd name="T0" fmla="*/ 93 w 945"/>
                <a:gd name="T1" fmla="*/ 69 h 385"/>
                <a:gd name="T2" fmla="*/ 131 w 945"/>
                <a:gd name="T3" fmla="*/ 36 h 385"/>
                <a:gd name="T4" fmla="*/ 170 w 945"/>
                <a:gd name="T5" fmla="*/ 0 h 385"/>
                <a:gd name="T6" fmla="*/ 180 w 945"/>
                <a:gd name="T7" fmla="*/ 56 h 385"/>
                <a:gd name="T8" fmla="*/ 201 w 945"/>
                <a:gd name="T9" fmla="*/ 96 h 385"/>
                <a:gd name="T10" fmla="*/ 263 w 945"/>
                <a:gd name="T11" fmla="*/ 119 h 385"/>
                <a:gd name="T12" fmla="*/ 297 w 945"/>
                <a:gd name="T13" fmla="*/ 109 h 385"/>
                <a:gd name="T14" fmla="*/ 361 w 945"/>
                <a:gd name="T15" fmla="*/ 118 h 385"/>
                <a:gd name="T16" fmla="*/ 413 w 945"/>
                <a:gd name="T17" fmla="*/ 127 h 385"/>
                <a:gd name="T18" fmla="*/ 483 w 945"/>
                <a:gd name="T19" fmla="*/ 96 h 385"/>
                <a:gd name="T20" fmla="*/ 524 w 945"/>
                <a:gd name="T21" fmla="*/ 82 h 385"/>
                <a:gd name="T22" fmla="*/ 560 w 945"/>
                <a:gd name="T23" fmla="*/ 119 h 385"/>
                <a:gd name="T24" fmla="*/ 650 w 945"/>
                <a:gd name="T25" fmla="*/ 96 h 385"/>
                <a:gd name="T26" fmla="*/ 753 w 945"/>
                <a:gd name="T27" fmla="*/ 108 h 385"/>
                <a:gd name="T28" fmla="*/ 872 w 945"/>
                <a:gd name="T29" fmla="*/ 149 h 385"/>
                <a:gd name="T30" fmla="*/ 926 w 945"/>
                <a:gd name="T31" fmla="*/ 145 h 385"/>
                <a:gd name="T32" fmla="*/ 908 w 945"/>
                <a:gd name="T33" fmla="*/ 160 h 385"/>
                <a:gd name="T34" fmla="*/ 930 w 945"/>
                <a:gd name="T35" fmla="*/ 173 h 385"/>
                <a:gd name="T36" fmla="*/ 942 w 945"/>
                <a:gd name="T37" fmla="*/ 194 h 385"/>
                <a:gd name="T38" fmla="*/ 911 w 945"/>
                <a:gd name="T39" fmla="*/ 204 h 385"/>
                <a:gd name="T40" fmla="*/ 904 w 945"/>
                <a:gd name="T41" fmla="*/ 219 h 385"/>
                <a:gd name="T42" fmla="*/ 890 w 945"/>
                <a:gd name="T43" fmla="*/ 212 h 385"/>
                <a:gd name="T44" fmla="*/ 893 w 945"/>
                <a:gd name="T45" fmla="*/ 234 h 385"/>
                <a:gd name="T46" fmla="*/ 917 w 945"/>
                <a:gd name="T47" fmla="*/ 250 h 385"/>
                <a:gd name="T48" fmla="*/ 929 w 945"/>
                <a:gd name="T49" fmla="*/ 274 h 385"/>
                <a:gd name="T50" fmla="*/ 922 w 945"/>
                <a:gd name="T51" fmla="*/ 284 h 385"/>
                <a:gd name="T52" fmla="*/ 893 w 945"/>
                <a:gd name="T53" fmla="*/ 297 h 385"/>
                <a:gd name="T54" fmla="*/ 911 w 945"/>
                <a:gd name="T55" fmla="*/ 312 h 385"/>
                <a:gd name="T56" fmla="*/ 883 w 945"/>
                <a:gd name="T57" fmla="*/ 312 h 385"/>
                <a:gd name="T58" fmla="*/ 867 w 945"/>
                <a:gd name="T59" fmla="*/ 315 h 385"/>
                <a:gd name="T60" fmla="*/ 868 w 945"/>
                <a:gd name="T61" fmla="*/ 296 h 385"/>
                <a:gd name="T62" fmla="*/ 823 w 945"/>
                <a:gd name="T63" fmla="*/ 305 h 385"/>
                <a:gd name="T64" fmla="*/ 800 w 945"/>
                <a:gd name="T65" fmla="*/ 323 h 385"/>
                <a:gd name="T66" fmla="*/ 790 w 945"/>
                <a:gd name="T67" fmla="*/ 331 h 385"/>
                <a:gd name="T68" fmla="*/ 749 w 945"/>
                <a:gd name="T69" fmla="*/ 348 h 385"/>
                <a:gd name="T70" fmla="*/ 740 w 945"/>
                <a:gd name="T71" fmla="*/ 366 h 385"/>
                <a:gd name="T72" fmla="*/ 710 w 945"/>
                <a:gd name="T73" fmla="*/ 354 h 385"/>
                <a:gd name="T74" fmla="*/ 682 w 945"/>
                <a:gd name="T75" fmla="*/ 348 h 385"/>
                <a:gd name="T76" fmla="*/ 655 w 945"/>
                <a:gd name="T77" fmla="*/ 346 h 385"/>
                <a:gd name="T78" fmla="*/ 632 w 945"/>
                <a:gd name="T79" fmla="*/ 338 h 385"/>
                <a:gd name="T80" fmla="*/ 580 w 945"/>
                <a:gd name="T81" fmla="*/ 366 h 385"/>
                <a:gd name="T82" fmla="*/ 562 w 945"/>
                <a:gd name="T83" fmla="*/ 380 h 385"/>
                <a:gd name="T84" fmla="*/ 545 w 945"/>
                <a:gd name="T85" fmla="*/ 371 h 385"/>
                <a:gd name="T86" fmla="*/ 527 w 945"/>
                <a:gd name="T87" fmla="*/ 338 h 385"/>
                <a:gd name="T88" fmla="*/ 509 w 945"/>
                <a:gd name="T89" fmla="*/ 336 h 385"/>
                <a:gd name="T90" fmla="*/ 490 w 945"/>
                <a:gd name="T91" fmla="*/ 325 h 385"/>
                <a:gd name="T92" fmla="*/ 462 w 945"/>
                <a:gd name="T93" fmla="*/ 323 h 385"/>
                <a:gd name="T94" fmla="*/ 441 w 945"/>
                <a:gd name="T95" fmla="*/ 327 h 385"/>
                <a:gd name="T96" fmla="*/ 425 w 945"/>
                <a:gd name="T97" fmla="*/ 315 h 385"/>
                <a:gd name="T98" fmla="*/ 423 w 945"/>
                <a:gd name="T99" fmla="*/ 297 h 385"/>
                <a:gd name="T100" fmla="*/ 400 w 945"/>
                <a:gd name="T101" fmla="*/ 307 h 385"/>
                <a:gd name="T102" fmla="*/ 382 w 945"/>
                <a:gd name="T103" fmla="*/ 296 h 385"/>
                <a:gd name="T104" fmla="*/ 420 w 945"/>
                <a:gd name="T105" fmla="*/ 281 h 385"/>
                <a:gd name="T106" fmla="*/ 387 w 945"/>
                <a:gd name="T107" fmla="*/ 274 h 385"/>
                <a:gd name="T108" fmla="*/ 336 w 945"/>
                <a:gd name="T109" fmla="*/ 282 h 385"/>
                <a:gd name="T110" fmla="*/ 212 w 945"/>
                <a:gd name="T111" fmla="*/ 268 h 385"/>
                <a:gd name="T112" fmla="*/ 105 w 945"/>
                <a:gd name="T113" fmla="*/ 258 h 385"/>
                <a:gd name="T114" fmla="*/ 49 w 945"/>
                <a:gd name="T115" fmla="*/ 199 h 385"/>
                <a:gd name="T116" fmla="*/ 15 w 945"/>
                <a:gd name="T117" fmla="*/ 167 h 385"/>
                <a:gd name="T118" fmla="*/ 0 w 945"/>
                <a:gd name="T119" fmla="*/ 127 h 385"/>
                <a:gd name="T120" fmla="*/ 33 w 945"/>
                <a:gd name="T121" fmla="*/ 98 h 38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45"/>
                <a:gd name="T184" fmla="*/ 0 h 385"/>
                <a:gd name="T185" fmla="*/ 945 w 945"/>
                <a:gd name="T186" fmla="*/ 385 h 38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45" h="385">
                  <a:moveTo>
                    <a:pt x="36" y="67"/>
                  </a:moveTo>
                  <a:lnTo>
                    <a:pt x="48" y="65"/>
                  </a:lnTo>
                  <a:lnTo>
                    <a:pt x="75" y="74"/>
                  </a:lnTo>
                  <a:lnTo>
                    <a:pt x="79" y="74"/>
                  </a:lnTo>
                  <a:lnTo>
                    <a:pt x="88" y="69"/>
                  </a:lnTo>
                  <a:lnTo>
                    <a:pt x="93" y="69"/>
                  </a:lnTo>
                  <a:lnTo>
                    <a:pt x="96" y="70"/>
                  </a:lnTo>
                  <a:lnTo>
                    <a:pt x="105" y="62"/>
                  </a:lnTo>
                  <a:lnTo>
                    <a:pt x="110" y="59"/>
                  </a:lnTo>
                  <a:lnTo>
                    <a:pt x="113" y="52"/>
                  </a:lnTo>
                  <a:lnTo>
                    <a:pt x="121" y="47"/>
                  </a:lnTo>
                  <a:lnTo>
                    <a:pt x="131" y="36"/>
                  </a:lnTo>
                  <a:lnTo>
                    <a:pt x="127" y="30"/>
                  </a:lnTo>
                  <a:lnTo>
                    <a:pt x="131" y="25"/>
                  </a:lnTo>
                  <a:lnTo>
                    <a:pt x="137" y="18"/>
                  </a:lnTo>
                  <a:lnTo>
                    <a:pt x="154" y="12"/>
                  </a:lnTo>
                  <a:lnTo>
                    <a:pt x="159" y="12"/>
                  </a:lnTo>
                  <a:lnTo>
                    <a:pt x="170" y="0"/>
                  </a:lnTo>
                  <a:lnTo>
                    <a:pt x="176" y="0"/>
                  </a:lnTo>
                  <a:lnTo>
                    <a:pt x="188" y="0"/>
                  </a:lnTo>
                  <a:lnTo>
                    <a:pt x="190" y="28"/>
                  </a:lnTo>
                  <a:lnTo>
                    <a:pt x="165" y="28"/>
                  </a:lnTo>
                  <a:lnTo>
                    <a:pt x="163" y="49"/>
                  </a:lnTo>
                  <a:lnTo>
                    <a:pt x="180" y="56"/>
                  </a:lnTo>
                  <a:lnTo>
                    <a:pt x="194" y="65"/>
                  </a:lnTo>
                  <a:lnTo>
                    <a:pt x="194" y="70"/>
                  </a:lnTo>
                  <a:lnTo>
                    <a:pt x="183" y="72"/>
                  </a:lnTo>
                  <a:lnTo>
                    <a:pt x="178" y="85"/>
                  </a:lnTo>
                  <a:lnTo>
                    <a:pt x="194" y="90"/>
                  </a:lnTo>
                  <a:lnTo>
                    <a:pt x="201" y="96"/>
                  </a:lnTo>
                  <a:lnTo>
                    <a:pt x="203" y="105"/>
                  </a:lnTo>
                  <a:lnTo>
                    <a:pt x="216" y="108"/>
                  </a:lnTo>
                  <a:lnTo>
                    <a:pt x="222" y="106"/>
                  </a:lnTo>
                  <a:lnTo>
                    <a:pt x="247" y="105"/>
                  </a:lnTo>
                  <a:lnTo>
                    <a:pt x="250" y="114"/>
                  </a:lnTo>
                  <a:lnTo>
                    <a:pt x="263" y="119"/>
                  </a:lnTo>
                  <a:lnTo>
                    <a:pt x="278" y="106"/>
                  </a:lnTo>
                  <a:lnTo>
                    <a:pt x="287" y="106"/>
                  </a:lnTo>
                  <a:lnTo>
                    <a:pt x="304" y="101"/>
                  </a:lnTo>
                  <a:lnTo>
                    <a:pt x="314" y="103"/>
                  </a:lnTo>
                  <a:lnTo>
                    <a:pt x="314" y="108"/>
                  </a:lnTo>
                  <a:lnTo>
                    <a:pt x="297" y="109"/>
                  </a:lnTo>
                  <a:lnTo>
                    <a:pt x="297" y="114"/>
                  </a:lnTo>
                  <a:lnTo>
                    <a:pt x="315" y="113"/>
                  </a:lnTo>
                  <a:lnTo>
                    <a:pt x="317" y="123"/>
                  </a:lnTo>
                  <a:lnTo>
                    <a:pt x="335" y="123"/>
                  </a:lnTo>
                  <a:lnTo>
                    <a:pt x="351" y="116"/>
                  </a:lnTo>
                  <a:lnTo>
                    <a:pt x="361" y="118"/>
                  </a:lnTo>
                  <a:lnTo>
                    <a:pt x="374" y="118"/>
                  </a:lnTo>
                  <a:lnTo>
                    <a:pt x="387" y="118"/>
                  </a:lnTo>
                  <a:lnTo>
                    <a:pt x="398" y="113"/>
                  </a:lnTo>
                  <a:lnTo>
                    <a:pt x="411" y="113"/>
                  </a:lnTo>
                  <a:lnTo>
                    <a:pt x="403" y="126"/>
                  </a:lnTo>
                  <a:lnTo>
                    <a:pt x="413" y="127"/>
                  </a:lnTo>
                  <a:lnTo>
                    <a:pt x="433" y="119"/>
                  </a:lnTo>
                  <a:lnTo>
                    <a:pt x="441" y="116"/>
                  </a:lnTo>
                  <a:lnTo>
                    <a:pt x="447" y="113"/>
                  </a:lnTo>
                  <a:lnTo>
                    <a:pt x="460" y="103"/>
                  </a:lnTo>
                  <a:lnTo>
                    <a:pt x="473" y="103"/>
                  </a:lnTo>
                  <a:lnTo>
                    <a:pt x="483" y="96"/>
                  </a:lnTo>
                  <a:lnTo>
                    <a:pt x="490" y="92"/>
                  </a:lnTo>
                  <a:lnTo>
                    <a:pt x="482" y="82"/>
                  </a:lnTo>
                  <a:lnTo>
                    <a:pt x="488" y="75"/>
                  </a:lnTo>
                  <a:lnTo>
                    <a:pt x="500" y="75"/>
                  </a:lnTo>
                  <a:lnTo>
                    <a:pt x="511" y="75"/>
                  </a:lnTo>
                  <a:lnTo>
                    <a:pt x="524" y="82"/>
                  </a:lnTo>
                  <a:lnTo>
                    <a:pt x="522" y="90"/>
                  </a:lnTo>
                  <a:lnTo>
                    <a:pt x="527" y="95"/>
                  </a:lnTo>
                  <a:lnTo>
                    <a:pt x="522" y="101"/>
                  </a:lnTo>
                  <a:lnTo>
                    <a:pt x="524" y="108"/>
                  </a:lnTo>
                  <a:lnTo>
                    <a:pt x="534" y="116"/>
                  </a:lnTo>
                  <a:lnTo>
                    <a:pt x="560" y="119"/>
                  </a:lnTo>
                  <a:lnTo>
                    <a:pt x="565" y="124"/>
                  </a:lnTo>
                  <a:lnTo>
                    <a:pt x="578" y="124"/>
                  </a:lnTo>
                  <a:lnTo>
                    <a:pt x="591" y="108"/>
                  </a:lnTo>
                  <a:lnTo>
                    <a:pt x="617" y="100"/>
                  </a:lnTo>
                  <a:lnTo>
                    <a:pt x="629" y="96"/>
                  </a:lnTo>
                  <a:lnTo>
                    <a:pt x="650" y="96"/>
                  </a:lnTo>
                  <a:lnTo>
                    <a:pt x="660" y="98"/>
                  </a:lnTo>
                  <a:lnTo>
                    <a:pt x="669" y="87"/>
                  </a:lnTo>
                  <a:lnTo>
                    <a:pt x="686" y="85"/>
                  </a:lnTo>
                  <a:lnTo>
                    <a:pt x="728" y="105"/>
                  </a:lnTo>
                  <a:lnTo>
                    <a:pt x="741" y="101"/>
                  </a:lnTo>
                  <a:lnTo>
                    <a:pt x="753" y="108"/>
                  </a:lnTo>
                  <a:lnTo>
                    <a:pt x="785" y="98"/>
                  </a:lnTo>
                  <a:lnTo>
                    <a:pt x="790" y="106"/>
                  </a:lnTo>
                  <a:lnTo>
                    <a:pt x="805" y="106"/>
                  </a:lnTo>
                  <a:lnTo>
                    <a:pt x="839" y="131"/>
                  </a:lnTo>
                  <a:lnTo>
                    <a:pt x="855" y="127"/>
                  </a:lnTo>
                  <a:lnTo>
                    <a:pt x="872" y="149"/>
                  </a:lnTo>
                  <a:lnTo>
                    <a:pt x="886" y="147"/>
                  </a:lnTo>
                  <a:lnTo>
                    <a:pt x="899" y="152"/>
                  </a:lnTo>
                  <a:lnTo>
                    <a:pt x="914" y="150"/>
                  </a:lnTo>
                  <a:lnTo>
                    <a:pt x="930" y="139"/>
                  </a:lnTo>
                  <a:lnTo>
                    <a:pt x="929" y="142"/>
                  </a:lnTo>
                  <a:lnTo>
                    <a:pt x="926" y="145"/>
                  </a:lnTo>
                  <a:lnTo>
                    <a:pt x="926" y="150"/>
                  </a:lnTo>
                  <a:lnTo>
                    <a:pt x="922" y="154"/>
                  </a:lnTo>
                  <a:lnTo>
                    <a:pt x="926" y="155"/>
                  </a:lnTo>
                  <a:lnTo>
                    <a:pt x="922" y="158"/>
                  </a:lnTo>
                  <a:lnTo>
                    <a:pt x="917" y="155"/>
                  </a:lnTo>
                  <a:lnTo>
                    <a:pt x="908" y="160"/>
                  </a:lnTo>
                  <a:lnTo>
                    <a:pt x="911" y="163"/>
                  </a:lnTo>
                  <a:lnTo>
                    <a:pt x="914" y="167"/>
                  </a:lnTo>
                  <a:lnTo>
                    <a:pt x="914" y="171"/>
                  </a:lnTo>
                  <a:lnTo>
                    <a:pt x="922" y="175"/>
                  </a:lnTo>
                  <a:lnTo>
                    <a:pt x="926" y="173"/>
                  </a:lnTo>
                  <a:lnTo>
                    <a:pt x="930" y="173"/>
                  </a:lnTo>
                  <a:lnTo>
                    <a:pt x="929" y="178"/>
                  </a:lnTo>
                  <a:lnTo>
                    <a:pt x="932" y="181"/>
                  </a:lnTo>
                  <a:lnTo>
                    <a:pt x="940" y="186"/>
                  </a:lnTo>
                  <a:lnTo>
                    <a:pt x="945" y="188"/>
                  </a:lnTo>
                  <a:lnTo>
                    <a:pt x="945" y="191"/>
                  </a:lnTo>
                  <a:lnTo>
                    <a:pt x="942" y="194"/>
                  </a:lnTo>
                  <a:lnTo>
                    <a:pt x="940" y="201"/>
                  </a:lnTo>
                  <a:lnTo>
                    <a:pt x="930" y="199"/>
                  </a:lnTo>
                  <a:lnTo>
                    <a:pt x="922" y="199"/>
                  </a:lnTo>
                  <a:lnTo>
                    <a:pt x="914" y="198"/>
                  </a:lnTo>
                  <a:lnTo>
                    <a:pt x="913" y="201"/>
                  </a:lnTo>
                  <a:lnTo>
                    <a:pt x="911" y="204"/>
                  </a:lnTo>
                  <a:lnTo>
                    <a:pt x="917" y="207"/>
                  </a:lnTo>
                  <a:lnTo>
                    <a:pt x="926" y="204"/>
                  </a:lnTo>
                  <a:lnTo>
                    <a:pt x="927" y="209"/>
                  </a:lnTo>
                  <a:lnTo>
                    <a:pt x="908" y="216"/>
                  </a:lnTo>
                  <a:lnTo>
                    <a:pt x="909" y="219"/>
                  </a:lnTo>
                  <a:lnTo>
                    <a:pt x="904" y="219"/>
                  </a:lnTo>
                  <a:lnTo>
                    <a:pt x="903" y="220"/>
                  </a:lnTo>
                  <a:lnTo>
                    <a:pt x="899" y="216"/>
                  </a:lnTo>
                  <a:lnTo>
                    <a:pt x="898" y="214"/>
                  </a:lnTo>
                  <a:lnTo>
                    <a:pt x="904" y="211"/>
                  </a:lnTo>
                  <a:lnTo>
                    <a:pt x="904" y="209"/>
                  </a:lnTo>
                  <a:lnTo>
                    <a:pt x="890" y="212"/>
                  </a:lnTo>
                  <a:lnTo>
                    <a:pt x="893" y="222"/>
                  </a:lnTo>
                  <a:lnTo>
                    <a:pt x="891" y="224"/>
                  </a:lnTo>
                  <a:lnTo>
                    <a:pt x="885" y="224"/>
                  </a:lnTo>
                  <a:lnTo>
                    <a:pt x="888" y="230"/>
                  </a:lnTo>
                  <a:lnTo>
                    <a:pt x="893" y="230"/>
                  </a:lnTo>
                  <a:lnTo>
                    <a:pt x="893" y="234"/>
                  </a:lnTo>
                  <a:lnTo>
                    <a:pt x="893" y="237"/>
                  </a:lnTo>
                  <a:lnTo>
                    <a:pt x="896" y="242"/>
                  </a:lnTo>
                  <a:lnTo>
                    <a:pt x="899" y="243"/>
                  </a:lnTo>
                  <a:lnTo>
                    <a:pt x="908" y="240"/>
                  </a:lnTo>
                  <a:lnTo>
                    <a:pt x="919" y="243"/>
                  </a:lnTo>
                  <a:lnTo>
                    <a:pt x="917" y="250"/>
                  </a:lnTo>
                  <a:lnTo>
                    <a:pt x="913" y="253"/>
                  </a:lnTo>
                  <a:lnTo>
                    <a:pt x="913" y="256"/>
                  </a:lnTo>
                  <a:lnTo>
                    <a:pt x="916" y="258"/>
                  </a:lnTo>
                  <a:lnTo>
                    <a:pt x="939" y="263"/>
                  </a:lnTo>
                  <a:lnTo>
                    <a:pt x="934" y="269"/>
                  </a:lnTo>
                  <a:lnTo>
                    <a:pt x="929" y="274"/>
                  </a:lnTo>
                  <a:lnTo>
                    <a:pt x="922" y="276"/>
                  </a:lnTo>
                  <a:lnTo>
                    <a:pt x="916" y="276"/>
                  </a:lnTo>
                  <a:lnTo>
                    <a:pt x="914" y="278"/>
                  </a:lnTo>
                  <a:lnTo>
                    <a:pt x="916" y="279"/>
                  </a:lnTo>
                  <a:lnTo>
                    <a:pt x="921" y="282"/>
                  </a:lnTo>
                  <a:lnTo>
                    <a:pt x="922" y="284"/>
                  </a:lnTo>
                  <a:lnTo>
                    <a:pt x="914" y="289"/>
                  </a:lnTo>
                  <a:lnTo>
                    <a:pt x="909" y="286"/>
                  </a:lnTo>
                  <a:lnTo>
                    <a:pt x="903" y="286"/>
                  </a:lnTo>
                  <a:lnTo>
                    <a:pt x="898" y="287"/>
                  </a:lnTo>
                  <a:lnTo>
                    <a:pt x="895" y="292"/>
                  </a:lnTo>
                  <a:lnTo>
                    <a:pt x="893" y="297"/>
                  </a:lnTo>
                  <a:lnTo>
                    <a:pt x="891" y="300"/>
                  </a:lnTo>
                  <a:lnTo>
                    <a:pt x="890" y="305"/>
                  </a:lnTo>
                  <a:lnTo>
                    <a:pt x="901" y="307"/>
                  </a:lnTo>
                  <a:lnTo>
                    <a:pt x="903" y="310"/>
                  </a:lnTo>
                  <a:lnTo>
                    <a:pt x="908" y="312"/>
                  </a:lnTo>
                  <a:lnTo>
                    <a:pt x="911" y="312"/>
                  </a:lnTo>
                  <a:lnTo>
                    <a:pt x="909" y="320"/>
                  </a:lnTo>
                  <a:lnTo>
                    <a:pt x="899" y="313"/>
                  </a:lnTo>
                  <a:lnTo>
                    <a:pt x="893" y="312"/>
                  </a:lnTo>
                  <a:lnTo>
                    <a:pt x="891" y="315"/>
                  </a:lnTo>
                  <a:lnTo>
                    <a:pt x="886" y="315"/>
                  </a:lnTo>
                  <a:lnTo>
                    <a:pt x="883" y="312"/>
                  </a:lnTo>
                  <a:lnTo>
                    <a:pt x="878" y="307"/>
                  </a:lnTo>
                  <a:lnTo>
                    <a:pt x="873" y="307"/>
                  </a:lnTo>
                  <a:lnTo>
                    <a:pt x="875" y="310"/>
                  </a:lnTo>
                  <a:lnTo>
                    <a:pt x="875" y="313"/>
                  </a:lnTo>
                  <a:lnTo>
                    <a:pt x="872" y="315"/>
                  </a:lnTo>
                  <a:lnTo>
                    <a:pt x="867" y="315"/>
                  </a:lnTo>
                  <a:lnTo>
                    <a:pt x="865" y="312"/>
                  </a:lnTo>
                  <a:lnTo>
                    <a:pt x="865" y="309"/>
                  </a:lnTo>
                  <a:lnTo>
                    <a:pt x="867" y="305"/>
                  </a:lnTo>
                  <a:lnTo>
                    <a:pt x="872" y="300"/>
                  </a:lnTo>
                  <a:lnTo>
                    <a:pt x="872" y="297"/>
                  </a:lnTo>
                  <a:lnTo>
                    <a:pt x="868" y="296"/>
                  </a:lnTo>
                  <a:lnTo>
                    <a:pt x="855" y="297"/>
                  </a:lnTo>
                  <a:lnTo>
                    <a:pt x="846" y="299"/>
                  </a:lnTo>
                  <a:lnTo>
                    <a:pt x="837" y="300"/>
                  </a:lnTo>
                  <a:lnTo>
                    <a:pt x="836" y="299"/>
                  </a:lnTo>
                  <a:lnTo>
                    <a:pt x="823" y="300"/>
                  </a:lnTo>
                  <a:lnTo>
                    <a:pt x="823" y="305"/>
                  </a:lnTo>
                  <a:lnTo>
                    <a:pt x="816" y="307"/>
                  </a:lnTo>
                  <a:lnTo>
                    <a:pt x="813" y="304"/>
                  </a:lnTo>
                  <a:lnTo>
                    <a:pt x="808" y="304"/>
                  </a:lnTo>
                  <a:lnTo>
                    <a:pt x="808" y="307"/>
                  </a:lnTo>
                  <a:lnTo>
                    <a:pt x="803" y="315"/>
                  </a:lnTo>
                  <a:lnTo>
                    <a:pt x="800" y="323"/>
                  </a:lnTo>
                  <a:lnTo>
                    <a:pt x="800" y="327"/>
                  </a:lnTo>
                  <a:lnTo>
                    <a:pt x="800" y="330"/>
                  </a:lnTo>
                  <a:lnTo>
                    <a:pt x="802" y="333"/>
                  </a:lnTo>
                  <a:lnTo>
                    <a:pt x="795" y="336"/>
                  </a:lnTo>
                  <a:lnTo>
                    <a:pt x="792" y="333"/>
                  </a:lnTo>
                  <a:lnTo>
                    <a:pt x="790" y="331"/>
                  </a:lnTo>
                  <a:lnTo>
                    <a:pt x="785" y="331"/>
                  </a:lnTo>
                  <a:lnTo>
                    <a:pt x="777" y="333"/>
                  </a:lnTo>
                  <a:lnTo>
                    <a:pt x="769" y="338"/>
                  </a:lnTo>
                  <a:lnTo>
                    <a:pt x="762" y="341"/>
                  </a:lnTo>
                  <a:lnTo>
                    <a:pt x="754" y="344"/>
                  </a:lnTo>
                  <a:lnTo>
                    <a:pt x="749" y="348"/>
                  </a:lnTo>
                  <a:lnTo>
                    <a:pt x="748" y="351"/>
                  </a:lnTo>
                  <a:lnTo>
                    <a:pt x="748" y="354"/>
                  </a:lnTo>
                  <a:lnTo>
                    <a:pt x="748" y="358"/>
                  </a:lnTo>
                  <a:lnTo>
                    <a:pt x="746" y="361"/>
                  </a:lnTo>
                  <a:lnTo>
                    <a:pt x="744" y="367"/>
                  </a:lnTo>
                  <a:lnTo>
                    <a:pt x="740" y="366"/>
                  </a:lnTo>
                  <a:lnTo>
                    <a:pt x="731" y="366"/>
                  </a:lnTo>
                  <a:lnTo>
                    <a:pt x="728" y="364"/>
                  </a:lnTo>
                  <a:lnTo>
                    <a:pt x="726" y="361"/>
                  </a:lnTo>
                  <a:lnTo>
                    <a:pt x="720" y="356"/>
                  </a:lnTo>
                  <a:lnTo>
                    <a:pt x="715" y="354"/>
                  </a:lnTo>
                  <a:lnTo>
                    <a:pt x="710" y="354"/>
                  </a:lnTo>
                  <a:lnTo>
                    <a:pt x="707" y="356"/>
                  </a:lnTo>
                  <a:lnTo>
                    <a:pt x="704" y="358"/>
                  </a:lnTo>
                  <a:lnTo>
                    <a:pt x="695" y="358"/>
                  </a:lnTo>
                  <a:lnTo>
                    <a:pt x="691" y="356"/>
                  </a:lnTo>
                  <a:lnTo>
                    <a:pt x="687" y="351"/>
                  </a:lnTo>
                  <a:lnTo>
                    <a:pt x="682" y="348"/>
                  </a:lnTo>
                  <a:lnTo>
                    <a:pt x="679" y="343"/>
                  </a:lnTo>
                  <a:lnTo>
                    <a:pt x="676" y="343"/>
                  </a:lnTo>
                  <a:lnTo>
                    <a:pt x="673" y="346"/>
                  </a:lnTo>
                  <a:lnTo>
                    <a:pt x="668" y="348"/>
                  </a:lnTo>
                  <a:lnTo>
                    <a:pt x="658" y="353"/>
                  </a:lnTo>
                  <a:lnTo>
                    <a:pt x="655" y="346"/>
                  </a:lnTo>
                  <a:lnTo>
                    <a:pt x="653" y="341"/>
                  </a:lnTo>
                  <a:lnTo>
                    <a:pt x="650" y="336"/>
                  </a:lnTo>
                  <a:lnTo>
                    <a:pt x="645" y="336"/>
                  </a:lnTo>
                  <a:lnTo>
                    <a:pt x="643" y="335"/>
                  </a:lnTo>
                  <a:lnTo>
                    <a:pt x="632" y="333"/>
                  </a:lnTo>
                  <a:lnTo>
                    <a:pt x="632" y="338"/>
                  </a:lnTo>
                  <a:lnTo>
                    <a:pt x="609" y="338"/>
                  </a:lnTo>
                  <a:lnTo>
                    <a:pt x="606" y="341"/>
                  </a:lnTo>
                  <a:lnTo>
                    <a:pt x="619" y="359"/>
                  </a:lnTo>
                  <a:lnTo>
                    <a:pt x="611" y="361"/>
                  </a:lnTo>
                  <a:lnTo>
                    <a:pt x="607" y="358"/>
                  </a:lnTo>
                  <a:lnTo>
                    <a:pt x="580" y="366"/>
                  </a:lnTo>
                  <a:lnTo>
                    <a:pt x="578" y="362"/>
                  </a:lnTo>
                  <a:lnTo>
                    <a:pt x="573" y="362"/>
                  </a:lnTo>
                  <a:lnTo>
                    <a:pt x="571" y="377"/>
                  </a:lnTo>
                  <a:lnTo>
                    <a:pt x="570" y="384"/>
                  </a:lnTo>
                  <a:lnTo>
                    <a:pt x="563" y="385"/>
                  </a:lnTo>
                  <a:lnTo>
                    <a:pt x="562" y="380"/>
                  </a:lnTo>
                  <a:lnTo>
                    <a:pt x="555" y="382"/>
                  </a:lnTo>
                  <a:lnTo>
                    <a:pt x="552" y="380"/>
                  </a:lnTo>
                  <a:lnTo>
                    <a:pt x="545" y="380"/>
                  </a:lnTo>
                  <a:lnTo>
                    <a:pt x="531" y="380"/>
                  </a:lnTo>
                  <a:lnTo>
                    <a:pt x="529" y="375"/>
                  </a:lnTo>
                  <a:lnTo>
                    <a:pt x="545" y="371"/>
                  </a:lnTo>
                  <a:lnTo>
                    <a:pt x="547" y="346"/>
                  </a:lnTo>
                  <a:lnTo>
                    <a:pt x="542" y="343"/>
                  </a:lnTo>
                  <a:lnTo>
                    <a:pt x="544" y="331"/>
                  </a:lnTo>
                  <a:lnTo>
                    <a:pt x="537" y="330"/>
                  </a:lnTo>
                  <a:lnTo>
                    <a:pt x="534" y="336"/>
                  </a:lnTo>
                  <a:lnTo>
                    <a:pt x="527" y="338"/>
                  </a:lnTo>
                  <a:lnTo>
                    <a:pt x="527" y="330"/>
                  </a:lnTo>
                  <a:lnTo>
                    <a:pt x="521" y="330"/>
                  </a:lnTo>
                  <a:lnTo>
                    <a:pt x="519" y="336"/>
                  </a:lnTo>
                  <a:lnTo>
                    <a:pt x="516" y="336"/>
                  </a:lnTo>
                  <a:lnTo>
                    <a:pt x="513" y="335"/>
                  </a:lnTo>
                  <a:lnTo>
                    <a:pt x="509" y="336"/>
                  </a:lnTo>
                  <a:lnTo>
                    <a:pt x="504" y="338"/>
                  </a:lnTo>
                  <a:lnTo>
                    <a:pt x="501" y="330"/>
                  </a:lnTo>
                  <a:lnTo>
                    <a:pt x="500" y="327"/>
                  </a:lnTo>
                  <a:lnTo>
                    <a:pt x="498" y="323"/>
                  </a:lnTo>
                  <a:lnTo>
                    <a:pt x="493" y="323"/>
                  </a:lnTo>
                  <a:lnTo>
                    <a:pt x="490" y="325"/>
                  </a:lnTo>
                  <a:lnTo>
                    <a:pt x="487" y="327"/>
                  </a:lnTo>
                  <a:lnTo>
                    <a:pt x="485" y="322"/>
                  </a:lnTo>
                  <a:lnTo>
                    <a:pt x="475" y="322"/>
                  </a:lnTo>
                  <a:lnTo>
                    <a:pt x="470" y="322"/>
                  </a:lnTo>
                  <a:lnTo>
                    <a:pt x="469" y="323"/>
                  </a:lnTo>
                  <a:lnTo>
                    <a:pt x="462" y="323"/>
                  </a:lnTo>
                  <a:lnTo>
                    <a:pt x="460" y="322"/>
                  </a:lnTo>
                  <a:lnTo>
                    <a:pt x="464" y="320"/>
                  </a:lnTo>
                  <a:lnTo>
                    <a:pt x="465" y="317"/>
                  </a:lnTo>
                  <a:lnTo>
                    <a:pt x="449" y="318"/>
                  </a:lnTo>
                  <a:lnTo>
                    <a:pt x="446" y="322"/>
                  </a:lnTo>
                  <a:lnTo>
                    <a:pt x="441" y="327"/>
                  </a:lnTo>
                  <a:lnTo>
                    <a:pt x="425" y="335"/>
                  </a:lnTo>
                  <a:lnTo>
                    <a:pt x="416" y="331"/>
                  </a:lnTo>
                  <a:lnTo>
                    <a:pt x="431" y="323"/>
                  </a:lnTo>
                  <a:lnTo>
                    <a:pt x="433" y="320"/>
                  </a:lnTo>
                  <a:lnTo>
                    <a:pt x="431" y="318"/>
                  </a:lnTo>
                  <a:lnTo>
                    <a:pt x="425" y="315"/>
                  </a:lnTo>
                  <a:lnTo>
                    <a:pt x="425" y="312"/>
                  </a:lnTo>
                  <a:lnTo>
                    <a:pt x="428" y="310"/>
                  </a:lnTo>
                  <a:lnTo>
                    <a:pt x="433" y="309"/>
                  </a:lnTo>
                  <a:lnTo>
                    <a:pt x="434" y="296"/>
                  </a:lnTo>
                  <a:lnTo>
                    <a:pt x="429" y="296"/>
                  </a:lnTo>
                  <a:lnTo>
                    <a:pt x="423" y="297"/>
                  </a:lnTo>
                  <a:lnTo>
                    <a:pt x="420" y="300"/>
                  </a:lnTo>
                  <a:lnTo>
                    <a:pt x="416" y="304"/>
                  </a:lnTo>
                  <a:lnTo>
                    <a:pt x="415" y="305"/>
                  </a:lnTo>
                  <a:lnTo>
                    <a:pt x="408" y="307"/>
                  </a:lnTo>
                  <a:lnTo>
                    <a:pt x="403" y="307"/>
                  </a:lnTo>
                  <a:lnTo>
                    <a:pt x="400" y="307"/>
                  </a:lnTo>
                  <a:lnTo>
                    <a:pt x="395" y="304"/>
                  </a:lnTo>
                  <a:lnTo>
                    <a:pt x="397" y="300"/>
                  </a:lnTo>
                  <a:lnTo>
                    <a:pt x="387" y="299"/>
                  </a:lnTo>
                  <a:lnTo>
                    <a:pt x="380" y="302"/>
                  </a:lnTo>
                  <a:lnTo>
                    <a:pt x="377" y="300"/>
                  </a:lnTo>
                  <a:lnTo>
                    <a:pt x="382" y="296"/>
                  </a:lnTo>
                  <a:lnTo>
                    <a:pt x="389" y="296"/>
                  </a:lnTo>
                  <a:lnTo>
                    <a:pt x="398" y="294"/>
                  </a:lnTo>
                  <a:lnTo>
                    <a:pt x="408" y="291"/>
                  </a:lnTo>
                  <a:lnTo>
                    <a:pt x="413" y="289"/>
                  </a:lnTo>
                  <a:lnTo>
                    <a:pt x="416" y="286"/>
                  </a:lnTo>
                  <a:lnTo>
                    <a:pt x="420" y="281"/>
                  </a:lnTo>
                  <a:lnTo>
                    <a:pt x="410" y="278"/>
                  </a:lnTo>
                  <a:lnTo>
                    <a:pt x="407" y="281"/>
                  </a:lnTo>
                  <a:lnTo>
                    <a:pt x="400" y="284"/>
                  </a:lnTo>
                  <a:lnTo>
                    <a:pt x="385" y="281"/>
                  </a:lnTo>
                  <a:lnTo>
                    <a:pt x="384" y="278"/>
                  </a:lnTo>
                  <a:lnTo>
                    <a:pt x="387" y="274"/>
                  </a:lnTo>
                  <a:lnTo>
                    <a:pt x="377" y="271"/>
                  </a:lnTo>
                  <a:lnTo>
                    <a:pt x="379" y="266"/>
                  </a:lnTo>
                  <a:lnTo>
                    <a:pt x="372" y="265"/>
                  </a:lnTo>
                  <a:lnTo>
                    <a:pt x="364" y="269"/>
                  </a:lnTo>
                  <a:lnTo>
                    <a:pt x="354" y="274"/>
                  </a:lnTo>
                  <a:lnTo>
                    <a:pt x="336" y="282"/>
                  </a:lnTo>
                  <a:lnTo>
                    <a:pt x="335" y="274"/>
                  </a:lnTo>
                  <a:lnTo>
                    <a:pt x="304" y="281"/>
                  </a:lnTo>
                  <a:lnTo>
                    <a:pt x="287" y="281"/>
                  </a:lnTo>
                  <a:lnTo>
                    <a:pt x="268" y="274"/>
                  </a:lnTo>
                  <a:lnTo>
                    <a:pt x="247" y="273"/>
                  </a:lnTo>
                  <a:lnTo>
                    <a:pt x="212" y="268"/>
                  </a:lnTo>
                  <a:lnTo>
                    <a:pt x="193" y="261"/>
                  </a:lnTo>
                  <a:lnTo>
                    <a:pt x="165" y="251"/>
                  </a:lnTo>
                  <a:lnTo>
                    <a:pt x="134" y="271"/>
                  </a:lnTo>
                  <a:lnTo>
                    <a:pt x="124" y="266"/>
                  </a:lnTo>
                  <a:lnTo>
                    <a:pt x="124" y="258"/>
                  </a:lnTo>
                  <a:lnTo>
                    <a:pt x="105" y="258"/>
                  </a:lnTo>
                  <a:lnTo>
                    <a:pt x="83" y="263"/>
                  </a:lnTo>
                  <a:lnTo>
                    <a:pt x="62" y="258"/>
                  </a:lnTo>
                  <a:lnTo>
                    <a:pt x="48" y="235"/>
                  </a:lnTo>
                  <a:lnTo>
                    <a:pt x="62" y="224"/>
                  </a:lnTo>
                  <a:lnTo>
                    <a:pt x="51" y="209"/>
                  </a:lnTo>
                  <a:lnTo>
                    <a:pt x="49" y="199"/>
                  </a:lnTo>
                  <a:lnTo>
                    <a:pt x="57" y="193"/>
                  </a:lnTo>
                  <a:lnTo>
                    <a:pt x="51" y="183"/>
                  </a:lnTo>
                  <a:lnTo>
                    <a:pt x="48" y="175"/>
                  </a:lnTo>
                  <a:lnTo>
                    <a:pt x="38" y="167"/>
                  </a:lnTo>
                  <a:lnTo>
                    <a:pt x="31" y="163"/>
                  </a:lnTo>
                  <a:lnTo>
                    <a:pt x="15" y="167"/>
                  </a:lnTo>
                  <a:lnTo>
                    <a:pt x="3" y="167"/>
                  </a:lnTo>
                  <a:lnTo>
                    <a:pt x="2" y="163"/>
                  </a:lnTo>
                  <a:lnTo>
                    <a:pt x="18" y="154"/>
                  </a:lnTo>
                  <a:lnTo>
                    <a:pt x="8" y="144"/>
                  </a:lnTo>
                  <a:lnTo>
                    <a:pt x="2" y="136"/>
                  </a:lnTo>
                  <a:lnTo>
                    <a:pt x="0" y="127"/>
                  </a:lnTo>
                  <a:lnTo>
                    <a:pt x="10" y="119"/>
                  </a:lnTo>
                  <a:lnTo>
                    <a:pt x="20" y="118"/>
                  </a:lnTo>
                  <a:lnTo>
                    <a:pt x="31" y="118"/>
                  </a:lnTo>
                  <a:lnTo>
                    <a:pt x="36" y="113"/>
                  </a:lnTo>
                  <a:lnTo>
                    <a:pt x="31" y="105"/>
                  </a:lnTo>
                  <a:lnTo>
                    <a:pt x="33" y="98"/>
                  </a:lnTo>
                  <a:lnTo>
                    <a:pt x="30" y="90"/>
                  </a:lnTo>
                  <a:lnTo>
                    <a:pt x="21" y="88"/>
                  </a:lnTo>
                  <a:lnTo>
                    <a:pt x="36" y="6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22" name="Freeform 38"/>
            <p:cNvSpPr>
              <a:spLocks/>
            </p:cNvSpPr>
            <p:nvPr/>
          </p:nvSpPr>
          <p:spPr bwMode="auto">
            <a:xfrm>
              <a:off x="4225" y="2281"/>
              <a:ext cx="675" cy="385"/>
            </a:xfrm>
            <a:custGeom>
              <a:avLst/>
              <a:gdLst>
                <a:gd name="T0" fmla="*/ 212 w 679"/>
                <a:gd name="T1" fmla="*/ 8 h 385"/>
                <a:gd name="T2" fmla="*/ 298 w 679"/>
                <a:gd name="T3" fmla="*/ 41 h 385"/>
                <a:gd name="T4" fmla="*/ 414 w 679"/>
                <a:gd name="T5" fmla="*/ 60 h 385"/>
                <a:gd name="T6" fmla="*/ 422 w 679"/>
                <a:gd name="T7" fmla="*/ 96 h 385"/>
                <a:gd name="T8" fmla="*/ 445 w 679"/>
                <a:gd name="T9" fmla="*/ 109 h 385"/>
                <a:gd name="T10" fmla="*/ 471 w 679"/>
                <a:gd name="T11" fmla="*/ 119 h 385"/>
                <a:gd name="T12" fmla="*/ 493 w 679"/>
                <a:gd name="T13" fmla="*/ 127 h 385"/>
                <a:gd name="T14" fmla="*/ 506 w 679"/>
                <a:gd name="T15" fmla="*/ 125 h 385"/>
                <a:gd name="T16" fmla="*/ 519 w 679"/>
                <a:gd name="T17" fmla="*/ 135 h 385"/>
                <a:gd name="T18" fmla="*/ 532 w 679"/>
                <a:gd name="T19" fmla="*/ 142 h 385"/>
                <a:gd name="T20" fmla="*/ 568 w 679"/>
                <a:gd name="T21" fmla="*/ 160 h 385"/>
                <a:gd name="T22" fmla="*/ 558 w 679"/>
                <a:gd name="T23" fmla="*/ 163 h 385"/>
                <a:gd name="T24" fmla="*/ 558 w 679"/>
                <a:gd name="T25" fmla="*/ 171 h 385"/>
                <a:gd name="T26" fmla="*/ 581 w 679"/>
                <a:gd name="T27" fmla="*/ 182 h 385"/>
                <a:gd name="T28" fmla="*/ 582 w 679"/>
                <a:gd name="T29" fmla="*/ 194 h 385"/>
                <a:gd name="T30" fmla="*/ 605 w 679"/>
                <a:gd name="T31" fmla="*/ 209 h 385"/>
                <a:gd name="T32" fmla="*/ 657 w 679"/>
                <a:gd name="T33" fmla="*/ 204 h 385"/>
                <a:gd name="T34" fmla="*/ 664 w 679"/>
                <a:gd name="T35" fmla="*/ 227 h 385"/>
                <a:gd name="T36" fmla="*/ 578 w 679"/>
                <a:gd name="T37" fmla="*/ 287 h 385"/>
                <a:gd name="T38" fmla="*/ 514 w 679"/>
                <a:gd name="T39" fmla="*/ 290 h 385"/>
                <a:gd name="T40" fmla="*/ 431 w 679"/>
                <a:gd name="T41" fmla="*/ 324 h 385"/>
                <a:gd name="T42" fmla="*/ 313 w 679"/>
                <a:gd name="T43" fmla="*/ 320 h 385"/>
                <a:gd name="T44" fmla="*/ 279 w 679"/>
                <a:gd name="T45" fmla="*/ 321 h 385"/>
                <a:gd name="T46" fmla="*/ 230 w 679"/>
                <a:gd name="T47" fmla="*/ 339 h 385"/>
                <a:gd name="T48" fmla="*/ 202 w 679"/>
                <a:gd name="T49" fmla="*/ 347 h 385"/>
                <a:gd name="T50" fmla="*/ 179 w 679"/>
                <a:gd name="T51" fmla="*/ 336 h 385"/>
                <a:gd name="T52" fmla="*/ 170 w 679"/>
                <a:gd name="T53" fmla="*/ 326 h 385"/>
                <a:gd name="T54" fmla="*/ 142 w 679"/>
                <a:gd name="T55" fmla="*/ 346 h 385"/>
                <a:gd name="T56" fmla="*/ 127 w 679"/>
                <a:gd name="T57" fmla="*/ 355 h 385"/>
                <a:gd name="T58" fmla="*/ 73 w 679"/>
                <a:gd name="T59" fmla="*/ 385 h 385"/>
                <a:gd name="T60" fmla="*/ 32 w 679"/>
                <a:gd name="T61" fmla="*/ 382 h 385"/>
                <a:gd name="T62" fmla="*/ 32 w 679"/>
                <a:gd name="T63" fmla="*/ 352 h 385"/>
                <a:gd name="T64" fmla="*/ 14 w 679"/>
                <a:gd name="T65" fmla="*/ 341 h 385"/>
                <a:gd name="T66" fmla="*/ 11 w 679"/>
                <a:gd name="T67" fmla="*/ 318 h 385"/>
                <a:gd name="T68" fmla="*/ 19 w 679"/>
                <a:gd name="T69" fmla="*/ 308 h 385"/>
                <a:gd name="T70" fmla="*/ 8 w 679"/>
                <a:gd name="T71" fmla="*/ 292 h 385"/>
                <a:gd name="T72" fmla="*/ 18 w 679"/>
                <a:gd name="T73" fmla="*/ 290 h 385"/>
                <a:gd name="T74" fmla="*/ 10 w 679"/>
                <a:gd name="T75" fmla="*/ 272 h 385"/>
                <a:gd name="T76" fmla="*/ 37 w 679"/>
                <a:gd name="T77" fmla="*/ 264 h 385"/>
                <a:gd name="T78" fmla="*/ 37 w 679"/>
                <a:gd name="T79" fmla="*/ 256 h 385"/>
                <a:gd name="T80" fmla="*/ 28 w 679"/>
                <a:gd name="T81" fmla="*/ 236 h 385"/>
                <a:gd name="T82" fmla="*/ 14 w 679"/>
                <a:gd name="T83" fmla="*/ 223 h 385"/>
                <a:gd name="T84" fmla="*/ 3 w 679"/>
                <a:gd name="T85" fmla="*/ 210 h 385"/>
                <a:gd name="T86" fmla="*/ 19 w 679"/>
                <a:gd name="T87" fmla="*/ 189 h 385"/>
                <a:gd name="T88" fmla="*/ 19 w 679"/>
                <a:gd name="T89" fmla="*/ 199 h 385"/>
                <a:gd name="T90" fmla="*/ 32 w 679"/>
                <a:gd name="T91" fmla="*/ 187 h 385"/>
                <a:gd name="T92" fmla="*/ 45 w 679"/>
                <a:gd name="T93" fmla="*/ 179 h 385"/>
                <a:gd name="T94" fmla="*/ 55 w 679"/>
                <a:gd name="T95" fmla="*/ 166 h 385"/>
                <a:gd name="T96" fmla="*/ 37 w 679"/>
                <a:gd name="T97" fmla="*/ 155 h 385"/>
                <a:gd name="T98" fmla="*/ 32 w 679"/>
                <a:gd name="T99" fmla="*/ 135 h 385"/>
                <a:gd name="T100" fmla="*/ 41 w 679"/>
                <a:gd name="T101" fmla="*/ 125 h 385"/>
                <a:gd name="T102" fmla="*/ 112 w 679"/>
                <a:gd name="T103" fmla="*/ 103 h 385"/>
                <a:gd name="T104" fmla="*/ 63 w 679"/>
                <a:gd name="T105" fmla="*/ 98 h 385"/>
                <a:gd name="T106" fmla="*/ 80 w 679"/>
                <a:gd name="T107" fmla="*/ 80 h 385"/>
                <a:gd name="T108" fmla="*/ 101 w 679"/>
                <a:gd name="T109" fmla="*/ 50 h 385"/>
                <a:gd name="T110" fmla="*/ 170 w 679"/>
                <a:gd name="T111" fmla="*/ 32 h 38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79"/>
                <a:gd name="T169" fmla="*/ 0 h 385"/>
                <a:gd name="T170" fmla="*/ 679 w 679"/>
                <a:gd name="T171" fmla="*/ 385 h 38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79" h="385">
                  <a:moveTo>
                    <a:pt x="168" y="24"/>
                  </a:moveTo>
                  <a:lnTo>
                    <a:pt x="176" y="23"/>
                  </a:lnTo>
                  <a:lnTo>
                    <a:pt x="171" y="10"/>
                  </a:lnTo>
                  <a:lnTo>
                    <a:pt x="192" y="0"/>
                  </a:lnTo>
                  <a:lnTo>
                    <a:pt x="212" y="8"/>
                  </a:lnTo>
                  <a:lnTo>
                    <a:pt x="218" y="8"/>
                  </a:lnTo>
                  <a:lnTo>
                    <a:pt x="238" y="18"/>
                  </a:lnTo>
                  <a:lnTo>
                    <a:pt x="259" y="14"/>
                  </a:lnTo>
                  <a:lnTo>
                    <a:pt x="276" y="26"/>
                  </a:lnTo>
                  <a:lnTo>
                    <a:pt x="298" y="41"/>
                  </a:lnTo>
                  <a:lnTo>
                    <a:pt x="336" y="49"/>
                  </a:lnTo>
                  <a:lnTo>
                    <a:pt x="336" y="50"/>
                  </a:lnTo>
                  <a:lnTo>
                    <a:pt x="346" y="58"/>
                  </a:lnTo>
                  <a:lnTo>
                    <a:pt x="388" y="58"/>
                  </a:lnTo>
                  <a:lnTo>
                    <a:pt x="414" y="60"/>
                  </a:lnTo>
                  <a:lnTo>
                    <a:pt x="414" y="65"/>
                  </a:lnTo>
                  <a:lnTo>
                    <a:pt x="413" y="81"/>
                  </a:lnTo>
                  <a:lnTo>
                    <a:pt x="427" y="88"/>
                  </a:lnTo>
                  <a:lnTo>
                    <a:pt x="427" y="91"/>
                  </a:lnTo>
                  <a:lnTo>
                    <a:pt x="422" y="96"/>
                  </a:lnTo>
                  <a:lnTo>
                    <a:pt x="416" y="99"/>
                  </a:lnTo>
                  <a:lnTo>
                    <a:pt x="422" y="104"/>
                  </a:lnTo>
                  <a:lnTo>
                    <a:pt x="436" y="103"/>
                  </a:lnTo>
                  <a:lnTo>
                    <a:pt x="442" y="107"/>
                  </a:lnTo>
                  <a:lnTo>
                    <a:pt x="445" y="109"/>
                  </a:lnTo>
                  <a:lnTo>
                    <a:pt x="440" y="114"/>
                  </a:lnTo>
                  <a:lnTo>
                    <a:pt x="440" y="119"/>
                  </a:lnTo>
                  <a:lnTo>
                    <a:pt x="449" y="125"/>
                  </a:lnTo>
                  <a:lnTo>
                    <a:pt x="457" y="124"/>
                  </a:lnTo>
                  <a:lnTo>
                    <a:pt x="471" y="119"/>
                  </a:lnTo>
                  <a:lnTo>
                    <a:pt x="483" y="119"/>
                  </a:lnTo>
                  <a:lnTo>
                    <a:pt x="489" y="119"/>
                  </a:lnTo>
                  <a:lnTo>
                    <a:pt x="493" y="122"/>
                  </a:lnTo>
                  <a:lnTo>
                    <a:pt x="493" y="125"/>
                  </a:lnTo>
                  <a:lnTo>
                    <a:pt x="493" y="127"/>
                  </a:lnTo>
                  <a:lnTo>
                    <a:pt x="494" y="127"/>
                  </a:lnTo>
                  <a:lnTo>
                    <a:pt x="498" y="127"/>
                  </a:lnTo>
                  <a:lnTo>
                    <a:pt x="499" y="125"/>
                  </a:lnTo>
                  <a:lnTo>
                    <a:pt x="502" y="125"/>
                  </a:lnTo>
                  <a:lnTo>
                    <a:pt x="506" y="125"/>
                  </a:lnTo>
                  <a:lnTo>
                    <a:pt x="507" y="127"/>
                  </a:lnTo>
                  <a:lnTo>
                    <a:pt x="509" y="129"/>
                  </a:lnTo>
                  <a:lnTo>
                    <a:pt x="507" y="132"/>
                  </a:lnTo>
                  <a:lnTo>
                    <a:pt x="512" y="134"/>
                  </a:lnTo>
                  <a:lnTo>
                    <a:pt x="519" y="135"/>
                  </a:lnTo>
                  <a:lnTo>
                    <a:pt x="525" y="137"/>
                  </a:lnTo>
                  <a:lnTo>
                    <a:pt x="527" y="138"/>
                  </a:lnTo>
                  <a:lnTo>
                    <a:pt x="527" y="140"/>
                  </a:lnTo>
                  <a:lnTo>
                    <a:pt x="530" y="142"/>
                  </a:lnTo>
                  <a:lnTo>
                    <a:pt x="532" y="142"/>
                  </a:lnTo>
                  <a:lnTo>
                    <a:pt x="537" y="140"/>
                  </a:lnTo>
                  <a:lnTo>
                    <a:pt x="540" y="142"/>
                  </a:lnTo>
                  <a:lnTo>
                    <a:pt x="556" y="151"/>
                  </a:lnTo>
                  <a:lnTo>
                    <a:pt x="558" y="155"/>
                  </a:lnTo>
                  <a:lnTo>
                    <a:pt x="568" y="160"/>
                  </a:lnTo>
                  <a:lnTo>
                    <a:pt x="568" y="161"/>
                  </a:lnTo>
                  <a:lnTo>
                    <a:pt x="566" y="163"/>
                  </a:lnTo>
                  <a:lnTo>
                    <a:pt x="564" y="163"/>
                  </a:lnTo>
                  <a:lnTo>
                    <a:pt x="561" y="163"/>
                  </a:lnTo>
                  <a:lnTo>
                    <a:pt x="558" y="163"/>
                  </a:lnTo>
                  <a:lnTo>
                    <a:pt x="555" y="163"/>
                  </a:lnTo>
                  <a:lnTo>
                    <a:pt x="553" y="166"/>
                  </a:lnTo>
                  <a:lnTo>
                    <a:pt x="555" y="169"/>
                  </a:lnTo>
                  <a:lnTo>
                    <a:pt x="556" y="171"/>
                  </a:lnTo>
                  <a:lnTo>
                    <a:pt x="558" y="171"/>
                  </a:lnTo>
                  <a:lnTo>
                    <a:pt x="566" y="171"/>
                  </a:lnTo>
                  <a:lnTo>
                    <a:pt x="568" y="174"/>
                  </a:lnTo>
                  <a:lnTo>
                    <a:pt x="569" y="176"/>
                  </a:lnTo>
                  <a:lnTo>
                    <a:pt x="576" y="179"/>
                  </a:lnTo>
                  <a:lnTo>
                    <a:pt x="581" y="182"/>
                  </a:lnTo>
                  <a:lnTo>
                    <a:pt x="589" y="186"/>
                  </a:lnTo>
                  <a:lnTo>
                    <a:pt x="591" y="187"/>
                  </a:lnTo>
                  <a:lnTo>
                    <a:pt x="589" y="189"/>
                  </a:lnTo>
                  <a:lnTo>
                    <a:pt x="584" y="192"/>
                  </a:lnTo>
                  <a:lnTo>
                    <a:pt x="582" y="194"/>
                  </a:lnTo>
                  <a:lnTo>
                    <a:pt x="586" y="200"/>
                  </a:lnTo>
                  <a:lnTo>
                    <a:pt x="589" y="200"/>
                  </a:lnTo>
                  <a:lnTo>
                    <a:pt x="597" y="202"/>
                  </a:lnTo>
                  <a:lnTo>
                    <a:pt x="600" y="204"/>
                  </a:lnTo>
                  <a:lnTo>
                    <a:pt x="605" y="209"/>
                  </a:lnTo>
                  <a:lnTo>
                    <a:pt x="618" y="215"/>
                  </a:lnTo>
                  <a:lnTo>
                    <a:pt x="623" y="218"/>
                  </a:lnTo>
                  <a:lnTo>
                    <a:pt x="630" y="218"/>
                  </a:lnTo>
                  <a:lnTo>
                    <a:pt x="640" y="215"/>
                  </a:lnTo>
                  <a:lnTo>
                    <a:pt x="657" y="204"/>
                  </a:lnTo>
                  <a:lnTo>
                    <a:pt x="672" y="200"/>
                  </a:lnTo>
                  <a:lnTo>
                    <a:pt x="679" y="202"/>
                  </a:lnTo>
                  <a:lnTo>
                    <a:pt x="679" y="212"/>
                  </a:lnTo>
                  <a:lnTo>
                    <a:pt x="674" y="220"/>
                  </a:lnTo>
                  <a:lnTo>
                    <a:pt x="664" y="227"/>
                  </a:lnTo>
                  <a:lnTo>
                    <a:pt x="654" y="248"/>
                  </a:lnTo>
                  <a:lnTo>
                    <a:pt x="649" y="262"/>
                  </a:lnTo>
                  <a:lnTo>
                    <a:pt x="641" y="266"/>
                  </a:lnTo>
                  <a:lnTo>
                    <a:pt x="643" y="269"/>
                  </a:lnTo>
                  <a:lnTo>
                    <a:pt x="578" y="287"/>
                  </a:lnTo>
                  <a:lnTo>
                    <a:pt x="574" y="295"/>
                  </a:lnTo>
                  <a:lnTo>
                    <a:pt x="545" y="292"/>
                  </a:lnTo>
                  <a:lnTo>
                    <a:pt x="538" y="287"/>
                  </a:lnTo>
                  <a:lnTo>
                    <a:pt x="519" y="287"/>
                  </a:lnTo>
                  <a:lnTo>
                    <a:pt x="514" y="290"/>
                  </a:lnTo>
                  <a:lnTo>
                    <a:pt x="525" y="298"/>
                  </a:lnTo>
                  <a:lnTo>
                    <a:pt x="524" y="303"/>
                  </a:lnTo>
                  <a:lnTo>
                    <a:pt x="514" y="308"/>
                  </a:lnTo>
                  <a:lnTo>
                    <a:pt x="468" y="311"/>
                  </a:lnTo>
                  <a:lnTo>
                    <a:pt x="431" y="324"/>
                  </a:lnTo>
                  <a:lnTo>
                    <a:pt x="422" y="331"/>
                  </a:lnTo>
                  <a:lnTo>
                    <a:pt x="385" y="334"/>
                  </a:lnTo>
                  <a:lnTo>
                    <a:pt x="370" y="326"/>
                  </a:lnTo>
                  <a:lnTo>
                    <a:pt x="323" y="326"/>
                  </a:lnTo>
                  <a:lnTo>
                    <a:pt x="313" y="320"/>
                  </a:lnTo>
                  <a:lnTo>
                    <a:pt x="307" y="316"/>
                  </a:lnTo>
                  <a:lnTo>
                    <a:pt x="298" y="316"/>
                  </a:lnTo>
                  <a:lnTo>
                    <a:pt x="290" y="316"/>
                  </a:lnTo>
                  <a:lnTo>
                    <a:pt x="284" y="318"/>
                  </a:lnTo>
                  <a:lnTo>
                    <a:pt x="279" y="321"/>
                  </a:lnTo>
                  <a:lnTo>
                    <a:pt x="271" y="326"/>
                  </a:lnTo>
                  <a:lnTo>
                    <a:pt x="263" y="331"/>
                  </a:lnTo>
                  <a:lnTo>
                    <a:pt x="253" y="336"/>
                  </a:lnTo>
                  <a:lnTo>
                    <a:pt x="243" y="339"/>
                  </a:lnTo>
                  <a:lnTo>
                    <a:pt x="230" y="339"/>
                  </a:lnTo>
                  <a:lnTo>
                    <a:pt x="220" y="339"/>
                  </a:lnTo>
                  <a:lnTo>
                    <a:pt x="209" y="339"/>
                  </a:lnTo>
                  <a:lnTo>
                    <a:pt x="205" y="341"/>
                  </a:lnTo>
                  <a:lnTo>
                    <a:pt x="204" y="344"/>
                  </a:lnTo>
                  <a:lnTo>
                    <a:pt x="202" y="347"/>
                  </a:lnTo>
                  <a:lnTo>
                    <a:pt x="187" y="341"/>
                  </a:lnTo>
                  <a:lnTo>
                    <a:pt x="187" y="336"/>
                  </a:lnTo>
                  <a:lnTo>
                    <a:pt x="184" y="336"/>
                  </a:lnTo>
                  <a:lnTo>
                    <a:pt x="181" y="338"/>
                  </a:lnTo>
                  <a:lnTo>
                    <a:pt x="179" y="336"/>
                  </a:lnTo>
                  <a:lnTo>
                    <a:pt x="178" y="328"/>
                  </a:lnTo>
                  <a:lnTo>
                    <a:pt x="181" y="326"/>
                  </a:lnTo>
                  <a:lnTo>
                    <a:pt x="181" y="324"/>
                  </a:lnTo>
                  <a:lnTo>
                    <a:pt x="174" y="324"/>
                  </a:lnTo>
                  <a:lnTo>
                    <a:pt x="170" y="326"/>
                  </a:lnTo>
                  <a:lnTo>
                    <a:pt x="163" y="328"/>
                  </a:lnTo>
                  <a:lnTo>
                    <a:pt x="156" y="333"/>
                  </a:lnTo>
                  <a:lnTo>
                    <a:pt x="150" y="336"/>
                  </a:lnTo>
                  <a:lnTo>
                    <a:pt x="147" y="344"/>
                  </a:lnTo>
                  <a:lnTo>
                    <a:pt x="142" y="346"/>
                  </a:lnTo>
                  <a:lnTo>
                    <a:pt x="138" y="344"/>
                  </a:lnTo>
                  <a:lnTo>
                    <a:pt x="129" y="351"/>
                  </a:lnTo>
                  <a:lnTo>
                    <a:pt x="134" y="354"/>
                  </a:lnTo>
                  <a:lnTo>
                    <a:pt x="132" y="357"/>
                  </a:lnTo>
                  <a:lnTo>
                    <a:pt x="127" y="355"/>
                  </a:lnTo>
                  <a:lnTo>
                    <a:pt x="121" y="357"/>
                  </a:lnTo>
                  <a:lnTo>
                    <a:pt x="111" y="372"/>
                  </a:lnTo>
                  <a:lnTo>
                    <a:pt x="103" y="377"/>
                  </a:lnTo>
                  <a:lnTo>
                    <a:pt x="88" y="383"/>
                  </a:lnTo>
                  <a:lnTo>
                    <a:pt x="73" y="385"/>
                  </a:lnTo>
                  <a:lnTo>
                    <a:pt x="72" y="378"/>
                  </a:lnTo>
                  <a:lnTo>
                    <a:pt x="65" y="378"/>
                  </a:lnTo>
                  <a:lnTo>
                    <a:pt x="57" y="382"/>
                  </a:lnTo>
                  <a:lnTo>
                    <a:pt x="41" y="380"/>
                  </a:lnTo>
                  <a:lnTo>
                    <a:pt x="32" y="382"/>
                  </a:lnTo>
                  <a:lnTo>
                    <a:pt x="16" y="382"/>
                  </a:lnTo>
                  <a:lnTo>
                    <a:pt x="24" y="370"/>
                  </a:lnTo>
                  <a:lnTo>
                    <a:pt x="29" y="364"/>
                  </a:lnTo>
                  <a:lnTo>
                    <a:pt x="31" y="357"/>
                  </a:lnTo>
                  <a:lnTo>
                    <a:pt x="32" y="352"/>
                  </a:lnTo>
                  <a:lnTo>
                    <a:pt x="34" y="347"/>
                  </a:lnTo>
                  <a:lnTo>
                    <a:pt x="36" y="342"/>
                  </a:lnTo>
                  <a:lnTo>
                    <a:pt x="28" y="342"/>
                  </a:lnTo>
                  <a:lnTo>
                    <a:pt x="19" y="342"/>
                  </a:lnTo>
                  <a:lnTo>
                    <a:pt x="14" y="341"/>
                  </a:lnTo>
                  <a:lnTo>
                    <a:pt x="13" y="339"/>
                  </a:lnTo>
                  <a:lnTo>
                    <a:pt x="11" y="334"/>
                  </a:lnTo>
                  <a:lnTo>
                    <a:pt x="10" y="328"/>
                  </a:lnTo>
                  <a:lnTo>
                    <a:pt x="10" y="323"/>
                  </a:lnTo>
                  <a:lnTo>
                    <a:pt x="11" y="318"/>
                  </a:lnTo>
                  <a:lnTo>
                    <a:pt x="18" y="318"/>
                  </a:lnTo>
                  <a:lnTo>
                    <a:pt x="19" y="315"/>
                  </a:lnTo>
                  <a:lnTo>
                    <a:pt x="21" y="311"/>
                  </a:lnTo>
                  <a:lnTo>
                    <a:pt x="24" y="310"/>
                  </a:lnTo>
                  <a:lnTo>
                    <a:pt x="19" y="308"/>
                  </a:lnTo>
                  <a:lnTo>
                    <a:pt x="16" y="305"/>
                  </a:lnTo>
                  <a:lnTo>
                    <a:pt x="13" y="302"/>
                  </a:lnTo>
                  <a:lnTo>
                    <a:pt x="11" y="300"/>
                  </a:lnTo>
                  <a:lnTo>
                    <a:pt x="6" y="295"/>
                  </a:lnTo>
                  <a:lnTo>
                    <a:pt x="8" y="292"/>
                  </a:lnTo>
                  <a:lnTo>
                    <a:pt x="14" y="293"/>
                  </a:lnTo>
                  <a:lnTo>
                    <a:pt x="24" y="300"/>
                  </a:lnTo>
                  <a:lnTo>
                    <a:pt x="26" y="292"/>
                  </a:lnTo>
                  <a:lnTo>
                    <a:pt x="23" y="292"/>
                  </a:lnTo>
                  <a:lnTo>
                    <a:pt x="18" y="290"/>
                  </a:lnTo>
                  <a:lnTo>
                    <a:pt x="16" y="287"/>
                  </a:lnTo>
                  <a:lnTo>
                    <a:pt x="5" y="285"/>
                  </a:lnTo>
                  <a:lnTo>
                    <a:pt x="6" y="280"/>
                  </a:lnTo>
                  <a:lnTo>
                    <a:pt x="8" y="277"/>
                  </a:lnTo>
                  <a:lnTo>
                    <a:pt x="10" y="272"/>
                  </a:lnTo>
                  <a:lnTo>
                    <a:pt x="13" y="267"/>
                  </a:lnTo>
                  <a:lnTo>
                    <a:pt x="18" y="266"/>
                  </a:lnTo>
                  <a:lnTo>
                    <a:pt x="24" y="266"/>
                  </a:lnTo>
                  <a:lnTo>
                    <a:pt x="29" y="269"/>
                  </a:lnTo>
                  <a:lnTo>
                    <a:pt x="37" y="264"/>
                  </a:lnTo>
                  <a:lnTo>
                    <a:pt x="36" y="262"/>
                  </a:lnTo>
                  <a:lnTo>
                    <a:pt x="31" y="259"/>
                  </a:lnTo>
                  <a:lnTo>
                    <a:pt x="29" y="258"/>
                  </a:lnTo>
                  <a:lnTo>
                    <a:pt x="31" y="256"/>
                  </a:lnTo>
                  <a:lnTo>
                    <a:pt x="37" y="256"/>
                  </a:lnTo>
                  <a:lnTo>
                    <a:pt x="44" y="254"/>
                  </a:lnTo>
                  <a:lnTo>
                    <a:pt x="49" y="249"/>
                  </a:lnTo>
                  <a:lnTo>
                    <a:pt x="54" y="243"/>
                  </a:lnTo>
                  <a:lnTo>
                    <a:pt x="31" y="238"/>
                  </a:lnTo>
                  <a:lnTo>
                    <a:pt x="28" y="236"/>
                  </a:lnTo>
                  <a:lnTo>
                    <a:pt x="28" y="233"/>
                  </a:lnTo>
                  <a:lnTo>
                    <a:pt x="32" y="230"/>
                  </a:lnTo>
                  <a:lnTo>
                    <a:pt x="34" y="223"/>
                  </a:lnTo>
                  <a:lnTo>
                    <a:pt x="23" y="220"/>
                  </a:lnTo>
                  <a:lnTo>
                    <a:pt x="14" y="223"/>
                  </a:lnTo>
                  <a:lnTo>
                    <a:pt x="11" y="222"/>
                  </a:lnTo>
                  <a:lnTo>
                    <a:pt x="8" y="217"/>
                  </a:lnTo>
                  <a:lnTo>
                    <a:pt x="8" y="214"/>
                  </a:lnTo>
                  <a:lnTo>
                    <a:pt x="8" y="210"/>
                  </a:lnTo>
                  <a:lnTo>
                    <a:pt x="3" y="210"/>
                  </a:lnTo>
                  <a:lnTo>
                    <a:pt x="0" y="204"/>
                  </a:lnTo>
                  <a:lnTo>
                    <a:pt x="6" y="204"/>
                  </a:lnTo>
                  <a:lnTo>
                    <a:pt x="8" y="202"/>
                  </a:lnTo>
                  <a:lnTo>
                    <a:pt x="5" y="192"/>
                  </a:lnTo>
                  <a:lnTo>
                    <a:pt x="19" y="189"/>
                  </a:lnTo>
                  <a:lnTo>
                    <a:pt x="19" y="191"/>
                  </a:lnTo>
                  <a:lnTo>
                    <a:pt x="13" y="194"/>
                  </a:lnTo>
                  <a:lnTo>
                    <a:pt x="14" y="196"/>
                  </a:lnTo>
                  <a:lnTo>
                    <a:pt x="18" y="200"/>
                  </a:lnTo>
                  <a:lnTo>
                    <a:pt x="19" y="199"/>
                  </a:lnTo>
                  <a:lnTo>
                    <a:pt x="24" y="199"/>
                  </a:lnTo>
                  <a:lnTo>
                    <a:pt x="23" y="196"/>
                  </a:lnTo>
                  <a:lnTo>
                    <a:pt x="42" y="189"/>
                  </a:lnTo>
                  <a:lnTo>
                    <a:pt x="41" y="184"/>
                  </a:lnTo>
                  <a:lnTo>
                    <a:pt x="32" y="187"/>
                  </a:lnTo>
                  <a:lnTo>
                    <a:pt x="26" y="184"/>
                  </a:lnTo>
                  <a:lnTo>
                    <a:pt x="28" y="181"/>
                  </a:lnTo>
                  <a:lnTo>
                    <a:pt x="29" y="178"/>
                  </a:lnTo>
                  <a:lnTo>
                    <a:pt x="37" y="179"/>
                  </a:lnTo>
                  <a:lnTo>
                    <a:pt x="45" y="179"/>
                  </a:lnTo>
                  <a:lnTo>
                    <a:pt x="55" y="181"/>
                  </a:lnTo>
                  <a:lnTo>
                    <a:pt x="57" y="174"/>
                  </a:lnTo>
                  <a:lnTo>
                    <a:pt x="60" y="171"/>
                  </a:lnTo>
                  <a:lnTo>
                    <a:pt x="60" y="168"/>
                  </a:lnTo>
                  <a:lnTo>
                    <a:pt x="55" y="166"/>
                  </a:lnTo>
                  <a:lnTo>
                    <a:pt x="47" y="161"/>
                  </a:lnTo>
                  <a:lnTo>
                    <a:pt x="44" y="158"/>
                  </a:lnTo>
                  <a:lnTo>
                    <a:pt x="45" y="153"/>
                  </a:lnTo>
                  <a:lnTo>
                    <a:pt x="41" y="153"/>
                  </a:lnTo>
                  <a:lnTo>
                    <a:pt x="37" y="155"/>
                  </a:lnTo>
                  <a:lnTo>
                    <a:pt x="29" y="151"/>
                  </a:lnTo>
                  <a:lnTo>
                    <a:pt x="29" y="147"/>
                  </a:lnTo>
                  <a:lnTo>
                    <a:pt x="26" y="143"/>
                  </a:lnTo>
                  <a:lnTo>
                    <a:pt x="23" y="140"/>
                  </a:lnTo>
                  <a:lnTo>
                    <a:pt x="32" y="135"/>
                  </a:lnTo>
                  <a:lnTo>
                    <a:pt x="37" y="138"/>
                  </a:lnTo>
                  <a:lnTo>
                    <a:pt x="41" y="135"/>
                  </a:lnTo>
                  <a:lnTo>
                    <a:pt x="37" y="134"/>
                  </a:lnTo>
                  <a:lnTo>
                    <a:pt x="41" y="130"/>
                  </a:lnTo>
                  <a:lnTo>
                    <a:pt x="41" y="125"/>
                  </a:lnTo>
                  <a:lnTo>
                    <a:pt x="44" y="122"/>
                  </a:lnTo>
                  <a:lnTo>
                    <a:pt x="45" y="119"/>
                  </a:lnTo>
                  <a:lnTo>
                    <a:pt x="49" y="112"/>
                  </a:lnTo>
                  <a:lnTo>
                    <a:pt x="112" y="104"/>
                  </a:lnTo>
                  <a:lnTo>
                    <a:pt x="112" y="103"/>
                  </a:lnTo>
                  <a:lnTo>
                    <a:pt x="106" y="98"/>
                  </a:lnTo>
                  <a:lnTo>
                    <a:pt x="78" y="103"/>
                  </a:lnTo>
                  <a:lnTo>
                    <a:pt x="70" y="103"/>
                  </a:lnTo>
                  <a:lnTo>
                    <a:pt x="67" y="99"/>
                  </a:lnTo>
                  <a:lnTo>
                    <a:pt x="63" y="98"/>
                  </a:lnTo>
                  <a:lnTo>
                    <a:pt x="73" y="96"/>
                  </a:lnTo>
                  <a:lnTo>
                    <a:pt x="80" y="91"/>
                  </a:lnTo>
                  <a:lnTo>
                    <a:pt x="80" y="88"/>
                  </a:lnTo>
                  <a:lnTo>
                    <a:pt x="78" y="85"/>
                  </a:lnTo>
                  <a:lnTo>
                    <a:pt x="80" y="80"/>
                  </a:lnTo>
                  <a:lnTo>
                    <a:pt x="78" y="75"/>
                  </a:lnTo>
                  <a:lnTo>
                    <a:pt x="73" y="70"/>
                  </a:lnTo>
                  <a:lnTo>
                    <a:pt x="67" y="60"/>
                  </a:lnTo>
                  <a:lnTo>
                    <a:pt x="85" y="58"/>
                  </a:lnTo>
                  <a:lnTo>
                    <a:pt x="101" y="50"/>
                  </a:lnTo>
                  <a:lnTo>
                    <a:pt x="114" y="44"/>
                  </a:lnTo>
                  <a:lnTo>
                    <a:pt x="129" y="44"/>
                  </a:lnTo>
                  <a:lnTo>
                    <a:pt x="132" y="45"/>
                  </a:lnTo>
                  <a:lnTo>
                    <a:pt x="160" y="36"/>
                  </a:lnTo>
                  <a:lnTo>
                    <a:pt x="170" y="32"/>
                  </a:lnTo>
                  <a:lnTo>
                    <a:pt x="168" y="2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23" name="Freeform 39"/>
            <p:cNvSpPr>
              <a:spLocks/>
            </p:cNvSpPr>
            <p:nvPr/>
          </p:nvSpPr>
          <p:spPr bwMode="auto">
            <a:xfrm>
              <a:off x="1052" y="2302"/>
              <a:ext cx="534" cy="383"/>
            </a:xfrm>
            <a:custGeom>
              <a:avLst/>
              <a:gdLst>
                <a:gd name="T0" fmla="*/ 212 w 532"/>
                <a:gd name="T1" fmla="*/ 37 h 383"/>
                <a:gd name="T2" fmla="*/ 310 w 532"/>
                <a:gd name="T3" fmla="*/ 13 h 383"/>
                <a:gd name="T4" fmla="*/ 384 w 532"/>
                <a:gd name="T5" fmla="*/ 2 h 383"/>
                <a:gd name="T6" fmla="*/ 426 w 532"/>
                <a:gd name="T7" fmla="*/ 11 h 383"/>
                <a:gd name="T8" fmla="*/ 436 w 532"/>
                <a:gd name="T9" fmla="*/ 18 h 383"/>
                <a:gd name="T10" fmla="*/ 483 w 532"/>
                <a:gd name="T11" fmla="*/ 33 h 383"/>
                <a:gd name="T12" fmla="*/ 491 w 532"/>
                <a:gd name="T13" fmla="*/ 47 h 383"/>
                <a:gd name="T14" fmla="*/ 468 w 532"/>
                <a:gd name="T15" fmla="*/ 54 h 383"/>
                <a:gd name="T16" fmla="*/ 475 w 532"/>
                <a:gd name="T17" fmla="*/ 65 h 383"/>
                <a:gd name="T18" fmla="*/ 506 w 532"/>
                <a:gd name="T19" fmla="*/ 67 h 383"/>
                <a:gd name="T20" fmla="*/ 532 w 532"/>
                <a:gd name="T21" fmla="*/ 83 h 383"/>
                <a:gd name="T22" fmla="*/ 464 w 532"/>
                <a:gd name="T23" fmla="*/ 111 h 383"/>
                <a:gd name="T24" fmla="*/ 450 w 532"/>
                <a:gd name="T25" fmla="*/ 155 h 383"/>
                <a:gd name="T26" fmla="*/ 475 w 532"/>
                <a:gd name="T27" fmla="*/ 197 h 383"/>
                <a:gd name="T28" fmla="*/ 480 w 532"/>
                <a:gd name="T29" fmla="*/ 241 h 383"/>
                <a:gd name="T30" fmla="*/ 263 w 532"/>
                <a:gd name="T31" fmla="*/ 382 h 383"/>
                <a:gd name="T32" fmla="*/ 144 w 532"/>
                <a:gd name="T33" fmla="*/ 362 h 383"/>
                <a:gd name="T34" fmla="*/ 100 w 532"/>
                <a:gd name="T35" fmla="*/ 334 h 383"/>
                <a:gd name="T36" fmla="*/ 51 w 532"/>
                <a:gd name="T37" fmla="*/ 348 h 383"/>
                <a:gd name="T38" fmla="*/ 8 w 532"/>
                <a:gd name="T39" fmla="*/ 333 h 383"/>
                <a:gd name="T40" fmla="*/ 0 w 532"/>
                <a:gd name="T41" fmla="*/ 321 h 383"/>
                <a:gd name="T42" fmla="*/ 41 w 532"/>
                <a:gd name="T43" fmla="*/ 308 h 383"/>
                <a:gd name="T44" fmla="*/ 59 w 532"/>
                <a:gd name="T45" fmla="*/ 307 h 383"/>
                <a:gd name="T46" fmla="*/ 83 w 532"/>
                <a:gd name="T47" fmla="*/ 294 h 383"/>
                <a:gd name="T48" fmla="*/ 111 w 532"/>
                <a:gd name="T49" fmla="*/ 284 h 383"/>
                <a:gd name="T50" fmla="*/ 116 w 532"/>
                <a:gd name="T51" fmla="*/ 266 h 383"/>
                <a:gd name="T52" fmla="*/ 144 w 532"/>
                <a:gd name="T53" fmla="*/ 241 h 383"/>
                <a:gd name="T54" fmla="*/ 157 w 532"/>
                <a:gd name="T55" fmla="*/ 235 h 383"/>
                <a:gd name="T56" fmla="*/ 181 w 532"/>
                <a:gd name="T57" fmla="*/ 232 h 383"/>
                <a:gd name="T58" fmla="*/ 198 w 532"/>
                <a:gd name="T59" fmla="*/ 215 h 383"/>
                <a:gd name="T60" fmla="*/ 230 w 532"/>
                <a:gd name="T61" fmla="*/ 202 h 383"/>
                <a:gd name="T62" fmla="*/ 253 w 532"/>
                <a:gd name="T63" fmla="*/ 194 h 383"/>
                <a:gd name="T64" fmla="*/ 260 w 532"/>
                <a:gd name="T65" fmla="*/ 186 h 383"/>
                <a:gd name="T66" fmla="*/ 251 w 532"/>
                <a:gd name="T67" fmla="*/ 176 h 383"/>
                <a:gd name="T68" fmla="*/ 260 w 532"/>
                <a:gd name="T69" fmla="*/ 168 h 383"/>
                <a:gd name="T70" fmla="*/ 251 w 532"/>
                <a:gd name="T71" fmla="*/ 163 h 383"/>
                <a:gd name="T72" fmla="*/ 232 w 532"/>
                <a:gd name="T73" fmla="*/ 165 h 383"/>
                <a:gd name="T74" fmla="*/ 232 w 532"/>
                <a:gd name="T75" fmla="*/ 155 h 383"/>
                <a:gd name="T76" fmla="*/ 219 w 532"/>
                <a:gd name="T77" fmla="*/ 148 h 383"/>
                <a:gd name="T78" fmla="*/ 189 w 532"/>
                <a:gd name="T79" fmla="*/ 153 h 383"/>
                <a:gd name="T80" fmla="*/ 183 w 532"/>
                <a:gd name="T81" fmla="*/ 163 h 383"/>
                <a:gd name="T82" fmla="*/ 163 w 532"/>
                <a:gd name="T83" fmla="*/ 171 h 383"/>
                <a:gd name="T84" fmla="*/ 149 w 532"/>
                <a:gd name="T85" fmla="*/ 165 h 383"/>
                <a:gd name="T86" fmla="*/ 136 w 532"/>
                <a:gd name="T87" fmla="*/ 152 h 383"/>
                <a:gd name="T88" fmla="*/ 116 w 532"/>
                <a:gd name="T89" fmla="*/ 140 h 383"/>
                <a:gd name="T90" fmla="*/ 131 w 532"/>
                <a:gd name="T91" fmla="*/ 135 h 383"/>
                <a:gd name="T92" fmla="*/ 162 w 532"/>
                <a:gd name="T93" fmla="*/ 113 h 383"/>
                <a:gd name="T94" fmla="*/ 175 w 532"/>
                <a:gd name="T95" fmla="*/ 98 h 383"/>
                <a:gd name="T96" fmla="*/ 199 w 532"/>
                <a:gd name="T97" fmla="*/ 95 h 383"/>
                <a:gd name="T98" fmla="*/ 198 w 532"/>
                <a:gd name="T99" fmla="*/ 82 h 383"/>
                <a:gd name="T100" fmla="*/ 188 w 532"/>
                <a:gd name="T101" fmla="*/ 67 h 383"/>
                <a:gd name="T102" fmla="*/ 168 w 532"/>
                <a:gd name="T103" fmla="*/ 52 h 38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32"/>
                <a:gd name="T157" fmla="*/ 0 h 383"/>
                <a:gd name="T158" fmla="*/ 532 w 532"/>
                <a:gd name="T159" fmla="*/ 383 h 38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32" h="383">
                  <a:moveTo>
                    <a:pt x="167" y="39"/>
                  </a:moveTo>
                  <a:lnTo>
                    <a:pt x="188" y="36"/>
                  </a:lnTo>
                  <a:lnTo>
                    <a:pt x="194" y="37"/>
                  </a:lnTo>
                  <a:lnTo>
                    <a:pt x="212" y="37"/>
                  </a:lnTo>
                  <a:lnTo>
                    <a:pt x="220" y="42"/>
                  </a:lnTo>
                  <a:lnTo>
                    <a:pt x="268" y="31"/>
                  </a:lnTo>
                  <a:lnTo>
                    <a:pt x="304" y="20"/>
                  </a:lnTo>
                  <a:lnTo>
                    <a:pt x="310" y="13"/>
                  </a:lnTo>
                  <a:lnTo>
                    <a:pt x="320" y="8"/>
                  </a:lnTo>
                  <a:lnTo>
                    <a:pt x="346" y="3"/>
                  </a:lnTo>
                  <a:lnTo>
                    <a:pt x="364" y="0"/>
                  </a:lnTo>
                  <a:lnTo>
                    <a:pt x="384" y="2"/>
                  </a:lnTo>
                  <a:lnTo>
                    <a:pt x="385" y="8"/>
                  </a:lnTo>
                  <a:lnTo>
                    <a:pt x="418" y="2"/>
                  </a:lnTo>
                  <a:lnTo>
                    <a:pt x="428" y="2"/>
                  </a:lnTo>
                  <a:lnTo>
                    <a:pt x="426" y="11"/>
                  </a:lnTo>
                  <a:lnTo>
                    <a:pt x="416" y="16"/>
                  </a:lnTo>
                  <a:lnTo>
                    <a:pt x="418" y="23"/>
                  </a:lnTo>
                  <a:lnTo>
                    <a:pt x="426" y="24"/>
                  </a:lnTo>
                  <a:lnTo>
                    <a:pt x="436" y="18"/>
                  </a:lnTo>
                  <a:lnTo>
                    <a:pt x="459" y="21"/>
                  </a:lnTo>
                  <a:lnTo>
                    <a:pt x="477" y="24"/>
                  </a:lnTo>
                  <a:lnTo>
                    <a:pt x="480" y="29"/>
                  </a:lnTo>
                  <a:lnTo>
                    <a:pt x="483" y="33"/>
                  </a:lnTo>
                  <a:lnTo>
                    <a:pt x="486" y="34"/>
                  </a:lnTo>
                  <a:lnTo>
                    <a:pt x="496" y="37"/>
                  </a:lnTo>
                  <a:lnTo>
                    <a:pt x="498" y="41"/>
                  </a:lnTo>
                  <a:lnTo>
                    <a:pt x="491" y="47"/>
                  </a:lnTo>
                  <a:lnTo>
                    <a:pt x="483" y="46"/>
                  </a:lnTo>
                  <a:lnTo>
                    <a:pt x="480" y="51"/>
                  </a:lnTo>
                  <a:lnTo>
                    <a:pt x="470" y="51"/>
                  </a:lnTo>
                  <a:lnTo>
                    <a:pt x="468" y="54"/>
                  </a:lnTo>
                  <a:lnTo>
                    <a:pt x="470" y="57"/>
                  </a:lnTo>
                  <a:lnTo>
                    <a:pt x="473" y="60"/>
                  </a:lnTo>
                  <a:lnTo>
                    <a:pt x="473" y="62"/>
                  </a:lnTo>
                  <a:lnTo>
                    <a:pt x="475" y="65"/>
                  </a:lnTo>
                  <a:lnTo>
                    <a:pt x="480" y="65"/>
                  </a:lnTo>
                  <a:lnTo>
                    <a:pt x="482" y="68"/>
                  </a:lnTo>
                  <a:lnTo>
                    <a:pt x="498" y="70"/>
                  </a:lnTo>
                  <a:lnTo>
                    <a:pt x="506" y="67"/>
                  </a:lnTo>
                  <a:lnTo>
                    <a:pt x="513" y="70"/>
                  </a:lnTo>
                  <a:lnTo>
                    <a:pt x="514" y="73"/>
                  </a:lnTo>
                  <a:lnTo>
                    <a:pt x="519" y="78"/>
                  </a:lnTo>
                  <a:lnTo>
                    <a:pt x="532" y="83"/>
                  </a:lnTo>
                  <a:lnTo>
                    <a:pt x="496" y="96"/>
                  </a:lnTo>
                  <a:lnTo>
                    <a:pt x="482" y="101"/>
                  </a:lnTo>
                  <a:lnTo>
                    <a:pt x="472" y="106"/>
                  </a:lnTo>
                  <a:lnTo>
                    <a:pt x="464" y="111"/>
                  </a:lnTo>
                  <a:lnTo>
                    <a:pt x="457" y="117"/>
                  </a:lnTo>
                  <a:lnTo>
                    <a:pt x="452" y="124"/>
                  </a:lnTo>
                  <a:lnTo>
                    <a:pt x="450" y="139"/>
                  </a:lnTo>
                  <a:lnTo>
                    <a:pt x="450" y="155"/>
                  </a:lnTo>
                  <a:lnTo>
                    <a:pt x="452" y="168"/>
                  </a:lnTo>
                  <a:lnTo>
                    <a:pt x="460" y="178"/>
                  </a:lnTo>
                  <a:lnTo>
                    <a:pt x="467" y="184"/>
                  </a:lnTo>
                  <a:lnTo>
                    <a:pt x="475" y="197"/>
                  </a:lnTo>
                  <a:lnTo>
                    <a:pt x="482" y="207"/>
                  </a:lnTo>
                  <a:lnTo>
                    <a:pt x="485" y="217"/>
                  </a:lnTo>
                  <a:lnTo>
                    <a:pt x="483" y="233"/>
                  </a:lnTo>
                  <a:lnTo>
                    <a:pt x="480" y="241"/>
                  </a:lnTo>
                  <a:lnTo>
                    <a:pt x="472" y="261"/>
                  </a:lnTo>
                  <a:lnTo>
                    <a:pt x="468" y="261"/>
                  </a:lnTo>
                  <a:lnTo>
                    <a:pt x="470" y="380"/>
                  </a:lnTo>
                  <a:lnTo>
                    <a:pt x="263" y="382"/>
                  </a:lnTo>
                  <a:lnTo>
                    <a:pt x="176" y="383"/>
                  </a:lnTo>
                  <a:lnTo>
                    <a:pt x="165" y="375"/>
                  </a:lnTo>
                  <a:lnTo>
                    <a:pt x="153" y="369"/>
                  </a:lnTo>
                  <a:lnTo>
                    <a:pt x="144" y="362"/>
                  </a:lnTo>
                  <a:lnTo>
                    <a:pt x="121" y="352"/>
                  </a:lnTo>
                  <a:lnTo>
                    <a:pt x="96" y="351"/>
                  </a:lnTo>
                  <a:lnTo>
                    <a:pt x="91" y="348"/>
                  </a:lnTo>
                  <a:lnTo>
                    <a:pt x="100" y="334"/>
                  </a:lnTo>
                  <a:lnTo>
                    <a:pt x="77" y="326"/>
                  </a:lnTo>
                  <a:lnTo>
                    <a:pt x="70" y="328"/>
                  </a:lnTo>
                  <a:lnTo>
                    <a:pt x="60" y="338"/>
                  </a:lnTo>
                  <a:lnTo>
                    <a:pt x="51" y="348"/>
                  </a:lnTo>
                  <a:lnTo>
                    <a:pt x="42" y="354"/>
                  </a:lnTo>
                  <a:lnTo>
                    <a:pt x="34" y="349"/>
                  </a:lnTo>
                  <a:lnTo>
                    <a:pt x="23" y="343"/>
                  </a:lnTo>
                  <a:lnTo>
                    <a:pt x="8" y="333"/>
                  </a:lnTo>
                  <a:lnTo>
                    <a:pt x="7" y="330"/>
                  </a:lnTo>
                  <a:lnTo>
                    <a:pt x="5" y="326"/>
                  </a:lnTo>
                  <a:lnTo>
                    <a:pt x="3" y="325"/>
                  </a:lnTo>
                  <a:lnTo>
                    <a:pt x="0" y="321"/>
                  </a:lnTo>
                  <a:lnTo>
                    <a:pt x="8" y="321"/>
                  </a:lnTo>
                  <a:lnTo>
                    <a:pt x="16" y="323"/>
                  </a:lnTo>
                  <a:lnTo>
                    <a:pt x="28" y="312"/>
                  </a:lnTo>
                  <a:lnTo>
                    <a:pt x="41" y="308"/>
                  </a:lnTo>
                  <a:lnTo>
                    <a:pt x="42" y="305"/>
                  </a:lnTo>
                  <a:lnTo>
                    <a:pt x="44" y="305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64" y="305"/>
                  </a:lnTo>
                  <a:lnTo>
                    <a:pt x="72" y="300"/>
                  </a:lnTo>
                  <a:lnTo>
                    <a:pt x="77" y="299"/>
                  </a:lnTo>
                  <a:lnTo>
                    <a:pt x="83" y="294"/>
                  </a:lnTo>
                  <a:lnTo>
                    <a:pt x="87" y="290"/>
                  </a:lnTo>
                  <a:lnTo>
                    <a:pt x="95" y="287"/>
                  </a:lnTo>
                  <a:lnTo>
                    <a:pt x="108" y="286"/>
                  </a:lnTo>
                  <a:lnTo>
                    <a:pt x="111" y="284"/>
                  </a:lnTo>
                  <a:lnTo>
                    <a:pt x="111" y="279"/>
                  </a:lnTo>
                  <a:lnTo>
                    <a:pt x="111" y="272"/>
                  </a:lnTo>
                  <a:lnTo>
                    <a:pt x="114" y="268"/>
                  </a:lnTo>
                  <a:lnTo>
                    <a:pt x="116" y="266"/>
                  </a:lnTo>
                  <a:lnTo>
                    <a:pt x="118" y="266"/>
                  </a:lnTo>
                  <a:lnTo>
                    <a:pt x="124" y="263"/>
                  </a:lnTo>
                  <a:lnTo>
                    <a:pt x="134" y="248"/>
                  </a:lnTo>
                  <a:lnTo>
                    <a:pt x="144" y="241"/>
                  </a:lnTo>
                  <a:lnTo>
                    <a:pt x="150" y="238"/>
                  </a:lnTo>
                  <a:lnTo>
                    <a:pt x="152" y="235"/>
                  </a:lnTo>
                  <a:lnTo>
                    <a:pt x="153" y="235"/>
                  </a:lnTo>
                  <a:lnTo>
                    <a:pt x="157" y="235"/>
                  </a:lnTo>
                  <a:lnTo>
                    <a:pt x="163" y="238"/>
                  </a:lnTo>
                  <a:lnTo>
                    <a:pt x="171" y="235"/>
                  </a:lnTo>
                  <a:lnTo>
                    <a:pt x="178" y="233"/>
                  </a:lnTo>
                  <a:lnTo>
                    <a:pt x="181" y="232"/>
                  </a:lnTo>
                  <a:lnTo>
                    <a:pt x="186" y="230"/>
                  </a:lnTo>
                  <a:lnTo>
                    <a:pt x="191" y="230"/>
                  </a:lnTo>
                  <a:lnTo>
                    <a:pt x="207" y="227"/>
                  </a:lnTo>
                  <a:lnTo>
                    <a:pt x="198" y="215"/>
                  </a:lnTo>
                  <a:lnTo>
                    <a:pt x="204" y="215"/>
                  </a:lnTo>
                  <a:lnTo>
                    <a:pt x="211" y="214"/>
                  </a:lnTo>
                  <a:lnTo>
                    <a:pt x="220" y="210"/>
                  </a:lnTo>
                  <a:lnTo>
                    <a:pt x="230" y="202"/>
                  </a:lnTo>
                  <a:lnTo>
                    <a:pt x="240" y="197"/>
                  </a:lnTo>
                  <a:lnTo>
                    <a:pt x="243" y="196"/>
                  </a:lnTo>
                  <a:lnTo>
                    <a:pt x="246" y="194"/>
                  </a:lnTo>
                  <a:lnTo>
                    <a:pt x="253" y="194"/>
                  </a:lnTo>
                  <a:lnTo>
                    <a:pt x="255" y="194"/>
                  </a:lnTo>
                  <a:lnTo>
                    <a:pt x="255" y="189"/>
                  </a:lnTo>
                  <a:lnTo>
                    <a:pt x="256" y="188"/>
                  </a:lnTo>
                  <a:lnTo>
                    <a:pt x="260" y="186"/>
                  </a:lnTo>
                  <a:lnTo>
                    <a:pt x="260" y="183"/>
                  </a:lnTo>
                  <a:lnTo>
                    <a:pt x="256" y="181"/>
                  </a:lnTo>
                  <a:lnTo>
                    <a:pt x="251" y="179"/>
                  </a:lnTo>
                  <a:lnTo>
                    <a:pt x="251" y="176"/>
                  </a:lnTo>
                  <a:lnTo>
                    <a:pt x="255" y="175"/>
                  </a:lnTo>
                  <a:lnTo>
                    <a:pt x="260" y="171"/>
                  </a:lnTo>
                  <a:lnTo>
                    <a:pt x="260" y="170"/>
                  </a:lnTo>
                  <a:lnTo>
                    <a:pt x="260" y="168"/>
                  </a:lnTo>
                  <a:lnTo>
                    <a:pt x="261" y="166"/>
                  </a:lnTo>
                  <a:lnTo>
                    <a:pt x="260" y="163"/>
                  </a:lnTo>
                  <a:lnTo>
                    <a:pt x="256" y="161"/>
                  </a:lnTo>
                  <a:lnTo>
                    <a:pt x="251" y="163"/>
                  </a:lnTo>
                  <a:lnTo>
                    <a:pt x="246" y="165"/>
                  </a:lnTo>
                  <a:lnTo>
                    <a:pt x="245" y="166"/>
                  </a:lnTo>
                  <a:lnTo>
                    <a:pt x="238" y="166"/>
                  </a:lnTo>
                  <a:lnTo>
                    <a:pt x="232" y="165"/>
                  </a:lnTo>
                  <a:lnTo>
                    <a:pt x="227" y="161"/>
                  </a:lnTo>
                  <a:lnTo>
                    <a:pt x="225" y="160"/>
                  </a:lnTo>
                  <a:lnTo>
                    <a:pt x="227" y="157"/>
                  </a:lnTo>
                  <a:lnTo>
                    <a:pt x="232" y="155"/>
                  </a:lnTo>
                  <a:lnTo>
                    <a:pt x="235" y="153"/>
                  </a:lnTo>
                  <a:lnTo>
                    <a:pt x="233" y="152"/>
                  </a:lnTo>
                  <a:lnTo>
                    <a:pt x="227" y="150"/>
                  </a:lnTo>
                  <a:lnTo>
                    <a:pt x="219" y="148"/>
                  </a:lnTo>
                  <a:lnTo>
                    <a:pt x="215" y="145"/>
                  </a:lnTo>
                  <a:lnTo>
                    <a:pt x="212" y="142"/>
                  </a:lnTo>
                  <a:lnTo>
                    <a:pt x="204" y="145"/>
                  </a:lnTo>
                  <a:lnTo>
                    <a:pt x="189" y="153"/>
                  </a:lnTo>
                  <a:lnTo>
                    <a:pt x="188" y="155"/>
                  </a:lnTo>
                  <a:lnTo>
                    <a:pt x="186" y="158"/>
                  </a:lnTo>
                  <a:lnTo>
                    <a:pt x="184" y="160"/>
                  </a:lnTo>
                  <a:lnTo>
                    <a:pt x="183" y="163"/>
                  </a:lnTo>
                  <a:lnTo>
                    <a:pt x="178" y="165"/>
                  </a:lnTo>
                  <a:lnTo>
                    <a:pt x="173" y="168"/>
                  </a:lnTo>
                  <a:lnTo>
                    <a:pt x="168" y="170"/>
                  </a:lnTo>
                  <a:lnTo>
                    <a:pt x="163" y="171"/>
                  </a:lnTo>
                  <a:lnTo>
                    <a:pt x="160" y="176"/>
                  </a:lnTo>
                  <a:lnTo>
                    <a:pt x="152" y="173"/>
                  </a:lnTo>
                  <a:lnTo>
                    <a:pt x="152" y="171"/>
                  </a:lnTo>
                  <a:lnTo>
                    <a:pt x="149" y="165"/>
                  </a:lnTo>
                  <a:lnTo>
                    <a:pt x="145" y="160"/>
                  </a:lnTo>
                  <a:lnTo>
                    <a:pt x="145" y="157"/>
                  </a:lnTo>
                  <a:lnTo>
                    <a:pt x="139" y="155"/>
                  </a:lnTo>
                  <a:lnTo>
                    <a:pt x="136" y="152"/>
                  </a:lnTo>
                  <a:lnTo>
                    <a:pt x="129" y="148"/>
                  </a:lnTo>
                  <a:lnTo>
                    <a:pt x="122" y="144"/>
                  </a:lnTo>
                  <a:lnTo>
                    <a:pt x="118" y="142"/>
                  </a:lnTo>
                  <a:lnTo>
                    <a:pt x="116" y="140"/>
                  </a:lnTo>
                  <a:lnTo>
                    <a:pt x="116" y="137"/>
                  </a:lnTo>
                  <a:lnTo>
                    <a:pt x="118" y="137"/>
                  </a:lnTo>
                  <a:lnTo>
                    <a:pt x="121" y="134"/>
                  </a:lnTo>
                  <a:lnTo>
                    <a:pt x="131" y="135"/>
                  </a:lnTo>
                  <a:lnTo>
                    <a:pt x="136" y="137"/>
                  </a:lnTo>
                  <a:lnTo>
                    <a:pt x="142" y="134"/>
                  </a:lnTo>
                  <a:lnTo>
                    <a:pt x="153" y="126"/>
                  </a:lnTo>
                  <a:lnTo>
                    <a:pt x="162" y="113"/>
                  </a:lnTo>
                  <a:lnTo>
                    <a:pt x="168" y="113"/>
                  </a:lnTo>
                  <a:lnTo>
                    <a:pt x="171" y="109"/>
                  </a:lnTo>
                  <a:lnTo>
                    <a:pt x="173" y="101"/>
                  </a:lnTo>
                  <a:lnTo>
                    <a:pt x="175" y="98"/>
                  </a:lnTo>
                  <a:lnTo>
                    <a:pt x="180" y="98"/>
                  </a:lnTo>
                  <a:lnTo>
                    <a:pt x="186" y="96"/>
                  </a:lnTo>
                  <a:lnTo>
                    <a:pt x="191" y="98"/>
                  </a:lnTo>
                  <a:lnTo>
                    <a:pt x="199" y="95"/>
                  </a:lnTo>
                  <a:lnTo>
                    <a:pt x="194" y="90"/>
                  </a:lnTo>
                  <a:lnTo>
                    <a:pt x="191" y="86"/>
                  </a:lnTo>
                  <a:lnTo>
                    <a:pt x="191" y="83"/>
                  </a:lnTo>
                  <a:lnTo>
                    <a:pt x="198" y="82"/>
                  </a:lnTo>
                  <a:lnTo>
                    <a:pt x="201" y="72"/>
                  </a:lnTo>
                  <a:lnTo>
                    <a:pt x="199" y="70"/>
                  </a:lnTo>
                  <a:lnTo>
                    <a:pt x="194" y="67"/>
                  </a:lnTo>
                  <a:lnTo>
                    <a:pt x="188" y="67"/>
                  </a:lnTo>
                  <a:lnTo>
                    <a:pt x="178" y="67"/>
                  </a:lnTo>
                  <a:lnTo>
                    <a:pt x="176" y="62"/>
                  </a:lnTo>
                  <a:lnTo>
                    <a:pt x="173" y="57"/>
                  </a:lnTo>
                  <a:lnTo>
                    <a:pt x="168" y="52"/>
                  </a:lnTo>
                  <a:lnTo>
                    <a:pt x="165" y="49"/>
                  </a:lnTo>
                  <a:lnTo>
                    <a:pt x="167" y="46"/>
                  </a:lnTo>
                  <a:lnTo>
                    <a:pt x="167" y="3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24" name="Freeform 40"/>
            <p:cNvSpPr>
              <a:spLocks/>
            </p:cNvSpPr>
            <p:nvPr/>
          </p:nvSpPr>
          <p:spPr bwMode="auto">
            <a:xfrm>
              <a:off x="2637" y="2369"/>
              <a:ext cx="563" cy="308"/>
            </a:xfrm>
            <a:custGeom>
              <a:avLst/>
              <a:gdLst>
                <a:gd name="T0" fmla="*/ 97 w 563"/>
                <a:gd name="T1" fmla="*/ 16 h 308"/>
                <a:gd name="T2" fmla="*/ 211 w 563"/>
                <a:gd name="T3" fmla="*/ 21 h 308"/>
                <a:gd name="T4" fmla="*/ 293 w 563"/>
                <a:gd name="T5" fmla="*/ 18 h 308"/>
                <a:gd name="T6" fmla="*/ 342 w 563"/>
                <a:gd name="T7" fmla="*/ 28 h 308"/>
                <a:gd name="T8" fmla="*/ 342 w 563"/>
                <a:gd name="T9" fmla="*/ 44 h 308"/>
                <a:gd name="T10" fmla="*/ 361 w 563"/>
                <a:gd name="T11" fmla="*/ 67 h 308"/>
                <a:gd name="T12" fmla="*/ 415 w 563"/>
                <a:gd name="T13" fmla="*/ 77 h 308"/>
                <a:gd name="T14" fmla="*/ 410 w 563"/>
                <a:gd name="T15" fmla="*/ 91 h 308"/>
                <a:gd name="T16" fmla="*/ 449 w 563"/>
                <a:gd name="T17" fmla="*/ 119 h 308"/>
                <a:gd name="T18" fmla="*/ 506 w 563"/>
                <a:gd name="T19" fmla="*/ 122 h 308"/>
                <a:gd name="T20" fmla="*/ 559 w 563"/>
                <a:gd name="T21" fmla="*/ 124 h 308"/>
                <a:gd name="T22" fmla="*/ 537 w 563"/>
                <a:gd name="T23" fmla="*/ 143 h 308"/>
                <a:gd name="T24" fmla="*/ 541 w 563"/>
                <a:gd name="T25" fmla="*/ 158 h 308"/>
                <a:gd name="T26" fmla="*/ 508 w 563"/>
                <a:gd name="T27" fmla="*/ 166 h 308"/>
                <a:gd name="T28" fmla="*/ 441 w 563"/>
                <a:gd name="T29" fmla="*/ 184 h 308"/>
                <a:gd name="T30" fmla="*/ 397 w 563"/>
                <a:gd name="T31" fmla="*/ 173 h 308"/>
                <a:gd name="T32" fmla="*/ 430 w 563"/>
                <a:gd name="T33" fmla="*/ 192 h 308"/>
                <a:gd name="T34" fmla="*/ 443 w 563"/>
                <a:gd name="T35" fmla="*/ 202 h 308"/>
                <a:gd name="T36" fmla="*/ 456 w 563"/>
                <a:gd name="T37" fmla="*/ 205 h 308"/>
                <a:gd name="T38" fmla="*/ 470 w 563"/>
                <a:gd name="T39" fmla="*/ 228 h 308"/>
                <a:gd name="T40" fmla="*/ 469 w 563"/>
                <a:gd name="T41" fmla="*/ 248 h 308"/>
                <a:gd name="T42" fmla="*/ 435 w 563"/>
                <a:gd name="T43" fmla="*/ 263 h 308"/>
                <a:gd name="T44" fmla="*/ 402 w 563"/>
                <a:gd name="T45" fmla="*/ 276 h 308"/>
                <a:gd name="T46" fmla="*/ 373 w 563"/>
                <a:gd name="T47" fmla="*/ 279 h 308"/>
                <a:gd name="T48" fmla="*/ 350 w 563"/>
                <a:gd name="T49" fmla="*/ 267 h 308"/>
                <a:gd name="T50" fmla="*/ 343 w 563"/>
                <a:gd name="T51" fmla="*/ 274 h 308"/>
                <a:gd name="T52" fmla="*/ 327 w 563"/>
                <a:gd name="T53" fmla="*/ 274 h 308"/>
                <a:gd name="T54" fmla="*/ 314 w 563"/>
                <a:gd name="T55" fmla="*/ 282 h 308"/>
                <a:gd name="T56" fmla="*/ 297 w 563"/>
                <a:gd name="T57" fmla="*/ 285 h 308"/>
                <a:gd name="T58" fmla="*/ 293 w 563"/>
                <a:gd name="T59" fmla="*/ 305 h 308"/>
                <a:gd name="T60" fmla="*/ 258 w 563"/>
                <a:gd name="T61" fmla="*/ 300 h 308"/>
                <a:gd name="T62" fmla="*/ 231 w 563"/>
                <a:gd name="T63" fmla="*/ 302 h 308"/>
                <a:gd name="T64" fmla="*/ 217 w 563"/>
                <a:gd name="T65" fmla="*/ 292 h 308"/>
                <a:gd name="T66" fmla="*/ 214 w 563"/>
                <a:gd name="T67" fmla="*/ 308 h 308"/>
                <a:gd name="T68" fmla="*/ 204 w 563"/>
                <a:gd name="T69" fmla="*/ 294 h 308"/>
                <a:gd name="T70" fmla="*/ 177 w 563"/>
                <a:gd name="T71" fmla="*/ 282 h 308"/>
                <a:gd name="T72" fmla="*/ 169 w 563"/>
                <a:gd name="T73" fmla="*/ 302 h 308"/>
                <a:gd name="T74" fmla="*/ 131 w 563"/>
                <a:gd name="T75" fmla="*/ 294 h 308"/>
                <a:gd name="T76" fmla="*/ 124 w 563"/>
                <a:gd name="T77" fmla="*/ 279 h 308"/>
                <a:gd name="T78" fmla="*/ 77 w 563"/>
                <a:gd name="T79" fmla="*/ 259 h 308"/>
                <a:gd name="T80" fmla="*/ 93 w 563"/>
                <a:gd name="T81" fmla="*/ 245 h 308"/>
                <a:gd name="T82" fmla="*/ 80 w 563"/>
                <a:gd name="T83" fmla="*/ 230 h 308"/>
                <a:gd name="T84" fmla="*/ 54 w 563"/>
                <a:gd name="T85" fmla="*/ 215 h 308"/>
                <a:gd name="T86" fmla="*/ 64 w 563"/>
                <a:gd name="T87" fmla="*/ 212 h 308"/>
                <a:gd name="T88" fmla="*/ 87 w 563"/>
                <a:gd name="T89" fmla="*/ 204 h 308"/>
                <a:gd name="T90" fmla="*/ 95 w 563"/>
                <a:gd name="T91" fmla="*/ 191 h 308"/>
                <a:gd name="T92" fmla="*/ 80 w 563"/>
                <a:gd name="T93" fmla="*/ 181 h 308"/>
                <a:gd name="T94" fmla="*/ 97 w 563"/>
                <a:gd name="T95" fmla="*/ 163 h 308"/>
                <a:gd name="T96" fmla="*/ 98 w 563"/>
                <a:gd name="T97" fmla="*/ 155 h 308"/>
                <a:gd name="T98" fmla="*/ 110 w 563"/>
                <a:gd name="T99" fmla="*/ 152 h 308"/>
                <a:gd name="T100" fmla="*/ 121 w 563"/>
                <a:gd name="T101" fmla="*/ 163 h 308"/>
                <a:gd name="T102" fmla="*/ 139 w 563"/>
                <a:gd name="T103" fmla="*/ 173 h 308"/>
                <a:gd name="T104" fmla="*/ 142 w 563"/>
                <a:gd name="T105" fmla="*/ 165 h 308"/>
                <a:gd name="T106" fmla="*/ 144 w 563"/>
                <a:gd name="T107" fmla="*/ 157 h 308"/>
                <a:gd name="T108" fmla="*/ 146 w 563"/>
                <a:gd name="T109" fmla="*/ 143 h 308"/>
                <a:gd name="T110" fmla="*/ 113 w 563"/>
                <a:gd name="T111" fmla="*/ 143 h 308"/>
                <a:gd name="T112" fmla="*/ 95 w 563"/>
                <a:gd name="T113" fmla="*/ 135 h 308"/>
                <a:gd name="T114" fmla="*/ 67 w 563"/>
                <a:gd name="T115" fmla="*/ 129 h 308"/>
                <a:gd name="T116" fmla="*/ 40 w 563"/>
                <a:gd name="T117" fmla="*/ 117 h 308"/>
                <a:gd name="T118" fmla="*/ 9 w 563"/>
                <a:gd name="T119" fmla="*/ 98 h 308"/>
                <a:gd name="T120" fmla="*/ 33 w 563"/>
                <a:gd name="T121" fmla="*/ 72 h 308"/>
                <a:gd name="T122" fmla="*/ 13 w 563"/>
                <a:gd name="T123" fmla="*/ 19 h 30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563"/>
                <a:gd name="T187" fmla="*/ 0 h 308"/>
                <a:gd name="T188" fmla="*/ 563 w 563"/>
                <a:gd name="T189" fmla="*/ 308 h 30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563" h="308">
                  <a:moveTo>
                    <a:pt x="72" y="8"/>
                  </a:moveTo>
                  <a:lnTo>
                    <a:pt x="77" y="10"/>
                  </a:lnTo>
                  <a:lnTo>
                    <a:pt x="85" y="15"/>
                  </a:lnTo>
                  <a:lnTo>
                    <a:pt x="93" y="16"/>
                  </a:lnTo>
                  <a:lnTo>
                    <a:pt x="97" y="16"/>
                  </a:lnTo>
                  <a:lnTo>
                    <a:pt x="128" y="3"/>
                  </a:lnTo>
                  <a:lnTo>
                    <a:pt x="131" y="1"/>
                  </a:lnTo>
                  <a:lnTo>
                    <a:pt x="136" y="1"/>
                  </a:lnTo>
                  <a:lnTo>
                    <a:pt x="178" y="0"/>
                  </a:lnTo>
                  <a:lnTo>
                    <a:pt x="198" y="23"/>
                  </a:lnTo>
                  <a:lnTo>
                    <a:pt x="211" y="21"/>
                  </a:lnTo>
                  <a:lnTo>
                    <a:pt x="214" y="16"/>
                  </a:lnTo>
                  <a:lnTo>
                    <a:pt x="235" y="11"/>
                  </a:lnTo>
                  <a:lnTo>
                    <a:pt x="242" y="16"/>
                  </a:lnTo>
                  <a:lnTo>
                    <a:pt x="263" y="16"/>
                  </a:lnTo>
                  <a:lnTo>
                    <a:pt x="291" y="16"/>
                  </a:lnTo>
                  <a:lnTo>
                    <a:pt x="293" y="18"/>
                  </a:lnTo>
                  <a:lnTo>
                    <a:pt x="302" y="18"/>
                  </a:lnTo>
                  <a:lnTo>
                    <a:pt x="312" y="23"/>
                  </a:lnTo>
                  <a:lnTo>
                    <a:pt x="319" y="24"/>
                  </a:lnTo>
                  <a:lnTo>
                    <a:pt x="328" y="28"/>
                  </a:lnTo>
                  <a:lnTo>
                    <a:pt x="335" y="26"/>
                  </a:lnTo>
                  <a:lnTo>
                    <a:pt x="342" y="28"/>
                  </a:lnTo>
                  <a:lnTo>
                    <a:pt x="337" y="34"/>
                  </a:lnTo>
                  <a:lnTo>
                    <a:pt x="340" y="36"/>
                  </a:lnTo>
                  <a:lnTo>
                    <a:pt x="335" y="39"/>
                  </a:lnTo>
                  <a:lnTo>
                    <a:pt x="337" y="42"/>
                  </a:lnTo>
                  <a:lnTo>
                    <a:pt x="343" y="42"/>
                  </a:lnTo>
                  <a:lnTo>
                    <a:pt x="342" y="44"/>
                  </a:lnTo>
                  <a:lnTo>
                    <a:pt x="340" y="47"/>
                  </a:lnTo>
                  <a:lnTo>
                    <a:pt x="345" y="52"/>
                  </a:lnTo>
                  <a:lnTo>
                    <a:pt x="351" y="54"/>
                  </a:lnTo>
                  <a:lnTo>
                    <a:pt x="356" y="60"/>
                  </a:lnTo>
                  <a:lnTo>
                    <a:pt x="353" y="62"/>
                  </a:lnTo>
                  <a:lnTo>
                    <a:pt x="361" y="67"/>
                  </a:lnTo>
                  <a:lnTo>
                    <a:pt x="363" y="65"/>
                  </a:lnTo>
                  <a:lnTo>
                    <a:pt x="377" y="67"/>
                  </a:lnTo>
                  <a:lnTo>
                    <a:pt x="381" y="70"/>
                  </a:lnTo>
                  <a:lnTo>
                    <a:pt x="417" y="73"/>
                  </a:lnTo>
                  <a:lnTo>
                    <a:pt x="417" y="75"/>
                  </a:lnTo>
                  <a:lnTo>
                    <a:pt x="415" y="77"/>
                  </a:lnTo>
                  <a:lnTo>
                    <a:pt x="415" y="78"/>
                  </a:lnTo>
                  <a:lnTo>
                    <a:pt x="428" y="80"/>
                  </a:lnTo>
                  <a:lnTo>
                    <a:pt x="435" y="81"/>
                  </a:lnTo>
                  <a:lnTo>
                    <a:pt x="431" y="85"/>
                  </a:lnTo>
                  <a:lnTo>
                    <a:pt x="425" y="86"/>
                  </a:lnTo>
                  <a:lnTo>
                    <a:pt x="410" y="91"/>
                  </a:lnTo>
                  <a:lnTo>
                    <a:pt x="412" y="98"/>
                  </a:lnTo>
                  <a:lnTo>
                    <a:pt x="426" y="99"/>
                  </a:lnTo>
                  <a:lnTo>
                    <a:pt x="431" y="109"/>
                  </a:lnTo>
                  <a:lnTo>
                    <a:pt x="441" y="111"/>
                  </a:lnTo>
                  <a:lnTo>
                    <a:pt x="443" y="116"/>
                  </a:lnTo>
                  <a:lnTo>
                    <a:pt x="449" y="119"/>
                  </a:lnTo>
                  <a:lnTo>
                    <a:pt x="459" y="122"/>
                  </a:lnTo>
                  <a:lnTo>
                    <a:pt x="470" y="122"/>
                  </a:lnTo>
                  <a:lnTo>
                    <a:pt x="475" y="121"/>
                  </a:lnTo>
                  <a:lnTo>
                    <a:pt x="485" y="117"/>
                  </a:lnTo>
                  <a:lnTo>
                    <a:pt x="497" y="119"/>
                  </a:lnTo>
                  <a:lnTo>
                    <a:pt x="506" y="122"/>
                  </a:lnTo>
                  <a:lnTo>
                    <a:pt x="519" y="121"/>
                  </a:lnTo>
                  <a:lnTo>
                    <a:pt x="536" y="121"/>
                  </a:lnTo>
                  <a:lnTo>
                    <a:pt x="544" y="119"/>
                  </a:lnTo>
                  <a:lnTo>
                    <a:pt x="552" y="119"/>
                  </a:lnTo>
                  <a:lnTo>
                    <a:pt x="555" y="121"/>
                  </a:lnTo>
                  <a:lnTo>
                    <a:pt x="559" y="124"/>
                  </a:lnTo>
                  <a:lnTo>
                    <a:pt x="563" y="130"/>
                  </a:lnTo>
                  <a:lnTo>
                    <a:pt x="557" y="134"/>
                  </a:lnTo>
                  <a:lnTo>
                    <a:pt x="552" y="135"/>
                  </a:lnTo>
                  <a:lnTo>
                    <a:pt x="549" y="142"/>
                  </a:lnTo>
                  <a:lnTo>
                    <a:pt x="544" y="143"/>
                  </a:lnTo>
                  <a:lnTo>
                    <a:pt x="537" y="143"/>
                  </a:lnTo>
                  <a:lnTo>
                    <a:pt x="534" y="147"/>
                  </a:lnTo>
                  <a:lnTo>
                    <a:pt x="534" y="148"/>
                  </a:lnTo>
                  <a:lnTo>
                    <a:pt x="537" y="152"/>
                  </a:lnTo>
                  <a:lnTo>
                    <a:pt x="542" y="153"/>
                  </a:lnTo>
                  <a:lnTo>
                    <a:pt x="544" y="155"/>
                  </a:lnTo>
                  <a:lnTo>
                    <a:pt x="541" y="158"/>
                  </a:lnTo>
                  <a:lnTo>
                    <a:pt x="537" y="161"/>
                  </a:lnTo>
                  <a:lnTo>
                    <a:pt x="529" y="163"/>
                  </a:lnTo>
                  <a:lnTo>
                    <a:pt x="523" y="165"/>
                  </a:lnTo>
                  <a:lnTo>
                    <a:pt x="518" y="166"/>
                  </a:lnTo>
                  <a:lnTo>
                    <a:pt x="511" y="170"/>
                  </a:lnTo>
                  <a:lnTo>
                    <a:pt x="508" y="166"/>
                  </a:lnTo>
                  <a:lnTo>
                    <a:pt x="482" y="173"/>
                  </a:lnTo>
                  <a:lnTo>
                    <a:pt x="470" y="166"/>
                  </a:lnTo>
                  <a:lnTo>
                    <a:pt x="464" y="168"/>
                  </a:lnTo>
                  <a:lnTo>
                    <a:pt x="469" y="174"/>
                  </a:lnTo>
                  <a:lnTo>
                    <a:pt x="459" y="183"/>
                  </a:lnTo>
                  <a:lnTo>
                    <a:pt x="441" y="184"/>
                  </a:lnTo>
                  <a:lnTo>
                    <a:pt x="443" y="179"/>
                  </a:lnTo>
                  <a:lnTo>
                    <a:pt x="441" y="176"/>
                  </a:lnTo>
                  <a:lnTo>
                    <a:pt x="431" y="176"/>
                  </a:lnTo>
                  <a:lnTo>
                    <a:pt x="405" y="176"/>
                  </a:lnTo>
                  <a:lnTo>
                    <a:pt x="400" y="176"/>
                  </a:lnTo>
                  <a:lnTo>
                    <a:pt x="397" y="173"/>
                  </a:lnTo>
                  <a:lnTo>
                    <a:pt x="394" y="174"/>
                  </a:lnTo>
                  <a:lnTo>
                    <a:pt x="394" y="179"/>
                  </a:lnTo>
                  <a:lnTo>
                    <a:pt x="407" y="181"/>
                  </a:lnTo>
                  <a:lnTo>
                    <a:pt x="420" y="186"/>
                  </a:lnTo>
                  <a:lnTo>
                    <a:pt x="435" y="189"/>
                  </a:lnTo>
                  <a:lnTo>
                    <a:pt x="430" y="192"/>
                  </a:lnTo>
                  <a:lnTo>
                    <a:pt x="425" y="196"/>
                  </a:lnTo>
                  <a:lnTo>
                    <a:pt x="423" y="197"/>
                  </a:lnTo>
                  <a:lnTo>
                    <a:pt x="433" y="199"/>
                  </a:lnTo>
                  <a:lnTo>
                    <a:pt x="441" y="197"/>
                  </a:lnTo>
                  <a:lnTo>
                    <a:pt x="443" y="201"/>
                  </a:lnTo>
                  <a:lnTo>
                    <a:pt x="443" y="202"/>
                  </a:lnTo>
                  <a:lnTo>
                    <a:pt x="441" y="205"/>
                  </a:lnTo>
                  <a:lnTo>
                    <a:pt x="439" y="209"/>
                  </a:lnTo>
                  <a:lnTo>
                    <a:pt x="443" y="209"/>
                  </a:lnTo>
                  <a:lnTo>
                    <a:pt x="449" y="207"/>
                  </a:lnTo>
                  <a:lnTo>
                    <a:pt x="452" y="205"/>
                  </a:lnTo>
                  <a:lnTo>
                    <a:pt x="456" y="205"/>
                  </a:lnTo>
                  <a:lnTo>
                    <a:pt x="459" y="207"/>
                  </a:lnTo>
                  <a:lnTo>
                    <a:pt x="462" y="212"/>
                  </a:lnTo>
                  <a:lnTo>
                    <a:pt x="462" y="217"/>
                  </a:lnTo>
                  <a:lnTo>
                    <a:pt x="462" y="222"/>
                  </a:lnTo>
                  <a:lnTo>
                    <a:pt x="462" y="225"/>
                  </a:lnTo>
                  <a:lnTo>
                    <a:pt x="470" y="228"/>
                  </a:lnTo>
                  <a:lnTo>
                    <a:pt x="475" y="230"/>
                  </a:lnTo>
                  <a:lnTo>
                    <a:pt x="482" y="235"/>
                  </a:lnTo>
                  <a:lnTo>
                    <a:pt x="485" y="240"/>
                  </a:lnTo>
                  <a:lnTo>
                    <a:pt x="480" y="243"/>
                  </a:lnTo>
                  <a:lnTo>
                    <a:pt x="474" y="246"/>
                  </a:lnTo>
                  <a:lnTo>
                    <a:pt x="469" y="248"/>
                  </a:lnTo>
                  <a:lnTo>
                    <a:pt x="462" y="250"/>
                  </a:lnTo>
                  <a:lnTo>
                    <a:pt x="456" y="251"/>
                  </a:lnTo>
                  <a:lnTo>
                    <a:pt x="449" y="253"/>
                  </a:lnTo>
                  <a:lnTo>
                    <a:pt x="444" y="256"/>
                  </a:lnTo>
                  <a:lnTo>
                    <a:pt x="438" y="259"/>
                  </a:lnTo>
                  <a:lnTo>
                    <a:pt x="435" y="263"/>
                  </a:lnTo>
                  <a:lnTo>
                    <a:pt x="428" y="269"/>
                  </a:lnTo>
                  <a:lnTo>
                    <a:pt x="426" y="272"/>
                  </a:lnTo>
                  <a:lnTo>
                    <a:pt x="420" y="271"/>
                  </a:lnTo>
                  <a:lnTo>
                    <a:pt x="413" y="271"/>
                  </a:lnTo>
                  <a:lnTo>
                    <a:pt x="407" y="272"/>
                  </a:lnTo>
                  <a:lnTo>
                    <a:pt x="402" y="276"/>
                  </a:lnTo>
                  <a:lnTo>
                    <a:pt x="399" y="277"/>
                  </a:lnTo>
                  <a:lnTo>
                    <a:pt x="390" y="279"/>
                  </a:lnTo>
                  <a:lnTo>
                    <a:pt x="384" y="277"/>
                  </a:lnTo>
                  <a:lnTo>
                    <a:pt x="379" y="277"/>
                  </a:lnTo>
                  <a:lnTo>
                    <a:pt x="374" y="277"/>
                  </a:lnTo>
                  <a:lnTo>
                    <a:pt x="373" y="279"/>
                  </a:lnTo>
                  <a:lnTo>
                    <a:pt x="363" y="279"/>
                  </a:lnTo>
                  <a:lnTo>
                    <a:pt x="368" y="269"/>
                  </a:lnTo>
                  <a:lnTo>
                    <a:pt x="361" y="271"/>
                  </a:lnTo>
                  <a:lnTo>
                    <a:pt x="358" y="266"/>
                  </a:lnTo>
                  <a:lnTo>
                    <a:pt x="355" y="266"/>
                  </a:lnTo>
                  <a:lnTo>
                    <a:pt x="350" y="267"/>
                  </a:lnTo>
                  <a:lnTo>
                    <a:pt x="348" y="269"/>
                  </a:lnTo>
                  <a:lnTo>
                    <a:pt x="350" y="271"/>
                  </a:lnTo>
                  <a:lnTo>
                    <a:pt x="350" y="274"/>
                  </a:lnTo>
                  <a:lnTo>
                    <a:pt x="348" y="277"/>
                  </a:lnTo>
                  <a:lnTo>
                    <a:pt x="345" y="277"/>
                  </a:lnTo>
                  <a:lnTo>
                    <a:pt x="343" y="274"/>
                  </a:lnTo>
                  <a:lnTo>
                    <a:pt x="342" y="272"/>
                  </a:lnTo>
                  <a:lnTo>
                    <a:pt x="338" y="272"/>
                  </a:lnTo>
                  <a:lnTo>
                    <a:pt x="337" y="276"/>
                  </a:lnTo>
                  <a:lnTo>
                    <a:pt x="333" y="277"/>
                  </a:lnTo>
                  <a:lnTo>
                    <a:pt x="328" y="276"/>
                  </a:lnTo>
                  <a:lnTo>
                    <a:pt x="327" y="274"/>
                  </a:lnTo>
                  <a:lnTo>
                    <a:pt x="322" y="272"/>
                  </a:lnTo>
                  <a:lnTo>
                    <a:pt x="320" y="274"/>
                  </a:lnTo>
                  <a:lnTo>
                    <a:pt x="320" y="276"/>
                  </a:lnTo>
                  <a:lnTo>
                    <a:pt x="319" y="277"/>
                  </a:lnTo>
                  <a:lnTo>
                    <a:pt x="317" y="281"/>
                  </a:lnTo>
                  <a:lnTo>
                    <a:pt x="314" y="282"/>
                  </a:lnTo>
                  <a:lnTo>
                    <a:pt x="315" y="285"/>
                  </a:lnTo>
                  <a:lnTo>
                    <a:pt x="315" y="289"/>
                  </a:lnTo>
                  <a:lnTo>
                    <a:pt x="315" y="292"/>
                  </a:lnTo>
                  <a:lnTo>
                    <a:pt x="312" y="292"/>
                  </a:lnTo>
                  <a:lnTo>
                    <a:pt x="309" y="289"/>
                  </a:lnTo>
                  <a:lnTo>
                    <a:pt x="297" y="285"/>
                  </a:lnTo>
                  <a:lnTo>
                    <a:pt x="291" y="292"/>
                  </a:lnTo>
                  <a:lnTo>
                    <a:pt x="289" y="294"/>
                  </a:lnTo>
                  <a:lnTo>
                    <a:pt x="294" y="297"/>
                  </a:lnTo>
                  <a:lnTo>
                    <a:pt x="296" y="298"/>
                  </a:lnTo>
                  <a:lnTo>
                    <a:pt x="296" y="302"/>
                  </a:lnTo>
                  <a:lnTo>
                    <a:pt x="293" y="305"/>
                  </a:lnTo>
                  <a:lnTo>
                    <a:pt x="291" y="307"/>
                  </a:lnTo>
                  <a:lnTo>
                    <a:pt x="286" y="307"/>
                  </a:lnTo>
                  <a:lnTo>
                    <a:pt x="283" y="305"/>
                  </a:lnTo>
                  <a:lnTo>
                    <a:pt x="278" y="298"/>
                  </a:lnTo>
                  <a:lnTo>
                    <a:pt x="266" y="300"/>
                  </a:lnTo>
                  <a:lnTo>
                    <a:pt x="258" y="300"/>
                  </a:lnTo>
                  <a:lnTo>
                    <a:pt x="245" y="305"/>
                  </a:lnTo>
                  <a:lnTo>
                    <a:pt x="242" y="303"/>
                  </a:lnTo>
                  <a:lnTo>
                    <a:pt x="239" y="303"/>
                  </a:lnTo>
                  <a:lnTo>
                    <a:pt x="234" y="307"/>
                  </a:lnTo>
                  <a:lnTo>
                    <a:pt x="231" y="307"/>
                  </a:lnTo>
                  <a:lnTo>
                    <a:pt x="231" y="302"/>
                  </a:lnTo>
                  <a:lnTo>
                    <a:pt x="232" y="298"/>
                  </a:lnTo>
                  <a:lnTo>
                    <a:pt x="235" y="294"/>
                  </a:lnTo>
                  <a:lnTo>
                    <a:pt x="231" y="292"/>
                  </a:lnTo>
                  <a:lnTo>
                    <a:pt x="224" y="290"/>
                  </a:lnTo>
                  <a:lnTo>
                    <a:pt x="221" y="290"/>
                  </a:lnTo>
                  <a:lnTo>
                    <a:pt x="217" y="292"/>
                  </a:lnTo>
                  <a:lnTo>
                    <a:pt x="217" y="295"/>
                  </a:lnTo>
                  <a:lnTo>
                    <a:pt x="216" y="298"/>
                  </a:lnTo>
                  <a:lnTo>
                    <a:pt x="217" y="302"/>
                  </a:lnTo>
                  <a:lnTo>
                    <a:pt x="217" y="303"/>
                  </a:lnTo>
                  <a:lnTo>
                    <a:pt x="217" y="307"/>
                  </a:lnTo>
                  <a:lnTo>
                    <a:pt x="214" y="308"/>
                  </a:lnTo>
                  <a:lnTo>
                    <a:pt x="209" y="308"/>
                  </a:lnTo>
                  <a:lnTo>
                    <a:pt x="206" y="307"/>
                  </a:lnTo>
                  <a:lnTo>
                    <a:pt x="203" y="305"/>
                  </a:lnTo>
                  <a:lnTo>
                    <a:pt x="201" y="302"/>
                  </a:lnTo>
                  <a:lnTo>
                    <a:pt x="201" y="298"/>
                  </a:lnTo>
                  <a:lnTo>
                    <a:pt x="204" y="294"/>
                  </a:lnTo>
                  <a:lnTo>
                    <a:pt x="193" y="292"/>
                  </a:lnTo>
                  <a:lnTo>
                    <a:pt x="195" y="287"/>
                  </a:lnTo>
                  <a:lnTo>
                    <a:pt x="190" y="284"/>
                  </a:lnTo>
                  <a:lnTo>
                    <a:pt x="185" y="282"/>
                  </a:lnTo>
                  <a:lnTo>
                    <a:pt x="180" y="282"/>
                  </a:lnTo>
                  <a:lnTo>
                    <a:pt x="177" y="282"/>
                  </a:lnTo>
                  <a:lnTo>
                    <a:pt x="173" y="284"/>
                  </a:lnTo>
                  <a:lnTo>
                    <a:pt x="172" y="287"/>
                  </a:lnTo>
                  <a:lnTo>
                    <a:pt x="172" y="290"/>
                  </a:lnTo>
                  <a:lnTo>
                    <a:pt x="178" y="302"/>
                  </a:lnTo>
                  <a:lnTo>
                    <a:pt x="175" y="302"/>
                  </a:lnTo>
                  <a:lnTo>
                    <a:pt x="169" y="302"/>
                  </a:lnTo>
                  <a:lnTo>
                    <a:pt x="155" y="303"/>
                  </a:lnTo>
                  <a:lnTo>
                    <a:pt x="151" y="303"/>
                  </a:lnTo>
                  <a:lnTo>
                    <a:pt x="144" y="300"/>
                  </a:lnTo>
                  <a:lnTo>
                    <a:pt x="136" y="298"/>
                  </a:lnTo>
                  <a:lnTo>
                    <a:pt x="133" y="297"/>
                  </a:lnTo>
                  <a:lnTo>
                    <a:pt x="131" y="294"/>
                  </a:lnTo>
                  <a:lnTo>
                    <a:pt x="131" y="290"/>
                  </a:lnTo>
                  <a:lnTo>
                    <a:pt x="131" y="289"/>
                  </a:lnTo>
                  <a:lnTo>
                    <a:pt x="128" y="285"/>
                  </a:lnTo>
                  <a:lnTo>
                    <a:pt x="126" y="284"/>
                  </a:lnTo>
                  <a:lnTo>
                    <a:pt x="128" y="281"/>
                  </a:lnTo>
                  <a:lnTo>
                    <a:pt x="124" y="279"/>
                  </a:lnTo>
                  <a:lnTo>
                    <a:pt x="89" y="269"/>
                  </a:lnTo>
                  <a:lnTo>
                    <a:pt x="85" y="267"/>
                  </a:lnTo>
                  <a:lnTo>
                    <a:pt x="85" y="264"/>
                  </a:lnTo>
                  <a:lnTo>
                    <a:pt x="82" y="263"/>
                  </a:lnTo>
                  <a:lnTo>
                    <a:pt x="77" y="261"/>
                  </a:lnTo>
                  <a:lnTo>
                    <a:pt x="77" y="259"/>
                  </a:lnTo>
                  <a:lnTo>
                    <a:pt x="79" y="256"/>
                  </a:lnTo>
                  <a:lnTo>
                    <a:pt x="80" y="253"/>
                  </a:lnTo>
                  <a:lnTo>
                    <a:pt x="82" y="250"/>
                  </a:lnTo>
                  <a:lnTo>
                    <a:pt x="84" y="248"/>
                  </a:lnTo>
                  <a:lnTo>
                    <a:pt x="90" y="246"/>
                  </a:lnTo>
                  <a:lnTo>
                    <a:pt x="93" y="245"/>
                  </a:lnTo>
                  <a:lnTo>
                    <a:pt x="93" y="240"/>
                  </a:lnTo>
                  <a:lnTo>
                    <a:pt x="89" y="240"/>
                  </a:lnTo>
                  <a:lnTo>
                    <a:pt x="82" y="238"/>
                  </a:lnTo>
                  <a:lnTo>
                    <a:pt x="85" y="236"/>
                  </a:lnTo>
                  <a:lnTo>
                    <a:pt x="84" y="233"/>
                  </a:lnTo>
                  <a:lnTo>
                    <a:pt x="80" y="230"/>
                  </a:lnTo>
                  <a:lnTo>
                    <a:pt x="75" y="228"/>
                  </a:lnTo>
                  <a:lnTo>
                    <a:pt x="69" y="227"/>
                  </a:lnTo>
                  <a:lnTo>
                    <a:pt x="67" y="222"/>
                  </a:lnTo>
                  <a:lnTo>
                    <a:pt x="66" y="219"/>
                  </a:lnTo>
                  <a:lnTo>
                    <a:pt x="61" y="217"/>
                  </a:lnTo>
                  <a:lnTo>
                    <a:pt x="54" y="215"/>
                  </a:lnTo>
                  <a:lnTo>
                    <a:pt x="49" y="214"/>
                  </a:lnTo>
                  <a:lnTo>
                    <a:pt x="43" y="215"/>
                  </a:lnTo>
                  <a:lnTo>
                    <a:pt x="38" y="214"/>
                  </a:lnTo>
                  <a:lnTo>
                    <a:pt x="43" y="209"/>
                  </a:lnTo>
                  <a:lnTo>
                    <a:pt x="53" y="210"/>
                  </a:lnTo>
                  <a:lnTo>
                    <a:pt x="64" y="212"/>
                  </a:lnTo>
                  <a:lnTo>
                    <a:pt x="69" y="214"/>
                  </a:lnTo>
                  <a:lnTo>
                    <a:pt x="74" y="210"/>
                  </a:lnTo>
                  <a:lnTo>
                    <a:pt x="84" y="212"/>
                  </a:lnTo>
                  <a:lnTo>
                    <a:pt x="92" y="210"/>
                  </a:lnTo>
                  <a:lnTo>
                    <a:pt x="95" y="207"/>
                  </a:lnTo>
                  <a:lnTo>
                    <a:pt x="87" y="204"/>
                  </a:lnTo>
                  <a:lnTo>
                    <a:pt x="84" y="205"/>
                  </a:lnTo>
                  <a:lnTo>
                    <a:pt x="72" y="202"/>
                  </a:lnTo>
                  <a:lnTo>
                    <a:pt x="75" y="194"/>
                  </a:lnTo>
                  <a:lnTo>
                    <a:pt x="87" y="192"/>
                  </a:lnTo>
                  <a:lnTo>
                    <a:pt x="90" y="192"/>
                  </a:lnTo>
                  <a:lnTo>
                    <a:pt x="95" y="191"/>
                  </a:lnTo>
                  <a:lnTo>
                    <a:pt x="102" y="188"/>
                  </a:lnTo>
                  <a:lnTo>
                    <a:pt x="103" y="183"/>
                  </a:lnTo>
                  <a:lnTo>
                    <a:pt x="95" y="179"/>
                  </a:lnTo>
                  <a:lnTo>
                    <a:pt x="92" y="179"/>
                  </a:lnTo>
                  <a:lnTo>
                    <a:pt x="89" y="183"/>
                  </a:lnTo>
                  <a:lnTo>
                    <a:pt x="80" y="181"/>
                  </a:lnTo>
                  <a:lnTo>
                    <a:pt x="75" y="179"/>
                  </a:lnTo>
                  <a:lnTo>
                    <a:pt x="80" y="176"/>
                  </a:lnTo>
                  <a:lnTo>
                    <a:pt x="87" y="171"/>
                  </a:lnTo>
                  <a:lnTo>
                    <a:pt x="90" y="168"/>
                  </a:lnTo>
                  <a:lnTo>
                    <a:pt x="93" y="166"/>
                  </a:lnTo>
                  <a:lnTo>
                    <a:pt x="97" y="163"/>
                  </a:lnTo>
                  <a:lnTo>
                    <a:pt x="92" y="161"/>
                  </a:lnTo>
                  <a:lnTo>
                    <a:pt x="87" y="160"/>
                  </a:lnTo>
                  <a:lnTo>
                    <a:pt x="87" y="157"/>
                  </a:lnTo>
                  <a:lnTo>
                    <a:pt x="90" y="155"/>
                  </a:lnTo>
                  <a:lnTo>
                    <a:pt x="95" y="157"/>
                  </a:lnTo>
                  <a:lnTo>
                    <a:pt x="98" y="155"/>
                  </a:lnTo>
                  <a:lnTo>
                    <a:pt x="98" y="150"/>
                  </a:lnTo>
                  <a:lnTo>
                    <a:pt x="103" y="147"/>
                  </a:lnTo>
                  <a:lnTo>
                    <a:pt x="106" y="147"/>
                  </a:lnTo>
                  <a:lnTo>
                    <a:pt x="110" y="147"/>
                  </a:lnTo>
                  <a:lnTo>
                    <a:pt x="111" y="148"/>
                  </a:lnTo>
                  <a:lnTo>
                    <a:pt x="110" y="152"/>
                  </a:lnTo>
                  <a:lnTo>
                    <a:pt x="113" y="153"/>
                  </a:lnTo>
                  <a:lnTo>
                    <a:pt x="116" y="152"/>
                  </a:lnTo>
                  <a:lnTo>
                    <a:pt x="121" y="153"/>
                  </a:lnTo>
                  <a:lnTo>
                    <a:pt x="121" y="157"/>
                  </a:lnTo>
                  <a:lnTo>
                    <a:pt x="123" y="160"/>
                  </a:lnTo>
                  <a:lnTo>
                    <a:pt x="121" y="163"/>
                  </a:lnTo>
                  <a:lnTo>
                    <a:pt x="120" y="165"/>
                  </a:lnTo>
                  <a:lnTo>
                    <a:pt x="120" y="168"/>
                  </a:lnTo>
                  <a:lnTo>
                    <a:pt x="124" y="170"/>
                  </a:lnTo>
                  <a:lnTo>
                    <a:pt x="129" y="170"/>
                  </a:lnTo>
                  <a:lnTo>
                    <a:pt x="136" y="171"/>
                  </a:lnTo>
                  <a:lnTo>
                    <a:pt x="139" y="173"/>
                  </a:lnTo>
                  <a:lnTo>
                    <a:pt x="146" y="171"/>
                  </a:lnTo>
                  <a:lnTo>
                    <a:pt x="149" y="170"/>
                  </a:lnTo>
                  <a:lnTo>
                    <a:pt x="149" y="166"/>
                  </a:lnTo>
                  <a:lnTo>
                    <a:pt x="149" y="165"/>
                  </a:lnTo>
                  <a:lnTo>
                    <a:pt x="144" y="165"/>
                  </a:lnTo>
                  <a:lnTo>
                    <a:pt x="142" y="165"/>
                  </a:lnTo>
                  <a:lnTo>
                    <a:pt x="138" y="165"/>
                  </a:lnTo>
                  <a:lnTo>
                    <a:pt x="138" y="161"/>
                  </a:lnTo>
                  <a:lnTo>
                    <a:pt x="138" y="158"/>
                  </a:lnTo>
                  <a:lnTo>
                    <a:pt x="139" y="157"/>
                  </a:lnTo>
                  <a:lnTo>
                    <a:pt x="141" y="157"/>
                  </a:lnTo>
                  <a:lnTo>
                    <a:pt x="144" y="157"/>
                  </a:lnTo>
                  <a:lnTo>
                    <a:pt x="147" y="157"/>
                  </a:lnTo>
                  <a:lnTo>
                    <a:pt x="157" y="153"/>
                  </a:lnTo>
                  <a:lnTo>
                    <a:pt x="157" y="148"/>
                  </a:lnTo>
                  <a:lnTo>
                    <a:pt x="155" y="147"/>
                  </a:lnTo>
                  <a:lnTo>
                    <a:pt x="151" y="145"/>
                  </a:lnTo>
                  <a:lnTo>
                    <a:pt x="146" y="143"/>
                  </a:lnTo>
                  <a:lnTo>
                    <a:pt x="142" y="145"/>
                  </a:lnTo>
                  <a:lnTo>
                    <a:pt x="138" y="145"/>
                  </a:lnTo>
                  <a:lnTo>
                    <a:pt x="129" y="145"/>
                  </a:lnTo>
                  <a:lnTo>
                    <a:pt x="123" y="147"/>
                  </a:lnTo>
                  <a:lnTo>
                    <a:pt x="121" y="145"/>
                  </a:lnTo>
                  <a:lnTo>
                    <a:pt x="113" y="143"/>
                  </a:lnTo>
                  <a:lnTo>
                    <a:pt x="110" y="140"/>
                  </a:lnTo>
                  <a:lnTo>
                    <a:pt x="110" y="139"/>
                  </a:lnTo>
                  <a:lnTo>
                    <a:pt x="111" y="137"/>
                  </a:lnTo>
                  <a:lnTo>
                    <a:pt x="108" y="135"/>
                  </a:lnTo>
                  <a:lnTo>
                    <a:pt x="103" y="135"/>
                  </a:lnTo>
                  <a:lnTo>
                    <a:pt x="95" y="135"/>
                  </a:lnTo>
                  <a:lnTo>
                    <a:pt x="89" y="135"/>
                  </a:lnTo>
                  <a:lnTo>
                    <a:pt x="84" y="134"/>
                  </a:lnTo>
                  <a:lnTo>
                    <a:pt x="80" y="132"/>
                  </a:lnTo>
                  <a:lnTo>
                    <a:pt x="75" y="130"/>
                  </a:lnTo>
                  <a:lnTo>
                    <a:pt x="72" y="129"/>
                  </a:lnTo>
                  <a:lnTo>
                    <a:pt x="67" y="129"/>
                  </a:lnTo>
                  <a:lnTo>
                    <a:pt x="62" y="127"/>
                  </a:lnTo>
                  <a:lnTo>
                    <a:pt x="59" y="127"/>
                  </a:lnTo>
                  <a:lnTo>
                    <a:pt x="53" y="129"/>
                  </a:lnTo>
                  <a:lnTo>
                    <a:pt x="41" y="130"/>
                  </a:lnTo>
                  <a:lnTo>
                    <a:pt x="36" y="127"/>
                  </a:lnTo>
                  <a:lnTo>
                    <a:pt x="40" y="117"/>
                  </a:lnTo>
                  <a:lnTo>
                    <a:pt x="48" y="108"/>
                  </a:lnTo>
                  <a:lnTo>
                    <a:pt x="40" y="103"/>
                  </a:lnTo>
                  <a:lnTo>
                    <a:pt x="41" y="91"/>
                  </a:lnTo>
                  <a:lnTo>
                    <a:pt x="33" y="93"/>
                  </a:lnTo>
                  <a:lnTo>
                    <a:pt x="22" y="96"/>
                  </a:lnTo>
                  <a:lnTo>
                    <a:pt x="9" y="98"/>
                  </a:lnTo>
                  <a:lnTo>
                    <a:pt x="2" y="94"/>
                  </a:lnTo>
                  <a:lnTo>
                    <a:pt x="0" y="88"/>
                  </a:lnTo>
                  <a:lnTo>
                    <a:pt x="4" y="85"/>
                  </a:lnTo>
                  <a:lnTo>
                    <a:pt x="15" y="86"/>
                  </a:lnTo>
                  <a:lnTo>
                    <a:pt x="22" y="78"/>
                  </a:lnTo>
                  <a:lnTo>
                    <a:pt x="33" y="72"/>
                  </a:lnTo>
                  <a:lnTo>
                    <a:pt x="46" y="67"/>
                  </a:lnTo>
                  <a:lnTo>
                    <a:pt x="35" y="57"/>
                  </a:lnTo>
                  <a:lnTo>
                    <a:pt x="22" y="44"/>
                  </a:lnTo>
                  <a:lnTo>
                    <a:pt x="10" y="31"/>
                  </a:lnTo>
                  <a:lnTo>
                    <a:pt x="7" y="24"/>
                  </a:lnTo>
                  <a:lnTo>
                    <a:pt x="13" y="19"/>
                  </a:lnTo>
                  <a:lnTo>
                    <a:pt x="23" y="23"/>
                  </a:lnTo>
                  <a:lnTo>
                    <a:pt x="35" y="24"/>
                  </a:lnTo>
                  <a:lnTo>
                    <a:pt x="51" y="18"/>
                  </a:lnTo>
                  <a:lnTo>
                    <a:pt x="56" y="13"/>
                  </a:lnTo>
                  <a:lnTo>
                    <a:pt x="72" y="8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25" name="Freeform 41"/>
            <p:cNvSpPr>
              <a:spLocks/>
            </p:cNvSpPr>
            <p:nvPr/>
          </p:nvSpPr>
          <p:spPr bwMode="auto">
            <a:xfrm>
              <a:off x="2012" y="2377"/>
              <a:ext cx="480" cy="398"/>
            </a:xfrm>
            <a:custGeom>
              <a:avLst/>
              <a:gdLst>
                <a:gd name="T0" fmla="*/ 477 w 483"/>
                <a:gd name="T1" fmla="*/ 163 h 398"/>
                <a:gd name="T2" fmla="*/ 474 w 483"/>
                <a:gd name="T3" fmla="*/ 189 h 398"/>
                <a:gd name="T4" fmla="*/ 467 w 483"/>
                <a:gd name="T5" fmla="*/ 199 h 398"/>
                <a:gd name="T6" fmla="*/ 483 w 483"/>
                <a:gd name="T7" fmla="*/ 235 h 398"/>
                <a:gd name="T8" fmla="*/ 403 w 483"/>
                <a:gd name="T9" fmla="*/ 273 h 398"/>
                <a:gd name="T10" fmla="*/ 351 w 483"/>
                <a:gd name="T11" fmla="*/ 305 h 398"/>
                <a:gd name="T12" fmla="*/ 325 w 483"/>
                <a:gd name="T13" fmla="*/ 317 h 398"/>
                <a:gd name="T14" fmla="*/ 341 w 483"/>
                <a:gd name="T15" fmla="*/ 322 h 398"/>
                <a:gd name="T16" fmla="*/ 310 w 483"/>
                <a:gd name="T17" fmla="*/ 313 h 398"/>
                <a:gd name="T18" fmla="*/ 296 w 483"/>
                <a:gd name="T19" fmla="*/ 330 h 398"/>
                <a:gd name="T20" fmla="*/ 315 w 483"/>
                <a:gd name="T21" fmla="*/ 348 h 398"/>
                <a:gd name="T22" fmla="*/ 291 w 483"/>
                <a:gd name="T23" fmla="*/ 366 h 398"/>
                <a:gd name="T24" fmla="*/ 327 w 483"/>
                <a:gd name="T25" fmla="*/ 380 h 398"/>
                <a:gd name="T26" fmla="*/ 345 w 483"/>
                <a:gd name="T27" fmla="*/ 384 h 398"/>
                <a:gd name="T28" fmla="*/ 271 w 483"/>
                <a:gd name="T29" fmla="*/ 395 h 398"/>
                <a:gd name="T30" fmla="*/ 168 w 483"/>
                <a:gd name="T31" fmla="*/ 351 h 398"/>
                <a:gd name="T32" fmla="*/ 155 w 483"/>
                <a:gd name="T33" fmla="*/ 339 h 398"/>
                <a:gd name="T34" fmla="*/ 178 w 483"/>
                <a:gd name="T35" fmla="*/ 328 h 398"/>
                <a:gd name="T36" fmla="*/ 178 w 483"/>
                <a:gd name="T37" fmla="*/ 308 h 398"/>
                <a:gd name="T38" fmla="*/ 167 w 483"/>
                <a:gd name="T39" fmla="*/ 294 h 398"/>
                <a:gd name="T40" fmla="*/ 144 w 483"/>
                <a:gd name="T41" fmla="*/ 302 h 398"/>
                <a:gd name="T42" fmla="*/ 139 w 483"/>
                <a:gd name="T43" fmla="*/ 284 h 398"/>
                <a:gd name="T44" fmla="*/ 85 w 483"/>
                <a:gd name="T45" fmla="*/ 281 h 398"/>
                <a:gd name="T46" fmla="*/ 66 w 483"/>
                <a:gd name="T47" fmla="*/ 268 h 398"/>
                <a:gd name="T48" fmla="*/ 57 w 483"/>
                <a:gd name="T49" fmla="*/ 235 h 398"/>
                <a:gd name="T50" fmla="*/ 31 w 483"/>
                <a:gd name="T51" fmla="*/ 211 h 398"/>
                <a:gd name="T52" fmla="*/ 17 w 483"/>
                <a:gd name="T53" fmla="*/ 201 h 398"/>
                <a:gd name="T54" fmla="*/ 7 w 483"/>
                <a:gd name="T55" fmla="*/ 189 h 398"/>
                <a:gd name="T56" fmla="*/ 5 w 483"/>
                <a:gd name="T57" fmla="*/ 163 h 398"/>
                <a:gd name="T58" fmla="*/ 22 w 483"/>
                <a:gd name="T59" fmla="*/ 144 h 398"/>
                <a:gd name="T60" fmla="*/ 17 w 483"/>
                <a:gd name="T61" fmla="*/ 124 h 398"/>
                <a:gd name="T62" fmla="*/ 2 w 483"/>
                <a:gd name="T63" fmla="*/ 106 h 398"/>
                <a:gd name="T64" fmla="*/ 26 w 483"/>
                <a:gd name="T65" fmla="*/ 93 h 398"/>
                <a:gd name="T66" fmla="*/ 56 w 483"/>
                <a:gd name="T67" fmla="*/ 85 h 398"/>
                <a:gd name="T68" fmla="*/ 82 w 483"/>
                <a:gd name="T69" fmla="*/ 72 h 398"/>
                <a:gd name="T70" fmla="*/ 105 w 483"/>
                <a:gd name="T71" fmla="*/ 57 h 398"/>
                <a:gd name="T72" fmla="*/ 129 w 483"/>
                <a:gd name="T73" fmla="*/ 29 h 398"/>
                <a:gd name="T74" fmla="*/ 154 w 483"/>
                <a:gd name="T75" fmla="*/ 18 h 398"/>
                <a:gd name="T76" fmla="*/ 191 w 483"/>
                <a:gd name="T77" fmla="*/ 8 h 398"/>
                <a:gd name="T78" fmla="*/ 206 w 483"/>
                <a:gd name="T79" fmla="*/ 10 h 398"/>
                <a:gd name="T80" fmla="*/ 240 w 483"/>
                <a:gd name="T81" fmla="*/ 26 h 398"/>
                <a:gd name="T82" fmla="*/ 276 w 483"/>
                <a:gd name="T83" fmla="*/ 20 h 398"/>
                <a:gd name="T84" fmla="*/ 332 w 483"/>
                <a:gd name="T85" fmla="*/ 24 h 398"/>
                <a:gd name="T86" fmla="*/ 356 w 483"/>
                <a:gd name="T87" fmla="*/ 36 h 398"/>
                <a:gd name="T88" fmla="*/ 371 w 483"/>
                <a:gd name="T89" fmla="*/ 41 h 398"/>
                <a:gd name="T90" fmla="*/ 395 w 483"/>
                <a:gd name="T91" fmla="*/ 41 h 398"/>
                <a:gd name="T92" fmla="*/ 387 w 483"/>
                <a:gd name="T93" fmla="*/ 52 h 398"/>
                <a:gd name="T94" fmla="*/ 385 w 483"/>
                <a:gd name="T95" fmla="*/ 64 h 398"/>
                <a:gd name="T96" fmla="*/ 381 w 483"/>
                <a:gd name="T97" fmla="*/ 78 h 398"/>
                <a:gd name="T98" fmla="*/ 376 w 483"/>
                <a:gd name="T99" fmla="*/ 93 h 398"/>
                <a:gd name="T100" fmla="*/ 402 w 483"/>
                <a:gd name="T101" fmla="*/ 95 h 398"/>
                <a:gd name="T102" fmla="*/ 444 w 483"/>
                <a:gd name="T103" fmla="*/ 111 h 398"/>
                <a:gd name="T104" fmla="*/ 446 w 483"/>
                <a:gd name="T105" fmla="*/ 127 h 39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3"/>
                <a:gd name="T160" fmla="*/ 0 h 398"/>
                <a:gd name="T161" fmla="*/ 483 w 483"/>
                <a:gd name="T162" fmla="*/ 398 h 39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3" h="398">
                  <a:moveTo>
                    <a:pt x="472" y="140"/>
                  </a:moveTo>
                  <a:lnTo>
                    <a:pt x="467" y="150"/>
                  </a:lnTo>
                  <a:lnTo>
                    <a:pt x="462" y="157"/>
                  </a:lnTo>
                  <a:lnTo>
                    <a:pt x="462" y="162"/>
                  </a:lnTo>
                  <a:lnTo>
                    <a:pt x="470" y="162"/>
                  </a:lnTo>
                  <a:lnTo>
                    <a:pt x="477" y="163"/>
                  </a:lnTo>
                  <a:lnTo>
                    <a:pt x="479" y="166"/>
                  </a:lnTo>
                  <a:lnTo>
                    <a:pt x="480" y="171"/>
                  </a:lnTo>
                  <a:lnTo>
                    <a:pt x="480" y="176"/>
                  </a:lnTo>
                  <a:lnTo>
                    <a:pt x="479" y="181"/>
                  </a:lnTo>
                  <a:lnTo>
                    <a:pt x="474" y="186"/>
                  </a:lnTo>
                  <a:lnTo>
                    <a:pt x="474" y="189"/>
                  </a:lnTo>
                  <a:lnTo>
                    <a:pt x="475" y="191"/>
                  </a:lnTo>
                  <a:lnTo>
                    <a:pt x="477" y="193"/>
                  </a:lnTo>
                  <a:lnTo>
                    <a:pt x="477" y="194"/>
                  </a:lnTo>
                  <a:lnTo>
                    <a:pt x="474" y="196"/>
                  </a:lnTo>
                  <a:lnTo>
                    <a:pt x="474" y="197"/>
                  </a:lnTo>
                  <a:lnTo>
                    <a:pt x="467" y="199"/>
                  </a:lnTo>
                  <a:lnTo>
                    <a:pt x="462" y="202"/>
                  </a:lnTo>
                  <a:lnTo>
                    <a:pt x="464" y="209"/>
                  </a:lnTo>
                  <a:lnTo>
                    <a:pt x="470" y="214"/>
                  </a:lnTo>
                  <a:lnTo>
                    <a:pt x="475" y="219"/>
                  </a:lnTo>
                  <a:lnTo>
                    <a:pt x="472" y="224"/>
                  </a:lnTo>
                  <a:lnTo>
                    <a:pt x="483" y="235"/>
                  </a:lnTo>
                  <a:lnTo>
                    <a:pt x="459" y="253"/>
                  </a:lnTo>
                  <a:lnTo>
                    <a:pt x="451" y="256"/>
                  </a:lnTo>
                  <a:lnTo>
                    <a:pt x="441" y="261"/>
                  </a:lnTo>
                  <a:lnTo>
                    <a:pt x="426" y="268"/>
                  </a:lnTo>
                  <a:lnTo>
                    <a:pt x="420" y="266"/>
                  </a:lnTo>
                  <a:lnTo>
                    <a:pt x="403" y="273"/>
                  </a:lnTo>
                  <a:lnTo>
                    <a:pt x="408" y="279"/>
                  </a:lnTo>
                  <a:lnTo>
                    <a:pt x="412" y="294"/>
                  </a:lnTo>
                  <a:lnTo>
                    <a:pt x="436" y="302"/>
                  </a:lnTo>
                  <a:lnTo>
                    <a:pt x="433" y="308"/>
                  </a:lnTo>
                  <a:lnTo>
                    <a:pt x="382" y="307"/>
                  </a:lnTo>
                  <a:lnTo>
                    <a:pt x="351" y="305"/>
                  </a:lnTo>
                  <a:lnTo>
                    <a:pt x="330" y="304"/>
                  </a:lnTo>
                  <a:lnTo>
                    <a:pt x="317" y="307"/>
                  </a:lnTo>
                  <a:lnTo>
                    <a:pt x="322" y="312"/>
                  </a:lnTo>
                  <a:lnTo>
                    <a:pt x="327" y="315"/>
                  </a:lnTo>
                  <a:lnTo>
                    <a:pt x="323" y="317"/>
                  </a:lnTo>
                  <a:lnTo>
                    <a:pt x="325" y="317"/>
                  </a:lnTo>
                  <a:lnTo>
                    <a:pt x="332" y="317"/>
                  </a:lnTo>
                  <a:lnTo>
                    <a:pt x="338" y="317"/>
                  </a:lnTo>
                  <a:lnTo>
                    <a:pt x="345" y="317"/>
                  </a:lnTo>
                  <a:lnTo>
                    <a:pt x="348" y="318"/>
                  </a:lnTo>
                  <a:lnTo>
                    <a:pt x="348" y="322"/>
                  </a:lnTo>
                  <a:lnTo>
                    <a:pt x="341" y="322"/>
                  </a:lnTo>
                  <a:lnTo>
                    <a:pt x="333" y="322"/>
                  </a:lnTo>
                  <a:lnTo>
                    <a:pt x="325" y="320"/>
                  </a:lnTo>
                  <a:lnTo>
                    <a:pt x="322" y="318"/>
                  </a:lnTo>
                  <a:lnTo>
                    <a:pt x="317" y="317"/>
                  </a:lnTo>
                  <a:lnTo>
                    <a:pt x="315" y="315"/>
                  </a:lnTo>
                  <a:lnTo>
                    <a:pt x="310" y="313"/>
                  </a:lnTo>
                  <a:lnTo>
                    <a:pt x="304" y="313"/>
                  </a:lnTo>
                  <a:lnTo>
                    <a:pt x="299" y="317"/>
                  </a:lnTo>
                  <a:lnTo>
                    <a:pt x="297" y="320"/>
                  </a:lnTo>
                  <a:lnTo>
                    <a:pt x="299" y="325"/>
                  </a:lnTo>
                  <a:lnTo>
                    <a:pt x="296" y="326"/>
                  </a:lnTo>
                  <a:lnTo>
                    <a:pt x="296" y="330"/>
                  </a:lnTo>
                  <a:lnTo>
                    <a:pt x="297" y="333"/>
                  </a:lnTo>
                  <a:lnTo>
                    <a:pt x="302" y="336"/>
                  </a:lnTo>
                  <a:lnTo>
                    <a:pt x="307" y="336"/>
                  </a:lnTo>
                  <a:lnTo>
                    <a:pt x="312" y="338"/>
                  </a:lnTo>
                  <a:lnTo>
                    <a:pt x="315" y="341"/>
                  </a:lnTo>
                  <a:lnTo>
                    <a:pt x="315" y="348"/>
                  </a:lnTo>
                  <a:lnTo>
                    <a:pt x="309" y="349"/>
                  </a:lnTo>
                  <a:lnTo>
                    <a:pt x="297" y="351"/>
                  </a:lnTo>
                  <a:lnTo>
                    <a:pt x="297" y="357"/>
                  </a:lnTo>
                  <a:lnTo>
                    <a:pt x="292" y="361"/>
                  </a:lnTo>
                  <a:lnTo>
                    <a:pt x="289" y="362"/>
                  </a:lnTo>
                  <a:lnTo>
                    <a:pt x="291" y="366"/>
                  </a:lnTo>
                  <a:lnTo>
                    <a:pt x="304" y="374"/>
                  </a:lnTo>
                  <a:lnTo>
                    <a:pt x="310" y="372"/>
                  </a:lnTo>
                  <a:lnTo>
                    <a:pt x="315" y="377"/>
                  </a:lnTo>
                  <a:lnTo>
                    <a:pt x="320" y="377"/>
                  </a:lnTo>
                  <a:lnTo>
                    <a:pt x="330" y="377"/>
                  </a:lnTo>
                  <a:lnTo>
                    <a:pt x="327" y="380"/>
                  </a:lnTo>
                  <a:lnTo>
                    <a:pt x="322" y="384"/>
                  </a:lnTo>
                  <a:lnTo>
                    <a:pt x="322" y="385"/>
                  </a:lnTo>
                  <a:lnTo>
                    <a:pt x="325" y="385"/>
                  </a:lnTo>
                  <a:lnTo>
                    <a:pt x="328" y="384"/>
                  </a:lnTo>
                  <a:lnTo>
                    <a:pt x="332" y="382"/>
                  </a:lnTo>
                  <a:lnTo>
                    <a:pt x="345" y="384"/>
                  </a:lnTo>
                  <a:lnTo>
                    <a:pt x="346" y="390"/>
                  </a:lnTo>
                  <a:lnTo>
                    <a:pt x="319" y="390"/>
                  </a:lnTo>
                  <a:lnTo>
                    <a:pt x="302" y="384"/>
                  </a:lnTo>
                  <a:lnTo>
                    <a:pt x="288" y="392"/>
                  </a:lnTo>
                  <a:lnTo>
                    <a:pt x="281" y="398"/>
                  </a:lnTo>
                  <a:lnTo>
                    <a:pt x="271" y="395"/>
                  </a:lnTo>
                  <a:lnTo>
                    <a:pt x="270" y="377"/>
                  </a:lnTo>
                  <a:lnTo>
                    <a:pt x="255" y="372"/>
                  </a:lnTo>
                  <a:lnTo>
                    <a:pt x="198" y="370"/>
                  </a:lnTo>
                  <a:lnTo>
                    <a:pt x="186" y="366"/>
                  </a:lnTo>
                  <a:lnTo>
                    <a:pt x="181" y="361"/>
                  </a:lnTo>
                  <a:lnTo>
                    <a:pt x="168" y="351"/>
                  </a:lnTo>
                  <a:lnTo>
                    <a:pt x="159" y="353"/>
                  </a:lnTo>
                  <a:lnTo>
                    <a:pt x="150" y="351"/>
                  </a:lnTo>
                  <a:lnTo>
                    <a:pt x="137" y="346"/>
                  </a:lnTo>
                  <a:lnTo>
                    <a:pt x="144" y="341"/>
                  </a:lnTo>
                  <a:lnTo>
                    <a:pt x="150" y="341"/>
                  </a:lnTo>
                  <a:lnTo>
                    <a:pt x="155" y="339"/>
                  </a:lnTo>
                  <a:lnTo>
                    <a:pt x="159" y="338"/>
                  </a:lnTo>
                  <a:lnTo>
                    <a:pt x="160" y="333"/>
                  </a:lnTo>
                  <a:lnTo>
                    <a:pt x="162" y="331"/>
                  </a:lnTo>
                  <a:lnTo>
                    <a:pt x="165" y="330"/>
                  </a:lnTo>
                  <a:lnTo>
                    <a:pt x="172" y="328"/>
                  </a:lnTo>
                  <a:lnTo>
                    <a:pt x="178" y="328"/>
                  </a:lnTo>
                  <a:lnTo>
                    <a:pt x="183" y="328"/>
                  </a:lnTo>
                  <a:lnTo>
                    <a:pt x="185" y="323"/>
                  </a:lnTo>
                  <a:lnTo>
                    <a:pt x="183" y="320"/>
                  </a:lnTo>
                  <a:lnTo>
                    <a:pt x="181" y="315"/>
                  </a:lnTo>
                  <a:lnTo>
                    <a:pt x="180" y="312"/>
                  </a:lnTo>
                  <a:lnTo>
                    <a:pt x="178" y="308"/>
                  </a:lnTo>
                  <a:lnTo>
                    <a:pt x="177" y="305"/>
                  </a:lnTo>
                  <a:lnTo>
                    <a:pt x="178" y="302"/>
                  </a:lnTo>
                  <a:lnTo>
                    <a:pt x="177" y="299"/>
                  </a:lnTo>
                  <a:lnTo>
                    <a:pt x="175" y="297"/>
                  </a:lnTo>
                  <a:lnTo>
                    <a:pt x="170" y="295"/>
                  </a:lnTo>
                  <a:lnTo>
                    <a:pt x="167" y="294"/>
                  </a:lnTo>
                  <a:lnTo>
                    <a:pt x="155" y="294"/>
                  </a:lnTo>
                  <a:lnTo>
                    <a:pt x="154" y="294"/>
                  </a:lnTo>
                  <a:lnTo>
                    <a:pt x="154" y="299"/>
                  </a:lnTo>
                  <a:lnTo>
                    <a:pt x="152" y="300"/>
                  </a:lnTo>
                  <a:lnTo>
                    <a:pt x="149" y="302"/>
                  </a:lnTo>
                  <a:lnTo>
                    <a:pt x="144" y="302"/>
                  </a:lnTo>
                  <a:lnTo>
                    <a:pt x="137" y="300"/>
                  </a:lnTo>
                  <a:lnTo>
                    <a:pt x="141" y="297"/>
                  </a:lnTo>
                  <a:lnTo>
                    <a:pt x="141" y="294"/>
                  </a:lnTo>
                  <a:lnTo>
                    <a:pt x="137" y="290"/>
                  </a:lnTo>
                  <a:lnTo>
                    <a:pt x="139" y="287"/>
                  </a:lnTo>
                  <a:lnTo>
                    <a:pt x="139" y="284"/>
                  </a:lnTo>
                  <a:lnTo>
                    <a:pt x="136" y="282"/>
                  </a:lnTo>
                  <a:lnTo>
                    <a:pt x="128" y="284"/>
                  </a:lnTo>
                  <a:lnTo>
                    <a:pt x="116" y="284"/>
                  </a:lnTo>
                  <a:lnTo>
                    <a:pt x="108" y="284"/>
                  </a:lnTo>
                  <a:lnTo>
                    <a:pt x="100" y="287"/>
                  </a:lnTo>
                  <a:lnTo>
                    <a:pt x="85" y="281"/>
                  </a:lnTo>
                  <a:lnTo>
                    <a:pt x="85" y="279"/>
                  </a:lnTo>
                  <a:lnTo>
                    <a:pt x="80" y="277"/>
                  </a:lnTo>
                  <a:lnTo>
                    <a:pt x="72" y="281"/>
                  </a:lnTo>
                  <a:lnTo>
                    <a:pt x="62" y="276"/>
                  </a:lnTo>
                  <a:lnTo>
                    <a:pt x="67" y="271"/>
                  </a:lnTo>
                  <a:lnTo>
                    <a:pt x="66" y="268"/>
                  </a:lnTo>
                  <a:lnTo>
                    <a:pt x="59" y="264"/>
                  </a:lnTo>
                  <a:lnTo>
                    <a:pt x="61" y="259"/>
                  </a:lnTo>
                  <a:lnTo>
                    <a:pt x="62" y="253"/>
                  </a:lnTo>
                  <a:lnTo>
                    <a:pt x="61" y="245"/>
                  </a:lnTo>
                  <a:lnTo>
                    <a:pt x="59" y="240"/>
                  </a:lnTo>
                  <a:lnTo>
                    <a:pt x="57" y="235"/>
                  </a:lnTo>
                  <a:lnTo>
                    <a:pt x="56" y="230"/>
                  </a:lnTo>
                  <a:lnTo>
                    <a:pt x="64" y="225"/>
                  </a:lnTo>
                  <a:lnTo>
                    <a:pt x="53" y="219"/>
                  </a:lnTo>
                  <a:lnTo>
                    <a:pt x="35" y="217"/>
                  </a:lnTo>
                  <a:lnTo>
                    <a:pt x="30" y="215"/>
                  </a:lnTo>
                  <a:lnTo>
                    <a:pt x="31" y="211"/>
                  </a:lnTo>
                  <a:lnTo>
                    <a:pt x="35" y="209"/>
                  </a:lnTo>
                  <a:lnTo>
                    <a:pt x="35" y="204"/>
                  </a:lnTo>
                  <a:lnTo>
                    <a:pt x="36" y="201"/>
                  </a:lnTo>
                  <a:lnTo>
                    <a:pt x="31" y="199"/>
                  </a:lnTo>
                  <a:lnTo>
                    <a:pt x="23" y="199"/>
                  </a:lnTo>
                  <a:lnTo>
                    <a:pt x="17" y="201"/>
                  </a:lnTo>
                  <a:lnTo>
                    <a:pt x="8" y="202"/>
                  </a:lnTo>
                  <a:lnTo>
                    <a:pt x="5" y="201"/>
                  </a:lnTo>
                  <a:lnTo>
                    <a:pt x="2" y="199"/>
                  </a:lnTo>
                  <a:lnTo>
                    <a:pt x="4" y="194"/>
                  </a:lnTo>
                  <a:lnTo>
                    <a:pt x="4" y="193"/>
                  </a:lnTo>
                  <a:lnTo>
                    <a:pt x="7" y="189"/>
                  </a:lnTo>
                  <a:lnTo>
                    <a:pt x="5" y="186"/>
                  </a:lnTo>
                  <a:lnTo>
                    <a:pt x="2" y="183"/>
                  </a:lnTo>
                  <a:lnTo>
                    <a:pt x="0" y="180"/>
                  </a:lnTo>
                  <a:lnTo>
                    <a:pt x="0" y="175"/>
                  </a:lnTo>
                  <a:lnTo>
                    <a:pt x="2" y="170"/>
                  </a:lnTo>
                  <a:lnTo>
                    <a:pt x="5" y="163"/>
                  </a:lnTo>
                  <a:lnTo>
                    <a:pt x="8" y="160"/>
                  </a:lnTo>
                  <a:lnTo>
                    <a:pt x="12" y="157"/>
                  </a:lnTo>
                  <a:lnTo>
                    <a:pt x="13" y="152"/>
                  </a:lnTo>
                  <a:lnTo>
                    <a:pt x="17" y="152"/>
                  </a:lnTo>
                  <a:lnTo>
                    <a:pt x="18" y="149"/>
                  </a:lnTo>
                  <a:lnTo>
                    <a:pt x="22" y="144"/>
                  </a:lnTo>
                  <a:lnTo>
                    <a:pt x="26" y="140"/>
                  </a:lnTo>
                  <a:lnTo>
                    <a:pt x="31" y="137"/>
                  </a:lnTo>
                  <a:lnTo>
                    <a:pt x="31" y="132"/>
                  </a:lnTo>
                  <a:lnTo>
                    <a:pt x="22" y="129"/>
                  </a:lnTo>
                  <a:lnTo>
                    <a:pt x="17" y="127"/>
                  </a:lnTo>
                  <a:lnTo>
                    <a:pt x="17" y="124"/>
                  </a:lnTo>
                  <a:lnTo>
                    <a:pt x="23" y="116"/>
                  </a:lnTo>
                  <a:lnTo>
                    <a:pt x="23" y="114"/>
                  </a:lnTo>
                  <a:lnTo>
                    <a:pt x="18" y="111"/>
                  </a:lnTo>
                  <a:lnTo>
                    <a:pt x="12" y="109"/>
                  </a:lnTo>
                  <a:lnTo>
                    <a:pt x="4" y="109"/>
                  </a:lnTo>
                  <a:lnTo>
                    <a:pt x="2" y="106"/>
                  </a:lnTo>
                  <a:lnTo>
                    <a:pt x="2" y="103"/>
                  </a:lnTo>
                  <a:lnTo>
                    <a:pt x="8" y="101"/>
                  </a:lnTo>
                  <a:lnTo>
                    <a:pt x="12" y="100"/>
                  </a:lnTo>
                  <a:lnTo>
                    <a:pt x="13" y="95"/>
                  </a:lnTo>
                  <a:lnTo>
                    <a:pt x="18" y="93"/>
                  </a:lnTo>
                  <a:lnTo>
                    <a:pt x="26" y="93"/>
                  </a:lnTo>
                  <a:lnTo>
                    <a:pt x="33" y="90"/>
                  </a:lnTo>
                  <a:lnTo>
                    <a:pt x="39" y="90"/>
                  </a:lnTo>
                  <a:lnTo>
                    <a:pt x="43" y="88"/>
                  </a:lnTo>
                  <a:lnTo>
                    <a:pt x="48" y="86"/>
                  </a:lnTo>
                  <a:lnTo>
                    <a:pt x="54" y="86"/>
                  </a:lnTo>
                  <a:lnTo>
                    <a:pt x="56" y="85"/>
                  </a:lnTo>
                  <a:lnTo>
                    <a:pt x="53" y="83"/>
                  </a:lnTo>
                  <a:lnTo>
                    <a:pt x="53" y="80"/>
                  </a:lnTo>
                  <a:lnTo>
                    <a:pt x="59" y="77"/>
                  </a:lnTo>
                  <a:lnTo>
                    <a:pt x="67" y="73"/>
                  </a:lnTo>
                  <a:lnTo>
                    <a:pt x="74" y="70"/>
                  </a:lnTo>
                  <a:lnTo>
                    <a:pt x="82" y="72"/>
                  </a:lnTo>
                  <a:lnTo>
                    <a:pt x="87" y="69"/>
                  </a:lnTo>
                  <a:lnTo>
                    <a:pt x="95" y="67"/>
                  </a:lnTo>
                  <a:lnTo>
                    <a:pt x="100" y="65"/>
                  </a:lnTo>
                  <a:lnTo>
                    <a:pt x="100" y="64"/>
                  </a:lnTo>
                  <a:lnTo>
                    <a:pt x="98" y="59"/>
                  </a:lnTo>
                  <a:lnTo>
                    <a:pt x="105" y="57"/>
                  </a:lnTo>
                  <a:lnTo>
                    <a:pt x="118" y="54"/>
                  </a:lnTo>
                  <a:lnTo>
                    <a:pt x="128" y="51"/>
                  </a:lnTo>
                  <a:lnTo>
                    <a:pt x="131" y="44"/>
                  </a:lnTo>
                  <a:lnTo>
                    <a:pt x="134" y="41"/>
                  </a:lnTo>
                  <a:lnTo>
                    <a:pt x="137" y="36"/>
                  </a:lnTo>
                  <a:lnTo>
                    <a:pt x="129" y="29"/>
                  </a:lnTo>
                  <a:lnTo>
                    <a:pt x="139" y="23"/>
                  </a:lnTo>
                  <a:lnTo>
                    <a:pt x="136" y="18"/>
                  </a:lnTo>
                  <a:lnTo>
                    <a:pt x="141" y="16"/>
                  </a:lnTo>
                  <a:lnTo>
                    <a:pt x="144" y="18"/>
                  </a:lnTo>
                  <a:lnTo>
                    <a:pt x="147" y="16"/>
                  </a:lnTo>
                  <a:lnTo>
                    <a:pt x="154" y="18"/>
                  </a:lnTo>
                  <a:lnTo>
                    <a:pt x="172" y="5"/>
                  </a:lnTo>
                  <a:lnTo>
                    <a:pt x="177" y="5"/>
                  </a:lnTo>
                  <a:lnTo>
                    <a:pt x="180" y="8"/>
                  </a:lnTo>
                  <a:lnTo>
                    <a:pt x="185" y="10"/>
                  </a:lnTo>
                  <a:lnTo>
                    <a:pt x="188" y="11"/>
                  </a:lnTo>
                  <a:lnTo>
                    <a:pt x="191" y="8"/>
                  </a:lnTo>
                  <a:lnTo>
                    <a:pt x="193" y="5"/>
                  </a:lnTo>
                  <a:lnTo>
                    <a:pt x="196" y="3"/>
                  </a:lnTo>
                  <a:lnTo>
                    <a:pt x="201" y="0"/>
                  </a:lnTo>
                  <a:lnTo>
                    <a:pt x="212" y="3"/>
                  </a:lnTo>
                  <a:lnTo>
                    <a:pt x="208" y="7"/>
                  </a:lnTo>
                  <a:lnTo>
                    <a:pt x="206" y="10"/>
                  </a:lnTo>
                  <a:lnTo>
                    <a:pt x="208" y="13"/>
                  </a:lnTo>
                  <a:lnTo>
                    <a:pt x="214" y="15"/>
                  </a:lnTo>
                  <a:lnTo>
                    <a:pt x="224" y="16"/>
                  </a:lnTo>
                  <a:lnTo>
                    <a:pt x="227" y="18"/>
                  </a:lnTo>
                  <a:lnTo>
                    <a:pt x="232" y="20"/>
                  </a:lnTo>
                  <a:lnTo>
                    <a:pt x="240" y="26"/>
                  </a:lnTo>
                  <a:lnTo>
                    <a:pt x="242" y="28"/>
                  </a:lnTo>
                  <a:lnTo>
                    <a:pt x="248" y="26"/>
                  </a:lnTo>
                  <a:lnTo>
                    <a:pt x="257" y="24"/>
                  </a:lnTo>
                  <a:lnTo>
                    <a:pt x="258" y="21"/>
                  </a:lnTo>
                  <a:lnTo>
                    <a:pt x="268" y="21"/>
                  </a:lnTo>
                  <a:lnTo>
                    <a:pt x="276" y="20"/>
                  </a:lnTo>
                  <a:lnTo>
                    <a:pt x="283" y="21"/>
                  </a:lnTo>
                  <a:lnTo>
                    <a:pt x="289" y="24"/>
                  </a:lnTo>
                  <a:lnTo>
                    <a:pt x="296" y="26"/>
                  </a:lnTo>
                  <a:lnTo>
                    <a:pt x="312" y="24"/>
                  </a:lnTo>
                  <a:lnTo>
                    <a:pt x="323" y="24"/>
                  </a:lnTo>
                  <a:lnTo>
                    <a:pt x="332" y="24"/>
                  </a:lnTo>
                  <a:lnTo>
                    <a:pt x="335" y="21"/>
                  </a:lnTo>
                  <a:lnTo>
                    <a:pt x="358" y="23"/>
                  </a:lnTo>
                  <a:lnTo>
                    <a:pt x="361" y="26"/>
                  </a:lnTo>
                  <a:lnTo>
                    <a:pt x="368" y="26"/>
                  </a:lnTo>
                  <a:lnTo>
                    <a:pt x="369" y="34"/>
                  </a:lnTo>
                  <a:lnTo>
                    <a:pt x="356" y="36"/>
                  </a:lnTo>
                  <a:lnTo>
                    <a:pt x="356" y="38"/>
                  </a:lnTo>
                  <a:lnTo>
                    <a:pt x="358" y="41"/>
                  </a:lnTo>
                  <a:lnTo>
                    <a:pt x="361" y="42"/>
                  </a:lnTo>
                  <a:lnTo>
                    <a:pt x="366" y="41"/>
                  </a:lnTo>
                  <a:lnTo>
                    <a:pt x="371" y="39"/>
                  </a:lnTo>
                  <a:lnTo>
                    <a:pt x="371" y="41"/>
                  </a:lnTo>
                  <a:lnTo>
                    <a:pt x="374" y="42"/>
                  </a:lnTo>
                  <a:lnTo>
                    <a:pt x="379" y="41"/>
                  </a:lnTo>
                  <a:lnTo>
                    <a:pt x="385" y="39"/>
                  </a:lnTo>
                  <a:lnTo>
                    <a:pt x="394" y="36"/>
                  </a:lnTo>
                  <a:lnTo>
                    <a:pt x="395" y="39"/>
                  </a:lnTo>
                  <a:lnTo>
                    <a:pt x="395" y="41"/>
                  </a:lnTo>
                  <a:lnTo>
                    <a:pt x="394" y="44"/>
                  </a:lnTo>
                  <a:lnTo>
                    <a:pt x="392" y="44"/>
                  </a:lnTo>
                  <a:lnTo>
                    <a:pt x="390" y="46"/>
                  </a:lnTo>
                  <a:lnTo>
                    <a:pt x="389" y="49"/>
                  </a:lnTo>
                  <a:lnTo>
                    <a:pt x="390" y="51"/>
                  </a:lnTo>
                  <a:lnTo>
                    <a:pt x="387" y="52"/>
                  </a:lnTo>
                  <a:lnTo>
                    <a:pt x="379" y="54"/>
                  </a:lnTo>
                  <a:lnTo>
                    <a:pt x="376" y="55"/>
                  </a:lnTo>
                  <a:lnTo>
                    <a:pt x="381" y="57"/>
                  </a:lnTo>
                  <a:lnTo>
                    <a:pt x="389" y="57"/>
                  </a:lnTo>
                  <a:lnTo>
                    <a:pt x="387" y="60"/>
                  </a:lnTo>
                  <a:lnTo>
                    <a:pt x="385" y="64"/>
                  </a:lnTo>
                  <a:lnTo>
                    <a:pt x="384" y="65"/>
                  </a:lnTo>
                  <a:lnTo>
                    <a:pt x="382" y="69"/>
                  </a:lnTo>
                  <a:lnTo>
                    <a:pt x="384" y="70"/>
                  </a:lnTo>
                  <a:lnTo>
                    <a:pt x="385" y="72"/>
                  </a:lnTo>
                  <a:lnTo>
                    <a:pt x="384" y="75"/>
                  </a:lnTo>
                  <a:lnTo>
                    <a:pt x="381" y="78"/>
                  </a:lnTo>
                  <a:lnTo>
                    <a:pt x="384" y="82"/>
                  </a:lnTo>
                  <a:lnTo>
                    <a:pt x="381" y="85"/>
                  </a:lnTo>
                  <a:lnTo>
                    <a:pt x="374" y="88"/>
                  </a:lnTo>
                  <a:lnTo>
                    <a:pt x="371" y="91"/>
                  </a:lnTo>
                  <a:lnTo>
                    <a:pt x="371" y="93"/>
                  </a:lnTo>
                  <a:lnTo>
                    <a:pt x="376" y="93"/>
                  </a:lnTo>
                  <a:lnTo>
                    <a:pt x="381" y="91"/>
                  </a:lnTo>
                  <a:lnTo>
                    <a:pt x="387" y="90"/>
                  </a:lnTo>
                  <a:lnTo>
                    <a:pt x="397" y="90"/>
                  </a:lnTo>
                  <a:lnTo>
                    <a:pt x="402" y="90"/>
                  </a:lnTo>
                  <a:lnTo>
                    <a:pt x="402" y="91"/>
                  </a:lnTo>
                  <a:lnTo>
                    <a:pt x="402" y="95"/>
                  </a:lnTo>
                  <a:lnTo>
                    <a:pt x="407" y="95"/>
                  </a:lnTo>
                  <a:lnTo>
                    <a:pt x="413" y="93"/>
                  </a:lnTo>
                  <a:lnTo>
                    <a:pt x="434" y="101"/>
                  </a:lnTo>
                  <a:lnTo>
                    <a:pt x="444" y="106"/>
                  </a:lnTo>
                  <a:lnTo>
                    <a:pt x="446" y="108"/>
                  </a:lnTo>
                  <a:lnTo>
                    <a:pt x="444" y="111"/>
                  </a:lnTo>
                  <a:lnTo>
                    <a:pt x="441" y="113"/>
                  </a:lnTo>
                  <a:lnTo>
                    <a:pt x="438" y="114"/>
                  </a:lnTo>
                  <a:lnTo>
                    <a:pt x="436" y="118"/>
                  </a:lnTo>
                  <a:lnTo>
                    <a:pt x="438" y="121"/>
                  </a:lnTo>
                  <a:lnTo>
                    <a:pt x="441" y="122"/>
                  </a:lnTo>
                  <a:lnTo>
                    <a:pt x="446" y="127"/>
                  </a:lnTo>
                  <a:lnTo>
                    <a:pt x="452" y="132"/>
                  </a:lnTo>
                  <a:lnTo>
                    <a:pt x="459" y="137"/>
                  </a:lnTo>
                  <a:lnTo>
                    <a:pt x="464" y="139"/>
                  </a:lnTo>
                  <a:lnTo>
                    <a:pt x="472" y="14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26" name="Freeform 42"/>
            <p:cNvSpPr>
              <a:spLocks/>
            </p:cNvSpPr>
            <p:nvPr/>
          </p:nvSpPr>
          <p:spPr bwMode="auto">
            <a:xfrm>
              <a:off x="3032" y="2450"/>
              <a:ext cx="646" cy="280"/>
            </a:xfrm>
            <a:custGeom>
              <a:avLst/>
              <a:gdLst>
                <a:gd name="T0" fmla="*/ 370 w 644"/>
                <a:gd name="T1" fmla="*/ 35 h 281"/>
                <a:gd name="T2" fmla="*/ 413 w 644"/>
                <a:gd name="T3" fmla="*/ 69 h 281"/>
                <a:gd name="T4" fmla="*/ 473 w 644"/>
                <a:gd name="T5" fmla="*/ 62 h 281"/>
                <a:gd name="T6" fmla="*/ 576 w 644"/>
                <a:gd name="T7" fmla="*/ 85 h 281"/>
                <a:gd name="T8" fmla="*/ 644 w 644"/>
                <a:gd name="T9" fmla="*/ 93 h 281"/>
                <a:gd name="T10" fmla="*/ 599 w 644"/>
                <a:gd name="T11" fmla="*/ 124 h 281"/>
                <a:gd name="T12" fmla="*/ 600 w 644"/>
                <a:gd name="T13" fmla="*/ 159 h 281"/>
                <a:gd name="T14" fmla="*/ 620 w 644"/>
                <a:gd name="T15" fmla="*/ 154 h 281"/>
                <a:gd name="T16" fmla="*/ 595 w 644"/>
                <a:gd name="T17" fmla="*/ 180 h 281"/>
                <a:gd name="T18" fmla="*/ 543 w 644"/>
                <a:gd name="T19" fmla="*/ 211 h 281"/>
                <a:gd name="T20" fmla="*/ 530 w 644"/>
                <a:gd name="T21" fmla="*/ 247 h 281"/>
                <a:gd name="T22" fmla="*/ 501 w 644"/>
                <a:gd name="T23" fmla="*/ 281 h 281"/>
                <a:gd name="T24" fmla="*/ 455 w 644"/>
                <a:gd name="T25" fmla="*/ 273 h 281"/>
                <a:gd name="T26" fmla="*/ 439 w 644"/>
                <a:gd name="T27" fmla="*/ 270 h 281"/>
                <a:gd name="T28" fmla="*/ 409 w 644"/>
                <a:gd name="T29" fmla="*/ 237 h 281"/>
                <a:gd name="T30" fmla="*/ 391 w 644"/>
                <a:gd name="T31" fmla="*/ 231 h 281"/>
                <a:gd name="T32" fmla="*/ 382 w 644"/>
                <a:gd name="T33" fmla="*/ 221 h 281"/>
                <a:gd name="T34" fmla="*/ 380 w 644"/>
                <a:gd name="T35" fmla="*/ 216 h 281"/>
                <a:gd name="T36" fmla="*/ 346 w 644"/>
                <a:gd name="T37" fmla="*/ 211 h 281"/>
                <a:gd name="T38" fmla="*/ 328 w 644"/>
                <a:gd name="T39" fmla="*/ 203 h 281"/>
                <a:gd name="T40" fmla="*/ 316 w 644"/>
                <a:gd name="T41" fmla="*/ 200 h 281"/>
                <a:gd name="T42" fmla="*/ 307 w 644"/>
                <a:gd name="T43" fmla="*/ 203 h 281"/>
                <a:gd name="T44" fmla="*/ 284 w 644"/>
                <a:gd name="T45" fmla="*/ 198 h 281"/>
                <a:gd name="T46" fmla="*/ 259 w 644"/>
                <a:gd name="T47" fmla="*/ 203 h 281"/>
                <a:gd name="T48" fmla="*/ 241 w 644"/>
                <a:gd name="T49" fmla="*/ 213 h 281"/>
                <a:gd name="T50" fmla="*/ 214 w 644"/>
                <a:gd name="T51" fmla="*/ 214 h 281"/>
                <a:gd name="T52" fmla="*/ 200 w 644"/>
                <a:gd name="T53" fmla="*/ 217 h 281"/>
                <a:gd name="T54" fmla="*/ 181 w 644"/>
                <a:gd name="T55" fmla="*/ 224 h 281"/>
                <a:gd name="T56" fmla="*/ 156 w 644"/>
                <a:gd name="T57" fmla="*/ 221 h 281"/>
                <a:gd name="T58" fmla="*/ 135 w 644"/>
                <a:gd name="T59" fmla="*/ 204 h 281"/>
                <a:gd name="T60" fmla="*/ 62 w 644"/>
                <a:gd name="T61" fmla="*/ 219 h 281"/>
                <a:gd name="T62" fmla="*/ 34 w 644"/>
                <a:gd name="T63" fmla="*/ 188 h 281"/>
                <a:gd name="T64" fmla="*/ 55 w 644"/>
                <a:gd name="T65" fmla="*/ 172 h 281"/>
                <a:gd name="T66" fmla="*/ 80 w 644"/>
                <a:gd name="T67" fmla="*/ 165 h 281"/>
                <a:gd name="T68" fmla="*/ 81 w 644"/>
                <a:gd name="T69" fmla="*/ 149 h 281"/>
                <a:gd name="T70" fmla="*/ 68 w 644"/>
                <a:gd name="T71" fmla="*/ 136 h 281"/>
                <a:gd name="T72" fmla="*/ 58 w 644"/>
                <a:gd name="T73" fmla="*/ 124 h 281"/>
                <a:gd name="T74" fmla="*/ 47 w 644"/>
                <a:gd name="T75" fmla="*/ 124 h 281"/>
                <a:gd name="T76" fmla="*/ 39 w 644"/>
                <a:gd name="T77" fmla="*/ 118 h 281"/>
                <a:gd name="T78" fmla="*/ 41 w 644"/>
                <a:gd name="T79" fmla="*/ 108 h 281"/>
                <a:gd name="T80" fmla="*/ 0 w 644"/>
                <a:gd name="T81" fmla="*/ 93 h 281"/>
                <a:gd name="T82" fmla="*/ 37 w 644"/>
                <a:gd name="T83" fmla="*/ 95 h 281"/>
                <a:gd name="T84" fmla="*/ 65 w 644"/>
                <a:gd name="T85" fmla="*/ 102 h 281"/>
                <a:gd name="T86" fmla="*/ 88 w 644"/>
                <a:gd name="T87" fmla="*/ 92 h 281"/>
                <a:gd name="T88" fmla="*/ 129 w 644"/>
                <a:gd name="T89" fmla="*/ 84 h 281"/>
                <a:gd name="T90" fmla="*/ 150 w 644"/>
                <a:gd name="T91" fmla="*/ 74 h 281"/>
                <a:gd name="T92" fmla="*/ 140 w 644"/>
                <a:gd name="T93" fmla="*/ 66 h 281"/>
                <a:gd name="T94" fmla="*/ 161 w 644"/>
                <a:gd name="T95" fmla="*/ 64 h 281"/>
                <a:gd name="T96" fmla="*/ 158 w 644"/>
                <a:gd name="T97" fmla="*/ 71 h 281"/>
                <a:gd name="T98" fmla="*/ 174 w 644"/>
                <a:gd name="T99" fmla="*/ 66 h 281"/>
                <a:gd name="T100" fmla="*/ 186 w 644"/>
                <a:gd name="T101" fmla="*/ 58 h 281"/>
                <a:gd name="T102" fmla="*/ 194 w 644"/>
                <a:gd name="T103" fmla="*/ 45 h 281"/>
                <a:gd name="T104" fmla="*/ 207 w 644"/>
                <a:gd name="T105" fmla="*/ 40 h 281"/>
                <a:gd name="T106" fmla="*/ 236 w 644"/>
                <a:gd name="T107" fmla="*/ 17 h 281"/>
                <a:gd name="T108" fmla="*/ 258 w 644"/>
                <a:gd name="T109" fmla="*/ 5 h 281"/>
                <a:gd name="T110" fmla="*/ 287 w 644"/>
                <a:gd name="T111" fmla="*/ 2 h 281"/>
                <a:gd name="T112" fmla="*/ 315 w 644"/>
                <a:gd name="T113" fmla="*/ 0 h 281"/>
                <a:gd name="T114" fmla="*/ 351 w 644"/>
                <a:gd name="T115" fmla="*/ 2 h 2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44"/>
                <a:gd name="T175" fmla="*/ 0 h 281"/>
                <a:gd name="T176" fmla="*/ 644 w 644"/>
                <a:gd name="T177" fmla="*/ 281 h 28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44" h="281">
                  <a:moveTo>
                    <a:pt x="365" y="4"/>
                  </a:moveTo>
                  <a:lnTo>
                    <a:pt x="357" y="10"/>
                  </a:lnTo>
                  <a:lnTo>
                    <a:pt x="359" y="20"/>
                  </a:lnTo>
                  <a:lnTo>
                    <a:pt x="370" y="35"/>
                  </a:lnTo>
                  <a:lnTo>
                    <a:pt x="356" y="46"/>
                  </a:lnTo>
                  <a:lnTo>
                    <a:pt x="370" y="69"/>
                  </a:lnTo>
                  <a:lnTo>
                    <a:pt x="391" y="74"/>
                  </a:lnTo>
                  <a:lnTo>
                    <a:pt x="413" y="69"/>
                  </a:lnTo>
                  <a:lnTo>
                    <a:pt x="432" y="69"/>
                  </a:lnTo>
                  <a:lnTo>
                    <a:pt x="432" y="77"/>
                  </a:lnTo>
                  <a:lnTo>
                    <a:pt x="442" y="82"/>
                  </a:lnTo>
                  <a:lnTo>
                    <a:pt x="473" y="62"/>
                  </a:lnTo>
                  <a:lnTo>
                    <a:pt x="501" y="72"/>
                  </a:lnTo>
                  <a:lnTo>
                    <a:pt x="520" y="79"/>
                  </a:lnTo>
                  <a:lnTo>
                    <a:pt x="555" y="84"/>
                  </a:lnTo>
                  <a:lnTo>
                    <a:pt x="576" y="85"/>
                  </a:lnTo>
                  <a:lnTo>
                    <a:pt x="595" y="92"/>
                  </a:lnTo>
                  <a:lnTo>
                    <a:pt x="612" y="92"/>
                  </a:lnTo>
                  <a:lnTo>
                    <a:pt x="643" y="85"/>
                  </a:lnTo>
                  <a:lnTo>
                    <a:pt x="644" y="93"/>
                  </a:lnTo>
                  <a:lnTo>
                    <a:pt x="628" y="100"/>
                  </a:lnTo>
                  <a:lnTo>
                    <a:pt x="620" y="105"/>
                  </a:lnTo>
                  <a:lnTo>
                    <a:pt x="612" y="110"/>
                  </a:lnTo>
                  <a:lnTo>
                    <a:pt x="599" y="124"/>
                  </a:lnTo>
                  <a:lnTo>
                    <a:pt x="610" y="129"/>
                  </a:lnTo>
                  <a:lnTo>
                    <a:pt x="584" y="157"/>
                  </a:lnTo>
                  <a:lnTo>
                    <a:pt x="595" y="165"/>
                  </a:lnTo>
                  <a:lnTo>
                    <a:pt x="600" y="159"/>
                  </a:lnTo>
                  <a:lnTo>
                    <a:pt x="605" y="155"/>
                  </a:lnTo>
                  <a:lnTo>
                    <a:pt x="613" y="155"/>
                  </a:lnTo>
                  <a:lnTo>
                    <a:pt x="620" y="151"/>
                  </a:lnTo>
                  <a:lnTo>
                    <a:pt x="620" y="154"/>
                  </a:lnTo>
                  <a:lnTo>
                    <a:pt x="613" y="162"/>
                  </a:lnTo>
                  <a:lnTo>
                    <a:pt x="610" y="169"/>
                  </a:lnTo>
                  <a:lnTo>
                    <a:pt x="597" y="173"/>
                  </a:lnTo>
                  <a:lnTo>
                    <a:pt x="595" y="180"/>
                  </a:lnTo>
                  <a:lnTo>
                    <a:pt x="577" y="188"/>
                  </a:lnTo>
                  <a:lnTo>
                    <a:pt x="560" y="196"/>
                  </a:lnTo>
                  <a:lnTo>
                    <a:pt x="553" y="200"/>
                  </a:lnTo>
                  <a:lnTo>
                    <a:pt x="543" y="211"/>
                  </a:lnTo>
                  <a:lnTo>
                    <a:pt x="555" y="222"/>
                  </a:lnTo>
                  <a:lnTo>
                    <a:pt x="535" y="227"/>
                  </a:lnTo>
                  <a:lnTo>
                    <a:pt x="537" y="239"/>
                  </a:lnTo>
                  <a:lnTo>
                    <a:pt x="530" y="247"/>
                  </a:lnTo>
                  <a:lnTo>
                    <a:pt x="520" y="258"/>
                  </a:lnTo>
                  <a:lnTo>
                    <a:pt x="514" y="262"/>
                  </a:lnTo>
                  <a:lnTo>
                    <a:pt x="502" y="266"/>
                  </a:lnTo>
                  <a:lnTo>
                    <a:pt x="501" y="281"/>
                  </a:lnTo>
                  <a:lnTo>
                    <a:pt x="481" y="278"/>
                  </a:lnTo>
                  <a:lnTo>
                    <a:pt x="476" y="275"/>
                  </a:lnTo>
                  <a:lnTo>
                    <a:pt x="465" y="271"/>
                  </a:lnTo>
                  <a:lnTo>
                    <a:pt x="455" y="273"/>
                  </a:lnTo>
                  <a:lnTo>
                    <a:pt x="444" y="276"/>
                  </a:lnTo>
                  <a:lnTo>
                    <a:pt x="444" y="275"/>
                  </a:lnTo>
                  <a:lnTo>
                    <a:pt x="444" y="273"/>
                  </a:lnTo>
                  <a:lnTo>
                    <a:pt x="439" y="270"/>
                  </a:lnTo>
                  <a:lnTo>
                    <a:pt x="427" y="262"/>
                  </a:lnTo>
                  <a:lnTo>
                    <a:pt x="411" y="249"/>
                  </a:lnTo>
                  <a:lnTo>
                    <a:pt x="411" y="245"/>
                  </a:lnTo>
                  <a:lnTo>
                    <a:pt x="409" y="237"/>
                  </a:lnTo>
                  <a:lnTo>
                    <a:pt x="404" y="232"/>
                  </a:lnTo>
                  <a:lnTo>
                    <a:pt x="395" y="232"/>
                  </a:lnTo>
                  <a:lnTo>
                    <a:pt x="393" y="231"/>
                  </a:lnTo>
                  <a:lnTo>
                    <a:pt x="391" y="231"/>
                  </a:lnTo>
                  <a:lnTo>
                    <a:pt x="391" y="226"/>
                  </a:lnTo>
                  <a:lnTo>
                    <a:pt x="390" y="222"/>
                  </a:lnTo>
                  <a:lnTo>
                    <a:pt x="388" y="222"/>
                  </a:lnTo>
                  <a:lnTo>
                    <a:pt x="382" y="221"/>
                  </a:lnTo>
                  <a:lnTo>
                    <a:pt x="378" y="221"/>
                  </a:lnTo>
                  <a:lnTo>
                    <a:pt x="378" y="219"/>
                  </a:lnTo>
                  <a:lnTo>
                    <a:pt x="378" y="217"/>
                  </a:lnTo>
                  <a:lnTo>
                    <a:pt x="380" y="216"/>
                  </a:lnTo>
                  <a:lnTo>
                    <a:pt x="380" y="214"/>
                  </a:lnTo>
                  <a:lnTo>
                    <a:pt x="375" y="213"/>
                  </a:lnTo>
                  <a:lnTo>
                    <a:pt x="360" y="213"/>
                  </a:lnTo>
                  <a:lnTo>
                    <a:pt x="346" y="211"/>
                  </a:lnTo>
                  <a:lnTo>
                    <a:pt x="341" y="209"/>
                  </a:lnTo>
                  <a:lnTo>
                    <a:pt x="334" y="206"/>
                  </a:lnTo>
                  <a:lnTo>
                    <a:pt x="329" y="204"/>
                  </a:lnTo>
                  <a:lnTo>
                    <a:pt x="328" y="203"/>
                  </a:lnTo>
                  <a:lnTo>
                    <a:pt x="328" y="201"/>
                  </a:lnTo>
                  <a:lnTo>
                    <a:pt x="325" y="198"/>
                  </a:lnTo>
                  <a:lnTo>
                    <a:pt x="318" y="198"/>
                  </a:lnTo>
                  <a:lnTo>
                    <a:pt x="316" y="200"/>
                  </a:lnTo>
                  <a:lnTo>
                    <a:pt x="316" y="203"/>
                  </a:lnTo>
                  <a:lnTo>
                    <a:pt x="313" y="204"/>
                  </a:lnTo>
                  <a:lnTo>
                    <a:pt x="307" y="203"/>
                  </a:lnTo>
                  <a:lnTo>
                    <a:pt x="302" y="203"/>
                  </a:lnTo>
                  <a:lnTo>
                    <a:pt x="297" y="203"/>
                  </a:lnTo>
                  <a:lnTo>
                    <a:pt x="290" y="198"/>
                  </a:lnTo>
                  <a:lnTo>
                    <a:pt x="284" y="198"/>
                  </a:lnTo>
                  <a:lnTo>
                    <a:pt x="276" y="198"/>
                  </a:lnTo>
                  <a:lnTo>
                    <a:pt x="272" y="196"/>
                  </a:lnTo>
                  <a:lnTo>
                    <a:pt x="266" y="198"/>
                  </a:lnTo>
                  <a:lnTo>
                    <a:pt x="259" y="203"/>
                  </a:lnTo>
                  <a:lnTo>
                    <a:pt x="254" y="206"/>
                  </a:lnTo>
                  <a:lnTo>
                    <a:pt x="251" y="209"/>
                  </a:lnTo>
                  <a:lnTo>
                    <a:pt x="248" y="211"/>
                  </a:lnTo>
                  <a:lnTo>
                    <a:pt x="241" y="213"/>
                  </a:lnTo>
                  <a:lnTo>
                    <a:pt x="235" y="211"/>
                  </a:lnTo>
                  <a:lnTo>
                    <a:pt x="228" y="213"/>
                  </a:lnTo>
                  <a:lnTo>
                    <a:pt x="217" y="214"/>
                  </a:lnTo>
                  <a:lnTo>
                    <a:pt x="214" y="214"/>
                  </a:lnTo>
                  <a:lnTo>
                    <a:pt x="210" y="213"/>
                  </a:lnTo>
                  <a:lnTo>
                    <a:pt x="207" y="213"/>
                  </a:lnTo>
                  <a:lnTo>
                    <a:pt x="200" y="214"/>
                  </a:lnTo>
                  <a:lnTo>
                    <a:pt x="200" y="217"/>
                  </a:lnTo>
                  <a:lnTo>
                    <a:pt x="200" y="219"/>
                  </a:lnTo>
                  <a:lnTo>
                    <a:pt x="197" y="221"/>
                  </a:lnTo>
                  <a:lnTo>
                    <a:pt x="194" y="222"/>
                  </a:lnTo>
                  <a:lnTo>
                    <a:pt x="181" y="224"/>
                  </a:lnTo>
                  <a:lnTo>
                    <a:pt x="176" y="224"/>
                  </a:lnTo>
                  <a:lnTo>
                    <a:pt x="161" y="229"/>
                  </a:lnTo>
                  <a:lnTo>
                    <a:pt x="156" y="224"/>
                  </a:lnTo>
                  <a:lnTo>
                    <a:pt x="156" y="221"/>
                  </a:lnTo>
                  <a:lnTo>
                    <a:pt x="150" y="217"/>
                  </a:lnTo>
                  <a:lnTo>
                    <a:pt x="143" y="214"/>
                  </a:lnTo>
                  <a:lnTo>
                    <a:pt x="130" y="213"/>
                  </a:lnTo>
                  <a:lnTo>
                    <a:pt x="135" y="204"/>
                  </a:lnTo>
                  <a:lnTo>
                    <a:pt x="119" y="209"/>
                  </a:lnTo>
                  <a:lnTo>
                    <a:pt x="106" y="216"/>
                  </a:lnTo>
                  <a:lnTo>
                    <a:pt x="96" y="222"/>
                  </a:lnTo>
                  <a:lnTo>
                    <a:pt x="62" y="219"/>
                  </a:lnTo>
                  <a:lnTo>
                    <a:pt x="55" y="214"/>
                  </a:lnTo>
                  <a:lnTo>
                    <a:pt x="52" y="203"/>
                  </a:lnTo>
                  <a:lnTo>
                    <a:pt x="49" y="195"/>
                  </a:lnTo>
                  <a:lnTo>
                    <a:pt x="34" y="188"/>
                  </a:lnTo>
                  <a:lnTo>
                    <a:pt x="41" y="182"/>
                  </a:lnTo>
                  <a:lnTo>
                    <a:pt x="44" y="178"/>
                  </a:lnTo>
                  <a:lnTo>
                    <a:pt x="50" y="175"/>
                  </a:lnTo>
                  <a:lnTo>
                    <a:pt x="55" y="172"/>
                  </a:lnTo>
                  <a:lnTo>
                    <a:pt x="62" y="170"/>
                  </a:lnTo>
                  <a:lnTo>
                    <a:pt x="68" y="169"/>
                  </a:lnTo>
                  <a:lnTo>
                    <a:pt x="75" y="167"/>
                  </a:lnTo>
                  <a:lnTo>
                    <a:pt x="80" y="165"/>
                  </a:lnTo>
                  <a:lnTo>
                    <a:pt x="86" y="162"/>
                  </a:lnTo>
                  <a:lnTo>
                    <a:pt x="91" y="159"/>
                  </a:lnTo>
                  <a:lnTo>
                    <a:pt x="88" y="154"/>
                  </a:lnTo>
                  <a:lnTo>
                    <a:pt x="81" y="149"/>
                  </a:lnTo>
                  <a:lnTo>
                    <a:pt x="76" y="147"/>
                  </a:lnTo>
                  <a:lnTo>
                    <a:pt x="68" y="144"/>
                  </a:lnTo>
                  <a:lnTo>
                    <a:pt x="68" y="141"/>
                  </a:lnTo>
                  <a:lnTo>
                    <a:pt x="68" y="136"/>
                  </a:lnTo>
                  <a:lnTo>
                    <a:pt x="68" y="131"/>
                  </a:lnTo>
                  <a:lnTo>
                    <a:pt x="65" y="126"/>
                  </a:lnTo>
                  <a:lnTo>
                    <a:pt x="62" y="124"/>
                  </a:lnTo>
                  <a:lnTo>
                    <a:pt x="58" y="124"/>
                  </a:lnTo>
                  <a:lnTo>
                    <a:pt x="55" y="126"/>
                  </a:lnTo>
                  <a:lnTo>
                    <a:pt x="49" y="128"/>
                  </a:lnTo>
                  <a:lnTo>
                    <a:pt x="45" y="128"/>
                  </a:lnTo>
                  <a:lnTo>
                    <a:pt x="47" y="124"/>
                  </a:lnTo>
                  <a:lnTo>
                    <a:pt x="49" y="121"/>
                  </a:lnTo>
                  <a:lnTo>
                    <a:pt x="49" y="120"/>
                  </a:lnTo>
                  <a:lnTo>
                    <a:pt x="47" y="116"/>
                  </a:lnTo>
                  <a:lnTo>
                    <a:pt x="39" y="118"/>
                  </a:lnTo>
                  <a:lnTo>
                    <a:pt x="29" y="116"/>
                  </a:lnTo>
                  <a:lnTo>
                    <a:pt x="31" y="115"/>
                  </a:lnTo>
                  <a:lnTo>
                    <a:pt x="36" y="111"/>
                  </a:lnTo>
                  <a:lnTo>
                    <a:pt x="41" y="108"/>
                  </a:lnTo>
                  <a:lnTo>
                    <a:pt x="26" y="105"/>
                  </a:lnTo>
                  <a:lnTo>
                    <a:pt x="13" y="100"/>
                  </a:lnTo>
                  <a:lnTo>
                    <a:pt x="0" y="98"/>
                  </a:lnTo>
                  <a:lnTo>
                    <a:pt x="0" y="93"/>
                  </a:lnTo>
                  <a:lnTo>
                    <a:pt x="3" y="92"/>
                  </a:lnTo>
                  <a:lnTo>
                    <a:pt x="6" y="95"/>
                  </a:lnTo>
                  <a:lnTo>
                    <a:pt x="11" y="95"/>
                  </a:lnTo>
                  <a:lnTo>
                    <a:pt x="37" y="95"/>
                  </a:lnTo>
                  <a:lnTo>
                    <a:pt x="47" y="95"/>
                  </a:lnTo>
                  <a:lnTo>
                    <a:pt x="49" y="98"/>
                  </a:lnTo>
                  <a:lnTo>
                    <a:pt x="47" y="103"/>
                  </a:lnTo>
                  <a:lnTo>
                    <a:pt x="65" y="102"/>
                  </a:lnTo>
                  <a:lnTo>
                    <a:pt x="75" y="93"/>
                  </a:lnTo>
                  <a:lnTo>
                    <a:pt x="70" y="87"/>
                  </a:lnTo>
                  <a:lnTo>
                    <a:pt x="76" y="85"/>
                  </a:lnTo>
                  <a:lnTo>
                    <a:pt x="88" y="92"/>
                  </a:lnTo>
                  <a:lnTo>
                    <a:pt x="114" y="85"/>
                  </a:lnTo>
                  <a:lnTo>
                    <a:pt x="117" y="89"/>
                  </a:lnTo>
                  <a:lnTo>
                    <a:pt x="124" y="85"/>
                  </a:lnTo>
                  <a:lnTo>
                    <a:pt x="129" y="84"/>
                  </a:lnTo>
                  <a:lnTo>
                    <a:pt x="135" y="82"/>
                  </a:lnTo>
                  <a:lnTo>
                    <a:pt x="143" y="80"/>
                  </a:lnTo>
                  <a:lnTo>
                    <a:pt x="147" y="77"/>
                  </a:lnTo>
                  <a:lnTo>
                    <a:pt x="150" y="74"/>
                  </a:lnTo>
                  <a:lnTo>
                    <a:pt x="148" y="72"/>
                  </a:lnTo>
                  <a:lnTo>
                    <a:pt x="143" y="71"/>
                  </a:lnTo>
                  <a:lnTo>
                    <a:pt x="140" y="67"/>
                  </a:lnTo>
                  <a:lnTo>
                    <a:pt x="140" y="66"/>
                  </a:lnTo>
                  <a:lnTo>
                    <a:pt x="143" y="62"/>
                  </a:lnTo>
                  <a:lnTo>
                    <a:pt x="150" y="62"/>
                  </a:lnTo>
                  <a:lnTo>
                    <a:pt x="155" y="61"/>
                  </a:lnTo>
                  <a:lnTo>
                    <a:pt x="161" y="64"/>
                  </a:lnTo>
                  <a:lnTo>
                    <a:pt x="161" y="66"/>
                  </a:lnTo>
                  <a:lnTo>
                    <a:pt x="158" y="66"/>
                  </a:lnTo>
                  <a:lnTo>
                    <a:pt x="156" y="67"/>
                  </a:lnTo>
                  <a:lnTo>
                    <a:pt x="158" y="71"/>
                  </a:lnTo>
                  <a:lnTo>
                    <a:pt x="165" y="71"/>
                  </a:lnTo>
                  <a:lnTo>
                    <a:pt x="168" y="69"/>
                  </a:lnTo>
                  <a:lnTo>
                    <a:pt x="173" y="69"/>
                  </a:lnTo>
                  <a:lnTo>
                    <a:pt x="174" y="66"/>
                  </a:lnTo>
                  <a:lnTo>
                    <a:pt x="176" y="64"/>
                  </a:lnTo>
                  <a:lnTo>
                    <a:pt x="181" y="62"/>
                  </a:lnTo>
                  <a:lnTo>
                    <a:pt x="184" y="61"/>
                  </a:lnTo>
                  <a:lnTo>
                    <a:pt x="186" y="58"/>
                  </a:lnTo>
                  <a:lnTo>
                    <a:pt x="184" y="53"/>
                  </a:lnTo>
                  <a:lnTo>
                    <a:pt x="184" y="49"/>
                  </a:lnTo>
                  <a:lnTo>
                    <a:pt x="189" y="46"/>
                  </a:lnTo>
                  <a:lnTo>
                    <a:pt x="194" y="45"/>
                  </a:lnTo>
                  <a:lnTo>
                    <a:pt x="197" y="41"/>
                  </a:lnTo>
                  <a:lnTo>
                    <a:pt x="199" y="40"/>
                  </a:lnTo>
                  <a:lnTo>
                    <a:pt x="202" y="40"/>
                  </a:lnTo>
                  <a:lnTo>
                    <a:pt x="207" y="40"/>
                  </a:lnTo>
                  <a:lnTo>
                    <a:pt x="212" y="41"/>
                  </a:lnTo>
                  <a:lnTo>
                    <a:pt x="225" y="27"/>
                  </a:lnTo>
                  <a:lnTo>
                    <a:pt x="231" y="22"/>
                  </a:lnTo>
                  <a:lnTo>
                    <a:pt x="236" y="17"/>
                  </a:lnTo>
                  <a:lnTo>
                    <a:pt x="238" y="12"/>
                  </a:lnTo>
                  <a:lnTo>
                    <a:pt x="241" y="7"/>
                  </a:lnTo>
                  <a:lnTo>
                    <a:pt x="246" y="4"/>
                  </a:lnTo>
                  <a:lnTo>
                    <a:pt x="258" y="5"/>
                  </a:lnTo>
                  <a:lnTo>
                    <a:pt x="261" y="5"/>
                  </a:lnTo>
                  <a:lnTo>
                    <a:pt x="272" y="5"/>
                  </a:lnTo>
                  <a:lnTo>
                    <a:pt x="280" y="5"/>
                  </a:lnTo>
                  <a:lnTo>
                    <a:pt x="287" y="2"/>
                  </a:lnTo>
                  <a:lnTo>
                    <a:pt x="290" y="2"/>
                  </a:lnTo>
                  <a:lnTo>
                    <a:pt x="295" y="0"/>
                  </a:lnTo>
                  <a:lnTo>
                    <a:pt x="303" y="0"/>
                  </a:lnTo>
                  <a:lnTo>
                    <a:pt x="315" y="0"/>
                  </a:lnTo>
                  <a:lnTo>
                    <a:pt x="325" y="2"/>
                  </a:lnTo>
                  <a:lnTo>
                    <a:pt x="333" y="2"/>
                  </a:lnTo>
                  <a:lnTo>
                    <a:pt x="341" y="2"/>
                  </a:lnTo>
                  <a:lnTo>
                    <a:pt x="351" y="2"/>
                  </a:lnTo>
                  <a:lnTo>
                    <a:pt x="357" y="2"/>
                  </a:lnTo>
                  <a:lnTo>
                    <a:pt x="365" y="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27" name="Freeform 43"/>
            <p:cNvSpPr>
              <a:spLocks/>
            </p:cNvSpPr>
            <p:nvPr/>
          </p:nvSpPr>
          <p:spPr bwMode="auto">
            <a:xfrm>
              <a:off x="356" y="2483"/>
              <a:ext cx="611" cy="298"/>
            </a:xfrm>
            <a:custGeom>
              <a:avLst/>
              <a:gdLst>
                <a:gd name="T0" fmla="*/ 445 w 613"/>
                <a:gd name="T1" fmla="*/ 64 h 295"/>
                <a:gd name="T2" fmla="*/ 496 w 613"/>
                <a:gd name="T3" fmla="*/ 85 h 295"/>
                <a:gd name="T4" fmla="*/ 542 w 613"/>
                <a:gd name="T5" fmla="*/ 75 h 295"/>
                <a:gd name="T6" fmla="*/ 589 w 613"/>
                <a:gd name="T7" fmla="*/ 87 h 295"/>
                <a:gd name="T8" fmla="*/ 584 w 613"/>
                <a:gd name="T9" fmla="*/ 105 h 295"/>
                <a:gd name="T10" fmla="*/ 561 w 613"/>
                <a:gd name="T11" fmla="*/ 144 h 295"/>
                <a:gd name="T12" fmla="*/ 532 w 613"/>
                <a:gd name="T13" fmla="*/ 136 h 295"/>
                <a:gd name="T14" fmla="*/ 489 w 613"/>
                <a:gd name="T15" fmla="*/ 131 h 295"/>
                <a:gd name="T16" fmla="*/ 473 w 613"/>
                <a:gd name="T17" fmla="*/ 147 h 295"/>
                <a:gd name="T18" fmla="*/ 473 w 613"/>
                <a:gd name="T19" fmla="*/ 173 h 295"/>
                <a:gd name="T20" fmla="*/ 416 w 613"/>
                <a:gd name="T21" fmla="*/ 189 h 295"/>
                <a:gd name="T22" fmla="*/ 372 w 613"/>
                <a:gd name="T23" fmla="*/ 163 h 295"/>
                <a:gd name="T24" fmla="*/ 408 w 613"/>
                <a:gd name="T25" fmla="*/ 160 h 295"/>
                <a:gd name="T26" fmla="*/ 401 w 613"/>
                <a:gd name="T27" fmla="*/ 127 h 295"/>
                <a:gd name="T28" fmla="*/ 318 w 613"/>
                <a:gd name="T29" fmla="*/ 136 h 295"/>
                <a:gd name="T30" fmla="*/ 308 w 613"/>
                <a:gd name="T31" fmla="*/ 176 h 295"/>
                <a:gd name="T32" fmla="*/ 307 w 613"/>
                <a:gd name="T33" fmla="*/ 184 h 295"/>
                <a:gd name="T34" fmla="*/ 253 w 613"/>
                <a:gd name="T35" fmla="*/ 211 h 295"/>
                <a:gd name="T36" fmla="*/ 267 w 613"/>
                <a:gd name="T37" fmla="*/ 237 h 295"/>
                <a:gd name="T38" fmla="*/ 233 w 613"/>
                <a:gd name="T39" fmla="*/ 268 h 295"/>
                <a:gd name="T40" fmla="*/ 168 w 613"/>
                <a:gd name="T41" fmla="*/ 253 h 295"/>
                <a:gd name="T42" fmla="*/ 145 w 613"/>
                <a:gd name="T43" fmla="*/ 247 h 295"/>
                <a:gd name="T44" fmla="*/ 127 w 613"/>
                <a:gd name="T45" fmla="*/ 261 h 295"/>
                <a:gd name="T46" fmla="*/ 117 w 613"/>
                <a:gd name="T47" fmla="*/ 291 h 295"/>
                <a:gd name="T48" fmla="*/ 96 w 613"/>
                <a:gd name="T49" fmla="*/ 286 h 295"/>
                <a:gd name="T50" fmla="*/ 70 w 613"/>
                <a:gd name="T51" fmla="*/ 235 h 295"/>
                <a:gd name="T52" fmla="*/ 67 w 613"/>
                <a:gd name="T53" fmla="*/ 206 h 295"/>
                <a:gd name="T54" fmla="*/ 96 w 613"/>
                <a:gd name="T55" fmla="*/ 198 h 295"/>
                <a:gd name="T56" fmla="*/ 94 w 613"/>
                <a:gd name="T57" fmla="*/ 184 h 295"/>
                <a:gd name="T58" fmla="*/ 85 w 613"/>
                <a:gd name="T59" fmla="*/ 176 h 295"/>
                <a:gd name="T60" fmla="*/ 76 w 613"/>
                <a:gd name="T61" fmla="*/ 160 h 295"/>
                <a:gd name="T62" fmla="*/ 32 w 613"/>
                <a:gd name="T63" fmla="*/ 165 h 295"/>
                <a:gd name="T64" fmla="*/ 3 w 613"/>
                <a:gd name="T65" fmla="*/ 155 h 295"/>
                <a:gd name="T66" fmla="*/ 23 w 613"/>
                <a:gd name="T67" fmla="*/ 137 h 295"/>
                <a:gd name="T68" fmla="*/ 47 w 613"/>
                <a:gd name="T69" fmla="*/ 127 h 295"/>
                <a:gd name="T70" fmla="*/ 75 w 613"/>
                <a:gd name="T71" fmla="*/ 118 h 295"/>
                <a:gd name="T72" fmla="*/ 93 w 613"/>
                <a:gd name="T73" fmla="*/ 106 h 295"/>
                <a:gd name="T74" fmla="*/ 78 w 613"/>
                <a:gd name="T75" fmla="*/ 80 h 295"/>
                <a:gd name="T76" fmla="*/ 103 w 613"/>
                <a:gd name="T77" fmla="*/ 43 h 295"/>
                <a:gd name="T78" fmla="*/ 104 w 613"/>
                <a:gd name="T79" fmla="*/ 23 h 295"/>
                <a:gd name="T80" fmla="*/ 104 w 613"/>
                <a:gd name="T81" fmla="*/ 10 h 295"/>
                <a:gd name="T82" fmla="*/ 119 w 613"/>
                <a:gd name="T83" fmla="*/ 16 h 295"/>
                <a:gd name="T84" fmla="*/ 156 w 613"/>
                <a:gd name="T85" fmla="*/ 34 h 295"/>
                <a:gd name="T86" fmla="*/ 192 w 613"/>
                <a:gd name="T87" fmla="*/ 39 h 295"/>
                <a:gd name="T88" fmla="*/ 225 w 613"/>
                <a:gd name="T89" fmla="*/ 49 h 295"/>
                <a:gd name="T90" fmla="*/ 240 w 613"/>
                <a:gd name="T91" fmla="*/ 56 h 295"/>
                <a:gd name="T92" fmla="*/ 253 w 613"/>
                <a:gd name="T93" fmla="*/ 49 h 295"/>
                <a:gd name="T94" fmla="*/ 277 w 613"/>
                <a:gd name="T95" fmla="*/ 34 h 295"/>
                <a:gd name="T96" fmla="*/ 308 w 613"/>
                <a:gd name="T97" fmla="*/ 49 h 295"/>
                <a:gd name="T98" fmla="*/ 336 w 613"/>
                <a:gd name="T99" fmla="*/ 60 h 295"/>
                <a:gd name="T100" fmla="*/ 338 w 613"/>
                <a:gd name="T101" fmla="*/ 47 h 295"/>
                <a:gd name="T102" fmla="*/ 336 w 613"/>
                <a:gd name="T103" fmla="*/ 29 h 295"/>
                <a:gd name="T104" fmla="*/ 333 w 613"/>
                <a:gd name="T105" fmla="*/ 7 h 295"/>
                <a:gd name="T106" fmla="*/ 354 w 613"/>
                <a:gd name="T107" fmla="*/ 8 h 295"/>
                <a:gd name="T108" fmla="*/ 383 w 613"/>
                <a:gd name="T109" fmla="*/ 51 h 29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13"/>
                <a:gd name="T166" fmla="*/ 0 h 295"/>
                <a:gd name="T167" fmla="*/ 613 w 613"/>
                <a:gd name="T168" fmla="*/ 295 h 29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13" h="295">
                  <a:moveTo>
                    <a:pt x="383" y="51"/>
                  </a:moveTo>
                  <a:lnTo>
                    <a:pt x="411" y="65"/>
                  </a:lnTo>
                  <a:lnTo>
                    <a:pt x="422" y="65"/>
                  </a:lnTo>
                  <a:lnTo>
                    <a:pt x="445" y="64"/>
                  </a:lnTo>
                  <a:lnTo>
                    <a:pt x="463" y="69"/>
                  </a:lnTo>
                  <a:lnTo>
                    <a:pt x="470" y="70"/>
                  </a:lnTo>
                  <a:lnTo>
                    <a:pt x="489" y="72"/>
                  </a:lnTo>
                  <a:lnTo>
                    <a:pt x="496" y="85"/>
                  </a:lnTo>
                  <a:lnTo>
                    <a:pt x="509" y="80"/>
                  </a:lnTo>
                  <a:lnTo>
                    <a:pt x="519" y="77"/>
                  </a:lnTo>
                  <a:lnTo>
                    <a:pt x="529" y="75"/>
                  </a:lnTo>
                  <a:lnTo>
                    <a:pt x="542" y="75"/>
                  </a:lnTo>
                  <a:lnTo>
                    <a:pt x="551" y="74"/>
                  </a:lnTo>
                  <a:lnTo>
                    <a:pt x="558" y="75"/>
                  </a:lnTo>
                  <a:lnTo>
                    <a:pt x="586" y="69"/>
                  </a:lnTo>
                  <a:lnTo>
                    <a:pt x="589" y="87"/>
                  </a:lnTo>
                  <a:lnTo>
                    <a:pt x="613" y="91"/>
                  </a:lnTo>
                  <a:lnTo>
                    <a:pt x="609" y="101"/>
                  </a:lnTo>
                  <a:lnTo>
                    <a:pt x="586" y="101"/>
                  </a:lnTo>
                  <a:lnTo>
                    <a:pt x="584" y="105"/>
                  </a:lnTo>
                  <a:lnTo>
                    <a:pt x="586" y="113"/>
                  </a:lnTo>
                  <a:lnTo>
                    <a:pt x="589" y="121"/>
                  </a:lnTo>
                  <a:lnTo>
                    <a:pt x="592" y="134"/>
                  </a:lnTo>
                  <a:lnTo>
                    <a:pt x="561" y="144"/>
                  </a:lnTo>
                  <a:lnTo>
                    <a:pt x="558" y="137"/>
                  </a:lnTo>
                  <a:lnTo>
                    <a:pt x="553" y="127"/>
                  </a:lnTo>
                  <a:lnTo>
                    <a:pt x="543" y="131"/>
                  </a:lnTo>
                  <a:lnTo>
                    <a:pt x="532" y="136"/>
                  </a:lnTo>
                  <a:lnTo>
                    <a:pt x="527" y="137"/>
                  </a:lnTo>
                  <a:lnTo>
                    <a:pt x="506" y="144"/>
                  </a:lnTo>
                  <a:lnTo>
                    <a:pt x="493" y="134"/>
                  </a:lnTo>
                  <a:lnTo>
                    <a:pt x="489" y="131"/>
                  </a:lnTo>
                  <a:lnTo>
                    <a:pt x="485" y="131"/>
                  </a:lnTo>
                  <a:lnTo>
                    <a:pt x="480" y="132"/>
                  </a:lnTo>
                  <a:lnTo>
                    <a:pt x="480" y="145"/>
                  </a:lnTo>
                  <a:lnTo>
                    <a:pt x="473" y="147"/>
                  </a:lnTo>
                  <a:lnTo>
                    <a:pt x="465" y="147"/>
                  </a:lnTo>
                  <a:lnTo>
                    <a:pt x="458" y="149"/>
                  </a:lnTo>
                  <a:lnTo>
                    <a:pt x="458" y="162"/>
                  </a:lnTo>
                  <a:lnTo>
                    <a:pt x="473" y="173"/>
                  </a:lnTo>
                  <a:lnTo>
                    <a:pt x="475" y="176"/>
                  </a:lnTo>
                  <a:lnTo>
                    <a:pt x="476" y="183"/>
                  </a:lnTo>
                  <a:lnTo>
                    <a:pt x="475" y="184"/>
                  </a:lnTo>
                  <a:lnTo>
                    <a:pt x="416" y="189"/>
                  </a:lnTo>
                  <a:lnTo>
                    <a:pt x="406" y="191"/>
                  </a:lnTo>
                  <a:lnTo>
                    <a:pt x="391" y="183"/>
                  </a:lnTo>
                  <a:lnTo>
                    <a:pt x="377" y="173"/>
                  </a:lnTo>
                  <a:lnTo>
                    <a:pt x="372" y="163"/>
                  </a:lnTo>
                  <a:lnTo>
                    <a:pt x="374" y="162"/>
                  </a:lnTo>
                  <a:lnTo>
                    <a:pt x="385" y="158"/>
                  </a:lnTo>
                  <a:lnTo>
                    <a:pt x="393" y="160"/>
                  </a:lnTo>
                  <a:lnTo>
                    <a:pt x="408" y="160"/>
                  </a:lnTo>
                  <a:lnTo>
                    <a:pt x="409" y="153"/>
                  </a:lnTo>
                  <a:lnTo>
                    <a:pt x="408" y="150"/>
                  </a:lnTo>
                  <a:lnTo>
                    <a:pt x="405" y="132"/>
                  </a:lnTo>
                  <a:lnTo>
                    <a:pt x="401" y="127"/>
                  </a:lnTo>
                  <a:lnTo>
                    <a:pt x="382" y="126"/>
                  </a:lnTo>
                  <a:lnTo>
                    <a:pt x="380" y="126"/>
                  </a:lnTo>
                  <a:lnTo>
                    <a:pt x="316" y="131"/>
                  </a:lnTo>
                  <a:lnTo>
                    <a:pt x="318" y="136"/>
                  </a:lnTo>
                  <a:lnTo>
                    <a:pt x="325" y="139"/>
                  </a:lnTo>
                  <a:lnTo>
                    <a:pt x="312" y="153"/>
                  </a:lnTo>
                  <a:lnTo>
                    <a:pt x="294" y="167"/>
                  </a:lnTo>
                  <a:lnTo>
                    <a:pt x="308" y="176"/>
                  </a:lnTo>
                  <a:lnTo>
                    <a:pt x="312" y="178"/>
                  </a:lnTo>
                  <a:lnTo>
                    <a:pt x="313" y="180"/>
                  </a:lnTo>
                  <a:lnTo>
                    <a:pt x="312" y="183"/>
                  </a:lnTo>
                  <a:lnTo>
                    <a:pt x="307" y="184"/>
                  </a:lnTo>
                  <a:lnTo>
                    <a:pt x="292" y="194"/>
                  </a:lnTo>
                  <a:lnTo>
                    <a:pt x="282" y="201"/>
                  </a:lnTo>
                  <a:lnTo>
                    <a:pt x="261" y="207"/>
                  </a:lnTo>
                  <a:lnTo>
                    <a:pt x="253" y="211"/>
                  </a:lnTo>
                  <a:lnTo>
                    <a:pt x="271" y="227"/>
                  </a:lnTo>
                  <a:lnTo>
                    <a:pt x="271" y="229"/>
                  </a:lnTo>
                  <a:lnTo>
                    <a:pt x="272" y="232"/>
                  </a:lnTo>
                  <a:lnTo>
                    <a:pt x="267" y="237"/>
                  </a:lnTo>
                  <a:lnTo>
                    <a:pt x="251" y="255"/>
                  </a:lnTo>
                  <a:lnTo>
                    <a:pt x="238" y="266"/>
                  </a:lnTo>
                  <a:lnTo>
                    <a:pt x="236" y="266"/>
                  </a:lnTo>
                  <a:lnTo>
                    <a:pt x="233" y="268"/>
                  </a:lnTo>
                  <a:lnTo>
                    <a:pt x="220" y="269"/>
                  </a:lnTo>
                  <a:lnTo>
                    <a:pt x="202" y="269"/>
                  </a:lnTo>
                  <a:lnTo>
                    <a:pt x="184" y="264"/>
                  </a:lnTo>
                  <a:lnTo>
                    <a:pt x="168" y="253"/>
                  </a:lnTo>
                  <a:lnTo>
                    <a:pt x="160" y="251"/>
                  </a:lnTo>
                  <a:lnTo>
                    <a:pt x="153" y="250"/>
                  </a:lnTo>
                  <a:lnTo>
                    <a:pt x="148" y="248"/>
                  </a:lnTo>
                  <a:lnTo>
                    <a:pt x="145" y="247"/>
                  </a:lnTo>
                  <a:lnTo>
                    <a:pt x="139" y="248"/>
                  </a:lnTo>
                  <a:lnTo>
                    <a:pt x="129" y="251"/>
                  </a:lnTo>
                  <a:lnTo>
                    <a:pt x="127" y="256"/>
                  </a:lnTo>
                  <a:lnTo>
                    <a:pt x="127" y="261"/>
                  </a:lnTo>
                  <a:lnTo>
                    <a:pt x="106" y="268"/>
                  </a:lnTo>
                  <a:lnTo>
                    <a:pt x="104" y="271"/>
                  </a:lnTo>
                  <a:lnTo>
                    <a:pt x="109" y="278"/>
                  </a:lnTo>
                  <a:lnTo>
                    <a:pt x="117" y="291"/>
                  </a:lnTo>
                  <a:lnTo>
                    <a:pt x="114" y="294"/>
                  </a:lnTo>
                  <a:lnTo>
                    <a:pt x="104" y="295"/>
                  </a:lnTo>
                  <a:lnTo>
                    <a:pt x="103" y="295"/>
                  </a:lnTo>
                  <a:lnTo>
                    <a:pt x="96" y="286"/>
                  </a:lnTo>
                  <a:lnTo>
                    <a:pt x="90" y="269"/>
                  </a:lnTo>
                  <a:lnTo>
                    <a:pt x="83" y="256"/>
                  </a:lnTo>
                  <a:lnTo>
                    <a:pt x="80" y="248"/>
                  </a:lnTo>
                  <a:lnTo>
                    <a:pt x="70" y="235"/>
                  </a:lnTo>
                  <a:lnTo>
                    <a:pt x="68" y="233"/>
                  </a:lnTo>
                  <a:lnTo>
                    <a:pt x="60" y="219"/>
                  </a:lnTo>
                  <a:lnTo>
                    <a:pt x="60" y="207"/>
                  </a:lnTo>
                  <a:lnTo>
                    <a:pt x="67" y="206"/>
                  </a:lnTo>
                  <a:lnTo>
                    <a:pt x="73" y="206"/>
                  </a:lnTo>
                  <a:lnTo>
                    <a:pt x="75" y="201"/>
                  </a:lnTo>
                  <a:lnTo>
                    <a:pt x="81" y="201"/>
                  </a:lnTo>
                  <a:lnTo>
                    <a:pt x="96" y="198"/>
                  </a:lnTo>
                  <a:lnTo>
                    <a:pt x="106" y="194"/>
                  </a:lnTo>
                  <a:lnTo>
                    <a:pt x="108" y="189"/>
                  </a:lnTo>
                  <a:lnTo>
                    <a:pt x="96" y="186"/>
                  </a:lnTo>
                  <a:lnTo>
                    <a:pt x="94" y="184"/>
                  </a:lnTo>
                  <a:lnTo>
                    <a:pt x="98" y="181"/>
                  </a:lnTo>
                  <a:lnTo>
                    <a:pt x="96" y="180"/>
                  </a:lnTo>
                  <a:lnTo>
                    <a:pt x="86" y="180"/>
                  </a:lnTo>
                  <a:lnTo>
                    <a:pt x="85" y="176"/>
                  </a:lnTo>
                  <a:lnTo>
                    <a:pt x="86" y="171"/>
                  </a:lnTo>
                  <a:lnTo>
                    <a:pt x="78" y="170"/>
                  </a:lnTo>
                  <a:lnTo>
                    <a:pt x="75" y="167"/>
                  </a:lnTo>
                  <a:lnTo>
                    <a:pt x="76" y="160"/>
                  </a:lnTo>
                  <a:lnTo>
                    <a:pt x="83" y="150"/>
                  </a:lnTo>
                  <a:lnTo>
                    <a:pt x="80" y="147"/>
                  </a:lnTo>
                  <a:lnTo>
                    <a:pt x="65" y="153"/>
                  </a:lnTo>
                  <a:lnTo>
                    <a:pt x="32" y="165"/>
                  </a:lnTo>
                  <a:lnTo>
                    <a:pt x="14" y="167"/>
                  </a:lnTo>
                  <a:lnTo>
                    <a:pt x="6" y="163"/>
                  </a:lnTo>
                  <a:lnTo>
                    <a:pt x="0" y="160"/>
                  </a:lnTo>
                  <a:lnTo>
                    <a:pt x="3" y="155"/>
                  </a:lnTo>
                  <a:lnTo>
                    <a:pt x="10" y="147"/>
                  </a:lnTo>
                  <a:lnTo>
                    <a:pt x="16" y="144"/>
                  </a:lnTo>
                  <a:lnTo>
                    <a:pt x="19" y="139"/>
                  </a:lnTo>
                  <a:lnTo>
                    <a:pt x="23" y="137"/>
                  </a:lnTo>
                  <a:lnTo>
                    <a:pt x="26" y="136"/>
                  </a:lnTo>
                  <a:lnTo>
                    <a:pt x="29" y="134"/>
                  </a:lnTo>
                  <a:lnTo>
                    <a:pt x="39" y="131"/>
                  </a:lnTo>
                  <a:lnTo>
                    <a:pt x="47" y="127"/>
                  </a:lnTo>
                  <a:lnTo>
                    <a:pt x="54" y="122"/>
                  </a:lnTo>
                  <a:lnTo>
                    <a:pt x="59" y="121"/>
                  </a:lnTo>
                  <a:lnTo>
                    <a:pt x="67" y="119"/>
                  </a:lnTo>
                  <a:lnTo>
                    <a:pt x="75" y="118"/>
                  </a:lnTo>
                  <a:lnTo>
                    <a:pt x="73" y="116"/>
                  </a:lnTo>
                  <a:lnTo>
                    <a:pt x="78" y="114"/>
                  </a:lnTo>
                  <a:lnTo>
                    <a:pt x="86" y="111"/>
                  </a:lnTo>
                  <a:lnTo>
                    <a:pt x="93" y="106"/>
                  </a:lnTo>
                  <a:lnTo>
                    <a:pt x="91" y="103"/>
                  </a:lnTo>
                  <a:lnTo>
                    <a:pt x="80" y="98"/>
                  </a:lnTo>
                  <a:lnTo>
                    <a:pt x="76" y="88"/>
                  </a:lnTo>
                  <a:lnTo>
                    <a:pt x="78" y="80"/>
                  </a:lnTo>
                  <a:lnTo>
                    <a:pt x="78" y="70"/>
                  </a:lnTo>
                  <a:lnTo>
                    <a:pt x="75" y="57"/>
                  </a:lnTo>
                  <a:lnTo>
                    <a:pt x="80" y="51"/>
                  </a:lnTo>
                  <a:lnTo>
                    <a:pt x="103" y="43"/>
                  </a:lnTo>
                  <a:lnTo>
                    <a:pt x="108" y="41"/>
                  </a:lnTo>
                  <a:lnTo>
                    <a:pt x="111" y="34"/>
                  </a:lnTo>
                  <a:lnTo>
                    <a:pt x="106" y="23"/>
                  </a:lnTo>
                  <a:lnTo>
                    <a:pt x="104" y="23"/>
                  </a:lnTo>
                  <a:lnTo>
                    <a:pt x="103" y="21"/>
                  </a:lnTo>
                  <a:lnTo>
                    <a:pt x="99" y="16"/>
                  </a:lnTo>
                  <a:lnTo>
                    <a:pt x="99" y="15"/>
                  </a:lnTo>
                  <a:lnTo>
                    <a:pt x="104" y="10"/>
                  </a:lnTo>
                  <a:lnTo>
                    <a:pt x="106" y="10"/>
                  </a:lnTo>
                  <a:lnTo>
                    <a:pt x="108" y="12"/>
                  </a:lnTo>
                  <a:lnTo>
                    <a:pt x="111" y="16"/>
                  </a:lnTo>
                  <a:lnTo>
                    <a:pt x="119" y="16"/>
                  </a:lnTo>
                  <a:lnTo>
                    <a:pt x="122" y="23"/>
                  </a:lnTo>
                  <a:lnTo>
                    <a:pt x="139" y="25"/>
                  </a:lnTo>
                  <a:lnTo>
                    <a:pt x="142" y="33"/>
                  </a:lnTo>
                  <a:lnTo>
                    <a:pt x="156" y="34"/>
                  </a:lnTo>
                  <a:lnTo>
                    <a:pt x="166" y="34"/>
                  </a:lnTo>
                  <a:lnTo>
                    <a:pt x="183" y="38"/>
                  </a:lnTo>
                  <a:lnTo>
                    <a:pt x="187" y="38"/>
                  </a:lnTo>
                  <a:lnTo>
                    <a:pt x="192" y="39"/>
                  </a:lnTo>
                  <a:lnTo>
                    <a:pt x="199" y="44"/>
                  </a:lnTo>
                  <a:lnTo>
                    <a:pt x="212" y="44"/>
                  </a:lnTo>
                  <a:lnTo>
                    <a:pt x="222" y="47"/>
                  </a:lnTo>
                  <a:lnTo>
                    <a:pt x="225" y="49"/>
                  </a:lnTo>
                  <a:lnTo>
                    <a:pt x="223" y="56"/>
                  </a:lnTo>
                  <a:lnTo>
                    <a:pt x="227" y="57"/>
                  </a:lnTo>
                  <a:lnTo>
                    <a:pt x="238" y="57"/>
                  </a:lnTo>
                  <a:lnTo>
                    <a:pt x="240" y="56"/>
                  </a:lnTo>
                  <a:lnTo>
                    <a:pt x="241" y="54"/>
                  </a:lnTo>
                  <a:lnTo>
                    <a:pt x="245" y="54"/>
                  </a:lnTo>
                  <a:lnTo>
                    <a:pt x="248" y="52"/>
                  </a:lnTo>
                  <a:lnTo>
                    <a:pt x="253" y="49"/>
                  </a:lnTo>
                  <a:lnTo>
                    <a:pt x="259" y="44"/>
                  </a:lnTo>
                  <a:lnTo>
                    <a:pt x="266" y="36"/>
                  </a:lnTo>
                  <a:lnTo>
                    <a:pt x="269" y="34"/>
                  </a:lnTo>
                  <a:lnTo>
                    <a:pt x="277" y="34"/>
                  </a:lnTo>
                  <a:lnTo>
                    <a:pt x="290" y="36"/>
                  </a:lnTo>
                  <a:lnTo>
                    <a:pt x="297" y="44"/>
                  </a:lnTo>
                  <a:lnTo>
                    <a:pt x="298" y="49"/>
                  </a:lnTo>
                  <a:lnTo>
                    <a:pt x="308" y="49"/>
                  </a:lnTo>
                  <a:lnTo>
                    <a:pt x="315" y="46"/>
                  </a:lnTo>
                  <a:lnTo>
                    <a:pt x="326" y="47"/>
                  </a:lnTo>
                  <a:lnTo>
                    <a:pt x="331" y="54"/>
                  </a:lnTo>
                  <a:lnTo>
                    <a:pt x="336" y="60"/>
                  </a:lnTo>
                  <a:lnTo>
                    <a:pt x="351" y="69"/>
                  </a:lnTo>
                  <a:lnTo>
                    <a:pt x="354" y="64"/>
                  </a:lnTo>
                  <a:lnTo>
                    <a:pt x="343" y="49"/>
                  </a:lnTo>
                  <a:lnTo>
                    <a:pt x="338" y="47"/>
                  </a:lnTo>
                  <a:lnTo>
                    <a:pt x="334" y="41"/>
                  </a:lnTo>
                  <a:lnTo>
                    <a:pt x="331" y="36"/>
                  </a:lnTo>
                  <a:lnTo>
                    <a:pt x="333" y="33"/>
                  </a:lnTo>
                  <a:lnTo>
                    <a:pt x="336" y="29"/>
                  </a:lnTo>
                  <a:lnTo>
                    <a:pt x="341" y="23"/>
                  </a:lnTo>
                  <a:lnTo>
                    <a:pt x="341" y="18"/>
                  </a:lnTo>
                  <a:lnTo>
                    <a:pt x="336" y="12"/>
                  </a:lnTo>
                  <a:lnTo>
                    <a:pt x="333" y="7"/>
                  </a:lnTo>
                  <a:lnTo>
                    <a:pt x="331" y="5"/>
                  </a:lnTo>
                  <a:lnTo>
                    <a:pt x="336" y="0"/>
                  </a:lnTo>
                  <a:lnTo>
                    <a:pt x="349" y="5"/>
                  </a:lnTo>
                  <a:lnTo>
                    <a:pt x="354" y="8"/>
                  </a:lnTo>
                  <a:lnTo>
                    <a:pt x="352" y="16"/>
                  </a:lnTo>
                  <a:lnTo>
                    <a:pt x="359" y="26"/>
                  </a:lnTo>
                  <a:lnTo>
                    <a:pt x="374" y="51"/>
                  </a:lnTo>
                  <a:lnTo>
                    <a:pt x="383" y="5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28" name="Freeform 44"/>
            <p:cNvSpPr>
              <a:spLocks noEditPoints="1"/>
            </p:cNvSpPr>
            <p:nvPr/>
          </p:nvSpPr>
          <p:spPr bwMode="auto">
            <a:xfrm>
              <a:off x="2301" y="2493"/>
              <a:ext cx="828" cy="403"/>
            </a:xfrm>
            <a:custGeom>
              <a:avLst/>
              <a:gdLst>
                <a:gd name="T0" fmla="*/ 36 w 826"/>
                <a:gd name="T1" fmla="*/ 269 h 403"/>
                <a:gd name="T2" fmla="*/ 15 w 826"/>
                <a:gd name="T3" fmla="*/ 258 h 403"/>
                <a:gd name="T4" fmla="*/ 26 w 826"/>
                <a:gd name="T5" fmla="*/ 225 h 403"/>
                <a:gd name="T6" fmla="*/ 8 w 826"/>
                <a:gd name="T7" fmla="*/ 204 h 403"/>
                <a:gd name="T8" fmla="*/ 44 w 826"/>
                <a:gd name="T9" fmla="*/ 206 h 403"/>
                <a:gd name="T10" fmla="*/ 34 w 826"/>
                <a:gd name="T11" fmla="*/ 201 h 403"/>
                <a:gd name="T12" fmla="*/ 147 w 826"/>
                <a:gd name="T13" fmla="*/ 186 h 403"/>
                <a:gd name="T14" fmla="*/ 170 w 826"/>
                <a:gd name="T15" fmla="*/ 137 h 403"/>
                <a:gd name="T16" fmla="*/ 185 w 826"/>
                <a:gd name="T17" fmla="*/ 81 h 403"/>
                <a:gd name="T18" fmla="*/ 191 w 826"/>
                <a:gd name="T19" fmla="*/ 60 h 403"/>
                <a:gd name="T20" fmla="*/ 183 w 826"/>
                <a:gd name="T21" fmla="*/ 24 h 403"/>
                <a:gd name="T22" fmla="*/ 389 w 826"/>
                <a:gd name="T23" fmla="*/ 5 h 403"/>
                <a:gd name="T24" fmla="*/ 425 w 826"/>
                <a:gd name="T25" fmla="*/ 11 h 403"/>
                <a:gd name="T26" fmla="*/ 457 w 826"/>
                <a:gd name="T27" fmla="*/ 21 h 403"/>
                <a:gd name="T28" fmla="*/ 493 w 826"/>
                <a:gd name="T29" fmla="*/ 24 h 403"/>
                <a:gd name="T30" fmla="*/ 474 w 826"/>
                <a:gd name="T31" fmla="*/ 41 h 403"/>
                <a:gd name="T32" fmla="*/ 472 w 826"/>
                <a:gd name="T33" fmla="*/ 47 h 403"/>
                <a:gd name="T34" fmla="*/ 457 w 826"/>
                <a:gd name="T35" fmla="*/ 29 h 403"/>
                <a:gd name="T36" fmla="*/ 434 w 826"/>
                <a:gd name="T37" fmla="*/ 26 h 403"/>
                <a:gd name="T38" fmla="*/ 429 w 826"/>
                <a:gd name="T39" fmla="*/ 42 h 403"/>
                <a:gd name="T40" fmla="*/ 431 w 826"/>
                <a:gd name="T41" fmla="*/ 55 h 403"/>
                <a:gd name="T42" fmla="*/ 420 w 826"/>
                <a:gd name="T43" fmla="*/ 81 h 403"/>
                <a:gd name="T44" fmla="*/ 389 w 826"/>
                <a:gd name="T45" fmla="*/ 86 h 403"/>
                <a:gd name="T46" fmla="*/ 403 w 826"/>
                <a:gd name="T47" fmla="*/ 98 h 403"/>
                <a:gd name="T48" fmla="*/ 429 w 826"/>
                <a:gd name="T49" fmla="*/ 116 h 403"/>
                <a:gd name="T50" fmla="*/ 413 w 826"/>
                <a:gd name="T51" fmla="*/ 137 h 403"/>
                <a:gd name="T52" fmla="*/ 464 w 826"/>
                <a:gd name="T53" fmla="*/ 161 h 403"/>
                <a:gd name="T54" fmla="*/ 491 w 826"/>
                <a:gd name="T55" fmla="*/ 179 h 403"/>
                <a:gd name="T56" fmla="*/ 516 w 826"/>
                <a:gd name="T57" fmla="*/ 158 h 403"/>
                <a:gd name="T58" fmla="*/ 539 w 826"/>
                <a:gd name="T59" fmla="*/ 181 h 403"/>
                <a:gd name="T60" fmla="*/ 553 w 826"/>
                <a:gd name="T61" fmla="*/ 171 h 403"/>
                <a:gd name="T62" fmla="*/ 567 w 826"/>
                <a:gd name="T63" fmla="*/ 183 h 403"/>
                <a:gd name="T64" fmla="*/ 619 w 826"/>
                <a:gd name="T65" fmla="*/ 181 h 403"/>
                <a:gd name="T66" fmla="*/ 627 w 826"/>
                <a:gd name="T67" fmla="*/ 168 h 403"/>
                <a:gd name="T68" fmla="*/ 653 w 826"/>
                <a:gd name="T69" fmla="*/ 157 h 403"/>
                <a:gd name="T70" fmla="*/ 673 w 826"/>
                <a:gd name="T71" fmla="*/ 152 h 403"/>
                <a:gd name="T72" fmla="*/ 684 w 826"/>
                <a:gd name="T73" fmla="*/ 145 h 403"/>
                <a:gd name="T74" fmla="*/ 710 w 826"/>
                <a:gd name="T75" fmla="*/ 153 h 403"/>
                <a:gd name="T76" fmla="*/ 756 w 826"/>
                <a:gd name="T77" fmla="*/ 147 h 403"/>
                <a:gd name="T78" fmla="*/ 824 w 826"/>
                <a:gd name="T79" fmla="*/ 194 h 403"/>
                <a:gd name="T80" fmla="*/ 740 w 826"/>
                <a:gd name="T81" fmla="*/ 240 h 403"/>
                <a:gd name="T82" fmla="*/ 715 w 826"/>
                <a:gd name="T83" fmla="*/ 320 h 403"/>
                <a:gd name="T84" fmla="*/ 679 w 826"/>
                <a:gd name="T85" fmla="*/ 393 h 403"/>
                <a:gd name="T86" fmla="*/ 627 w 826"/>
                <a:gd name="T87" fmla="*/ 370 h 403"/>
                <a:gd name="T88" fmla="*/ 542 w 826"/>
                <a:gd name="T89" fmla="*/ 354 h 403"/>
                <a:gd name="T90" fmla="*/ 429 w 826"/>
                <a:gd name="T91" fmla="*/ 390 h 403"/>
                <a:gd name="T92" fmla="*/ 376 w 826"/>
                <a:gd name="T93" fmla="*/ 385 h 403"/>
                <a:gd name="T94" fmla="*/ 312 w 826"/>
                <a:gd name="T95" fmla="*/ 325 h 403"/>
                <a:gd name="T96" fmla="*/ 243 w 826"/>
                <a:gd name="T97" fmla="*/ 312 h 403"/>
                <a:gd name="T98" fmla="*/ 176 w 826"/>
                <a:gd name="T99" fmla="*/ 300 h 403"/>
                <a:gd name="T100" fmla="*/ 167 w 826"/>
                <a:gd name="T101" fmla="*/ 266 h 403"/>
                <a:gd name="T102" fmla="*/ 75 w 826"/>
                <a:gd name="T103" fmla="*/ 263 h 403"/>
                <a:gd name="T104" fmla="*/ 72 w 826"/>
                <a:gd name="T105" fmla="*/ 254 h 403"/>
                <a:gd name="T106" fmla="*/ 87 w 826"/>
                <a:gd name="T107" fmla="*/ 240 h 403"/>
                <a:gd name="T108" fmla="*/ 106 w 826"/>
                <a:gd name="T109" fmla="*/ 240 h 403"/>
                <a:gd name="T110" fmla="*/ 134 w 826"/>
                <a:gd name="T111" fmla="*/ 243 h 403"/>
                <a:gd name="T112" fmla="*/ 103 w 826"/>
                <a:gd name="T113" fmla="*/ 228 h 403"/>
                <a:gd name="T114" fmla="*/ 49 w 826"/>
                <a:gd name="T115" fmla="*/ 233 h 403"/>
                <a:gd name="T116" fmla="*/ 48 w 826"/>
                <a:gd name="T117" fmla="*/ 245 h 403"/>
                <a:gd name="T118" fmla="*/ 69 w 826"/>
                <a:gd name="T119" fmla="*/ 266 h 40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26"/>
                <a:gd name="T181" fmla="*/ 0 h 403"/>
                <a:gd name="T182" fmla="*/ 826 w 826"/>
                <a:gd name="T183" fmla="*/ 403 h 40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26" h="403">
                  <a:moveTo>
                    <a:pt x="145" y="279"/>
                  </a:moveTo>
                  <a:lnTo>
                    <a:pt x="129" y="277"/>
                  </a:lnTo>
                  <a:lnTo>
                    <a:pt x="75" y="274"/>
                  </a:lnTo>
                  <a:lnTo>
                    <a:pt x="57" y="274"/>
                  </a:lnTo>
                  <a:lnTo>
                    <a:pt x="56" y="268"/>
                  </a:lnTo>
                  <a:lnTo>
                    <a:pt x="43" y="266"/>
                  </a:lnTo>
                  <a:lnTo>
                    <a:pt x="39" y="268"/>
                  </a:lnTo>
                  <a:lnTo>
                    <a:pt x="36" y="269"/>
                  </a:lnTo>
                  <a:lnTo>
                    <a:pt x="33" y="269"/>
                  </a:lnTo>
                  <a:lnTo>
                    <a:pt x="33" y="268"/>
                  </a:lnTo>
                  <a:lnTo>
                    <a:pt x="38" y="264"/>
                  </a:lnTo>
                  <a:lnTo>
                    <a:pt x="41" y="261"/>
                  </a:lnTo>
                  <a:lnTo>
                    <a:pt x="31" y="261"/>
                  </a:lnTo>
                  <a:lnTo>
                    <a:pt x="26" y="261"/>
                  </a:lnTo>
                  <a:lnTo>
                    <a:pt x="21" y="256"/>
                  </a:lnTo>
                  <a:lnTo>
                    <a:pt x="15" y="258"/>
                  </a:lnTo>
                  <a:lnTo>
                    <a:pt x="2" y="250"/>
                  </a:lnTo>
                  <a:lnTo>
                    <a:pt x="0" y="246"/>
                  </a:lnTo>
                  <a:lnTo>
                    <a:pt x="3" y="245"/>
                  </a:lnTo>
                  <a:lnTo>
                    <a:pt x="8" y="241"/>
                  </a:lnTo>
                  <a:lnTo>
                    <a:pt x="8" y="235"/>
                  </a:lnTo>
                  <a:lnTo>
                    <a:pt x="20" y="233"/>
                  </a:lnTo>
                  <a:lnTo>
                    <a:pt x="26" y="232"/>
                  </a:lnTo>
                  <a:lnTo>
                    <a:pt x="26" y="225"/>
                  </a:lnTo>
                  <a:lnTo>
                    <a:pt x="23" y="222"/>
                  </a:lnTo>
                  <a:lnTo>
                    <a:pt x="18" y="220"/>
                  </a:lnTo>
                  <a:lnTo>
                    <a:pt x="13" y="220"/>
                  </a:lnTo>
                  <a:lnTo>
                    <a:pt x="8" y="217"/>
                  </a:lnTo>
                  <a:lnTo>
                    <a:pt x="7" y="214"/>
                  </a:lnTo>
                  <a:lnTo>
                    <a:pt x="7" y="210"/>
                  </a:lnTo>
                  <a:lnTo>
                    <a:pt x="10" y="209"/>
                  </a:lnTo>
                  <a:lnTo>
                    <a:pt x="8" y="204"/>
                  </a:lnTo>
                  <a:lnTo>
                    <a:pt x="10" y="201"/>
                  </a:lnTo>
                  <a:lnTo>
                    <a:pt x="15" y="197"/>
                  </a:lnTo>
                  <a:lnTo>
                    <a:pt x="21" y="197"/>
                  </a:lnTo>
                  <a:lnTo>
                    <a:pt x="26" y="199"/>
                  </a:lnTo>
                  <a:lnTo>
                    <a:pt x="28" y="201"/>
                  </a:lnTo>
                  <a:lnTo>
                    <a:pt x="33" y="202"/>
                  </a:lnTo>
                  <a:lnTo>
                    <a:pt x="36" y="204"/>
                  </a:lnTo>
                  <a:lnTo>
                    <a:pt x="44" y="206"/>
                  </a:lnTo>
                  <a:lnTo>
                    <a:pt x="52" y="206"/>
                  </a:lnTo>
                  <a:lnTo>
                    <a:pt x="59" y="206"/>
                  </a:lnTo>
                  <a:lnTo>
                    <a:pt x="59" y="202"/>
                  </a:lnTo>
                  <a:lnTo>
                    <a:pt x="56" y="201"/>
                  </a:lnTo>
                  <a:lnTo>
                    <a:pt x="49" y="201"/>
                  </a:lnTo>
                  <a:lnTo>
                    <a:pt x="43" y="201"/>
                  </a:lnTo>
                  <a:lnTo>
                    <a:pt x="36" y="201"/>
                  </a:lnTo>
                  <a:lnTo>
                    <a:pt x="34" y="201"/>
                  </a:lnTo>
                  <a:lnTo>
                    <a:pt x="38" y="199"/>
                  </a:lnTo>
                  <a:lnTo>
                    <a:pt x="33" y="196"/>
                  </a:lnTo>
                  <a:lnTo>
                    <a:pt x="28" y="191"/>
                  </a:lnTo>
                  <a:lnTo>
                    <a:pt x="41" y="188"/>
                  </a:lnTo>
                  <a:lnTo>
                    <a:pt x="62" y="189"/>
                  </a:lnTo>
                  <a:lnTo>
                    <a:pt x="93" y="191"/>
                  </a:lnTo>
                  <a:lnTo>
                    <a:pt x="144" y="192"/>
                  </a:lnTo>
                  <a:lnTo>
                    <a:pt x="147" y="186"/>
                  </a:lnTo>
                  <a:lnTo>
                    <a:pt x="123" y="178"/>
                  </a:lnTo>
                  <a:lnTo>
                    <a:pt x="119" y="163"/>
                  </a:lnTo>
                  <a:lnTo>
                    <a:pt x="114" y="157"/>
                  </a:lnTo>
                  <a:lnTo>
                    <a:pt x="131" y="150"/>
                  </a:lnTo>
                  <a:lnTo>
                    <a:pt x="137" y="152"/>
                  </a:lnTo>
                  <a:lnTo>
                    <a:pt x="152" y="145"/>
                  </a:lnTo>
                  <a:lnTo>
                    <a:pt x="162" y="140"/>
                  </a:lnTo>
                  <a:lnTo>
                    <a:pt x="170" y="137"/>
                  </a:lnTo>
                  <a:lnTo>
                    <a:pt x="194" y="119"/>
                  </a:lnTo>
                  <a:lnTo>
                    <a:pt x="183" y="108"/>
                  </a:lnTo>
                  <a:lnTo>
                    <a:pt x="186" y="103"/>
                  </a:lnTo>
                  <a:lnTo>
                    <a:pt x="181" y="98"/>
                  </a:lnTo>
                  <a:lnTo>
                    <a:pt x="175" y="93"/>
                  </a:lnTo>
                  <a:lnTo>
                    <a:pt x="173" y="86"/>
                  </a:lnTo>
                  <a:lnTo>
                    <a:pt x="178" y="83"/>
                  </a:lnTo>
                  <a:lnTo>
                    <a:pt x="185" y="81"/>
                  </a:lnTo>
                  <a:lnTo>
                    <a:pt x="185" y="80"/>
                  </a:lnTo>
                  <a:lnTo>
                    <a:pt x="188" y="78"/>
                  </a:lnTo>
                  <a:lnTo>
                    <a:pt x="188" y="77"/>
                  </a:lnTo>
                  <a:lnTo>
                    <a:pt x="186" y="75"/>
                  </a:lnTo>
                  <a:lnTo>
                    <a:pt x="185" y="73"/>
                  </a:lnTo>
                  <a:lnTo>
                    <a:pt x="185" y="70"/>
                  </a:lnTo>
                  <a:lnTo>
                    <a:pt x="190" y="65"/>
                  </a:lnTo>
                  <a:lnTo>
                    <a:pt x="191" y="60"/>
                  </a:lnTo>
                  <a:lnTo>
                    <a:pt x="191" y="55"/>
                  </a:lnTo>
                  <a:lnTo>
                    <a:pt x="190" y="50"/>
                  </a:lnTo>
                  <a:lnTo>
                    <a:pt x="188" y="47"/>
                  </a:lnTo>
                  <a:lnTo>
                    <a:pt x="181" y="46"/>
                  </a:lnTo>
                  <a:lnTo>
                    <a:pt x="173" y="46"/>
                  </a:lnTo>
                  <a:lnTo>
                    <a:pt x="173" y="41"/>
                  </a:lnTo>
                  <a:lnTo>
                    <a:pt x="178" y="34"/>
                  </a:lnTo>
                  <a:lnTo>
                    <a:pt x="183" y="24"/>
                  </a:lnTo>
                  <a:lnTo>
                    <a:pt x="212" y="24"/>
                  </a:lnTo>
                  <a:lnTo>
                    <a:pt x="230" y="15"/>
                  </a:lnTo>
                  <a:lnTo>
                    <a:pt x="250" y="10"/>
                  </a:lnTo>
                  <a:lnTo>
                    <a:pt x="294" y="0"/>
                  </a:lnTo>
                  <a:lnTo>
                    <a:pt x="353" y="2"/>
                  </a:lnTo>
                  <a:lnTo>
                    <a:pt x="372" y="3"/>
                  </a:lnTo>
                  <a:lnTo>
                    <a:pt x="377" y="6"/>
                  </a:lnTo>
                  <a:lnTo>
                    <a:pt x="389" y="5"/>
                  </a:lnTo>
                  <a:lnTo>
                    <a:pt x="395" y="3"/>
                  </a:lnTo>
                  <a:lnTo>
                    <a:pt x="398" y="3"/>
                  </a:lnTo>
                  <a:lnTo>
                    <a:pt x="403" y="5"/>
                  </a:lnTo>
                  <a:lnTo>
                    <a:pt x="408" y="5"/>
                  </a:lnTo>
                  <a:lnTo>
                    <a:pt x="411" y="6"/>
                  </a:lnTo>
                  <a:lnTo>
                    <a:pt x="416" y="8"/>
                  </a:lnTo>
                  <a:lnTo>
                    <a:pt x="420" y="10"/>
                  </a:lnTo>
                  <a:lnTo>
                    <a:pt x="425" y="11"/>
                  </a:lnTo>
                  <a:lnTo>
                    <a:pt x="431" y="11"/>
                  </a:lnTo>
                  <a:lnTo>
                    <a:pt x="439" y="11"/>
                  </a:lnTo>
                  <a:lnTo>
                    <a:pt x="444" y="11"/>
                  </a:lnTo>
                  <a:lnTo>
                    <a:pt x="447" y="13"/>
                  </a:lnTo>
                  <a:lnTo>
                    <a:pt x="446" y="15"/>
                  </a:lnTo>
                  <a:lnTo>
                    <a:pt x="446" y="16"/>
                  </a:lnTo>
                  <a:lnTo>
                    <a:pt x="449" y="19"/>
                  </a:lnTo>
                  <a:lnTo>
                    <a:pt x="457" y="21"/>
                  </a:lnTo>
                  <a:lnTo>
                    <a:pt x="459" y="23"/>
                  </a:lnTo>
                  <a:lnTo>
                    <a:pt x="465" y="21"/>
                  </a:lnTo>
                  <a:lnTo>
                    <a:pt x="474" y="21"/>
                  </a:lnTo>
                  <a:lnTo>
                    <a:pt x="478" y="21"/>
                  </a:lnTo>
                  <a:lnTo>
                    <a:pt x="482" y="19"/>
                  </a:lnTo>
                  <a:lnTo>
                    <a:pt x="487" y="21"/>
                  </a:lnTo>
                  <a:lnTo>
                    <a:pt x="491" y="23"/>
                  </a:lnTo>
                  <a:lnTo>
                    <a:pt x="493" y="24"/>
                  </a:lnTo>
                  <a:lnTo>
                    <a:pt x="493" y="29"/>
                  </a:lnTo>
                  <a:lnTo>
                    <a:pt x="483" y="33"/>
                  </a:lnTo>
                  <a:lnTo>
                    <a:pt x="480" y="33"/>
                  </a:lnTo>
                  <a:lnTo>
                    <a:pt x="477" y="33"/>
                  </a:lnTo>
                  <a:lnTo>
                    <a:pt x="475" y="33"/>
                  </a:lnTo>
                  <a:lnTo>
                    <a:pt x="474" y="34"/>
                  </a:lnTo>
                  <a:lnTo>
                    <a:pt x="474" y="37"/>
                  </a:lnTo>
                  <a:lnTo>
                    <a:pt x="474" y="41"/>
                  </a:lnTo>
                  <a:lnTo>
                    <a:pt x="478" y="41"/>
                  </a:lnTo>
                  <a:lnTo>
                    <a:pt x="480" y="41"/>
                  </a:lnTo>
                  <a:lnTo>
                    <a:pt x="485" y="41"/>
                  </a:lnTo>
                  <a:lnTo>
                    <a:pt x="485" y="42"/>
                  </a:lnTo>
                  <a:lnTo>
                    <a:pt x="485" y="46"/>
                  </a:lnTo>
                  <a:lnTo>
                    <a:pt x="482" y="47"/>
                  </a:lnTo>
                  <a:lnTo>
                    <a:pt x="475" y="49"/>
                  </a:lnTo>
                  <a:lnTo>
                    <a:pt x="472" y="47"/>
                  </a:lnTo>
                  <a:lnTo>
                    <a:pt x="465" y="46"/>
                  </a:lnTo>
                  <a:lnTo>
                    <a:pt x="460" y="46"/>
                  </a:lnTo>
                  <a:lnTo>
                    <a:pt x="456" y="44"/>
                  </a:lnTo>
                  <a:lnTo>
                    <a:pt x="456" y="41"/>
                  </a:lnTo>
                  <a:lnTo>
                    <a:pt x="457" y="39"/>
                  </a:lnTo>
                  <a:lnTo>
                    <a:pt x="459" y="36"/>
                  </a:lnTo>
                  <a:lnTo>
                    <a:pt x="457" y="33"/>
                  </a:lnTo>
                  <a:lnTo>
                    <a:pt x="457" y="29"/>
                  </a:lnTo>
                  <a:lnTo>
                    <a:pt x="452" y="28"/>
                  </a:lnTo>
                  <a:lnTo>
                    <a:pt x="449" y="29"/>
                  </a:lnTo>
                  <a:lnTo>
                    <a:pt x="446" y="28"/>
                  </a:lnTo>
                  <a:lnTo>
                    <a:pt x="447" y="24"/>
                  </a:lnTo>
                  <a:lnTo>
                    <a:pt x="446" y="23"/>
                  </a:lnTo>
                  <a:lnTo>
                    <a:pt x="442" y="23"/>
                  </a:lnTo>
                  <a:lnTo>
                    <a:pt x="439" y="23"/>
                  </a:lnTo>
                  <a:lnTo>
                    <a:pt x="434" y="26"/>
                  </a:lnTo>
                  <a:lnTo>
                    <a:pt x="434" y="31"/>
                  </a:lnTo>
                  <a:lnTo>
                    <a:pt x="431" y="33"/>
                  </a:lnTo>
                  <a:lnTo>
                    <a:pt x="426" y="31"/>
                  </a:lnTo>
                  <a:lnTo>
                    <a:pt x="423" y="33"/>
                  </a:lnTo>
                  <a:lnTo>
                    <a:pt x="423" y="36"/>
                  </a:lnTo>
                  <a:lnTo>
                    <a:pt x="428" y="37"/>
                  </a:lnTo>
                  <a:lnTo>
                    <a:pt x="433" y="39"/>
                  </a:lnTo>
                  <a:lnTo>
                    <a:pt x="429" y="42"/>
                  </a:lnTo>
                  <a:lnTo>
                    <a:pt x="426" y="44"/>
                  </a:lnTo>
                  <a:lnTo>
                    <a:pt x="423" y="47"/>
                  </a:lnTo>
                  <a:lnTo>
                    <a:pt x="416" y="52"/>
                  </a:lnTo>
                  <a:lnTo>
                    <a:pt x="411" y="55"/>
                  </a:lnTo>
                  <a:lnTo>
                    <a:pt x="416" y="57"/>
                  </a:lnTo>
                  <a:lnTo>
                    <a:pt x="425" y="59"/>
                  </a:lnTo>
                  <a:lnTo>
                    <a:pt x="428" y="55"/>
                  </a:lnTo>
                  <a:lnTo>
                    <a:pt x="431" y="55"/>
                  </a:lnTo>
                  <a:lnTo>
                    <a:pt x="439" y="59"/>
                  </a:lnTo>
                  <a:lnTo>
                    <a:pt x="438" y="64"/>
                  </a:lnTo>
                  <a:lnTo>
                    <a:pt x="431" y="67"/>
                  </a:lnTo>
                  <a:lnTo>
                    <a:pt x="426" y="68"/>
                  </a:lnTo>
                  <a:lnTo>
                    <a:pt x="423" y="68"/>
                  </a:lnTo>
                  <a:lnTo>
                    <a:pt x="411" y="70"/>
                  </a:lnTo>
                  <a:lnTo>
                    <a:pt x="408" y="78"/>
                  </a:lnTo>
                  <a:lnTo>
                    <a:pt x="420" y="81"/>
                  </a:lnTo>
                  <a:lnTo>
                    <a:pt x="423" y="80"/>
                  </a:lnTo>
                  <a:lnTo>
                    <a:pt x="431" y="83"/>
                  </a:lnTo>
                  <a:lnTo>
                    <a:pt x="428" y="86"/>
                  </a:lnTo>
                  <a:lnTo>
                    <a:pt x="420" y="88"/>
                  </a:lnTo>
                  <a:lnTo>
                    <a:pt x="410" y="86"/>
                  </a:lnTo>
                  <a:lnTo>
                    <a:pt x="405" y="90"/>
                  </a:lnTo>
                  <a:lnTo>
                    <a:pt x="400" y="88"/>
                  </a:lnTo>
                  <a:lnTo>
                    <a:pt x="389" y="86"/>
                  </a:lnTo>
                  <a:lnTo>
                    <a:pt x="379" y="85"/>
                  </a:lnTo>
                  <a:lnTo>
                    <a:pt x="374" y="90"/>
                  </a:lnTo>
                  <a:lnTo>
                    <a:pt x="379" y="91"/>
                  </a:lnTo>
                  <a:lnTo>
                    <a:pt x="385" y="90"/>
                  </a:lnTo>
                  <a:lnTo>
                    <a:pt x="390" y="91"/>
                  </a:lnTo>
                  <a:lnTo>
                    <a:pt x="397" y="93"/>
                  </a:lnTo>
                  <a:lnTo>
                    <a:pt x="402" y="95"/>
                  </a:lnTo>
                  <a:lnTo>
                    <a:pt x="403" y="98"/>
                  </a:lnTo>
                  <a:lnTo>
                    <a:pt x="405" y="103"/>
                  </a:lnTo>
                  <a:lnTo>
                    <a:pt x="411" y="104"/>
                  </a:lnTo>
                  <a:lnTo>
                    <a:pt x="416" y="106"/>
                  </a:lnTo>
                  <a:lnTo>
                    <a:pt x="420" y="109"/>
                  </a:lnTo>
                  <a:lnTo>
                    <a:pt x="421" y="112"/>
                  </a:lnTo>
                  <a:lnTo>
                    <a:pt x="418" y="114"/>
                  </a:lnTo>
                  <a:lnTo>
                    <a:pt x="425" y="116"/>
                  </a:lnTo>
                  <a:lnTo>
                    <a:pt x="429" y="116"/>
                  </a:lnTo>
                  <a:lnTo>
                    <a:pt x="429" y="121"/>
                  </a:lnTo>
                  <a:lnTo>
                    <a:pt x="426" y="122"/>
                  </a:lnTo>
                  <a:lnTo>
                    <a:pt x="420" y="124"/>
                  </a:lnTo>
                  <a:lnTo>
                    <a:pt x="418" y="126"/>
                  </a:lnTo>
                  <a:lnTo>
                    <a:pt x="416" y="129"/>
                  </a:lnTo>
                  <a:lnTo>
                    <a:pt x="415" y="132"/>
                  </a:lnTo>
                  <a:lnTo>
                    <a:pt x="413" y="135"/>
                  </a:lnTo>
                  <a:lnTo>
                    <a:pt x="413" y="137"/>
                  </a:lnTo>
                  <a:lnTo>
                    <a:pt x="418" y="139"/>
                  </a:lnTo>
                  <a:lnTo>
                    <a:pt x="421" y="140"/>
                  </a:lnTo>
                  <a:lnTo>
                    <a:pt x="421" y="143"/>
                  </a:lnTo>
                  <a:lnTo>
                    <a:pt x="425" y="145"/>
                  </a:lnTo>
                  <a:lnTo>
                    <a:pt x="460" y="155"/>
                  </a:lnTo>
                  <a:lnTo>
                    <a:pt x="464" y="157"/>
                  </a:lnTo>
                  <a:lnTo>
                    <a:pt x="462" y="160"/>
                  </a:lnTo>
                  <a:lnTo>
                    <a:pt x="464" y="161"/>
                  </a:lnTo>
                  <a:lnTo>
                    <a:pt x="467" y="165"/>
                  </a:lnTo>
                  <a:lnTo>
                    <a:pt x="467" y="166"/>
                  </a:lnTo>
                  <a:lnTo>
                    <a:pt x="467" y="170"/>
                  </a:lnTo>
                  <a:lnTo>
                    <a:pt x="469" y="173"/>
                  </a:lnTo>
                  <a:lnTo>
                    <a:pt x="472" y="174"/>
                  </a:lnTo>
                  <a:lnTo>
                    <a:pt x="480" y="176"/>
                  </a:lnTo>
                  <a:lnTo>
                    <a:pt x="487" y="179"/>
                  </a:lnTo>
                  <a:lnTo>
                    <a:pt x="491" y="179"/>
                  </a:lnTo>
                  <a:lnTo>
                    <a:pt x="505" y="178"/>
                  </a:lnTo>
                  <a:lnTo>
                    <a:pt x="511" y="178"/>
                  </a:lnTo>
                  <a:lnTo>
                    <a:pt x="514" y="178"/>
                  </a:lnTo>
                  <a:lnTo>
                    <a:pt x="508" y="166"/>
                  </a:lnTo>
                  <a:lnTo>
                    <a:pt x="508" y="163"/>
                  </a:lnTo>
                  <a:lnTo>
                    <a:pt x="509" y="160"/>
                  </a:lnTo>
                  <a:lnTo>
                    <a:pt x="513" y="158"/>
                  </a:lnTo>
                  <a:lnTo>
                    <a:pt x="516" y="158"/>
                  </a:lnTo>
                  <a:lnTo>
                    <a:pt x="521" y="158"/>
                  </a:lnTo>
                  <a:lnTo>
                    <a:pt x="526" y="160"/>
                  </a:lnTo>
                  <a:lnTo>
                    <a:pt x="531" y="163"/>
                  </a:lnTo>
                  <a:lnTo>
                    <a:pt x="529" y="168"/>
                  </a:lnTo>
                  <a:lnTo>
                    <a:pt x="540" y="170"/>
                  </a:lnTo>
                  <a:lnTo>
                    <a:pt x="537" y="174"/>
                  </a:lnTo>
                  <a:lnTo>
                    <a:pt x="537" y="178"/>
                  </a:lnTo>
                  <a:lnTo>
                    <a:pt x="539" y="181"/>
                  </a:lnTo>
                  <a:lnTo>
                    <a:pt x="542" y="183"/>
                  </a:lnTo>
                  <a:lnTo>
                    <a:pt x="545" y="184"/>
                  </a:lnTo>
                  <a:lnTo>
                    <a:pt x="550" y="184"/>
                  </a:lnTo>
                  <a:lnTo>
                    <a:pt x="553" y="183"/>
                  </a:lnTo>
                  <a:lnTo>
                    <a:pt x="553" y="179"/>
                  </a:lnTo>
                  <a:lnTo>
                    <a:pt x="553" y="178"/>
                  </a:lnTo>
                  <a:lnTo>
                    <a:pt x="552" y="174"/>
                  </a:lnTo>
                  <a:lnTo>
                    <a:pt x="553" y="171"/>
                  </a:lnTo>
                  <a:lnTo>
                    <a:pt x="553" y="168"/>
                  </a:lnTo>
                  <a:lnTo>
                    <a:pt x="557" y="166"/>
                  </a:lnTo>
                  <a:lnTo>
                    <a:pt x="560" y="166"/>
                  </a:lnTo>
                  <a:lnTo>
                    <a:pt x="567" y="168"/>
                  </a:lnTo>
                  <a:lnTo>
                    <a:pt x="571" y="170"/>
                  </a:lnTo>
                  <a:lnTo>
                    <a:pt x="568" y="174"/>
                  </a:lnTo>
                  <a:lnTo>
                    <a:pt x="567" y="178"/>
                  </a:lnTo>
                  <a:lnTo>
                    <a:pt x="567" y="183"/>
                  </a:lnTo>
                  <a:lnTo>
                    <a:pt x="570" y="183"/>
                  </a:lnTo>
                  <a:lnTo>
                    <a:pt x="575" y="179"/>
                  </a:lnTo>
                  <a:lnTo>
                    <a:pt x="578" y="179"/>
                  </a:lnTo>
                  <a:lnTo>
                    <a:pt x="581" y="181"/>
                  </a:lnTo>
                  <a:lnTo>
                    <a:pt x="594" y="176"/>
                  </a:lnTo>
                  <a:lnTo>
                    <a:pt x="602" y="176"/>
                  </a:lnTo>
                  <a:lnTo>
                    <a:pt x="614" y="174"/>
                  </a:lnTo>
                  <a:lnTo>
                    <a:pt x="619" y="181"/>
                  </a:lnTo>
                  <a:lnTo>
                    <a:pt x="622" y="183"/>
                  </a:lnTo>
                  <a:lnTo>
                    <a:pt x="627" y="183"/>
                  </a:lnTo>
                  <a:lnTo>
                    <a:pt x="629" y="181"/>
                  </a:lnTo>
                  <a:lnTo>
                    <a:pt x="632" y="178"/>
                  </a:lnTo>
                  <a:lnTo>
                    <a:pt x="632" y="174"/>
                  </a:lnTo>
                  <a:lnTo>
                    <a:pt x="630" y="173"/>
                  </a:lnTo>
                  <a:lnTo>
                    <a:pt x="625" y="170"/>
                  </a:lnTo>
                  <a:lnTo>
                    <a:pt x="627" y="168"/>
                  </a:lnTo>
                  <a:lnTo>
                    <a:pt x="633" y="161"/>
                  </a:lnTo>
                  <a:lnTo>
                    <a:pt x="645" y="165"/>
                  </a:lnTo>
                  <a:lnTo>
                    <a:pt x="648" y="168"/>
                  </a:lnTo>
                  <a:lnTo>
                    <a:pt x="651" y="168"/>
                  </a:lnTo>
                  <a:lnTo>
                    <a:pt x="651" y="165"/>
                  </a:lnTo>
                  <a:lnTo>
                    <a:pt x="651" y="161"/>
                  </a:lnTo>
                  <a:lnTo>
                    <a:pt x="650" y="158"/>
                  </a:lnTo>
                  <a:lnTo>
                    <a:pt x="653" y="157"/>
                  </a:lnTo>
                  <a:lnTo>
                    <a:pt x="655" y="153"/>
                  </a:lnTo>
                  <a:lnTo>
                    <a:pt x="656" y="152"/>
                  </a:lnTo>
                  <a:lnTo>
                    <a:pt x="656" y="150"/>
                  </a:lnTo>
                  <a:lnTo>
                    <a:pt x="658" y="148"/>
                  </a:lnTo>
                  <a:lnTo>
                    <a:pt x="663" y="150"/>
                  </a:lnTo>
                  <a:lnTo>
                    <a:pt x="664" y="152"/>
                  </a:lnTo>
                  <a:lnTo>
                    <a:pt x="669" y="153"/>
                  </a:lnTo>
                  <a:lnTo>
                    <a:pt x="673" y="152"/>
                  </a:lnTo>
                  <a:lnTo>
                    <a:pt x="674" y="148"/>
                  </a:lnTo>
                  <a:lnTo>
                    <a:pt x="678" y="148"/>
                  </a:lnTo>
                  <a:lnTo>
                    <a:pt x="679" y="150"/>
                  </a:lnTo>
                  <a:lnTo>
                    <a:pt x="681" y="153"/>
                  </a:lnTo>
                  <a:lnTo>
                    <a:pt x="684" y="153"/>
                  </a:lnTo>
                  <a:lnTo>
                    <a:pt x="686" y="150"/>
                  </a:lnTo>
                  <a:lnTo>
                    <a:pt x="686" y="147"/>
                  </a:lnTo>
                  <a:lnTo>
                    <a:pt x="684" y="145"/>
                  </a:lnTo>
                  <a:lnTo>
                    <a:pt x="686" y="143"/>
                  </a:lnTo>
                  <a:lnTo>
                    <a:pt x="691" y="142"/>
                  </a:lnTo>
                  <a:lnTo>
                    <a:pt x="694" y="142"/>
                  </a:lnTo>
                  <a:lnTo>
                    <a:pt x="697" y="147"/>
                  </a:lnTo>
                  <a:lnTo>
                    <a:pt x="704" y="145"/>
                  </a:lnTo>
                  <a:lnTo>
                    <a:pt x="699" y="155"/>
                  </a:lnTo>
                  <a:lnTo>
                    <a:pt x="709" y="155"/>
                  </a:lnTo>
                  <a:lnTo>
                    <a:pt x="710" y="153"/>
                  </a:lnTo>
                  <a:lnTo>
                    <a:pt x="715" y="153"/>
                  </a:lnTo>
                  <a:lnTo>
                    <a:pt x="720" y="153"/>
                  </a:lnTo>
                  <a:lnTo>
                    <a:pt x="726" y="155"/>
                  </a:lnTo>
                  <a:lnTo>
                    <a:pt x="735" y="153"/>
                  </a:lnTo>
                  <a:lnTo>
                    <a:pt x="738" y="152"/>
                  </a:lnTo>
                  <a:lnTo>
                    <a:pt x="743" y="148"/>
                  </a:lnTo>
                  <a:lnTo>
                    <a:pt x="749" y="147"/>
                  </a:lnTo>
                  <a:lnTo>
                    <a:pt x="756" y="147"/>
                  </a:lnTo>
                  <a:lnTo>
                    <a:pt x="762" y="148"/>
                  </a:lnTo>
                  <a:lnTo>
                    <a:pt x="764" y="145"/>
                  </a:lnTo>
                  <a:lnTo>
                    <a:pt x="779" y="152"/>
                  </a:lnTo>
                  <a:lnTo>
                    <a:pt x="782" y="160"/>
                  </a:lnTo>
                  <a:lnTo>
                    <a:pt x="785" y="171"/>
                  </a:lnTo>
                  <a:lnTo>
                    <a:pt x="792" y="176"/>
                  </a:lnTo>
                  <a:lnTo>
                    <a:pt x="826" y="179"/>
                  </a:lnTo>
                  <a:lnTo>
                    <a:pt x="824" y="194"/>
                  </a:lnTo>
                  <a:lnTo>
                    <a:pt x="824" y="196"/>
                  </a:lnTo>
                  <a:lnTo>
                    <a:pt x="803" y="214"/>
                  </a:lnTo>
                  <a:lnTo>
                    <a:pt x="788" y="223"/>
                  </a:lnTo>
                  <a:lnTo>
                    <a:pt x="788" y="228"/>
                  </a:lnTo>
                  <a:lnTo>
                    <a:pt x="780" y="243"/>
                  </a:lnTo>
                  <a:lnTo>
                    <a:pt x="775" y="245"/>
                  </a:lnTo>
                  <a:lnTo>
                    <a:pt x="766" y="245"/>
                  </a:lnTo>
                  <a:lnTo>
                    <a:pt x="740" y="240"/>
                  </a:lnTo>
                  <a:lnTo>
                    <a:pt x="733" y="243"/>
                  </a:lnTo>
                  <a:lnTo>
                    <a:pt x="730" y="246"/>
                  </a:lnTo>
                  <a:lnTo>
                    <a:pt x="730" y="250"/>
                  </a:lnTo>
                  <a:lnTo>
                    <a:pt x="730" y="285"/>
                  </a:lnTo>
                  <a:lnTo>
                    <a:pt x="738" y="294"/>
                  </a:lnTo>
                  <a:lnTo>
                    <a:pt x="736" y="299"/>
                  </a:lnTo>
                  <a:lnTo>
                    <a:pt x="730" y="307"/>
                  </a:lnTo>
                  <a:lnTo>
                    <a:pt x="715" y="320"/>
                  </a:lnTo>
                  <a:lnTo>
                    <a:pt x="717" y="333"/>
                  </a:lnTo>
                  <a:lnTo>
                    <a:pt x="715" y="349"/>
                  </a:lnTo>
                  <a:lnTo>
                    <a:pt x="707" y="352"/>
                  </a:lnTo>
                  <a:lnTo>
                    <a:pt x="699" y="351"/>
                  </a:lnTo>
                  <a:lnTo>
                    <a:pt x="694" y="352"/>
                  </a:lnTo>
                  <a:lnTo>
                    <a:pt x="692" y="357"/>
                  </a:lnTo>
                  <a:lnTo>
                    <a:pt x="692" y="392"/>
                  </a:lnTo>
                  <a:lnTo>
                    <a:pt x="679" y="393"/>
                  </a:lnTo>
                  <a:lnTo>
                    <a:pt x="653" y="393"/>
                  </a:lnTo>
                  <a:lnTo>
                    <a:pt x="655" y="390"/>
                  </a:lnTo>
                  <a:lnTo>
                    <a:pt x="661" y="380"/>
                  </a:lnTo>
                  <a:lnTo>
                    <a:pt x="661" y="377"/>
                  </a:lnTo>
                  <a:lnTo>
                    <a:pt x="643" y="370"/>
                  </a:lnTo>
                  <a:lnTo>
                    <a:pt x="638" y="365"/>
                  </a:lnTo>
                  <a:lnTo>
                    <a:pt x="635" y="362"/>
                  </a:lnTo>
                  <a:lnTo>
                    <a:pt x="627" y="370"/>
                  </a:lnTo>
                  <a:lnTo>
                    <a:pt x="611" y="375"/>
                  </a:lnTo>
                  <a:lnTo>
                    <a:pt x="594" y="377"/>
                  </a:lnTo>
                  <a:lnTo>
                    <a:pt x="567" y="367"/>
                  </a:lnTo>
                  <a:lnTo>
                    <a:pt x="552" y="367"/>
                  </a:lnTo>
                  <a:lnTo>
                    <a:pt x="545" y="364"/>
                  </a:lnTo>
                  <a:lnTo>
                    <a:pt x="545" y="362"/>
                  </a:lnTo>
                  <a:lnTo>
                    <a:pt x="542" y="354"/>
                  </a:lnTo>
                  <a:lnTo>
                    <a:pt x="545" y="347"/>
                  </a:lnTo>
                  <a:lnTo>
                    <a:pt x="542" y="344"/>
                  </a:lnTo>
                  <a:lnTo>
                    <a:pt x="524" y="346"/>
                  </a:lnTo>
                  <a:lnTo>
                    <a:pt x="511" y="349"/>
                  </a:lnTo>
                  <a:lnTo>
                    <a:pt x="478" y="356"/>
                  </a:lnTo>
                  <a:lnTo>
                    <a:pt x="462" y="372"/>
                  </a:lnTo>
                  <a:lnTo>
                    <a:pt x="434" y="387"/>
                  </a:lnTo>
                  <a:lnTo>
                    <a:pt x="429" y="390"/>
                  </a:lnTo>
                  <a:lnTo>
                    <a:pt x="423" y="387"/>
                  </a:lnTo>
                  <a:lnTo>
                    <a:pt x="416" y="385"/>
                  </a:lnTo>
                  <a:lnTo>
                    <a:pt x="411" y="388"/>
                  </a:lnTo>
                  <a:lnTo>
                    <a:pt x="382" y="403"/>
                  </a:lnTo>
                  <a:lnTo>
                    <a:pt x="369" y="400"/>
                  </a:lnTo>
                  <a:lnTo>
                    <a:pt x="359" y="395"/>
                  </a:lnTo>
                  <a:lnTo>
                    <a:pt x="359" y="390"/>
                  </a:lnTo>
                  <a:lnTo>
                    <a:pt x="376" y="385"/>
                  </a:lnTo>
                  <a:lnTo>
                    <a:pt x="361" y="372"/>
                  </a:lnTo>
                  <a:lnTo>
                    <a:pt x="356" y="365"/>
                  </a:lnTo>
                  <a:lnTo>
                    <a:pt x="354" y="356"/>
                  </a:lnTo>
                  <a:lnTo>
                    <a:pt x="351" y="344"/>
                  </a:lnTo>
                  <a:lnTo>
                    <a:pt x="345" y="330"/>
                  </a:lnTo>
                  <a:lnTo>
                    <a:pt x="333" y="333"/>
                  </a:lnTo>
                  <a:lnTo>
                    <a:pt x="322" y="334"/>
                  </a:lnTo>
                  <a:lnTo>
                    <a:pt x="312" y="325"/>
                  </a:lnTo>
                  <a:lnTo>
                    <a:pt x="292" y="294"/>
                  </a:lnTo>
                  <a:lnTo>
                    <a:pt x="291" y="290"/>
                  </a:lnTo>
                  <a:lnTo>
                    <a:pt x="287" y="289"/>
                  </a:lnTo>
                  <a:lnTo>
                    <a:pt x="281" y="292"/>
                  </a:lnTo>
                  <a:lnTo>
                    <a:pt x="256" y="299"/>
                  </a:lnTo>
                  <a:lnTo>
                    <a:pt x="250" y="302"/>
                  </a:lnTo>
                  <a:lnTo>
                    <a:pt x="248" y="305"/>
                  </a:lnTo>
                  <a:lnTo>
                    <a:pt x="243" y="312"/>
                  </a:lnTo>
                  <a:lnTo>
                    <a:pt x="242" y="312"/>
                  </a:lnTo>
                  <a:lnTo>
                    <a:pt x="232" y="310"/>
                  </a:lnTo>
                  <a:lnTo>
                    <a:pt x="230" y="315"/>
                  </a:lnTo>
                  <a:lnTo>
                    <a:pt x="234" y="321"/>
                  </a:lnTo>
                  <a:lnTo>
                    <a:pt x="201" y="321"/>
                  </a:lnTo>
                  <a:lnTo>
                    <a:pt x="190" y="321"/>
                  </a:lnTo>
                  <a:lnTo>
                    <a:pt x="185" y="316"/>
                  </a:lnTo>
                  <a:lnTo>
                    <a:pt x="176" y="300"/>
                  </a:lnTo>
                  <a:lnTo>
                    <a:pt x="173" y="292"/>
                  </a:lnTo>
                  <a:lnTo>
                    <a:pt x="172" y="289"/>
                  </a:lnTo>
                  <a:lnTo>
                    <a:pt x="167" y="282"/>
                  </a:lnTo>
                  <a:lnTo>
                    <a:pt x="155" y="281"/>
                  </a:lnTo>
                  <a:lnTo>
                    <a:pt x="145" y="279"/>
                  </a:lnTo>
                  <a:close/>
                  <a:moveTo>
                    <a:pt x="145" y="279"/>
                  </a:moveTo>
                  <a:lnTo>
                    <a:pt x="173" y="272"/>
                  </a:lnTo>
                  <a:lnTo>
                    <a:pt x="167" y="266"/>
                  </a:lnTo>
                  <a:lnTo>
                    <a:pt x="170" y="264"/>
                  </a:lnTo>
                  <a:lnTo>
                    <a:pt x="163" y="259"/>
                  </a:lnTo>
                  <a:lnTo>
                    <a:pt x="144" y="259"/>
                  </a:lnTo>
                  <a:lnTo>
                    <a:pt x="145" y="279"/>
                  </a:lnTo>
                  <a:close/>
                  <a:moveTo>
                    <a:pt x="77" y="269"/>
                  </a:moveTo>
                  <a:lnTo>
                    <a:pt x="80" y="269"/>
                  </a:lnTo>
                  <a:lnTo>
                    <a:pt x="79" y="266"/>
                  </a:lnTo>
                  <a:lnTo>
                    <a:pt x="75" y="263"/>
                  </a:lnTo>
                  <a:lnTo>
                    <a:pt x="80" y="263"/>
                  </a:lnTo>
                  <a:lnTo>
                    <a:pt x="83" y="259"/>
                  </a:lnTo>
                  <a:lnTo>
                    <a:pt x="80" y="258"/>
                  </a:lnTo>
                  <a:lnTo>
                    <a:pt x="82" y="254"/>
                  </a:lnTo>
                  <a:lnTo>
                    <a:pt x="82" y="251"/>
                  </a:lnTo>
                  <a:lnTo>
                    <a:pt x="79" y="251"/>
                  </a:lnTo>
                  <a:lnTo>
                    <a:pt x="75" y="253"/>
                  </a:lnTo>
                  <a:lnTo>
                    <a:pt x="72" y="254"/>
                  </a:lnTo>
                  <a:lnTo>
                    <a:pt x="65" y="253"/>
                  </a:lnTo>
                  <a:lnTo>
                    <a:pt x="65" y="250"/>
                  </a:lnTo>
                  <a:lnTo>
                    <a:pt x="67" y="246"/>
                  </a:lnTo>
                  <a:lnTo>
                    <a:pt x="72" y="243"/>
                  </a:lnTo>
                  <a:lnTo>
                    <a:pt x="80" y="245"/>
                  </a:lnTo>
                  <a:lnTo>
                    <a:pt x="83" y="245"/>
                  </a:lnTo>
                  <a:lnTo>
                    <a:pt x="83" y="243"/>
                  </a:lnTo>
                  <a:lnTo>
                    <a:pt x="87" y="240"/>
                  </a:lnTo>
                  <a:lnTo>
                    <a:pt x="92" y="238"/>
                  </a:lnTo>
                  <a:lnTo>
                    <a:pt x="101" y="238"/>
                  </a:lnTo>
                  <a:lnTo>
                    <a:pt x="105" y="238"/>
                  </a:lnTo>
                  <a:lnTo>
                    <a:pt x="110" y="237"/>
                  </a:lnTo>
                  <a:lnTo>
                    <a:pt x="113" y="237"/>
                  </a:lnTo>
                  <a:lnTo>
                    <a:pt x="114" y="238"/>
                  </a:lnTo>
                  <a:lnTo>
                    <a:pt x="110" y="238"/>
                  </a:lnTo>
                  <a:lnTo>
                    <a:pt x="106" y="240"/>
                  </a:lnTo>
                  <a:lnTo>
                    <a:pt x="108" y="245"/>
                  </a:lnTo>
                  <a:lnTo>
                    <a:pt x="106" y="246"/>
                  </a:lnTo>
                  <a:lnTo>
                    <a:pt x="108" y="246"/>
                  </a:lnTo>
                  <a:lnTo>
                    <a:pt x="113" y="246"/>
                  </a:lnTo>
                  <a:lnTo>
                    <a:pt x="116" y="245"/>
                  </a:lnTo>
                  <a:lnTo>
                    <a:pt x="119" y="243"/>
                  </a:lnTo>
                  <a:lnTo>
                    <a:pt x="129" y="241"/>
                  </a:lnTo>
                  <a:lnTo>
                    <a:pt x="134" y="243"/>
                  </a:lnTo>
                  <a:lnTo>
                    <a:pt x="136" y="241"/>
                  </a:lnTo>
                  <a:lnTo>
                    <a:pt x="134" y="240"/>
                  </a:lnTo>
                  <a:lnTo>
                    <a:pt x="126" y="238"/>
                  </a:lnTo>
                  <a:lnTo>
                    <a:pt x="121" y="235"/>
                  </a:lnTo>
                  <a:lnTo>
                    <a:pt x="119" y="233"/>
                  </a:lnTo>
                  <a:lnTo>
                    <a:pt x="116" y="230"/>
                  </a:lnTo>
                  <a:lnTo>
                    <a:pt x="110" y="228"/>
                  </a:lnTo>
                  <a:lnTo>
                    <a:pt x="103" y="228"/>
                  </a:lnTo>
                  <a:lnTo>
                    <a:pt x="98" y="230"/>
                  </a:lnTo>
                  <a:lnTo>
                    <a:pt x="92" y="232"/>
                  </a:lnTo>
                  <a:lnTo>
                    <a:pt x="85" y="230"/>
                  </a:lnTo>
                  <a:lnTo>
                    <a:pt x="79" y="232"/>
                  </a:lnTo>
                  <a:lnTo>
                    <a:pt x="70" y="233"/>
                  </a:lnTo>
                  <a:lnTo>
                    <a:pt x="65" y="232"/>
                  </a:lnTo>
                  <a:lnTo>
                    <a:pt x="57" y="233"/>
                  </a:lnTo>
                  <a:lnTo>
                    <a:pt x="49" y="233"/>
                  </a:lnTo>
                  <a:lnTo>
                    <a:pt x="48" y="232"/>
                  </a:lnTo>
                  <a:lnTo>
                    <a:pt x="43" y="232"/>
                  </a:lnTo>
                  <a:lnTo>
                    <a:pt x="41" y="235"/>
                  </a:lnTo>
                  <a:lnTo>
                    <a:pt x="39" y="238"/>
                  </a:lnTo>
                  <a:lnTo>
                    <a:pt x="41" y="240"/>
                  </a:lnTo>
                  <a:lnTo>
                    <a:pt x="43" y="240"/>
                  </a:lnTo>
                  <a:lnTo>
                    <a:pt x="48" y="241"/>
                  </a:lnTo>
                  <a:lnTo>
                    <a:pt x="48" y="245"/>
                  </a:lnTo>
                  <a:lnTo>
                    <a:pt x="46" y="250"/>
                  </a:lnTo>
                  <a:lnTo>
                    <a:pt x="48" y="253"/>
                  </a:lnTo>
                  <a:lnTo>
                    <a:pt x="51" y="256"/>
                  </a:lnTo>
                  <a:lnTo>
                    <a:pt x="56" y="258"/>
                  </a:lnTo>
                  <a:lnTo>
                    <a:pt x="59" y="259"/>
                  </a:lnTo>
                  <a:lnTo>
                    <a:pt x="59" y="263"/>
                  </a:lnTo>
                  <a:lnTo>
                    <a:pt x="64" y="266"/>
                  </a:lnTo>
                  <a:lnTo>
                    <a:pt x="69" y="266"/>
                  </a:lnTo>
                  <a:lnTo>
                    <a:pt x="72" y="268"/>
                  </a:lnTo>
                  <a:lnTo>
                    <a:pt x="77" y="26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29" name="Freeform 45"/>
            <p:cNvSpPr>
              <a:spLocks/>
            </p:cNvSpPr>
            <p:nvPr/>
          </p:nvSpPr>
          <p:spPr bwMode="auto">
            <a:xfrm>
              <a:off x="3532" y="2526"/>
              <a:ext cx="730" cy="361"/>
            </a:xfrm>
            <a:custGeom>
              <a:avLst/>
              <a:gdLst>
                <a:gd name="T0" fmla="*/ 628 w 731"/>
                <a:gd name="T1" fmla="*/ 133 h 365"/>
                <a:gd name="T2" fmla="*/ 693 w 731"/>
                <a:gd name="T3" fmla="*/ 177 h 365"/>
                <a:gd name="T4" fmla="*/ 689 w 731"/>
                <a:gd name="T5" fmla="*/ 217 h 365"/>
                <a:gd name="T6" fmla="*/ 628 w 731"/>
                <a:gd name="T7" fmla="*/ 292 h 365"/>
                <a:gd name="T8" fmla="*/ 561 w 731"/>
                <a:gd name="T9" fmla="*/ 285 h 365"/>
                <a:gd name="T10" fmla="*/ 516 w 731"/>
                <a:gd name="T11" fmla="*/ 262 h 365"/>
                <a:gd name="T12" fmla="*/ 473 w 731"/>
                <a:gd name="T13" fmla="*/ 314 h 365"/>
                <a:gd name="T14" fmla="*/ 455 w 731"/>
                <a:gd name="T15" fmla="*/ 298 h 365"/>
                <a:gd name="T16" fmla="*/ 434 w 731"/>
                <a:gd name="T17" fmla="*/ 283 h 365"/>
                <a:gd name="T18" fmla="*/ 374 w 731"/>
                <a:gd name="T19" fmla="*/ 283 h 365"/>
                <a:gd name="T20" fmla="*/ 313 w 731"/>
                <a:gd name="T21" fmla="*/ 337 h 365"/>
                <a:gd name="T22" fmla="*/ 274 w 731"/>
                <a:gd name="T23" fmla="*/ 324 h 365"/>
                <a:gd name="T24" fmla="*/ 274 w 731"/>
                <a:gd name="T25" fmla="*/ 363 h 365"/>
                <a:gd name="T26" fmla="*/ 243 w 731"/>
                <a:gd name="T27" fmla="*/ 334 h 365"/>
                <a:gd name="T28" fmla="*/ 251 w 731"/>
                <a:gd name="T29" fmla="*/ 300 h 365"/>
                <a:gd name="T30" fmla="*/ 201 w 731"/>
                <a:gd name="T31" fmla="*/ 306 h 365"/>
                <a:gd name="T32" fmla="*/ 187 w 731"/>
                <a:gd name="T33" fmla="*/ 310 h 365"/>
                <a:gd name="T34" fmla="*/ 158 w 731"/>
                <a:gd name="T35" fmla="*/ 308 h 365"/>
                <a:gd name="T36" fmla="*/ 134 w 731"/>
                <a:gd name="T37" fmla="*/ 288 h 365"/>
                <a:gd name="T38" fmla="*/ 166 w 731"/>
                <a:gd name="T39" fmla="*/ 275 h 365"/>
                <a:gd name="T40" fmla="*/ 156 w 731"/>
                <a:gd name="T41" fmla="*/ 233 h 365"/>
                <a:gd name="T42" fmla="*/ 106 w 731"/>
                <a:gd name="T43" fmla="*/ 223 h 365"/>
                <a:gd name="T44" fmla="*/ 16 w 731"/>
                <a:gd name="T45" fmla="*/ 207 h 365"/>
                <a:gd name="T46" fmla="*/ 29 w 731"/>
                <a:gd name="T47" fmla="*/ 171 h 365"/>
                <a:gd name="T48" fmla="*/ 52 w 731"/>
                <a:gd name="T49" fmla="*/ 124 h 365"/>
                <a:gd name="T50" fmla="*/ 109 w 731"/>
                <a:gd name="T51" fmla="*/ 93 h 365"/>
                <a:gd name="T52" fmla="*/ 104 w 731"/>
                <a:gd name="T53" fmla="*/ 79 h 365"/>
                <a:gd name="T54" fmla="*/ 98 w 731"/>
                <a:gd name="T55" fmla="*/ 48 h 365"/>
                <a:gd name="T56" fmla="*/ 161 w 731"/>
                <a:gd name="T57" fmla="*/ 9 h 365"/>
                <a:gd name="T58" fmla="*/ 194 w 731"/>
                <a:gd name="T59" fmla="*/ 9 h 365"/>
                <a:gd name="T60" fmla="*/ 217 w 731"/>
                <a:gd name="T61" fmla="*/ 13 h 365"/>
                <a:gd name="T62" fmla="*/ 205 w 731"/>
                <a:gd name="T63" fmla="*/ 29 h 365"/>
                <a:gd name="T64" fmla="*/ 194 w 731"/>
                <a:gd name="T65" fmla="*/ 34 h 365"/>
                <a:gd name="T66" fmla="*/ 215 w 731"/>
                <a:gd name="T67" fmla="*/ 42 h 365"/>
                <a:gd name="T68" fmla="*/ 236 w 731"/>
                <a:gd name="T69" fmla="*/ 31 h 365"/>
                <a:gd name="T70" fmla="*/ 232 w 731"/>
                <a:gd name="T71" fmla="*/ 50 h 365"/>
                <a:gd name="T72" fmla="*/ 232 w 731"/>
                <a:gd name="T73" fmla="*/ 70 h 365"/>
                <a:gd name="T74" fmla="*/ 271 w 731"/>
                <a:gd name="T75" fmla="*/ 55 h 365"/>
                <a:gd name="T76" fmla="*/ 282 w 731"/>
                <a:gd name="T77" fmla="*/ 57 h 365"/>
                <a:gd name="T78" fmla="*/ 305 w 731"/>
                <a:gd name="T79" fmla="*/ 58 h 365"/>
                <a:gd name="T80" fmla="*/ 320 w 731"/>
                <a:gd name="T81" fmla="*/ 70 h 365"/>
                <a:gd name="T82" fmla="*/ 334 w 731"/>
                <a:gd name="T83" fmla="*/ 73 h 365"/>
                <a:gd name="T84" fmla="*/ 354 w 731"/>
                <a:gd name="T85" fmla="*/ 81 h 365"/>
                <a:gd name="T86" fmla="*/ 359 w 731"/>
                <a:gd name="T87" fmla="*/ 115 h 365"/>
                <a:gd name="T88" fmla="*/ 378 w 731"/>
                <a:gd name="T89" fmla="*/ 112 h 365"/>
                <a:gd name="T90" fmla="*/ 418 w 731"/>
                <a:gd name="T91" fmla="*/ 96 h 365"/>
                <a:gd name="T92" fmla="*/ 439 w 731"/>
                <a:gd name="T93" fmla="*/ 68 h 365"/>
                <a:gd name="T94" fmla="*/ 462 w 731"/>
                <a:gd name="T95" fmla="*/ 81 h 365"/>
                <a:gd name="T96" fmla="*/ 486 w 731"/>
                <a:gd name="T97" fmla="*/ 78 h 365"/>
                <a:gd name="T98" fmla="*/ 511 w 731"/>
                <a:gd name="T99" fmla="*/ 93 h 365"/>
                <a:gd name="T100" fmla="*/ 533 w 731"/>
                <a:gd name="T101" fmla="*/ 96 h 36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31"/>
                <a:gd name="T154" fmla="*/ 0 h 365"/>
                <a:gd name="T155" fmla="*/ 731 w 731"/>
                <a:gd name="T156" fmla="*/ 365 h 36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31" h="365">
                  <a:moveTo>
                    <a:pt x="551" y="102"/>
                  </a:moveTo>
                  <a:lnTo>
                    <a:pt x="555" y="128"/>
                  </a:lnTo>
                  <a:lnTo>
                    <a:pt x="578" y="138"/>
                  </a:lnTo>
                  <a:lnTo>
                    <a:pt x="609" y="135"/>
                  </a:lnTo>
                  <a:lnTo>
                    <a:pt x="628" y="133"/>
                  </a:lnTo>
                  <a:lnTo>
                    <a:pt x="643" y="137"/>
                  </a:lnTo>
                  <a:lnTo>
                    <a:pt x="640" y="143"/>
                  </a:lnTo>
                  <a:lnTo>
                    <a:pt x="643" y="161"/>
                  </a:lnTo>
                  <a:lnTo>
                    <a:pt x="659" y="166"/>
                  </a:lnTo>
                  <a:lnTo>
                    <a:pt x="693" y="177"/>
                  </a:lnTo>
                  <a:lnTo>
                    <a:pt x="689" y="194"/>
                  </a:lnTo>
                  <a:lnTo>
                    <a:pt x="706" y="199"/>
                  </a:lnTo>
                  <a:lnTo>
                    <a:pt x="731" y="207"/>
                  </a:lnTo>
                  <a:lnTo>
                    <a:pt x="721" y="215"/>
                  </a:lnTo>
                  <a:lnTo>
                    <a:pt x="689" y="217"/>
                  </a:lnTo>
                  <a:lnTo>
                    <a:pt x="640" y="230"/>
                  </a:lnTo>
                  <a:lnTo>
                    <a:pt x="651" y="241"/>
                  </a:lnTo>
                  <a:lnTo>
                    <a:pt x="643" y="249"/>
                  </a:lnTo>
                  <a:lnTo>
                    <a:pt x="674" y="262"/>
                  </a:lnTo>
                  <a:lnTo>
                    <a:pt x="628" y="292"/>
                  </a:lnTo>
                  <a:lnTo>
                    <a:pt x="607" y="303"/>
                  </a:lnTo>
                  <a:lnTo>
                    <a:pt x="550" y="318"/>
                  </a:lnTo>
                  <a:lnTo>
                    <a:pt x="548" y="314"/>
                  </a:lnTo>
                  <a:lnTo>
                    <a:pt x="563" y="303"/>
                  </a:lnTo>
                  <a:lnTo>
                    <a:pt x="561" y="285"/>
                  </a:lnTo>
                  <a:lnTo>
                    <a:pt x="553" y="283"/>
                  </a:lnTo>
                  <a:lnTo>
                    <a:pt x="553" y="272"/>
                  </a:lnTo>
                  <a:lnTo>
                    <a:pt x="545" y="267"/>
                  </a:lnTo>
                  <a:lnTo>
                    <a:pt x="519" y="269"/>
                  </a:lnTo>
                  <a:lnTo>
                    <a:pt x="516" y="262"/>
                  </a:lnTo>
                  <a:lnTo>
                    <a:pt x="493" y="277"/>
                  </a:lnTo>
                  <a:lnTo>
                    <a:pt x="471" y="287"/>
                  </a:lnTo>
                  <a:lnTo>
                    <a:pt x="475" y="295"/>
                  </a:lnTo>
                  <a:lnTo>
                    <a:pt x="486" y="306"/>
                  </a:lnTo>
                  <a:lnTo>
                    <a:pt x="473" y="314"/>
                  </a:lnTo>
                  <a:lnTo>
                    <a:pt x="468" y="314"/>
                  </a:lnTo>
                  <a:lnTo>
                    <a:pt x="465" y="313"/>
                  </a:lnTo>
                  <a:lnTo>
                    <a:pt x="462" y="310"/>
                  </a:lnTo>
                  <a:lnTo>
                    <a:pt x="455" y="303"/>
                  </a:lnTo>
                  <a:lnTo>
                    <a:pt x="455" y="298"/>
                  </a:lnTo>
                  <a:lnTo>
                    <a:pt x="450" y="297"/>
                  </a:lnTo>
                  <a:lnTo>
                    <a:pt x="442" y="293"/>
                  </a:lnTo>
                  <a:lnTo>
                    <a:pt x="444" y="288"/>
                  </a:lnTo>
                  <a:lnTo>
                    <a:pt x="442" y="283"/>
                  </a:lnTo>
                  <a:lnTo>
                    <a:pt x="434" y="283"/>
                  </a:lnTo>
                  <a:lnTo>
                    <a:pt x="418" y="285"/>
                  </a:lnTo>
                  <a:lnTo>
                    <a:pt x="413" y="292"/>
                  </a:lnTo>
                  <a:lnTo>
                    <a:pt x="405" y="290"/>
                  </a:lnTo>
                  <a:lnTo>
                    <a:pt x="378" y="287"/>
                  </a:lnTo>
                  <a:lnTo>
                    <a:pt x="374" y="283"/>
                  </a:lnTo>
                  <a:lnTo>
                    <a:pt x="356" y="288"/>
                  </a:lnTo>
                  <a:lnTo>
                    <a:pt x="359" y="295"/>
                  </a:lnTo>
                  <a:lnTo>
                    <a:pt x="343" y="301"/>
                  </a:lnTo>
                  <a:lnTo>
                    <a:pt x="339" y="324"/>
                  </a:lnTo>
                  <a:lnTo>
                    <a:pt x="313" y="337"/>
                  </a:lnTo>
                  <a:lnTo>
                    <a:pt x="308" y="337"/>
                  </a:lnTo>
                  <a:lnTo>
                    <a:pt x="297" y="331"/>
                  </a:lnTo>
                  <a:lnTo>
                    <a:pt x="290" y="324"/>
                  </a:lnTo>
                  <a:lnTo>
                    <a:pt x="280" y="323"/>
                  </a:lnTo>
                  <a:lnTo>
                    <a:pt x="274" y="324"/>
                  </a:lnTo>
                  <a:lnTo>
                    <a:pt x="277" y="332"/>
                  </a:lnTo>
                  <a:lnTo>
                    <a:pt x="276" y="339"/>
                  </a:lnTo>
                  <a:lnTo>
                    <a:pt x="280" y="342"/>
                  </a:lnTo>
                  <a:lnTo>
                    <a:pt x="287" y="347"/>
                  </a:lnTo>
                  <a:lnTo>
                    <a:pt x="274" y="363"/>
                  </a:lnTo>
                  <a:lnTo>
                    <a:pt x="267" y="365"/>
                  </a:lnTo>
                  <a:lnTo>
                    <a:pt x="241" y="355"/>
                  </a:lnTo>
                  <a:lnTo>
                    <a:pt x="235" y="349"/>
                  </a:lnTo>
                  <a:lnTo>
                    <a:pt x="238" y="341"/>
                  </a:lnTo>
                  <a:lnTo>
                    <a:pt x="243" y="334"/>
                  </a:lnTo>
                  <a:lnTo>
                    <a:pt x="246" y="329"/>
                  </a:lnTo>
                  <a:lnTo>
                    <a:pt x="235" y="324"/>
                  </a:lnTo>
                  <a:lnTo>
                    <a:pt x="248" y="311"/>
                  </a:lnTo>
                  <a:lnTo>
                    <a:pt x="249" y="305"/>
                  </a:lnTo>
                  <a:lnTo>
                    <a:pt x="251" y="300"/>
                  </a:lnTo>
                  <a:lnTo>
                    <a:pt x="235" y="303"/>
                  </a:lnTo>
                  <a:lnTo>
                    <a:pt x="227" y="295"/>
                  </a:lnTo>
                  <a:lnTo>
                    <a:pt x="202" y="297"/>
                  </a:lnTo>
                  <a:lnTo>
                    <a:pt x="196" y="305"/>
                  </a:lnTo>
                  <a:lnTo>
                    <a:pt x="201" y="306"/>
                  </a:lnTo>
                  <a:lnTo>
                    <a:pt x="209" y="305"/>
                  </a:lnTo>
                  <a:lnTo>
                    <a:pt x="207" y="308"/>
                  </a:lnTo>
                  <a:lnTo>
                    <a:pt x="204" y="310"/>
                  </a:lnTo>
                  <a:lnTo>
                    <a:pt x="196" y="310"/>
                  </a:lnTo>
                  <a:lnTo>
                    <a:pt x="187" y="310"/>
                  </a:lnTo>
                  <a:lnTo>
                    <a:pt x="184" y="305"/>
                  </a:lnTo>
                  <a:lnTo>
                    <a:pt x="186" y="293"/>
                  </a:lnTo>
                  <a:lnTo>
                    <a:pt x="173" y="290"/>
                  </a:lnTo>
                  <a:lnTo>
                    <a:pt x="171" y="301"/>
                  </a:lnTo>
                  <a:lnTo>
                    <a:pt x="158" y="308"/>
                  </a:lnTo>
                  <a:lnTo>
                    <a:pt x="137" y="306"/>
                  </a:lnTo>
                  <a:lnTo>
                    <a:pt x="137" y="303"/>
                  </a:lnTo>
                  <a:lnTo>
                    <a:pt x="139" y="295"/>
                  </a:lnTo>
                  <a:lnTo>
                    <a:pt x="139" y="293"/>
                  </a:lnTo>
                  <a:lnTo>
                    <a:pt x="134" y="288"/>
                  </a:lnTo>
                  <a:lnTo>
                    <a:pt x="137" y="285"/>
                  </a:lnTo>
                  <a:lnTo>
                    <a:pt x="148" y="287"/>
                  </a:lnTo>
                  <a:lnTo>
                    <a:pt x="156" y="280"/>
                  </a:lnTo>
                  <a:lnTo>
                    <a:pt x="160" y="277"/>
                  </a:lnTo>
                  <a:lnTo>
                    <a:pt x="166" y="275"/>
                  </a:lnTo>
                  <a:lnTo>
                    <a:pt x="168" y="261"/>
                  </a:lnTo>
                  <a:lnTo>
                    <a:pt x="161" y="251"/>
                  </a:lnTo>
                  <a:lnTo>
                    <a:pt x="163" y="238"/>
                  </a:lnTo>
                  <a:lnTo>
                    <a:pt x="156" y="236"/>
                  </a:lnTo>
                  <a:lnTo>
                    <a:pt x="156" y="233"/>
                  </a:lnTo>
                  <a:lnTo>
                    <a:pt x="148" y="231"/>
                  </a:lnTo>
                  <a:lnTo>
                    <a:pt x="147" y="221"/>
                  </a:lnTo>
                  <a:lnTo>
                    <a:pt x="143" y="218"/>
                  </a:lnTo>
                  <a:lnTo>
                    <a:pt x="114" y="225"/>
                  </a:lnTo>
                  <a:lnTo>
                    <a:pt x="106" y="223"/>
                  </a:lnTo>
                  <a:lnTo>
                    <a:pt x="98" y="220"/>
                  </a:lnTo>
                  <a:lnTo>
                    <a:pt x="86" y="218"/>
                  </a:lnTo>
                  <a:lnTo>
                    <a:pt x="55" y="218"/>
                  </a:lnTo>
                  <a:lnTo>
                    <a:pt x="49" y="205"/>
                  </a:lnTo>
                  <a:lnTo>
                    <a:pt x="16" y="207"/>
                  </a:lnTo>
                  <a:lnTo>
                    <a:pt x="0" y="205"/>
                  </a:lnTo>
                  <a:lnTo>
                    <a:pt x="1" y="190"/>
                  </a:lnTo>
                  <a:lnTo>
                    <a:pt x="13" y="186"/>
                  </a:lnTo>
                  <a:lnTo>
                    <a:pt x="19" y="182"/>
                  </a:lnTo>
                  <a:lnTo>
                    <a:pt x="29" y="171"/>
                  </a:lnTo>
                  <a:lnTo>
                    <a:pt x="36" y="163"/>
                  </a:lnTo>
                  <a:lnTo>
                    <a:pt x="34" y="151"/>
                  </a:lnTo>
                  <a:lnTo>
                    <a:pt x="54" y="146"/>
                  </a:lnTo>
                  <a:lnTo>
                    <a:pt x="42" y="135"/>
                  </a:lnTo>
                  <a:lnTo>
                    <a:pt x="52" y="124"/>
                  </a:lnTo>
                  <a:lnTo>
                    <a:pt x="59" y="120"/>
                  </a:lnTo>
                  <a:lnTo>
                    <a:pt x="76" y="112"/>
                  </a:lnTo>
                  <a:lnTo>
                    <a:pt x="94" y="104"/>
                  </a:lnTo>
                  <a:lnTo>
                    <a:pt x="96" y="97"/>
                  </a:lnTo>
                  <a:lnTo>
                    <a:pt x="109" y="93"/>
                  </a:lnTo>
                  <a:lnTo>
                    <a:pt x="112" y="86"/>
                  </a:lnTo>
                  <a:lnTo>
                    <a:pt x="119" y="78"/>
                  </a:lnTo>
                  <a:lnTo>
                    <a:pt x="119" y="75"/>
                  </a:lnTo>
                  <a:lnTo>
                    <a:pt x="112" y="79"/>
                  </a:lnTo>
                  <a:lnTo>
                    <a:pt x="104" y="79"/>
                  </a:lnTo>
                  <a:lnTo>
                    <a:pt x="99" y="83"/>
                  </a:lnTo>
                  <a:lnTo>
                    <a:pt x="94" y="89"/>
                  </a:lnTo>
                  <a:lnTo>
                    <a:pt x="83" y="81"/>
                  </a:lnTo>
                  <a:lnTo>
                    <a:pt x="109" y="53"/>
                  </a:lnTo>
                  <a:lnTo>
                    <a:pt x="98" y="48"/>
                  </a:lnTo>
                  <a:lnTo>
                    <a:pt x="111" y="34"/>
                  </a:lnTo>
                  <a:lnTo>
                    <a:pt x="119" y="29"/>
                  </a:lnTo>
                  <a:lnTo>
                    <a:pt x="127" y="24"/>
                  </a:lnTo>
                  <a:lnTo>
                    <a:pt x="143" y="17"/>
                  </a:lnTo>
                  <a:lnTo>
                    <a:pt x="161" y="9"/>
                  </a:lnTo>
                  <a:lnTo>
                    <a:pt x="171" y="4"/>
                  </a:lnTo>
                  <a:lnTo>
                    <a:pt x="179" y="0"/>
                  </a:lnTo>
                  <a:lnTo>
                    <a:pt x="186" y="1"/>
                  </a:lnTo>
                  <a:lnTo>
                    <a:pt x="184" y="6"/>
                  </a:lnTo>
                  <a:lnTo>
                    <a:pt x="194" y="9"/>
                  </a:lnTo>
                  <a:lnTo>
                    <a:pt x="191" y="13"/>
                  </a:lnTo>
                  <a:lnTo>
                    <a:pt x="192" y="16"/>
                  </a:lnTo>
                  <a:lnTo>
                    <a:pt x="207" y="19"/>
                  </a:lnTo>
                  <a:lnTo>
                    <a:pt x="214" y="16"/>
                  </a:lnTo>
                  <a:lnTo>
                    <a:pt x="217" y="13"/>
                  </a:lnTo>
                  <a:lnTo>
                    <a:pt x="227" y="16"/>
                  </a:lnTo>
                  <a:lnTo>
                    <a:pt x="223" y="21"/>
                  </a:lnTo>
                  <a:lnTo>
                    <a:pt x="220" y="24"/>
                  </a:lnTo>
                  <a:lnTo>
                    <a:pt x="215" y="26"/>
                  </a:lnTo>
                  <a:lnTo>
                    <a:pt x="205" y="29"/>
                  </a:lnTo>
                  <a:lnTo>
                    <a:pt x="196" y="31"/>
                  </a:lnTo>
                  <a:lnTo>
                    <a:pt x="189" y="31"/>
                  </a:lnTo>
                  <a:lnTo>
                    <a:pt x="184" y="35"/>
                  </a:lnTo>
                  <a:lnTo>
                    <a:pt x="187" y="37"/>
                  </a:lnTo>
                  <a:lnTo>
                    <a:pt x="194" y="34"/>
                  </a:lnTo>
                  <a:lnTo>
                    <a:pt x="204" y="35"/>
                  </a:lnTo>
                  <a:lnTo>
                    <a:pt x="202" y="39"/>
                  </a:lnTo>
                  <a:lnTo>
                    <a:pt x="207" y="42"/>
                  </a:lnTo>
                  <a:lnTo>
                    <a:pt x="210" y="42"/>
                  </a:lnTo>
                  <a:lnTo>
                    <a:pt x="215" y="42"/>
                  </a:lnTo>
                  <a:lnTo>
                    <a:pt x="222" y="40"/>
                  </a:lnTo>
                  <a:lnTo>
                    <a:pt x="223" y="39"/>
                  </a:lnTo>
                  <a:lnTo>
                    <a:pt x="227" y="35"/>
                  </a:lnTo>
                  <a:lnTo>
                    <a:pt x="230" y="32"/>
                  </a:lnTo>
                  <a:lnTo>
                    <a:pt x="236" y="31"/>
                  </a:lnTo>
                  <a:lnTo>
                    <a:pt x="241" y="31"/>
                  </a:lnTo>
                  <a:lnTo>
                    <a:pt x="240" y="44"/>
                  </a:lnTo>
                  <a:lnTo>
                    <a:pt x="235" y="45"/>
                  </a:lnTo>
                  <a:lnTo>
                    <a:pt x="232" y="47"/>
                  </a:lnTo>
                  <a:lnTo>
                    <a:pt x="232" y="50"/>
                  </a:lnTo>
                  <a:lnTo>
                    <a:pt x="238" y="53"/>
                  </a:lnTo>
                  <a:lnTo>
                    <a:pt x="240" y="55"/>
                  </a:lnTo>
                  <a:lnTo>
                    <a:pt x="238" y="58"/>
                  </a:lnTo>
                  <a:lnTo>
                    <a:pt x="223" y="66"/>
                  </a:lnTo>
                  <a:lnTo>
                    <a:pt x="232" y="70"/>
                  </a:lnTo>
                  <a:lnTo>
                    <a:pt x="248" y="62"/>
                  </a:lnTo>
                  <a:lnTo>
                    <a:pt x="253" y="57"/>
                  </a:lnTo>
                  <a:lnTo>
                    <a:pt x="256" y="53"/>
                  </a:lnTo>
                  <a:lnTo>
                    <a:pt x="272" y="52"/>
                  </a:lnTo>
                  <a:lnTo>
                    <a:pt x="271" y="55"/>
                  </a:lnTo>
                  <a:lnTo>
                    <a:pt x="267" y="57"/>
                  </a:lnTo>
                  <a:lnTo>
                    <a:pt x="269" y="58"/>
                  </a:lnTo>
                  <a:lnTo>
                    <a:pt x="276" y="58"/>
                  </a:lnTo>
                  <a:lnTo>
                    <a:pt x="277" y="57"/>
                  </a:lnTo>
                  <a:lnTo>
                    <a:pt x="282" y="57"/>
                  </a:lnTo>
                  <a:lnTo>
                    <a:pt x="292" y="57"/>
                  </a:lnTo>
                  <a:lnTo>
                    <a:pt x="294" y="62"/>
                  </a:lnTo>
                  <a:lnTo>
                    <a:pt x="297" y="60"/>
                  </a:lnTo>
                  <a:lnTo>
                    <a:pt x="300" y="58"/>
                  </a:lnTo>
                  <a:lnTo>
                    <a:pt x="305" y="58"/>
                  </a:lnTo>
                  <a:lnTo>
                    <a:pt x="307" y="62"/>
                  </a:lnTo>
                  <a:lnTo>
                    <a:pt x="308" y="65"/>
                  </a:lnTo>
                  <a:lnTo>
                    <a:pt x="311" y="73"/>
                  </a:lnTo>
                  <a:lnTo>
                    <a:pt x="316" y="71"/>
                  </a:lnTo>
                  <a:lnTo>
                    <a:pt x="320" y="70"/>
                  </a:lnTo>
                  <a:lnTo>
                    <a:pt x="323" y="71"/>
                  </a:lnTo>
                  <a:lnTo>
                    <a:pt x="326" y="71"/>
                  </a:lnTo>
                  <a:lnTo>
                    <a:pt x="328" y="65"/>
                  </a:lnTo>
                  <a:lnTo>
                    <a:pt x="334" y="65"/>
                  </a:lnTo>
                  <a:lnTo>
                    <a:pt x="334" y="73"/>
                  </a:lnTo>
                  <a:lnTo>
                    <a:pt x="341" y="71"/>
                  </a:lnTo>
                  <a:lnTo>
                    <a:pt x="344" y="65"/>
                  </a:lnTo>
                  <a:lnTo>
                    <a:pt x="351" y="66"/>
                  </a:lnTo>
                  <a:lnTo>
                    <a:pt x="349" y="78"/>
                  </a:lnTo>
                  <a:lnTo>
                    <a:pt x="354" y="81"/>
                  </a:lnTo>
                  <a:lnTo>
                    <a:pt x="352" y="106"/>
                  </a:lnTo>
                  <a:lnTo>
                    <a:pt x="336" y="110"/>
                  </a:lnTo>
                  <a:lnTo>
                    <a:pt x="338" y="115"/>
                  </a:lnTo>
                  <a:lnTo>
                    <a:pt x="352" y="115"/>
                  </a:lnTo>
                  <a:lnTo>
                    <a:pt x="359" y="115"/>
                  </a:lnTo>
                  <a:lnTo>
                    <a:pt x="362" y="117"/>
                  </a:lnTo>
                  <a:lnTo>
                    <a:pt x="369" y="115"/>
                  </a:lnTo>
                  <a:lnTo>
                    <a:pt x="370" y="120"/>
                  </a:lnTo>
                  <a:lnTo>
                    <a:pt x="377" y="119"/>
                  </a:lnTo>
                  <a:lnTo>
                    <a:pt x="378" y="112"/>
                  </a:lnTo>
                  <a:lnTo>
                    <a:pt x="380" y="97"/>
                  </a:lnTo>
                  <a:lnTo>
                    <a:pt x="385" y="97"/>
                  </a:lnTo>
                  <a:lnTo>
                    <a:pt x="387" y="101"/>
                  </a:lnTo>
                  <a:lnTo>
                    <a:pt x="414" y="93"/>
                  </a:lnTo>
                  <a:lnTo>
                    <a:pt x="418" y="96"/>
                  </a:lnTo>
                  <a:lnTo>
                    <a:pt x="426" y="94"/>
                  </a:lnTo>
                  <a:lnTo>
                    <a:pt x="413" y="76"/>
                  </a:lnTo>
                  <a:lnTo>
                    <a:pt x="416" y="73"/>
                  </a:lnTo>
                  <a:lnTo>
                    <a:pt x="439" y="73"/>
                  </a:lnTo>
                  <a:lnTo>
                    <a:pt x="439" y="68"/>
                  </a:lnTo>
                  <a:lnTo>
                    <a:pt x="450" y="70"/>
                  </a:lnTo>
                  <a:lnTo>
                    <a:pt x="452" y="71"/>
                  </a:lnTo>
                  <a:lnTo>
                    <a:pt x="457" y="71"/>
                  </a:lnTo>
                  <a:lnTo>
                    <a:pt x="460" y="76"/>
                  </a:lnTo>
                  <a:lnTo>
                    <a:pt x="462" y="81"/>
                  </a:lnTo>
                  <a:lnTo>
                    <a:pt x="465" y="88"/>
                  </a:lnTo>
                  <a:lnTo>
                    <a:pt x="475" y="83"/>
                  </a:lnTo>
                  <a:lnTo>
                    <a:pt x="480" y="81"/>
                  </a:lnTo>
                  <a:lnTo>
                    <a:pt x="483" y="78"/>
                  </a:lnTo>
                  <a:lnTo>
                    <a:pt x="486" y="78"/>
                  </a:lnTo>
                  <a:lnTo>
                    <a:pt x="489" y="83"/>
                  </a:lnTo>
                  <a:lnTo>
                    <a:pt x="494" y="86"/>
                  </a:lnTo>
                  <a:lnTo>
                    <a:pt x="498" y="91"/>
                  </a:lnTo>
                  <a:lnTo>
                    <a:pt x="502" y="93"/>
                  </a:lnTo>
                  <a:lnTo>
                    <a:pt x="511" y="93"/>
                  </a:lnTo>
                  <a:lnTo>
                    <a:pt x="514" y="91"/>
                  </a:lnTo>
                  <a:lnTo>
                    <a:pt x="517" y="89"/>
                  </a:lnTo>
                  <a:lnTo>
                    <a:pt x="522" y="89"/>
                  </a:lnTo>
                  <a:lnTo>
                    <a:pt x="527" y="91"/>
                  </a:lnTo>
                  <a:lnTo>
                    <a:pt x="533" y="96"/>
                  </a:lnTo>
                  <a:lnTo>
                    <a:pt x="535" y="99"/>
                  </a:lnTo>
                  <a:lnTo>
                    <a:pt x="538" y="101"/>
                  </a:lnTo>
                  <a:lnTo>
                    <a:pt x="547" y="101"/>
                  </a:lnTo>
                  <a:lnTo>
                    <a:pt x="551" y="10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30" name="Freeform 46"/>
            <p:cNvSpPr>
              <a:spLocks/>
            </p:cNvSpPr>
            <p:nvPr/>
          </p:nvSpPr>
          <p:spPr bwMode="auto">
            <a:xfrm>
              <a:off x="4415" y="2720"/>
              <a:ext cx="394" cy="426"/>
            </a:xfrm>
            <a:custGeom>
              <a:avLst/>
              <a:gdLst>
                <a:gd name="T0" fmla="*/ 341 w 394"/>
                <a:gd name="T1" fmla="*/ 52 h 426"/>
                <a:gd name="T2" fmla="*/ 333 w 394"/>
                <a:gd name="T3" fmla="*/ 68 h 426"/>
                <a:gd name="T4" fmla="*/ 327 w 394"/>
                <a:gd name="T5" fmla="*/ 78 h 426"/>
                <a:gd name="T6" fmla="*/ 324 w 394"/>
                <a:gd name="T7" fmla="*/ 83 h 426"/>
                <a:gd name="T8" fmla="*/ 324 w 394"/>
                <a:gd name="T9" fmla="*/ 101 h 426"/>
                <a:gd name="T10" fmla="*/ 314 w 394"/>
                <a:gd name="T11" fmla="*/ 117 h 426"/>
                <a:gd name="T12" fmla="*/ 307 w 394"/>
                <a:gd name="T13" fmla="*/ 137 h 426"/>
                <a:gd name="T14" fmla="*/ 327 w 394"/>
                <a:gd name="T15" fmla="*/ 150 h 426"/>
                <a:gd name="T16" fmla="*/ 314 w 394"/>
                <a:gd name="T17" fmla="*/ 158 h 426"/>
                <a:gd name="T18" fmla="*/ 328 w 394"/>
                <a:gd name="T19" fmla="*/ 166 h 426"/>
                <a:gd name="T20" fmla="*/ 332 w 394"/>
                <a:gd name="T21" fmla="*/ 189 h 426"/>
                <a:gd name="T22" fmla="*/ 341 w 394"/>
                <a:gd name="T23" fmla="*/ 197 h 426"/>
                <a:gd name="T24" fmla="*/ 337 w 394"/>
                <a:gd name="T25" fmla="*/ 204 h 426"/>
                <a:gd name="T26" fmla="*/ 346 w 394"/>
                <a:gd name="T27" fmla="*/ 223 h 426"/>
                <a:gd name="T28" fmla="*/ 335 w 394"/>
                <a:gd name="T29" fmla="*/ 223 h 426"/>
                <a:gd name="T30" fmla="*/ 341 w 394"/>
                <a:gd name="T31" fmla="*/ 238 h 426"/>
                <a:gd name="T32" fmla="*/ 338 w 394"/>
                <a:gd name="T33" fmla="*/ 249 h 426"/>
                <a:gd name="T34" fmla="*/ 340 w 394"/>
                <a:gd name="T35" fmla="*/ 261 h 426"/>
                <a:gd name="T36" fmla="*/ 343 w 394"/>
                <a:gd name="T37" fmla="*/ 276 h 426"/>
                <a:gd name="T38" fmla="*/ 356 w 394"/>
                <a:gd name="T39" fmla="*/ 298 h 426"/>
                <a:gd name="T40" fmla="*/ 359 w 394"/>
                <a:gd name="T41" fmla="*/ 308 h 426"/>
                <a:gd name="T42" fmla="*/ 363 w 394"/>
                <a:gd name="T43" fmla="*/ 318 h 426"/>
                <a:gd name="T44" fmla="*/ 377 w 394"/>
                <a:gd name="T45" fmla="*/ 351 h 426"/>
                <a:gd name="T46" fmla="*/ 371 w 394"/>
                <a:gd name="T47" fmla="*/ 372 h 426"/>
                <a:gd name="T48" fmla="*/ 302 w 394"/>
                <a:gd name="T49" fmla="*/ 424 h 426"/>
                <a:gd name="T50" fmla="*/ 253 w 394"/>
                <a:gd name="T51" fmla="*/ 398 h 426"/>
                <a:gd name="T52" fmla="*/ 242 w 394"/>
                <a:gd name="T53" fmla="*/ 362 h 426"/>
                <a:gd name="T54" fmla="*/ 193 w 394"/>
                <a:gd name="T55" fmla="*/ 338 h 426"/>
                <a:gd name="T56" fmla="*/ 162 w 394"/>
                <a:gd name="T57" fmla="*/ 331 h 426"/>
                <a:gd name="T58" fmla="*/ 175 w 394"/>
                <a:gd name="T59" fmla="*/ 338 h 426"/>
                <a:gd name="T60" fmla="*/ 80 w 394"/>
                <a:gd name="T61" fmla="*/ 359 h 426"/>
                <a:gd name="T62" fmla="*/ 98 w 394"/>
                <a:gd name="T63" fmla="*/ 321 h 426"/>
                <a:gd name="T64" fmla="*/ 44 w 394"/>
                <a:gd name="T65" fmla="*/ 280 h 426"/>
                <a:gd name="T66" fmla="*/ 2 w 394"/>
                <a:gd name="T67" fmla="*/ 254 h 426"/>
                <a:gd name="T68" fmla="*/ 31 w 394"/>
                <a:gd name="T69" fmla="*/ 253 h 426"/>
                <a:gd name="T70" fmla="*/ 80 w 394"/>
                <a:gd name="T71" fmla="*/ 251 h 426"/>
                <a:gd name="T72" fmla="*/ 71 w 394"/>
                <a:gd name="T73" fmla="*/ 236 h 426"/>
                <a:gd name="T74" fmla="*/ 123 w 394"/>
                <a:gd name="T75" fmla="*/ 218 h 426"/>
                <a:gd name="T76" fmla="*/ 118 w 394"/>
                <a:gd name="T77" fmla="*/ 194 h 426"/>
                <a:gd name="T78" fmla="*/ 124 w 394"/>
                <a:gd name="T79" fmla="*/ 160 h 426"/>
                <a:gd name="T80" fmla="*/ 131 w 394"/>
                <a:gd name="T81" fmla="*/ 143 h 426"/>
                <a:gd name="T82" fmla="*/ 105 w 394"/>
                <a:gd name="T83" fmla="*/ 129 h 426"/>
                <a:gd name="T84" fmla="*/ 108 w 394"/>
                <a:gd name="T85" fmla="*/ 112 h 426"/>
                <a:gd name="T86" fmla="*/ 116 w 394"/>
                <a:gd name="T87" fmla="*/ 106 h 426"/>
                <a:gd name="T88" fmla="*/ 110 w 394"/>
                <a:gd name="T89" fmla="*/ 96 h 426"/>
                <a:gd name="T90" fmla="*/ 85 w 394"/>
                <a:gd name="T91" fmla="*/ 85 h 426"/>
                <a:gd name="T92" fmla="*/ 85 w 394"/>
                <a:gd name="T93" fmla="*/ 70 h 426"/>
                <a:gd name="T94" fmla="*/ 71 w 394"/>
                <a:gd name="T95" fmla="*/ 65 h 426"/>
                <a:gd name="T96" fmla="*/ 69 w 394"/>
                <a:gd name="T97" fmla="*/ 50 h 426"/>
                <a:gd name="T98" fmla="*/ 40 w 394"/>
                <a:gd name="T99" fmla="*/ 47 h 426"/>
                <a:gd name="T100" fmla="*/ 48 w 394"/>
                <a:gd name="T101" fmla="*/ 36 h 426"/>
                <a:gd name="T102" fmla="*/ 53 w 394"/>
                <a:gd name="T103" fmla="*/ 18 h 426"/>
                <a:gd name="T104" fmla="*/ 77 w 394"/>
                <a:gd name="T105" fmla="*/ 0 h 426"/>
                <a:gd name="T106" fmla="*/ 126 w 394"/>
                <a:gd name="T107" fmla="*/ 3 h 426"/>
                <a:gd name="T108" fmla="*/ 157 w 394"/>
                <a:gd name="T109" fmla="*/ 29 h 426"/>
                <a:gd name="T110" fmla="*/ 193 w 394"/>
                <a:gd name="T111" fmla="*/ 47 h 426"/>
                <a:gd name="T112" fmla="*/ 257 w 394"/>
                <a:gd name="T113" fmla="*/ 57 h 426"/>
                <a:gd name="T114" fmla="*/ 302 w 394"/>
                <a:gd name="T115" fmla="*/ 47 h 42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94"/>
                <a:gd name="T175" fmla="*/ 0 h 426"/>
                <a:gd name="T176" fmla="*/ 394 w 394"/>
                <a:gd name="T177" fmla="*/ 426 h 42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94" h="426">
                  <a:moveTo>
                    <a:pt x="332" y="42"/>
                  </a:moveTo>
                  <a:lnTo>
                    <a:pt x="332" y="44"/>
                  </a:lnTo>
                  <a:lnTo>
                    <a:pt x="333" y="45"/>
                  </a:lnTo>
                  <a:lnTo>
                    <a:pt x="340" y="50"/>
                  </a:lnTo>
                  <a:lnTo>
                    <a:pt x="341" y="52"/>
                  </a:lnTo>
                  <a:lnTo>
                    <a:pt x="341" y="55"/>
                  </a:lnTo>
                  <a:lnTo>
                    <a:pt x="341" y="60"/>
                  </a:lnTo>
                  <a:lnTo>
                    <a:pt x="340" y="63"/>
                  </a:lnTo>
                  <a:lnTo>
                    <a:pt x="337" y="67"/>
                  </a:lnTo>
                  <a:lnTo>
                    <a:pt x="333" y="68"/>
                  </a:lnTo>
                  <a:lnTo>
                    <a:pt x="325" y="73"/>
                  </a:lnTo>
                  <a:lnTo>
                    <a:pt x="325" y="75"/>
                  </a:lnTo>
                  <a:lnTo>
                    <a:pt x="324" y="76"/>
                  </a:lnTo>
                  <a:lnTo>
                    <a:pt x="327" y="78"/>
                  </a:lnTo>
                  <a:lnTo>
                    <a:pt x="330" y="78"/>
                  </a:lnTo>
                  <a:lnTo>
                    <a:pt x="333" y="80"/>
                  </a:lnTo>
                  <a:lnTo>
                    <a:pt x="333" y="83"/>
                  </a:lnTo>
                  <a:lnTo>
                    <a:pt x="330" y="83"/>
                  </a:lnTo>
                  <a:lnTo>
                    <a:pt x="324" y="83"/>
                  </a:lnTo>
                  <a:lnTo>
                    <a:pt x="322" y="85"/>
                  </a:lnTo>
                  <a:lnTo>
                    <a:pt x="322" y="88"/>
                  </a:lnTo>
                  <a:lnTo>
                    <a:pt x="324" y="91"/>
                  </a:lnTo>
                  <a:lnTo>
                    <a:pt x="325" y="96"/>
                  </a:lnTo>
                  <a:lnTo>
                    <a:pt x="324" y="101"/>
                  </a:lnTo>
                  <a:lnTo>
                    <a:pt x="312" y="106"/>
                  </a:lnTo>
                  <a:lnTo>
                    <a:pt x="309" y="107"/>
                  </a:lnTo>
                  <a:lnTo>
                    <a:pt x="314" y="112"/>
                  </a:lnTo>
                  <a:lnTo>
                    <a:pt x="314" y="117"/>
                  </a:lnTo>
                  <a:lnTo>
                    <a:pt x="312" y="120"/>
                  </a:lnTo>
                  <a:lnTo>
                    <a:pt x="312" y="125"/>
                  </a:lnTo>
                  <a:lnTo>
                    <a:pt x="312" y="130"/>
                  </a:lnTo>
                  <a:lnTo>
                    <a:pt x="310" y="134"/>
                  </a:lnTo>
                  <a:lnTo>
                    <a:pt x="307" y="137"/>
                  </a:lnTo>
                  <a:lnTo>
                    <a:pt x="304" y="140"/>
                  </a:lnTo>
                  <a:lnTo>
                    <a:pt x="306" y="142"/>
                  </a:lnTo>
                  <a:lnTo>
                    <a:pt x="312" y="145"/>
                  </a:lnTo>
                  <a:lnTo>
                    <a:pt x="327" y="150"/>
                  </a:lnTo>
                  <a:lnTo>
                    <a:pt x="324" y="153"/>
                  </a:lnTo>
                  <a:lnTo>
                    <a:pt x="322" y="153"/>
                  </a:lnTo>
                  <a:lnTo>
                    <a:pt x="320" y="156"/>
                  </a:lnTo>
                  <a:lnTo>
                    <a:pt x="317" y="158"/>
                  </a:lnTo>
                  <a:lnTo>
                    <a:pt x="314" y="158"/>
                  </a:lnTo>
                  <a:lnTo>
                    <a:pt x="315" y="160"/>
                  </a:lnTo>
                  <a:lnTo>
                    <a:pt x="319" y="163"/>
                  </a:lnTo>
                  <a:lnTo>
                    <a:pt x="324" y="163"/>
                  </a:lnTo>
                  <a:lnTo>
                    <a:pt x="327" y="166"/>
                  </a:lnTo>
                  <a:lnTo>
                    <a:pt x="328" y="166"/>
                  </a:lnTo>
                  <a:lnTo>
                    <a:pt x="333" y="171"/>
                  </a:lnTo>
                  <a:lnTo>
                    <a:pt x="337" y="176"/>
                  </a:lnTo>
                  <a:lnTo>
                    <a:pt x="335" y="184"/>
                  </a:lnTo>
                  <a:lnTo>
                    <a:pt x="333" y="187"/>
                  </a:lnTo>
                  <a:lnTo>
                    <a:pt x="332" y="189"/>
                  </a:lnTo>
                  <a:lnTo>
                    <a:pt x="328" y="192"/>
                  </a:lnTo>
                  <a:lnTo>
                    <a:pt x="332" y="194"/>
                  </a:lnTo>
                  <a:lnTo>
                    <a:pt x="335" y="196"/>
                  </a:lnTo>
                  <a:lnTo>
                    <a:pt x="337" y="196"/>
                  </a:lnTo>
                  <a:lnTo>
                    <a:pt x="341" y="197"/>
                  </a:lnTo>
                  <a:lnTo>
                    <a:pt x="343" y="199"/>
                  </a:lnTo>
                  <a:lnTo>
                    <a:pt x="341" y="202"/>
                  </a:lnTo>
                  <a:lnTo>
                    <a:pt x="340" y="202"/>
                  </a:lnTo>
                  <a:lnTo>
                    <a:pt x="337" y="204"/>
                  </a:lnTo>
                  <a:lnTo>
                    <a:pt x="337" y="207"/>
                  </a:lnTo>
                  <a:lnTo>
                    <a:pt x="337" y="209"/>
                  </a:lnTo>
                  <a:lnTo>
                    <a:pt x="343" y="212"/>
                  </a:lnTo>
                  <a:lnTo>
                    <a:pt x="346" y="220"/>
                  </a:lnTo>
                  <a:lnTo>
                    <a:pt x="346" y="223"/>
                  </a:lnTo>
                  <a:lnTo>
                    <a:pt x="345" y="225"/>
                  </a:lnTo>
                  <a:lnTo>
                    <a:pt x="341" y="227"/>
                  </a:lnTo>
                  <a:lnTo>
                    <a:pt x="340" y="227"/>
                  </a:lnTo>
                  <a:lnTo>
                    <a:pt x="338" y="225"/>
                  </a:lnTo>
                  <a:lnTo>
                    <a:pt x="335" y="223"/>
                  </a:lnTo>
                  <a:lnTo>
                    <a:pt x="332" y="225"/>
                  </a:lnTo>
                  <a:lnTo>
                    <a:pt x="330" y="227"/>
                  </a:lnTo>
                  <a:lnTo>
                    <a:pt x="333" y="230"/>
                  </a:lnTo>
                  <a:lnTo>
                    <a:pt x="343" y="236"/>
                  </a:lnTo>
                  <a:lnTo>
                    <a:pt x="341" y="238"/>
                  </a:lnTo>
                  <a:lnTo>
                    <a:pt x="337" y="241"/>
                  </a:lnTo>
                  <a:lnTo>
                    <a:pt x="335" y="243"/>
                  </a:lnTo>
                  <a:lnTo>
                    <a:pt x="333" y="248"/>
                  </a:lnTo>
                  <a:lnTo>
                    <a:pt x="337" y="249"/>
                  </a:lnTo>
                  <a:lnTo>
                    <a:pt x="338" y="249"/>
                  </a:lnTo>
                  <a:lnTo>
                    <a:pt x="343" y="249"/>
                  </a:lnTo>
                  <a:lnTo>
                    <a:pt x="343" y="251"/>
                  </a:lnTo>
                  <a:lnTo>
                    <a:pt x="343" y="253"/>
                  </a:lnTo>
                  <a:lnTo>
                    <a:pt x="340" y="258"/>
                  </a:lnTo>
                  <a:lnTo>
                    <a:pt x="340" y="261"/>
                  </a:lnTo>
                  <a:lnTo>
                    <a:pt x="341" y="264"/>
                  </a:lnTo>
                  <a:lnTo>
                    <a:pt x="343" y="267"/>
                  </a:lnTo>
                  <a:lnTo>
                    <a:pt x="343" y="271"/>
                  </a:lnTo>
                  <a:lnTo>
                    <a:pt x="343" y="272"/>
                  </a:lnTo>
                  <a:lnTo>
                    <a:pt x="343" y="276"/>
                  </a:lnTo>
                  <a:lnTo>
                    <a:pt x="351" y="279"/>
                  </a:lnTo>
                  <a:lnTo>
                    <a:pt x="356" y="284"/>
                  </a:lnTo>
                  <a:lnTo>
                    <a:pt x="358" y="287"/>
                  </a:lnTo>
                  <a:lnTo>
                    <a:pt x="356" y="297"/>
                  </a:lnTo>
                  <a:lnTo>
                    <a:pt x="356" y="298"/>
                  </a:lnTo>
                  <a:lnTo>
                    <a:pt x="359" y="302"/>
                  </a:lnTo>
                  <a:lnTo>
                    <a:pt x="366" y="305"/>
                  </a:lnTo>
                  <a:lnTo>
                    <a:pt x="366" y="308"/>
                  </a:lnTo>
                  <a:lnTo>
                    <a:pt x="359" y="308"/>
                  </a:lnTo>
                  <a:lnTo>
                    <a:pt x="359" y="310"/>
                  </a:lnTo>
                  <a:lnTo>
                    <a:pt x="358" y="311"/>
                  </a:lnTo>
                  <a:lnTo>
                    <a:pt x="361" y="311"/>
                  </a:lnTo>
                  <a:lnTo>
                    <a:pt x="363" y="313"/>
                  </a:lnTo>
                  <a:lnTo>
                    <a:pt x="363" y="318"/>
                  </a:lnTo>
                  <a:lnTo>
                    <a:pt x="368" y="326"/>
                  </a:lnTo>
                  <a:lnTo>
                    <a:pt x="368" y="329"/>
                  </a:lnTo>
                  <a:lnTo>
                    <a:pt x="366" y="336"/>
                  </a:lnTo>
                  <a:lnTo>
                    <a:pt x="369" y="344"/>
                  </a:lnTo>
                  <a:lnTo>
                    <a:pt x="377" y="351"/>
                  </a:lnTo>
                  <a:lnTo>
                    <a:pt x="381" y="355"/>
                  </a:lnTo>
                  <a:lnTo>
                    <a:pt x="394" y="365"/>
                  </a:lnTo>
                  <a:lnTo>
                    <a:pt x="389" y="367"/>
                  </a:lnTo>
                  <a:lnTo>
                    <a:pt x="381" y="369"/>
                  </a:lnTo>
                  <a:lnTo>
                    <a:pt x="371" y="372"/>
                  </a:lnTo>
                  <a:lnTo>
                    <a:pt x="353" y="377"/>
                  </a:lnTo>
                  <a:lnTo>
                    <a:pt x="337" y="380"/>
                  </a:lnTo>
                  <a:lnTo>
                    <a:pt x="327" y="391"/>
                  </a:lnTo>
                  <a:lnTo>
                    <a:pt x="319" y="411"/>
                  </a:lnTo>
                  <a:lnTo>
                    <a:pt x="302" y="424"/>
                  </a:lnTo>
                  <a:lnTo>
                    <a:pt x="294" y="426"/>
                  </a:lnTo>
                  <a:lnTo>
                    <a:pt x="288" y="422"/>
                  </a:lnTo>
                  <a:lnTo>
                    <a:pt x="275" y="403"/>
                  </a:lnTo>
                  <a:lnTo>
                    <a:pt x="263" y="393"/>
                  </a:lnTo>
                  <a:lnTo>
                    <a:pt x="253" y="398"/>
                  </a:lnTo>
                  <a:lnTo>
                    <a:pt x="252" y="398"/>
                  </a:lnTo>
                  <a:lnTo>
                    <a:pt x="244" y="390"/>
                  </a:lnTo>
                  <a:lnTo>
                    <a:pt x="240" y="378"/>
                  </a:lnTo>
                  <a:lnTo>
                    <a:pt x="240" y="372"/>
                  </a:lnTo>
                  <a:lnTo>
                    <a:pt x="242" y="362"/>
                  </a:lnTo>
                  <a:lnTo>
                    <a:pt x="240" y="344"/>
                  </a:lnTo>
                  <a:lnTo>
                    <a:pt x="229" y="344"/>
                  </a:lnTo>
                  <a:lnTo>
                    <a:pt x="211" y="346"/>
                  </a:lnTo>
                  <a:lnTo>
                    <a:pt x="199" y="344"/>
                  </a:lnTo>
                  <a:lnTo>
                    <a:pt x="193" y="338"/>
                  </a:lnTo>
                  <a:lnTo>
                    <a:pt x="216" y="339"/>
                  </a:lnTo>
                  <a:lnTo>
                    <a:pt x="209" y="329"/>
                  </a:lnTo>
                  <a:lnTo>
                    <a:pt x="199" y="328"/>
                  </a:lnTo>
                  <a:lnTo>
                    <a:pt x="186" y="328"/>
                  </a:lnTo>
                  <a:lnTo>
                    <a:pt x="162" y="331"/>
                  </a:lnTo>
                  <a:lnTo>
                    <a:pt x="159" y="334"/>
                  </a:lnTo>
                  <a:lnTo>
                    <a:pt x="170" y="334"/>
                  </a:lnTo>
                  <a:lnTo>
                    <a:pt x="177" y="334"/>
                  </a:lnTo>
                  <a:lnTo>
                    <a:pt x="175" y="338"/>
                  </a:lnTo>
                  <a:lnTo>
                    <a:pt x="165" y="341"/>
                  </a:lnTo>
                  <a:lnTo>
                    <a:pt x="155" y="347"/>
                  </a:lnTo>
                  <a:lnTo>
                    <a:pt x="121" y="351"/>
                  </a:lnTo>
                  <a:lnTo>
                    <a:pt x="103" y="351"/>
                  </a:lnTo>
                  <a:lnTo>
                    <a:pt x="80" y="359"/>
                  </a:lnTo>
                  <a:lnTo>
                    <a:pt x="74" y="352"/>
                  </a:lnTo>
                  <a:lnTo>
                    <a:pt x="75" y="344"/>
                  </a:lnTo>
                  <a:lnTo>
                    <a:pt x="92" y="339"/>
                  </a:lnTo>
                  <a:lnTo>
                    <a:pt x="97" y="336"/>
                  </a:lnTo>
                  <a:lnTo>
                    <a:pt x="98" y="321"/>
                  </a:lnTo>
                  <a:lnTo>
                    <a:pt x="98" y="316"/>
                  </a:lnTo>
                  <a:lnTo>
                    <a:pt x="74" y="313"/>
                  </a:lnTo>
                  <a:lnTo>
                    <a:pt x="59" y="297"/>
                  </a:lnTo>
                  <a:lnTo>
                    <a:pt x="53" y="289"/>
                  </a:lnTo>
                  <a:lnTo>
                    <a:pt x="44" y="280"/>
                  </a:lnTo>
                  <a:lnTo>
                    <a:pt x="18" y="279"/>
                  </a:lnTo>
                  <a:lnTo>
                    <a:pt x="10" y="271"/>
                  </a:lnTo>
                  <a:lnTo>
                    <a:pt x="12" y="264"/>
                  </a:lnTo>
                  <a:lnTo>
                    <a:pt x="9" y="258"/>
                  </a:lnTo>
                  <a:lnTo>
                    <a:pt x="2" y="254"/>
                  </a:lnTo>
                  <a:lnTo>
                    <a:pt x="0" y="246"/>
                  </a:lnTo>
                  <a:lnTo>
                    <a:pt x="2" y="240"/>
                  </a:lnTo>
                  <a:lnTo>
                    <a:pt x="28" y="238"/>
                  </a:lnTo>
                  <a:lnTo>
                    <a:pt x="35" y="243"/>
                  </a:lnTo>
                  <a:lnTo>
                    <a:pt x="31" y="253"/>
                  </a:lnTo>
                  <a:lnTo>
                    <a:pt x="41" y="248"/>
                  </a:lnTo>
                  <a:lnTo>
                    <a:pt x="48" y="245"/>
                  </a:lnTo>
                  <a:lnTo>
                    <a:pt x="54" y="249"/>
                  </a:lnTo>
                  <a:lnTo>
                    <a:pt x="64" y="251"/>
                  </a:lnTo>
                  <a:lnTo>
                    <a:pt x="80" y="251"/>
                  </a:lnTo>
                  <a:lnTo>
                    <a:pt x="82" y="248"/>
                  </a:lnTo>
                  <a:lnTo>
                    <a:pt x="72" y="243"/>
                  </a:lnTo>
                  <a:lnTo>
                    <a:pt x="59" y="233"/>
                  </a:lnTo>
                  <a:lnTo>
                    <a:pt x="64" y="231"/>
                  </a:lnTo>
                  <a:lnTo>
                    <a:pt x="71" y="236"/>
                  </a:lnTo>
                  <a:lnTo>
                    <a:pt x="87" y="235"/>
                  </a:lnTo>
                  <a:lnTo>
                    <a:pt x="97" y="240"/>
                  </a:lnTo>
                  <a:lnTo>
                    <a:pt x="111" y="238"/>
                  </a:lnTo>
                  <a:lnTo>
                    <a:pt x="123" y="222"/>
                  </a:lnTo>
                  <a:lnTo>
                    <a:pt x="123" y="218"/>
                  </a:lnTo>
                  <a:lnTo>
                    <a:pt x="124" y="210"/>
                  </a:lnTo>
                  <a:lnTo>
                    <a:pt x="134" y="205"/>
                  </a:lnTo>
                  <a:lnTo>
                    <a:pt x="141" y="202"/>
                  </a:lnTo>
                  <a:lnTo>
                    <a:pt x="124" y="196"/>
                  </a:lnTo>
                  <a:lnTo>
                    <a:pt x="118" y="194"/>
                  </a:lnTo>
                  <a:lnTo>
                    <a:pt x="115" y="189"/>
                  </a:lnTo>
                  <a:lnTo>
                    <a:pt x="126" y="173"/>
                  </a:lnTo>
                  <a:lnTo>
                    <a:pt x="128" y="168"/>
                  </a:lnTo>
                  <a:lnTo>
                    <a:pt x="126" y="163"/>
                  </a:lnTo>
                  <a:lnTo>
                    <a:pt x="124" y="160"/>
                  </a:lnTo>
                  <a:lnTo>
                    <a:pt x="126" y="156"/>
                  </a:lnTo>
                  <a:lnTo>
                    <a:pt x="128" y="153"/>
                  </a:lnTo>
                  <a:lnTo>
                    <a:pt x="128" y="150"/>
                  </a:lnTo>
                  <a:lnTo>
                    <a:pt x="131" y="147"/>
                  </a:lnTo>
                  <a:lnTo>
                    <a:pt x="131" y="143"/>
                  </a:lnTo>
                  <a:lnTo>
                    <a:pt x="119" y="143"/>
                  </a:lnTo>
                  <a:lnTo>
                    <a:pt x="111" y="135"/>
                  </a:lnTo>
                  <a:lnTo>
                    <a:pt x="115" y="132"/>
                  </a:lnTo>
                  <a:lnTo>
                    <a:pt x="108" y="129"/>
                  </a:lnTo>
                  <a:lnTo>
                    <a:pt x="105" y="129"/>
                  </a:lnTo>
                  <a:lnTo>
                    <a:pt x="100" y="124"/>
                  </a:lnTo>
                  <a:lnTo>
                    <a:pt x="113" y="119"/>
                  </a:lnTo>
                  <a:lnTo>
                    <a:pt x="115" y="117"/>
                  </a:lnTo>
                  <a:lnTo>
                    <a:pt x="108" y="114"/>
                  </a:lnTo>
                  <a:lnTo>
                    <a:pt x="108" y="112"/>
                  </a:lnTo>
                  <a:lnTo>
                    <a:pt x="113" y="111"/>
                  </a:lnTo>
                  <a:lnTo>
                    <a:pt x="119" y="111"/>
                  </a:lnTo>
                  <a:lnTo>
                    <a:pt x="124" y="107"/>
                  </a:lnTo>
                  <a:lnTo>
                    <a:pt x="121" y="104"/>
                  </a:lnTo>
                  <a:lnTo>
                    <a:pt x="116" y="106"/>
                  </a:lnTo>
                  <a:lnTo>
                    <a:pt x="113" y="103"/>
                  </a:lnTo>
                  <a:lnTo>
                    <a:pt x="118" y="101"/>
                  </a:lnTo>
                  <a:lnTo>
                    <a:pt x="111" y="99"/>
                  </a:lnTo>
                  <a:lnTo>
                    <a:pt x="110" y="98"/>
                  </a:lnTo>
                  <a:lnTo>
                    <a:pt x="110" y="96"/>
                  </a:lnTo>
                  <a:lnTo>
                    <a:pt x="106" y="93"/>
                  </a:lnTo>
                  <a:lnTo>
                    <a:pt x="100" y="89"/>
                  </a:lnTo>
                  <a:lnTo>
                    <a:pt x="92" y="88"/>
                  </a:lnTo>
                  <a:lnTo>
                    <a:pt x="87" y="86"/>
                  </a:lnTo>
                  <a:lnTo>
                    <a:pt x="85" y="85"/>
                  </a:lnTo>
                  <a:lnTo>
                    <a:pt x="87" y="81"/>
                  </a:lnTo>
                  <a:lnTo>
                    <a:pt x="85" y="78"/>
                  </a:lnTo>
                  <a:lnTo>
                    <a:pt x="84" y="75"/>
                  </a:lnTo>
                  <a:lnTo>
                    <a:pt x="87" y="73"/>
                  </a:lnTo>
                  <a:lnTo>
                    <a:pt x="85" y="70"/>
                  </a:lnTo>
                  <a:lnTo>
                    <a:pt x="82" y="68"/>
                  </a:lnTo>
                  <a:lnTo>
                    <a:pt x="80" y="67"/>
                  </a:lnTo>
                  <a:lnTo>
                    <a:pt x="75" y="67"/>
                  </a:lnTo>
                  <a:lnTo>
                    <a:pt x="71" y="67"/>
                  </a:lnTo>
                  <a:lnTo>
                    <a:pt x="71" y="65"/>
                  </a:lnTo>
                  <a:lnTo>
                    <a:pt x="72" y="62"/>
                  </a:lnTo>
                  <a:lnTo>
                    <a:pt x="75" y="58"/>
                  </a:lnTo>
                  <a:lnTo>
                    <a:pt x="75" y="54"/>
                  </a:lnTo>
                  <a:lnTo>
                    <a:pt x="71" y="52"/>
                  </a:lnTo>
                  <a:lnTo>
                    <a:pt x="69" y="50"/>
                  </a:lnTo>
                  <a:lnTo>
                    <a:pt x="64" y="45"/>
                  </a:lnTo>
                  <a:lnTo>
                    <a:pt x="57" y="47"/>
                  </a:lnTo>
                  <a:lnTo>
                    <a:pt x="54" y="45"/>
                  </a:lnTo>
                  <a:lnTo>
                    <a:pt x="44" y="47"/>
                  </a:lnTo>
                  <a:lnTo>
                    <a:pt x="40" y="47"/>
                  </a:lnTo>
                  <a:lnTo>
                    <a:pt x="40" y="44"/>
                  </a:lnTo>
                  <a:lnTo>
                    <a:pt x="46" y="42"/>
                  </a:lnTo>
                  <a:lnTo>
                    <a:pt x="49" y="39"/>
                  </a:lnTo>
                  <a:lnTo>
                    <a:pt x="51" y="37"/>
                  </a:lnTo>
                  <a:lnTo>
                    <a:pt x="48" y="36"/>
                  </a:lnTo>
                  <a:lnTo>
                    <a:pt x="48" y="32"/>
                  </a:lnTo>
                  <a:lnTo>
                    <a:pt x="54" y="31"/>
                  </a:lnTo>
                  <a:lnTo>
                    <a:pt x="54" y="29"/>
                  </a:lnTo>
                  <a:lnTo>
                    <a:pt x="46" y="26"/>
                  </a:lnTo>
                  <a:lnTo>
                    <a:pt x="53" y="18"/>
                  </a:lnTo>
                  <a:lnTo>
                    <a:pt x="59" y="16"/>
                  </a:lnTo>
                  <a:lnTo>
                    <a:pt x="66" y="14"/>
                  </a:lnTo>
                  <a:lnTo>
                    <a:pt x="72" y="10"/>
                  </a:lnTo>
                  <a:lnTo>
                    <a:pt x="75" y="5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8" y="3"/>
                  </a:lnTo>
                  <a:lnTo>
                    <a:pt x="108" y="3"/>
                  </a:lnTo>
                  <a:lnTo>
                    <a:pt x="115" y="1"/>
                  </a:lnTo>
                  <a:lnTo>
                    <a:pt x="126" y="3"/>
                  </a:lnTo>
                  <a:lnTo>
                    <a:pt x="123" y="14"/>
                  </a:lnTo>
                  <a:lnTo>
                    <a:pt x="126" y="19"/>
                  </a:lnTo>
                  <a:lnTo>
                    <a:pt x="139" y="26"/>
                  </a:lnTo>
                  <a:lnTo>
                    <a:pt x="147" y="27"/>
                  </a:lnTo>
                  <a:lnTo>
                    <a:pt x="157" y="29"/>
                  </a:lnTo>
                  <a:lnTo>
                    <a:pt x="160" y="32"/>
                  </a:lnTo>
                  <a:lnTo>
                    <a:pt x="172" y="34"/>
                  </a:lnTo>
                  <a:lnTo>
                    <a:pt x="183" y="36"/>
                  </a:lnTo>
                  <a:lnTo>
                    <a:pt x="186" y="45"/>
                  </a:lnTo>
                  <a:lnTo>
                    <a:pt x="193" y="47"/>
                  </a:lnTo>
                  <a:lnTo>
                    <a:pt x="211" y="50"/>
                  </a:lnTo>
                  <a:lnTo>
                    <a:pt x="222" y="50"/>
                  </a:lnTo>
                  <a:lnTo>
                    <a:pt x="232" y="54"/>
                  </a:lnTo>
                  <a:lnTo>
                    <a:pt x="242" y="57"/>
                  </a:lnTo>
                  <a:lnTo>
                    <a:pt x="257" y="57"/>
                  </a:lnTo>
                  <a:lnTo>
                    <a:pt x="258" y="67"/>
                  </a:lnTo>
                  <a:lnTo>
                    <a:pt x="296" y="60"/>
                  </a:lnTo>
                  <a:lnTo>
                    <a:pt x="296" y="52"/>
                  </a:lnTo>
                  <a:lnTo>
                    <a:pt x="297" y="49"/>
                  </a:lnTo>
                  <a:lnTo>
                    <a:pt x="302" y="47"/>
                  </a:lnTo>
                  <a:lnTo>
                    <a:pt x="307" y="45"/>
                  </a:lnTo>
                  <a:lnTo>
                    <a:pt x="317" y="45"/>
                  </a:lnTo>
                  <a:lnTo>
                    <a:pt x="319" y="42"/>
                  </a:lnTo>
                  <a:lnTo>
                    <a:pt x="332" y="4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4216" name="Freeform 47"/>
            <p:cNvSpPr>
              <a:spLocks/>
            </p:cNvSpPr>
            <p:nvPr/>
          </p:nvSpPr>
          <p:spPr bwMode="auto">
            <a:xfrm>
              <a:off x="3678" y="1755"/>
              <a:ext cx="697" cy="377"/>
            </a:xfrm>
            <a:custGeom>
              <a:avLst/>
              <a:gdLst>
                <a:gd name="T0" fmla="*/ 540 w 697"/>
                <a:gd name="T1" fmla="*/ 46 h 377"/>
                <a:gd name="T2" fmla="*/ 535 w 697"/>
                <a:gd name="T3" fmla="*/ 64 h 377"/>
                <a:gd name="T4" fmla="*/ 539 w 697"/>
                <a:gd name="T5" fmla="*/ 72 h 377"/>
                <a:gd name="T6" fmla="*/ 542 w 697"/>
                <a:gd name="T7" fmla="*/ 75 h 377"/>
                <a:gd name="T8" fmla="*/ 592 w 697"/>
                <a:gd name="T9" fmla="*/ 56 h 377"/>
                <a:gd name="T10" fmla="*/ 648 w 697"/>
                <a:gd name="T11" fmla="*/ 59 h 377"/>
                <a:gd name="T12" fmla="*/ 695 w 697"/>
                <a:gd name="T13" fmla="*/ 77 h 377"/>
                <a:gd name="T14" fmla="*/ 687 w 697"/>
                <a:gd name="T15" fmla="*/ 100 h 377"/>
                <a:gd name="T16" fmla="*/ 628 w 697"/>
                <a:gd name="T17" fmla="*/ 141 h 377"/>
                <a:gd name="T18" fmla="*/ 614 w 697"/>
                <a:gd name="T19" fmla="*/ 152 h 377"/>
                <a:gd name="T20" fmla="*/ 617 w 697"/>
                <a:gd name="T21" fmla="*/ 163 h 377"/>
                <a:gd name="T22" fmla="*/ 601 w 697"/>
                <a:gd name="T23" fmla="*/ 168 h 377"/>
                <a:gd name="T24" fmla="*/ 563 w 697"/>
                <a:gd name="T25" fmla="*/ 157 h 377"/>
                <a:gd name="T26" fmla="*/ 527 w 697"/>
                <a:gd name="T27" fmla="*/ 165 h 377"/>
                <a:gd name="T28" fmla="*/ 519 w 697"/>
                <a:gd name="T29" fmla="*/ 190 h 377"/>
                <a:gd name="T30" fmla="*/ 526 w 697"/>
                <a:gd name="T31" fmla="*/ 209 h 377"/>
                <a:gd name="T32" fmla="*/ 570 w 697"/>
                <a:gd name="T33" fmla="*/ 214 h 377"/>
                <a:gd name="T34" fmla="*/ 620 w 697"/>
                <a:gd name="T35" fmla="*/ 273 h 377"/>
                <a:gd name="T36" fmla="*/ 563 w 697"/>
                <a:gd name="T37" fmla="*/ 338 h 377"/>
                <a:gd name="T38" fmla="*/ 411 w 697"/>
                <a:gd name="T39" fmla="*/ 359 h 377"/>
                <a:gd name="T40" fmla="*/ 341 w 697"/>
                <a:gd name="T41" fmla="*/ 366 h 377"/>
                <a:gd name="T42" fmla="*/ 377 w 697"/>
                <a:gd name="T43" fmla="*/ 345 h 377"/>
                <a:gd name="T44" fmla="*/ 369 w 697"/>
                <a:gd name="T45" fmla="*/ 328 h 377"/>
                <a:gd name="T46" fmla="*/ 351 w 697"/>
                <a:gd name="T47" fmla="*/ 315 h 377"/>
                <a:gd name="T48" fmla="*/ 294 w 697"/>
                <a:gd name="T49" fmla="*/ 309 h 377"/>
                <a:gd name="T50" fmla="*/ 246 w 697"/>
                <a:gd name="T51" fmla="*/ 304 h 377"/>
                <a:gd name="T52" fmla="*/ 214 w 697"/>
                <a:gd name="T53" fmla="*/ 305 h 377"/>
                <a:gd name="T54" fmla="*/ 189 w 697"/>
                <a:gd name="T55" fmla="*/ 297 h 377"/>
                <a:gd name="T56" fmla="*/ 165 w 697"/>
                <a:gd name="T57" fmla="*/ 299 h 377"/>
                <a:gd name="T58" fmla="*/ 166 w 697"/>
                <a:gd name="T59" fmla="*/ 286 h 377"/>
                <a:gd name="T60" fmla="*/ 140 w 697"/>
                <a:gd name="T61" fmla="*/ 291 h 377"/>
                <a:gd name="T62" fmla="*/ 106 w 697"/>
                <a:gd name="T63" fmla="*/ 299 h 377"/>
                <a:gd name="T64" fmla="*/ 82 w 697"/>
                <a:gd name="T65" fmla="*/ 291 h 377"/>
                <a:gd name="T66" fmla="*/ 42 w 697"/>
                <a:gd name="T67" fmla="*/ 294 h 377"/>
                <a:gd name="T68" fmla="*/ 21 w 697"/>
                <a:gd name="T69" fmla="*/ 294 h 377"/>
                <a:gd name="T70" fmla="*/ 11 w 697"/>
                <a:gd name="T71" fmla="*/ 310 h 377"/>
                <a:gd name="T72" fmla="*/ 10 w 697"/>
                <a:gd name="T73" fmla="*/ 292 h 377"/>
                <a:gd name="T74" fmla="*/ 8 w 697"/>
                <a:gd name="T75" fmla="*/ 279 h 377"/>
                <a:gd name="T76" fmla="*/ 25 w 697"/>
                <a:gd name="T77" fmla="*/ 269 h 377"/>
                <a:gd name="T78" fmla="*/ 46 w 697"/>
                <a:gd name="T79" fmla="*/ 252 h 377"/>
                <a:gd name="T80" fmla="*/ 64 w 697"/>
                <a:gd name="T81" fmla="*/ 265 h 377"/>
                <a:gd name="T82" fmla="*/ 98 w 697"/>
                <a:gd name="T83" fmla="*/ 253 h 377"/>
                <a:gd name="T84" fmla="*/ 111 w 697"/>
                <a:gd name="T85" fmla="*/ 234 h 377"/>
                <a:gd name="T86" fmla="*/ 88 w 697"/>
                <a:gd name="T87" fmla="*/ 227 h 377"/>
                <a:gd name="T88" fmla="*/ 77 w 697"/>
                <a:gd name="T89" fmla="*/ 212 h 377"/>
                <a:gd name="T90" fmla="*/ 57 w 697"/>
                <a:gd name="T91" fmla="*/ 175 h 377"/>
                <a:gd name="T92" fmla="*/ 91 w 697"/>
                <a:gd name="T93" fmla="*/ 141 h 377"/>
                <a:gd name="T94" fmla="*/ 198 w 697"/>
                <a:gd name="T95" fmla="*/ 175 h 377"/>
                <a:gd name="T96" fmla="*/ 299 w 697"/>
                <a:gd name="T97" fmla="*/ 103 h 377"/>
                <a:gd name="T98" fmla="*/ 304 w 697"/>
                <a:gd name="T99" fmla="*/ 62 h 377"/>
                <a:gd name="T100" fmla="*/ 302 w 697"/>
                <a:gd name="T101" fmla="*/ 43 h 377"/>
                <a:gd name="T102" fmla="*/ 336 w 697"/>
                <a:gd name="T103" fmla="*/ 39 h 377"/>
                <a:gd name="T104" fmla="*/ 415 w 697"/>
                <a:gd name="T105" fmla="*/ 43 h 377"/>
                <a:gd name="T106" fmla="*/ 465 w 697"/>
                <a:gd name="T107" fmla="*/ 21 h 377"/>
                <a:gd name="T108" fmla="*/ 493 w 697"/>
                <a:gd name="T109" fmla="*/ 8 h 377"/>
                <a:gd name="T110" fmla="*/ 519 w 697"/>
                <a:gd name="T111" fmla="*/ 12 h 377"/>
                <a:gd name="T112" fmla="*/ 550 w 697"/>
                <a:gd name="T113" fmla="*/ 10 h 37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97"/>
                <a:gd name="T172" fmla="*/ 0 h 377"/>
                <a:gd name="T173" fmla="*/ 697 w 697"/>
                <a:gd name="T174" fmla="*/ 377 h 37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97" h="377">
                  <a:moveTo>
                    <a:pt x="535" y="17"/>
                  </a:moveTo>
                  <a:lnTo>
                    <a:pt x="526" y="23"/>
                  </a:lnTo>
                  <a:lnTo>
                    <a:pt x="535" y="31"/>
                  </a:lnTo>
                  <a:lnTo>
                    <a:pt x="530" y="33"/>
                  </a:lnTo>
                  <a:lnTo>
                    <a:pt x="548" y="39"/>
                  </a:lnTo>
                  <a:lnTo>
                    <a:pt x="540" y="46"/>
                  </a:lnTo>
                  <a:lnTo>
                    <a:pt x="532" y="52"/>
                  </a:lnTo>
                  <a:lnTo>
                    <a:pt x="526" y="57"/>
                  </a:lnTo>
                  <a:lnTo>
                    <a:pt x="526" y="61"/>
                  </a:lnTo>
                  <a:lnTo>
                    <a:pt x="530" y="62"/>
                  </a:lnTo>
                  <a:lnTo>
                    <a:pt x="534" y="62"/>
                  </a:lnTo>
                  <a:lnTo>
                    <a:pt x="535" y="64"/>
                  </a:lnTo>
                  <a:lnTo>
                    <a:pt x="540" y="64"/>
                  </a:lnTo>
                  <a:lnTo>
                    <a:pt x="547" y="62"/>
                  </a:lnTo>
                  <a:lnTo>
                    <a:pt x="550" y="64"/>
                  </a:lnTo>
                  <a:lnTo>
                    <a:pt x="548" y="67"/>
                  </a:lnTo>
                  <a:lnTo>
                    <a:pt x="545" y="69"/>
                  </a:lnTo>
                  <a:lnTo>
                    <a:pt x="539" y="72"/>
                  </a:lnTo>
                  <a:lnTo>
                    <a:pt x="534" y="72"/>
                  </a:lnTo>
                  <a:lnTo>
                    <a:pt x="527" y="70"/>
                  </a:lnTo>
                  <a:lnTo>
                    <a:pt x="522" y="75"/>
                  </a:lnTo>
                  <a:lnTo>
                    <a:pt x="524" y="79"/>
                  </a:lnTo>
                  <a:lnTo>
                    <a:pt x="532" y="79"/>
                  </a:lnTo>
                  <a:lnTo>
                    <a:pt x="542" y="75"/>
                  </a:lnTo>
                  <a:lnTo>
                    <a:pt x="550" y="72"/>
                  </a:lnTo>
                  <a:lnTo>
                    <a:pt x="561" y="67"/>
                  </a:lnTo>
                  <a:lnTo>
                    <a:pt x="571" y="64"/>
                  </a:lnTo>
                  <a:lnTo>
                    <a:pt x="579" y="59"/>
                  </a:lnTo>
                  <a:lnTo>
                    <a:pt x="588" y="57"/>
                  </a:lnTo>
                  <a:lnTo>
                    <a:pt x="592" y="56"/>
                  </a:lnTo>
                  <a:lnTo>
                    <a:pt x="601" y="57"/>
                  </a:lnTo>
                  <a:lnTo>
                    <a:pt x="610" y="57"/>
                  </a:lnTo>
                  <a:lnTo>
                    <a:pt x="617" y="59"/>
                  </a:lnTo>
                  <a:lnTo>
                    <a:pt x="627" y="61"/>
                  </a:lnTo>
                  <a:lnTo>
                    <a:pt x="637" y="61"/>
                  </a:lnTo>
                  <a:lnTo>
                    <a:pt x="648" y="59"/>
                  </a:lnTo>
                  <a:lnTo>
                    <a:pt x="664" y="59"/>
                  </a:lnTo>
                  <a:lnTo>
                    <a:pt x="674" y="57"/>
                  </a:lnTo>
                  <a:lnTo>
                    <a:pt x="687" y="59"/>
                  </a:lnTo>
                  <a:lnTo>
                    <a:pt x="697" y="62"/>
                  </a:lnTo>
                  <a:lnTo>
                    <a:pt x="697" y="74"/>
                  </a:lnTo>
                  <a:lnTo>
                    <a:pt x="695" y="77"/>
                  </a:lnTo>
                  <a:lnTo>
                    <a:pt x="692" y="77"/>
                  </a:lnTo>
                  <a:lnTo>
                    <a:pt x="684" y="77"/>
                  </a:lnTo>
                  <a:lnTo>
                    <a:pt x="681" y="77"/>
                  </a:lnTo>
                  <a:lnTo>
                    <a:pt x="681" y="85"/>
                  </a:lnTo>
                  <a:lnTo>
                    <a:pt x="682" y="92"/>
                  </a:lnTo>
                  <a:lnTo>
                    <a:pt x="687" y="100"/>
                  </a:lnTo>
                  <a:lnTo>
                    <a:pt x="679" y="103"/>
                  </a:lnTo>
                  <a:lnTo>
                    <a:pt x="672" y="106"/>
                  </a:lnTo>
                  <a:lnTo>
                    <a:pt x="663" y="111"/>
                  </a:lnTo>
                  <a:lnTo>
                    <a:pt x="651" y="118"/>
                  </a:lnTo>
                  <a:lnTo>
                    <a:pt x="627" y="132"/>
                  </a:lnTo>
                  <a:lnTo>
                    <a:pt x="628" y="141"/>
                  </a:lnTo>
                  <a:lnTo>
                    <a:pt x="628" y="145"/>
                  </a:lnTo>
                  <a:lnTo>
                    <a:pt x="627" y="149"/>
                  </a:lnTo>
                  <a:lnTo>
                    <a:pt x="627" y="154"/>
                  </a:lnTo>
                  <a:lnTo>
                    <a:pt x="622" y="155"/>
                  </a:lnTo>
                  <a:lnTo>
                    <a:pt x="620" y="152"/>
                  </a:lnTo>
                  <a:lnTo>
                    <a:pt x="614" y="152"/>
                  </a:lnTo>
                  <a:lnTo>
                    <a:pt x="607" y="155"/>
                  </a:lnTo>
                  <a:lnTo>
                    <a:pt x="602" y="159"/>
                  </a:lnTo>
                  <a:lnTo>
                    <a:pt x="601" y="160"/>
                  </a:lnTo>
                  <a:lnTo>
                    <a:pt x="602" y="163"/>
                  </a:lnTo>
                  <a:lnTo>
                    <a:pt x="609" y="165"/>
                  </a:lnTo>
                  <a:lnTo>
                    <a:pt x="617" y="163"/>
                  </a:lnTo>
                  <a:lnTo>
                    <a:pt x="622" y="163"/>
                  </a:lnTo>
                  <a:lnTo>
                    <a:pt x="623" y="165"/>
                  </a:lnTo>
                  <a:lnTo>
                    <a:pt x="622" y="168"/>
                  </a:lnTo>
                  <a:lnTo>
                    <a:pt x="617" y="173"/>
                  </a:lnTo>
                  <a:lnTo>
                    <a:pt x="609" y="170"/>
                  </a:lnTo>
                  <a:lnTo>
                    <a:pt x="601" y="168"/>
                  </a:lnTo>
                  <a:lnTo>
                    <a:pt x="594" y="167"/>
                  </a:lnTo>
                  <a:lnTo>
                    <a:pt x="589" y="167"/>
                  </a:lnTo>
                  <a:lnTo>
                    <a:pt x="583" y="165"/>
                  </a:lnTo>
                  <a:lnTo>
                    <a:pt x="576" y="165"/>
                  </a:lnTo>
                  <a:lnTo>
                    <a:pt x="571" y="162"/>
                  </a:lnTo>
                  <a:lnTo>
                    <a:pt x="563" y="157"/>
                  </a:lnTo>
                  <a:lnTo>
                    <a:pt x="560" y="155"/>
                  </a:lnTo>
                  <a:lnTo>
                    <a:pt x="552" y="159"/>
                  </a:lnTo>
                  <a:lnTo>
                    <a:pt x="552" y="162"/>
                  </a:lnTo>
                  <a:lnTo>
                    <a:pt x="550" y="165"/>
                  </a:lnTo>
                  <a:lnTo>
                    <a:pt x="540" y="165"/>
                  </a:lnTo>
                  <a:lnTo>
                    <a:pt x="527" y="165"/>
                  </a:lnTo>
                  <a:lnTo>
                    <a:pt x="519" y="167"/>
                  </a:lnTo>
                  <a:lnTo>
                    <a:pt x="514" y="170"/>
                  </a:lnTo>
                  <a:lnTo>
                    <a:pt x="509" y="181"/>
                  </a:lnTo>
                  <a:lnTo>
                    <a:pt x="516" y="183"/>
                  </a:lnTo>
                  <a:lnTo>
                    <a:pt x="521" y="185"/>
                  </a:lnTo>
                  <a:lnTo>
                    <a:pt x="519" y="190"/>
                  </a:lnTo>
                  <a:lnTo>
                    <a:pt x="514" y="193"/>
                  </a:lnTo>
                  <a:lnTo>
                    <a:pt x="506" y="196"/>
                  </a:lnTo>
                  <a:lnTo>
                    <a:pt x="506" y="198"/>
                  </a:lnTo>
                  <a:lnTo>
                    <a:pt x="516" y="199"/>
                  </a:lnTo>
                  <a:lnTo>
                    <a:pt x="521" y="207"/>
                  </a:lnTo>
                  <a:lnTo>
                    <a:pt x="526" y="209"/>
                  </a:lnTo>
                  <a:lnTo>
                    <a:pt x="529" y="211"/>
                  </a:lnTo>
                  <a:lnTo>
                    <a:pt x="537" y="211"/>
                  </a:lnTo>
                  <a:lnTo>
                    <a:pt x="547" y="211"/>
                  </a:lnTo>
                  <a:lnTo>
                    <a:pt x="558" y="211"/>
                  </a:lnTo>
                  <a:lnTo>
                    <a:pt x="565" y="212"/>
                  </a:lnTo>
                  <a:lnTo>
                    <a:pt x="570" y="214"/>
                  </a:lnTo>
                  <a:lnTo>
                    <a:pt x="579" y="214"/>
                  </a:lnTo>
                  <a:lnTo>
                    <a:pt x="594" y="212"/>
                  </a:lnTo>
                  <a:lnTo>
                    <a:pt x="635" y="225"/>
                  </a:lnTo>
                  <a:lnTo>
                    <a:pt x="630" y="234"/>
                  </a:lnTo>
                  <a:lnTo>
                    <a:pt x="610" y="252"/>
                  </a:lnTo>
                  <a:lnTo>
                    <a:pt x="620" y="273"/>
                  </a:lnTo>
                  <a:lnTo>
                    <a:pt x="625" y="283"/>
                  </a:lnTo>
                  <a:lnTo>
                    <a:pt x="646" y="302"/>
                  </a:lnTo>
                  <a:lnTo>
                    <a:pt x="615" y="314"/>
                  </a:lnTo>
                  <a:lnTo>
                    <a:pt x="601" y="318"/>
                  </a:lnTo>
                  <a:lnTo>
                    <a:pt x="596" y="327"/>
                  </a:lnTo>
                  <a:lnTo>
                    <a:pt x="563" y="338"/>
                  </a:lnTo>
                  <a:lnTo>
                    <a:pt x="537" y="351"/>
                  </a:lnTo>
                  <a:lnTo>
                    <a:pt x="509" y="359"/>
                  </a:lnTo>
                  <a:lnTo>
                    <a:pt x="483" y="369"/>
                  </a:lnTo>
                  <a:lnTo>
                    <a:pt x="464" y="359"/>
                  </a:lnTo>
                  <a:lnTo>
                    <a:pt x="449" y="358"/>
                  </a:lnTo>
                  <a:lnTo>
                    <a:pt x="411" y="359"/>
                  </a:lnTo>
                  <a:lnTo>
                    <a:pt x="413" y="364"/>
                  </a:lnTo>
                  <a:lnTo>
                    <a:pt x="393" y="377"/>
                  </a:lnTo>
                  <a:lnTo>
                    <a:pt x="380" y="376"/>
                  </a:lnTo>
                  <a:lnTo>
                    <a:pt x="354" y="371"/>
                  </a:lnTo>
                  <a:lnTo>
                    <a:pt x="344" y="367"/>
                  </a:lnTo>
                  <a:lnTo>
                    <a:pt x="341" y="366"/>
                  </a:lnTo>
                  <a:lnTo>
                    <a:pt x="346" y="363"/>
                  </a:lnTo>
                  <a:lnTo>
                    <a:pt x="361" y="361"/>
                  </a:lnTo>
                  <a:lnTo>
                    <a:pt x="357" y="358"/>
                  </a:lnTo>
                  <a:lnTo>
                    <a:pt x="357" y="348"/>
                  </a:lnTo>
                  <a:lnTo>
                    <a:pt x="374" y="345"/>
                  </a:lnTo>
                  <a:lnTo>
                    <a:pt x="377" y="345"/>
                  </a:lnTo>
                  <a:lnTo>
                    <a:pt x="375" y="340"/>
                  </a:lnTo>
                  <a:lnTo>
                    <a:pt x="382" y="338"/>
                  </a:lnTo>
                  <a:lnTo>
                    <a:pt x="392" y="340"/>
                  </a:lnTo>
                  <a:lnTo>
                    <a:pt x="388" y="335"/>
                  </a:lnTo>
                  <a:lnTo>
                    <a:pt x="379" y="328"/>
                  </a:lnTo>
                  <a:lnTo>
                    <a:pt x="369" y="328"/>
                  </a:lnTo>
                  <a:lnTo>
                    <a:pt x="362" y="327"/>
                  </a:lnTo>
                  <a:lnTo>
                    <a:pt x="357" y="325"/>
                  </a:lnTo>
                  <a:lnTo>
                    <a:pt x="356" y="323"/>
                  </a:lnTo>
                  <a:lnTo>
                    <a:pt x="356" y="322"/>
                  </a:lnTo>
                  <a:lnTo>
                    <a:pt x="357" y="318"/>
                  </a:lnTo>
                  <a:lnTo>
                    <a:pt x="351" y="315"/>
                  </a:lnTo>
                  <a:lnTo>
                    <a:pt x="346" y="318"/>
                  </a:lnTo>
                  <a:lnTo>
                    <a:pt x="343" y="320"/>
                  </a:lnTo>
                  <a:lnTo>
                    <a:pt x="331" y="317"/>
                  </a:lnTo>
                  <a:lnTo>
                    <a:pt x="313" y="312"/>
                  </a:lnTo>
                  <a:lnTo>
                    <a:pt x="300" y="312"/>
                  </a:lnTo>
                  <a:lnTo>
                    <a:pt x="294" y="309"/>
                  </a:lnTo>
                  <a:lnTo>
                    <a:pt x="286" y="310"/>
                  </a:lnTo>
                  <a:lnTo>
                    <a:pt x="277" y="312"/>
                  </a:lnTo>
                  <a:lnTo>
                    <a:pt x="273" y="312"/>
                  </a:lnTo>
                  <a:lnTo>
                    <a:pt x="261" y="309"/>
                  </a:lnTo>
                  <a:lnTo>
                    <a:pt x="251" y="305"/>
                  </a:lnTo>
                  <a:lnTo>
                    <a:pt x="246" y="304"/>
                  </a:lnTo>
                  <a:lnTo>
                    <a:pt x="235" y="304"/>
                  </a:lnTo>
                  <a:lnTo>
                    <a:pt x="229" y="304"/>
                  </a:lnTo>
                  <a:lnTo>
                    <a:pt x="224" y="304"/>
                  </a:lnTo>
                  <a:lnTo>
                    <a:pt x="220" y="300"/>
                  </a:lnTo>
                  <a:lnTo>
                    <a:pt x="217" y="300"/>
                  </a:lnTo>
                  <a:lnTo>
                    <a:pt x="214" y="305"/>
                  </a:lnTo>
                  <a:lnTo>
                    <a:pt x="209" y="307"/>
                  </a:lnTo>
                  <a:lnTo>
                    <a:pt x="199" y="309"/>
                  </a:lnTo>
                  <a:lnTo>
                    <a:pt x="191" y="307"/>
                  </a:lnTo>
                  <a:lnTo>
                    <a:pt x="188" y="307"/>
                  </a:lnTo>
                  <a:lnTo>
                    <a:pt x="189" y="304"/>
                  </a:lnTo>
                  <a:lnTo>
                    <a:pt x="189" y="297"/>
                  </a:lnTo>
                  <a:lnTo>
                    <a:pt x="180" y="296"/>
                  </a:lnTo>
                  <a:lnTo>
                    <a:pt x="176" y="300"/>
                  </a:lnTo>
                  <a:lnTo>
                    <a:pt x="171" y="305"/>
                  </a:lnTo>
                  <a:lnTo>
                    <a:pt x="166" y="304"/>
                  </a:lnTo>
                  <a:lnTo>
                    <a:pt x="166" y="300"/>
                  </a:lnTo>
                  <a:lnTo>
                    <a:pt x="165" y="299"/>
                  </a:lnTo>
                  <a:lnTo>
                    <a:pt x="162" y="296"/>
                  </a:lnTo>
                  <a:lnTo>
                    <a:pt x="163" y="292"/>
                  </a:lnTo>
                  <a:lnTo>
                    <a:pt x="168" y="289"/>
                  </a:lnTo>
                  <a:lnTo>
                    <a:pt x="171" y="287"/>
                  </a:lnTo>
                  <a:lnTo>
                    <a:pt x="170" y="284"/>
                  </a:lnTo>
                  <a:lnTo>
                    <a:pt x="166" y="286"/>
                  </a:lnTo>
                  <a:lnTo>
                    <a:pt x="162" y="284"/>
                  </a:lnTo>
                  <a:lnTo>
                    <a:pt x="157" y="284"/>
                  </a:lnTo>
                  <a:lnTo>
                    <a:pt x="153" y="286"/>
                  </a:lnTo>
                  <a:lnTo>
                    <a:pt x="150" y="289"/>
                  </a:lnTo>
                  <a:lnTo>
                    <a:pt x="147" y="292"/>
                  </a:lnTo>
                  <a:lnTo>
                    <a:pt x="140" y="291"/>
                  </a:lnTo>
                  <a:lnTo>
                    <a:pt x="135" y="291"/>
                  </a:lnTo>
                  <a:lnTo>
                    <a:pt x="127" y="287"/>
                  </a:lnTo>
                  <a:lnTo>
                    <a:pt x="124" y="296"/>
                  </a:lnTo>
                  <a:lnTo>
                    <a:pt x="119" y="299"/>
                  </a:lnTo>
                  <a:lnTo>
                    <a:pt x="111" y="300"/>
                  </a:lnTo>
                  <a:lnTo>
                    <a:pt x="106" y="299"/>
                  </a:lnTo>
                  <a:lnTo>
                    <a:pt x="101" y="304"/>
                  </a:lnTo>
                  <a:lnTo>
                    <a:pt x="93" y="304"/>
                  </a:lnTo>
                  <a:lnTo>
                    <a:pt x="87" y="299"/>
                  </a:lnTo>
                  <a:lnTo>
                    <a:pt x="85" y="296"/>
                  </a:lnTo>
                  <a:lnTo>
                    <a:pt x="87" y="292"/>
                  </a:lnTo>
                  <a:lnTo>
                    <a:pt x="82" y="291"/>
                  </a:lnTo>
                  <a:lnTo>
                    <a:pt x="78" y="292"/>
                  </a:lnTo>
                  <a:lnTo>
                    <a:pt x="70" y="292"/>
                  </a:lnTo>
                  <a:lnTo>
                    <a:pt x="57" y="292"/>
                  </a:lnTo>
                  <a:lnTo>
                    <a:pt x="51" y="291"/>
                  </a:lnTo>
                  <a:lnTo>
                    <a:pt x="47" y="289"/>
                  </a:lnTo>
                  <a:lnTo>
                    <a:pt x="42" y="294"/>
                  </a:lnTo>
                  <a:lnTo>
                    <a:pt x="34" y="299"/>
                  </a:lnTo>
                  <a:lnTo>
                    <a:pt x="28" y="304"/>
                  </a:lnTo>
                  <a:lnTo>
                    <a:pt x="23" y="302"/>
                  </a:lnTo>
                  <a:lnTo>
                    <a:pt x="25" y="299"/>
                  </a:lnTo>
                  <a:lnTo>
                    <a:pt x="26" y="296"/>
                  </a:lnTo>
                  <a:lnTo>
                    <a:pt x="21" y="294"/>
                  </a:lnTo>
                  <a:lnTo>
                    <a:pt x="18" y="296"/>
                  </a:lnTo>
                  <a:lnTo>
                    <a:pt x="15" y="297"/>
                  </a:lnTo>
                  <a:lnTo>
                    <a:pt x="15" y="302"/>
                  </a:lnTo>
                  <a:lnTo>
                    <a:pt x="13" y="305"/>
                  </a:lnTo>
                  <a:lnTo>
                    <a:pt x="15" y="309"/>
                  </a:lnTo>
                  <a:lnTo>
                    <a:pt x="11" y="310"/>
                  </a:lnTo>
                  <a:lnTo>
                    <a:pt x="0" y="305"/>
                  </a:lnTo>
                  <a:lnTo>
                    <a:pt x="5" y="300"/>
                  </a:lnTo>
                  <a:lnTo>
                    <a:pt x="7" y="299"/>
                  </a:lnTo>
                  <a:lnTo>
                    <a:pt x="5" y="296"/>
                  </a:lnTo>
                  <a:lnTo>
                    <a:pt x="7" y="294"/>
                  </a:lnTo>
                  <a:lnTo>
                    <a:pt x="10" y="292"/>
                  </a:lnTo>
                  <a:lnTo>
                    <a:pt x="10" y="291"/>
                  </a:lnTo>
                  <a:lnTo>
                    <a:pt x="7" y="291"/>
                  </a:lnTo>
                  <a:lnTo>
                    <a:pt x="5" y="289"/>
                  </a:lnTo>
                  <a:lnTo>
                    <a:pt x="7" y="286"/>
                  </a:lnTo>
                  <a:lnTo>
                    <a:pt x="10" y="284"/>
                  </a:lnTo>
                  <a:lnTo>
                    <a:pt x="8" y="279"/>
                  </a:lnTo>
                  <a:lnTo>
                    <a:pt x="5" y="274"/>
                  </a:lnTo>
                  <a:lnTo>
                    <a:pt x="7" y="273"/>
                  </a:lnTo>
                  <a:lnTo>
                    <a:pt x="10" y="271"/>
                  </a:lnTo>
                  <a:lnTo>
                    <a:pt x="15" y="268"/>
                  </a:lnTo>
                  <a:lnTo>
                    <a:pt x="20" y="269"/>
                  </a:lnTo>
                  <a:lnTo>
                    <a:pt x="25" y="269"/>
                  </a:lnTo>
                  <a:lnTo>
                    <a:pt x="25" y="258"/>
                  </a:lnTo>
                  <a:lnTo>
                    <a:pt x="36" y="253"/>
                  </a:lnTo>
                  <a:lnTo>
                    <a:pt x="38" y="250"/>
                  </a:lnTo>
                  <a:lnTo>
                    <a:pt x="41" y="250"/>
                  </a:lnTo>
                  <a:lnTo>
                    <a:pt x="42" y="250"/>
                  </a:lnTo>
                  <a:lnTo>
                    <a:pt x="46" y="252"/>
                  </a:lnTo>
                  <a:lnTo>
                    <a:pt x="49" y="252"/>
                  </a:lnTo>
                  <a:lnTo>
                    <a:pt x="52" y="250"/>
                  </a:lnTo>
                  <a:lnTo>
                    <a:pt x="56" y="250"/>
                  </a:lnTo>
                  <a:lnTo>
                    <a:pt x="54" y="255"/>
                  </a:lnTo>
                  <a:lnTo>
                    <a:pt x="49" y="258"/>
                  </a:lnTo>
                  <a:lnTo>
                    <a:pt x="64" y="265"/>
                  </a:lnTo>
                  <a:lnTo>
                    <a:pt x="78" y="263"/>
                  </a:lnTo>
                  <a:lnTo>
                    <a:pt x="78" y="261"/>
                  </a:lnTo>
                  <a:lnTo>
                    <a:pt x="82" y="258"/>
                  </a:lnTo>
                  <a:lnTo>
                    <a:pt x="88" y="258"/>
                  </a:lnTo>
                  <a:lnTo>
                    <a:pt x="95" y="255"/>
                  </a:lnTo>
                  <a:lnTo>
                    <a:pt x="98" y="253"/>
                  </a:lnTo>
                  <a:lnTo>
                    <a:pt x="95" y="250"/>
                  </a:lnTo>
                  <a:lnTo>
                    <a:pt x="111" y="243"/>
                  </a:lnTo>
                  <a:lnTo>
                    <a:pt x="114" y="242"/>
                  </a:lnTo>
                  <a:lnTo>
                    <a:pt x="114" y="238"/>
                  </a:lnTo>
                  <a:lnTo>
                    <a:pt x="114" y="235"/>
                  </a:lnTo>
                  <a:lnTo>
                    <a:pt x="111" y="234"/>
                  </a:lnTo>
                  <a:lnTo>
                    <a:pt x="103" y="234"/>
                  </a:lnTo>
                  <a:lnTo>
                    <a:pt x="98" y="232"/>
                  </a:lnTo>
                  <a:lnTo>
                    <a:pt x="100" y="230"/>
                  </a:lnTo>
                  <a:lnTo>
                    <a:pt x="101" y="227"/>
                  </a:lnTo>
                  <a:lnTo>
                    <a:pt x="96" y="225"/>
                  </a:lnTo>
                  <a:lnTo>
                    <a:pt x="88" y="227"/>
                  </a:lnTo>
                  <a:lnTo>
                    <a:pt x="83" y="227"/>
                  </a:lnTo>
                  <a:lnTo>
                    <a:pt x="77" y="225"/>
                  </a:lnTo>
                  <a:lnTo>
                    <a:pt x="80" y="222"/>
                  </a:lnTo>
                  <a:lnTo>
                    <a:pt x="75" y="219"/>
                  </a:lnTo>
                  <a:lnTo>
                    <a:pt x="78" y="216"/>
                  </a:lnTo>
                  <a:lnTo>
                    <a:pt x="77" y="212"/>
                  </a:lnTo>
                  <a:lnTo>
                    <a:pt x="96" y="203"/>
                  </a:lnTo>
                  <a:lnTo>
                    <a:pt x="101" y="198"/>
                  </a:lnTo>
                  <a:lnTo>
                    <a:pt x="80" y="188"/>
                  </a:lnTo>
                  <a:lnTo>
                    <a:pt x="73" y="183"/>
                  </a:lnTo>
                  <a:lnTo>
                    <a:pt x="67" y="178"/>
                  </a:lnTo>
                  <a:lnTo>
                    <a:pt x="57" y="175"/>
                  </a:lnTo>
                  <a:lnTo>
                    <a:pt x="49" y="172"/>
                  </a:lnTo>
                  <a:lnTo>
                    <a:pt x="59" y="145"/>
                  </a:lnTo>
                  <a:lnTo>
                    <a:pt x="59" y="142"/>
                  </a:lnTo>
                  <a:lnTo>
                    <a:pt x="72" y="139"/>
                  </a:lnTo>
                  <a:lnTo>
                    <a:pt x="82" y="137"/>
                  </a:lnTo>
                  <a:lnTo>
                    <a:pt x="91" y="141"/>
                  </a:lnTo>
                  <a:lnTo>
                    <a:pt x="101" y="157"/>
                  </a:lnTo>
                  <a:lnTo>
                    <a:pt x="109" y="167"/>
                  </a:lnTo>
                  <a:lnTo>
                    <a:pt x="122" y="173"/>
                  </a:lnTo>
                  <a:lnTo>
                    <a:pt x="139" y="176"/>
                  </a:lnTo>
                  <a:lnTo>
                    <a:pt x="165" y="176"/>
                  </a:lnTo>
                  <a:lnTo>
                    <a:pt x="198" y="175"/>
                  </a:lnTo>
                  <a:lnTo>
                    <a:pt x="248" y="165"/>
                  </a:lnTo>
                  <a:lnTo>
                    <a:pt x="266" y="160"/>
                  </a:lnTo>
                  <a:lnTo>
                    <a:pt x="289" y="147"/>
                  </a:lnTo>
                  <a:lnTo>
                    <a:pt x="299" y="136"/>
                  </a:lnTo>
                  <a:lnTo>
                    <a:pt x="302" y="118"/>
                  </a:lnTo>
                  <a:lnTo>
                    <a:pt x="299" y="103"/>
                  </a:lnTo>
                  <a:lnTo>
                    <a:pt x="289" y="87"/>
                  </a:lnTo>
                  <a:lnTo>
                    <a:pt x="282" y="75"/>
                  </a:lnTo>
                  <a:lnTo>
                    <a:pt x="279" y="67"/>
                  </a:lnTo>
                  <a:lnTo>
                    <a:pt x="292" y="65"/>
                  </a:lnTo>
                  <a:lnTo>
                    <a:pt x="299" y="65"/>
                  </a:lnTo>
                  <a:lnTo>
                    <a:pt x="304" y="62"/>
                  </a:lnTo>
                  <a:lnTo>
                    <a:pt x="310" y="59"/>
                  </a:lnTo>
                  <a:lnTo>
                    <a:pt x="315" y="54"/>
                  </a:lnTo>
                  <a:lnTo>
                    <a:pt x="317" y="51"/>
                  </a:lnTo>
                  <a:lnTo>
                    <a:pt x="315" y="51"/>
                  </a:lnTo>
                  <a:lnTo>
                    <a:pt x="302" y="49"/>
                  </a:lnTo>
                  <a:lnTo>
                    <a:pt x="302" y="43"/>
                  </a:lnTo>
                  <a:lnTo>
                    <a:pt x="310" y="43"/>
                  </a:lnTo>
                  <a:lnTo>
                    <a:pt x="318" y="41"/>
                  </a:lnTo>
                  <a:lnTo>
                    <a:pt x="318" y="38"/>
                  </a:lnTo>
                  <a:lnTo>
                    <a:pt x="322" y="36"/>
                  </a:lnTo>
                  <a:lnTo>
                    <a:pt x="326" y="38"/>
                  </a:lnTo>
                  <a:lnTo>
                    <a:pt x="336" y="39"/>
                  </a:lnTo>
                  <a:lnTo>
                    <a:pt x="351" y="43"/>
                  </a:lnTo>
                  <a:lnTo>
                    <a:pt x="361" y="44"/>
                  </a:lnTo>
                  <a:lnTo>
                    <a:pt x="372" y="48"/>
                  </a:lnTo>
                  <a:lnTo>
                    <a:pt x="384" y="48"/>
                  </a:lnTo>
                  <a:lnTo>
                    <a:pt x="400" y="46"/>
                  </a:lnTo>
                  <a:lnTo>
                    <a:pt x="415" y="43"/>
                  </a:lnTo>
                  <a:lnTo>
                    <a:pt x="426" y="39"/>
                  </a:lnTo>
                  <a:lnTo>
                    <a:pt x="436" y="36"/>
                  </a:lnTo>
                  <a:lnTo>
                    <a:pt x="442" y="33"/>
                  </a:lnTo>
                  <a:lnTo>
                    <a:pt x="449" y="31"/>
                  </a:lnTo>
                  <a:lnTo>
                    <a:pt x="457" y="26"/>
                  </a:lnTo>
                  <a:lnTo>
                    <a:pt x="465" y="21"/>
                  </a:lnTo>
                  <a:lnTo>
                    <a:pt x="473" y="17"/>
                  </a:lnTo>
                  <a:lnTo>
                    <a:pt x="478" y="12"/>
                  </a:lnTo>
                  <a:lnTo>
                    <a:pt x="483" y="8"/>
                  </a:lnTo>
                  <a:lnTo>
                    <a:pt x="490" y="7"/>
                  </a:lnTo>
                  <a:lnTo>
                    <a:pt x="490" y="10"/>
                  </a:lnTo>
                  <a:lnTo>
                    <a:pt x="493" y="8"/>
                  </a:lnTo>
                  <a:lnTo>
                    <a:pt x="499" y="5"/>
                  </a:lnTo>
                  <a:lnTo>
                    <a:pt x="503" y="8"/>
                  </a:lnTo>
                  <a:lnTo>
                    <a:pt x="499" y="13"/>
                  </a:lnTo>
                  <a:lnTo>
                    <a:pt x="501" y="15"/>
                  </a:lnTo>
                  <a:lnTo>
                    <a:pt x="511" y="15"/>
                  </a:lnTo>
                  <a:lnTo>
                    <a:pt x="519" y="12"/>
                  </a:lnTo>
                  <a:lnTo>
                    <a:pt x="526" y="7"/>
                  </a:lnTo>
                  <a:lnTo>
                    <a:pt x="532" y="2"/>
                  </a:lnTo>
                  <a:lnTo>
                    <a:pt x="539" y="0"/>
                  </a:lnTo>
                  <a:lnTo>
                    <a:pt x="544" y="2"/>
                  </a:lnTo>
                  <a:lnTo>
                    <a:pt x="547" y="7"/>
                  </a:lnTo>
                  <a:lnTo>
                    <a:pt x="550" y="10"/>
                  </a:lnTo>
                  <a:lnTo>
                    <a:pt x="544" y="12"/>
                  </a:lnTo>
                  <a:lnTo>
                    <a:pt x="535" y="12"/>
                  </a:lnTo>
                  <a:lnTo>
                    <a:pt x="534" y="17"/>
                  </a:lnTo>
                  <a:lnTo>
                    <a:pt x="535" y="1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headEnd/>
              <a:tailEnd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4401" name="Rectangle 49"/>
            <p:cNvSpPr>
              <a:spLocks noChangeArrowheads="1"/>
            </p:cNvSpPr>
            <p:nvPr/>
          </p:nvSpPr>
          <p:spPr bwMode="auto">
            <a:xfrm>
              <a:off x="2179" y="1539"/>
              <a:ext cx="288" cy="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Арский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02" name="Rectangle 50"/>
            <p:cNvSpPr>
              <a:spLocks noChangeArrowheads="1"/>
            </p:cNvSpPr>
            <p:nvPr/>
          </p:nvSpPr>
          <p:spPr bwMode="auto">
            <a:xfrm>
              <a:off x="1695" y="2466"/>
              <a:ext cx="502" cy="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Спасский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03" name="Rectangle 51"/>
            <p:cNvSpPr>
              <a:spLocks noChangeArrowheads="1"/>
            </p:cNvSpPr>
            <p:nvPr/>
          </p:nvSpPr>
          <p:spPr bwMode="auto">
            <a:xfrm>
              <a:off x="3603" y="2233"/>
              <a:ext cx="355" cy="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Заинский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04" name="Rectangle 52"/>
            <p:cNvSpPr>
              <a:spLocks noChangeArrowheads="1"/>
            </p:cNvSpPr>
            <p:nvPr/>
          </p:nvSpPr>
          <p:spPr bwMode="auto">
            <a:xfrm>
              <a:off x="2590" y="2710"/>
              <a:ext cx="422" cy="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Нурлатский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05" name="Rectangle 53"/>
            <p:cNvSpPr>
              <a:spLocks noChangeArrowheads="1"/>
            </p:cNvSpPr>
            <p:nvPr/>
          </p:nvSpPr>
          <p:spPr bwMode="auto">
            <a:xfrm>
              <a:off x="4314" y="1654"/>
              <a:ext cx="484" cy="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Агрызский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06" name="Rectangle 54"/>
            <p:cNvSpPr>
              <a:spLocks noChangeArrowheads="1"/>
            </p:cNvSpPr>
            <p:nvPr/>
          </p:nvSpPr>
          <p:spPr bwMode="auto">
            <a:xfrm>
              <a:off x="2914" y="1867"/>
              <a:ext cx="618" cy="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Мамадышский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07" name="Rectangle 55"/>
            <p:cNvSpPr>
              <a:spLocks noChangeArrowheads="1"/>
            </p:cNvSpPr>
            <p:nvPr/>
          </p:nvSpPr>
          <p:spPr bwMode="auto">
            <a:xfrm>
              <a:off x="1744" y="2053"/>
              <a:ext cx="64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Лаишевский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08" name="Rectangle 56"/>
            <p:cNvSpPr>
              <a:spLocks noChangeArrowheads="1"/>
            </p:cNvSpPr>
            <p:nvPr/>
          </p:nvSpPr>
          <p:spPr bwMode="auto">
            <a:xfrm>
              <a:off x="3603" y="2435"/>
              <a:ext cx="591" cy="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Альметьевский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09" name="Rectangle 57"/>
            <p:cNvSpPr>
              <a:spLocks noChangeArrowheads="1"/>
            </p:cNvSpPr>
            <p:nvPr/>
          </p:nvSpPr>
          <p:spPr bwMode="auto">
            <a:xfrm>
              <a:off x="900" y="2443"/>
              <a:ext cx="341" cy="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Буинский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10" name="Rectangle 58"/>
            <p:cNvSpPr>
              <a:spLocks noChangeArrowheads="1"/>
            </p:cNvSpPr>
            <p:nvPr/>
          </p:nvSpPr>
          <p:spPr bwMode="auto">
            <a:xfrm>
              <a:off x="4012" y="2021"/>
              <a:ext cx="453" cy="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Тукаевский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11" name="Rectangle 59"/>
            <p:cNvSpPr>
              <a:spLocks noChangeArrowheads="1"/>
            </p:cNvSpPr>
            <p:nvPr/>
          </p:nvSpPr>
          <p:spPr bwMode="auto">
            <a:xfrm>
              <a:off x="4862" y="1916"/>
              <a:ext cx="512" cy="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Актанышский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12" name="Rectangle 60"/>
            <p:cNvSpPr>
              <a:spLocks noChangeArrowheads="1"/>
            </p:cNvSpPr>
            <p:nvPr/>
          </p:nvSpPr>
          <p:spPr bwMode="auto">
            <a:xfrm>
              <a:off x="4344" y="2452"/>
              <a:ext cx="669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Азнакаевский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13" name="Rectangle 61"/>
            <p:cNvSpPr>
              <a:spLocks noChangeArrowheads="1"/>
            </p:cNvSpPr>
            <p:nvPr/>
          </p:nvSpPr>
          <p:spPr bwMode="auto">
            <a:xfrm>
              <a:off x="2104" y="2262"/>
              <a:ext cx="533" cy="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Алексеевский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14" name="Rectangle 62"/>
            <p:cNvSpPr>
              <a:spLocks noChangeArrowheads="1"/>
            </p:cNvSpPr>
            <p:nvPr/>
          </p:nvSpPr>
          <p:spPr bwMode="auto">
            <a:xfrm>
              <a:off x="1196" y="2495"/>
              <a:ext cx="583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Тетюшский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15" name="Rectangle 63"/>
            <p:cNvSpPr>
              <a:spLocks noChangeArrowheads="1"/>
            </p:cNvSpPr>
            <p:nvPr/>
          </p:nvSpPr>
          <p:spPr bwMode="auto">
            <a:xfrm>
              <a:off x="4395" y="1832"/>
              <a:ext cx="536" cy="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Мензелинский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16" name="Rectangle 64"/>
            <p:cNvSpPr>
              <a:spLocks noChangeArrowheads="1"/>
            </p:cNvSpPr>
            <p:nvPr/>
          </p:nvSpPr>
          <p:spPr bwMode="auto">
            <a:xfrm>
              <a:off x="2790" y="1558"/>
              <a:ext cx="591" cy="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Кукморский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17" name="Rectangle 65"/>
            <p:cNvSpPr>
              <a:spLocks noChangeArrowheads="1"/>
            </p:cNvSpPr>
            <p:nvPr/>
          </p:nvSpPr>
          <p:spPr bwMode="auto">
            <a:xfrm>
              <a:off x="2104" y="2582"/>
              <a:ext cx="526" cy="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Алькеевский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18" name="Rectangle 66"/>
            <p:cNvSpPr>
              <a:spLocks noChangeArrowheads="1"/>
            </p:cNvSpPr>
            <p:nvPr/>
          </p:nvSpPr>
          <p:spPr bwMode="auto">
            <a:xfrm>
              <a:off x="2604" y="2254"/>
              <a:ext cx="562" cy="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Чистопольский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19" name="Rectangle 67"/>
            <p:cNvSpPr>
              <a:spLocks noChangeArrowheads="1"/>
            </p:cNvSpPr>
            <p:nvPr/>
          </p:nvSpPr>
          <p:spPr bwMode="auto">
            <a:xfrm>
              <a:off x="3603" y="2611"/>
              <a:ext cx="580" cy="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Лениногорский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20" name="Rectangle 68"/>
            <p:cNvSpPr>
              <a:spLocks noChangeArrowheads="1"/>
            </p:cNvSpPr>
            <p:nvPr/>
          </p:nvSpPr>
          <p:spPr bwMode="auto">
            <a:xfrm>
              <a:off x="3118" y="2128"/>
              <a:ext cx="569" cy="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Нижнекамский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21" name="Rectangle 69"/>
            <p:cNvSpPr>
              <a:spLocks noChangeArrowheads="1"/>
            </p:cNvSpPr>
            <p:nvPr/>
          </p:nvSpPr>
          <p:spPr bwMode="auto">
            <a:xfrm>
              <a:off x="3467" y="1766"/>
              <a:ext cx="465" cy="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Елабужский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22" name="Rectangle 70"/>
            <p:cNvSpPr>
              <a:spLocks noChangeArrowheads="1"/>
            </p:cNvSpPr>
            <p:nvPr/>
          </p:nvSpPr>
          <p:spPr bwMode="auto">
            <a:xfrm>
              <a:off x="1677" y="1667"/>
              <a:ext cx="518" cy="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Высокогорский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23" name="Rectangle 71"/>
            <p:cNvSpPr>
              <a:spLocks noChangeArrowheads="1"/>
            </p:cNvSpPr>
            <p:nvPr/>
          </p:nvSpPr>
          <p:spPr bwMode="auto">
            <a:xfrm>
              <a:off x="2513" y="1941"/>
              <a:ext cx="549" cy="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Рыбно-Слободский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24" name="Rectangle 72"/>
            <p:cNvSpPr>
              <a:spLocks noChangeArrowheads="1"/>
            </p:cNvSpPr>
            <p:nvPr/>
          </p:nvSpPr>
          <p:spPr bwMode="auto">
            <a:xfrm>
              <a:off x="2490" y="1667"/>
              <a:ext cx="386" cy="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Сабинский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25" name="Rectangle 73"/>
            <p:cNvSpPr>
              <a:spLocks noChangeArrowheads="1"/>
            </p:cNvSpPr>
            <p:nvPr/>
          </p:nvSpPr>
          <p:spPr bwMode="auto">
            <a:xfrm>
              <a:off x="1898" y="1839"/>
              <a:ext cx="479" cy="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Пестречинский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26" name="Rectangle 74"/>
            <p:cNvSpPr>
              <a:spLocks noChangeArrowheads="1"/>
            </p:cNvSpPr>
            <p:nvPr/>
          </p:nvSpPr>
          <p:spPr bwMode="auto">
            <a:xfrm>
              <a:off x="4420" y="2116"/>
              <a:ext cx="527" cy="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Муслюмовский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27" name="Rectangle 75"/>
            <p:cNvSpPr>
              <a:spLocks noChangeArrowheads="1"/>
            </p:cNvSpPr>
            <p:nvPr/>
          </p:nvSpPr>
          <p:spPr bwMode="auto">
            <a:xfrm>
              <a:off x="742" y="2116"/>
              <a:ext cx="504" cy="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Кайбицкий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28" name="Rectangle 76"/>
            <p:cNvSpPr>
              <a:spLocks noChangeArrowheads="1"/>
            </p:cNvSpPr>
            <p:nvPr/>
          </p:nvSpPr>
          <p:spPr bwMode="auto">
            <a:xfrm>
              <a:off x="1060" y="2262"/>
              <a:ext cx="472" cy="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Апастовский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29" name="Rectangle 77"/>
            <p:cNvSpPr>
              <a:spLocks noChangeArrowheads="1"/>
            </p:cNvSpPr>
            <p:nvPr/>
          </p:nvSpPr>
          <p:spPr bwMode="auto">
            <a:xfrm>
              <a:off x="3149" y="2524"/>
              <a:ext cx="590" cy="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Черемшанский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30" name="Rectangle 78"/>
            <p:cNvSpPr>
              <a:spLocks noChangeArrowheads="1"/>
            </p:cNvSpPr>
            <p:nvPr/>
          </p:nvSpPr>
          <p:spPr bwMode="auto">
            <a:xfrm>
              <a:off x="2797" y="2492"/>
              <a:ext cx="579" cy="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Аксубаевский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31" name="Rectangle 79"/>
            <p:cNvSpPr>
              <a:spLocks noChangeArrowheads="1"/>
            </p:cNvSpPr>
            <p:nvPr/>
          </p:nvSpPr>
          <p:spPr bwMode="auto">
            <a:xfrm>
              <a:off x="4486" y="2903"/>
              <a:ext cx="455" cy="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Бавлинский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32" name="Rectangle 80"/>
            <p:cNvSpPr>
              <a:spLocks noChangeArrowheads="1"/>
            </p:cNvSpPr>
            <p:nvPr/>
          </p:nvSpPr>
          <p:spPr bwMode="auto">
            <a:xfrm>
              <a:off x="3991" y="2203"/>
              <a:ext cx="520" cy="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Сармановский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33" name="Rectangle 81"/>
            <p:cNvSpPr>
              <a:spLocks noChangeArrowheads="1"/>
            </p:cNvSpPr>
            <p:nvPr/>
          </p:nvSpPr>
          <p:spPr bwMode="auto">
            <a:xfrm>
              <a:off x="4102" y="2728"/>
              <a:ext cx="566" cy="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Бугульминский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34" name="Rectangle 82"/>
            <p:cNvSpPr>
              <a:spLocks noChangeArrowheads="1"/>
            </p:cNvSpPr>
            <p:nvPr/>
          </p:nvSpPr>
          <p:spPr bwMode="auto">
            <a:xfrm>
              <a:off x="1051" y="1813"/>
              <a:ext cx="870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Зеленодольский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35" name="Rectangle 83"/>
            <p:cNvSpPr>
              <a:spLocks noChangeArrowheads="1"/>
            </p:cNvSpPr>
            <p:nvPr/>
          </p:nvSpPr>
          <p:spPr bwMode="auto">
            <a:xfrm>
              <a:off x="2327" y="1367"/>
              <a:ext cx="504" cy="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Балтасинский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36" name="Rectangle 84"/>
            <p:cNvSpPr>
              <a:spLocks noChangeArrowheads="1"/>
            </p:cNvSpPr>
            <p:nvPr/>
          </p:nvSpPr>
          <p:spPr bwMode="auto">
            <a:xfrm>
              <a:off x="1163" y="1969"/>
              <a:ext cx="805" cy="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Верхнеуслонский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37" name="Rectangle 85"/>
            <p:cNvSpPr>
              <a:spLocks noChangeArrowheads="1"/>
            </p:cNvSpPr>
            <p:nvPr/>
          </p:nvSpPr>
          <p:spPr bwMode="auto">
            <a:xfrm>
              <a:off x="2891" y="2325"/>
              <a:ext cx="716" cy="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Новошешминский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38" name="Rectangle 86"/>
            <p:cNvSpPr>
              <a:spLocks noChangeArrowheads="1"/>
            </p:cNvSpPr>
            <p:nvPr/>
          </p:nvSpPr>
          <p:spPr bwMode="auto">
            <a:xfrm>
              <a:off x="1741" y="1445"/>
              <a:ext cx="454" cy="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Атнинский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39" name="Rectangle 87"/>
            <p:cNvSpPr>
              <a:spLocks noChangeArrowheads="1"/>
            </p:cNvSpPr>
            <p:nvPr/>
          </p:nvSpPr>
          <p:spPr bwMode="auto">
            <a:xfrm>
              <a:off x="242" y="2582"/>
              <a:ext cx="652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Дрожжановский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40" name="Rectangle 88"/>
            <p:cNvSpPr>
              <a:spLocks noChangeArrowheads="1"/>
            </p:cNvSpPr>
            <p:nvPr/>
          </p:nvSpPr>
          <p:spPr bwMode="auto">
            <a:xfrm>
              <a:off x="1514" y="2145"/>
              <a:ext cx="540" cy="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Камско-Устьинский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41" name="Rectangle 89"/>
            <p:cNvSpPr>
              <a:spLocks noChangeArrowheads="1"/>
            </p:cNvSpPr>
            <p:nvPr/>
          </p:nvSpPr>
          <p:spPr bwMode="auto">
            <a:xfrm>
              <a:off x="2294" y="1788"/>
              <a:ext cx="491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Тюлячинский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42" name="Rectangle 90"/>
            <p:cNvSpPr>
              <a:spLocks noChangeArrowheads="1"/>
            </p:cNvSpPr>
            <p:nvPr/>
          </p:nvSpPr>
          <p:spPr bwMode="auto">
            <a:xfrm>
              <a:off x="4511" y="2582"/>
              <a:ext cx="502" cy="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Ютазинский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43" name="Rectangle 92"/>
            <p:cNvSpPr>
              <a:spLocks noChangeArrowheads="1"/>
            </p:cNvSpPr>
            <p:nvPr/>
          </p:nvSpPr>
          <p:spPr bwMode="auto">
            <a:xfrm>
              <a:off x="3815" y="1710"/>
              <a:ext cx="654" cy="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700" b="1">
                  <a:solidFill>
                    <a:srgbClr val="000000"/>
                  </a:solidFill>
                  <a:latin typeface="Arial" charset="0"/>
                  <a:cs typeface="+mn-cs"/>
                </a:rPr>
                <a:t>Менделеевский</a:t>
              </a:r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44" name="Rectangle 94"/>
            <p:cNvSpPr>
              <a:spLocks noChangeArrowheads="1"/>
            </p:cNvSpPr>
            <p:nvPr/>
          </p:nvSpPr>
          <p:spPr bwMode="auto">
            <a:xfrm>
              <a:off x="106" y="301"/>
              <a:ext cx="5495" cy="3768"/>
            </a:xfrm>
            <a:prstGeom prst="rect">
              <a:avLst/>
            </a:prstGeom>
            <a:noFill/>
            <a:ln w="11176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76" name="Rectangle 100"/>
            <p:cNvSpPr>
              <a:spLocks noChangeArrowheads="1"/>
            </p:cNvSpPr>
            <p:nvPr/>
          </p:nvSpPr>
          <p:spPr bwMode="auto">
            <a:xfrm>
              <a:off x="180" y="2851"/>
              <a:ext cx="176" cy="81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77" name="Rectangle 101"/>
            <p:cNvSpPr>
              <a:spLocks noChangeArrowheads="1"/>
            </p:cNvSpPr>
            <p:nvPr/>
          </p:nvSpPr>
          <p:spPr bwMode="auto">
            <a:xfrm>
              <a:off x="180" y="3165"/>
              <a:ext cx="176" cy="79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4263" name="Rectangle 102"/>
            <p:cNvSpPr>
              <a:spLocks noChangeArrowheads="1"/>
            </p:cNvSpPr>
            <p:nvPr/>
          </p:nvSpPr>
          <p:spPr bwMode="auto">
            <a:xfrm>
              <a:off x="180" y="3010"/>
              <a:ext cx="173" cy="81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4454" name="Rectangle 93"/>
            <p:cNvSpPr>
              <a:spLocks noChangeArrowheads="1"/>
            </p:cNvSpPr>
            <p:nvPr/>
          </p:nvSpPr>
          <p:spPr bwMode="auto">
            <a:xfrm>
              <a:off x="3739" y="1904"/>
              <a:ext cx="772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1000" b="1">
                  <a:solidFill>
                    <a:srgbClr val="000000"/>
                  </a:solidFill>
                  <a:latin typeface="Arial" charset="0"/>
                  <a:cs typeface="+mn-cs"/>
                </a:rPr>
                <a:t>Набережные Челны</a:t>
              </a:r>
              <a:endParaRPr lang="ru-RU" sz="1000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4455" name="Rectangle 91"/>
            <p:cNvSpPr>
              <a:spLocks noChangeArrowheads="1"/>
            </p:cNvSpPr>
            <p:nvPr/>
          </p:nvSpPr>
          <p:spPr bwMode="auto">
            <a:xfrm>
              <a:off x="1359" y="1851"/>
              <a:ext cx="820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1600" b="1">
                  <a:solidFill>
                    <a:srgbClr val="000000"/>
                  </a:solidFill>
                  <a:latin typeface="Arial" charset="0"/>
                  <a:cs typeface="+mn-cs"/>
                </a:rPr>
                <a:t>Казань</a:t>
              </a:r>
              <a:endParaRPr lang="ru-RU" sz="3600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</p:grpSp>
      <p:sp>
        <p:nvSpPr>
          <p:cNvPr id="80" name="Скругленная прямоугольная выноска 79"/>
          <p:cNvSpPr/>
          <p:nvPr/>
        </p:nvSpPr>
        <p:spPr>
          <a:xfrm>
            <a:off x="7092950" y="1552451"/>
            <a:ext cx="1822450" cy="962025"/>
          </a:xfrm>
          <a:prstGeom prst="wedgeRoundRectCallout">
            <a:avLst>
              <a:gd name="adj1" fmla="val -26673"/>
              <a:gd name="adj2" fmla="val 163493"/>
              <a:gd name="adj3" fmla="val 16667"/>
            </a:avLst>
          </a:prstGeom>
          <a:solidFill>
            <a:schemeClr val="accent5">
              <a:lumMod val="20000"/>
              <a:lumOff val="80000"/>
              <a:alpha val="26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100" dirty="0" smtClean="0">
                <a:solidFill>
                  <a:srgbClr val="000000"/>
                </a:solidFill>
              </a:rPr>
              <a:t>Камский детский медицинский центр </a:t>
            </a:r>
            <a:r>
              <a:rPr lang="ru-RU" sz="1100" dirty="0" err="1">
                <a:solidFill>
                  <a:srgbClr val="000000"/>
                </a:solidFill>
              </a:rPr>
              <a:t>г.Набережные</a:t>
            </a:r>
            <a:r>
              <a:rPr lang="ru-RU" sz="1100" dirty="0">
                <a:solidFill>
                  <a:srgbClr val="000000"/>
                </a:solidFill>
              </a:rPr>
              <a:t> Челны</a:t>
            </a:r>
          </a:p>
        </p:txBody>
      </p:sp>
      <p:sp>
        <p:nvSpPr>
          <p:cNvPr id="82" name="Скругленная прямоугольная выноска 81"/>
          <p:cNvSpPr/>
          <p:nvPr/>
        </p:nvSpPr>
        <p:spPr>
          <a:xfrm>
            <a:off x="7362126" y="5562600"/>
            <a:ext cx="1516063" cy="735013"/>
          </a:xfrm>
          <a:prstGeom prst="wedgeRoundRectCallout">
            <a:avLst>
              <a:gd name="adj1" fmla="val -53094"/>
              <a:gd name="adj2" fmla="val -203679"/>
              <a:gd name="adj3" fmla="val 16667"/>
            </a:avLst>
          </a:prstGeom>
          <a:solidFill>
            <a:schemeClr val="accent5">
              <a:lumMod val="20000"/>
              <a:lumOff val="80000"/>
              <a:alpha val="4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100" dirty="0" err="1">
                <a:solidFill>
                  <a:srgbClr val="000000"/>
                </a:solidFill>
              </a:rPr>
              <a:t>Альметьевская</a:t>
            </a:r>
            <a:r>
              <a:rPr lang="ru-RU" sz="1100" dirty="0">
                <a:solidFill>
                  <a:srgbClr val="000000"/>
                </a:solidFill>
              </a:rPr>
              <a:t> детская больница с перинатальным центром</a:t>
            </a:r>
          </a:p>
        </p:txBody>
      </p:sp>
      <p:sp>
        <p:nvSpPr>
          <p:cNvPr id="14342" name="Text Box 25"/>
          <p:cNvSpPr txBox="1">
            <a:spLocks noChangeArrowheads="1"/>
          </p:cNvSpPr>
          <p:nvPr/>
        </p:nvSpPr>
        <p:spPr bwMode="auto">
          <a:xfrm>
            <a:off x="3449638" y="4951413"/>
            <a:ext cx="1535112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rgbClr val="000000"/>
                </a:solidFill>
                <a:latin typeface="Arial" charset="0"/>
                <a:cs typeface="+mn-cs"/>
              </a:rPr>
              <a:t> 1,9 млн.чел.</a:t>
            </a:r>
          </a:p>
        </p:txBody>
      </p:sp>
      <p:sp>
        <p:nvSpPr>
          <p:cNvPr id="14343" name="Text Box 19"/>
          <p:cNvSpPr txBox="1">
            <a:spLocks noChangeArrowheads="1"/>
          </p:cNvSpPr>
          <p:nvPr/>
        </p:nvSpPr>
        <p:spPr bwMode="auto">
          <a:xfrm>
            <a:off x="3492500" y="5221288"/>
            <a:ext cx="13239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rgbClr val="000000"/>
                </a:solidFill>
                <a:latin typeface="Arial" charset="0"/>
                <a:cs typeface="+mn-cs"/>
              </a:rPr>
              <a:t>1,2 млн.чел.</a:t>
            </a:r>
          </a:p>
        </p:txBody>
      </p:sp>
      <p:sp>
        <p:nvSpPr>
          <p:cNvPr id="14344" name="Text Box 20"/>
          <p:cNvSpPr txBox="1">
            <a:spLocks noChangeArrowheads="1"/>
          </p:cNvSpPr>
          <p:nvPr/>
        </p:nvSpPr>
        <p:spPr bwMode="auto">
          <a:xfrm>
            <a:off x="3492500" y="5454650"/>
            <a:ext cx="163512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rgbClr val="000000"/>
                </a:solidFill>
                <a:latin typeface="Arial" charset="0"/>
                <a:cs typeface="+mn-cs"/>
              </a:rPr>
              <a:t>0,6 млн.чел.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7504" y="2381686"/>
            <a:ext cx="2396872" cy="2631490"/>
          </a:xfrm>
          <a:prstGeom prst="rect">
            <a:avLst/>
          </a:prstGeom>
          <a:solidFill>
            <a:schemeClr val="accent3">
              <a:lumMod val="40000"/>
              <a:lumOff val="60000"/>
              <a:alpha val="45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+mn-cs"/>
              </a:rPr>
              <a:t>Межмуниципальные центры – 7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+mn-cs"/>
            </a:endParaRPr>
          </a:p>
          <a:p>
            <a:pPr>
              <a:spcAft>
                <a:spcPts val="600"/>
              </a:spcAft>
              <a:defRPr/>
            </a:pP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+mn-cs"/>
              </a:rPr>
              <a:t>Детские городские больницы </a:t>
            </a:r>
            <a:r>
              <a:rPr lang="ru-RU" sz="1400" b="1" dirty="0">
                <a:solidFill>
                  <a:srgbClr val="C00000"/>
                </a:solidFill>
                <a:latin typeface="Arial" pitchFamily="34" charset="0"/>
                <a:cs typeface="+mn-cs"/>
              </a:rPr>
              <a:t>– 6</a:t>
            </a:r>
          </a:p>
          <a:p>
            <a:pPr>
              <a:spcAft>
                <a:spcPts val="600"/>
              </a:spcAft>
              <a:defRPr/>
            </a:pP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+mn-cs"/>
              </a:rPr>
              <a:t>Амбулаторно -поликлинические учреждения </a:t>
            </a:r>
            <a:r>
              <a:rPr lang="ru-RU" sz="1400" b="1" dirty="0">
                <a:solidFill>
                  <a:srgbClr val="C00000"/>
                </a:solidFill>
                <a:latin typeface="Arial" pitchFamily="34" charset="0"/>
                <a:cs typeface="+mn-cs"/>
              </a:rPr>
              <a:t>– 21</a:t>
            </a:r>
          </a:p>
          <a:p>
            <a:pPr>
              <a:spcAft>
                <a:spcPts val="600"/>
              </a:spcAft>
              <a:defRPr/>
            </a:pP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+mn-cs"/>
              </a:rPr>
              <a:t>Детские санатории </a:t>
            </a:r>
            <a:r>
              <a:rPr lang="ru-RU" sz="1400" b="1" dirty="0">
                <a:solidFill>
                  <a:srgbClr val="C00000"/>
                </a:solidFill>
                <a:latin typeface="Arial" pitchFamily="34" charset="0"/>
                <a:cs typeface="+mn-cs"/>
              </a:rPr>
              <a:t>– 4</a:t>
            </a:r>
          </a:p>
          <a:p>
            <a:pPr>
              <a:spcAft>
                <a:spcPts val="600"/>
              </a:spcAft>
              <a:defRPr/>
            </a:pP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+mn-cs"/>
              </a:rPr>
              <a:t>Дом </a:t>
            </a:r>
            <a:r>
              <a:rPr lang="ru-RU" sz="1400" b="1" dirty="0">
                <a:solidFill>
                  <a:srgbClr val="C00000"/>
                </a:solidFill>
                <a:latin typeface="Arial" pitchFamily="34" charset="0"/>
                <a:cs typeface="+mn-cs"/>
              </a:rPr>
              <a:t>ребенка – 1</a:t>
            </a:r>
          </a:p>
          <a:p>
            <a:pPr>
              <a:spcAft>
                <a:spcPts val="600"/>
              </a:spcAft>
              <a:defRPr/>
            </a:pP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+mn-cs"/>
              </a:rPr>
              <a:t>Центр </a:t>
            </a:r>
            <a:r>
              <a:rPr lang="ru-RU" sz="1400" b="1" dirty="0">
                <a:solidFill>
                  <a:srgbClr val="C00000"/>
                </a:solidFill>
                <a:latin typeface="Arial" pitchFamily="34" charset="0"/>
                <a:cs typeface="+mn-cs"/>
              </a:rPr>
              <a:t>реабилитации 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+mn-cs"/>
              </a:rPr>
              <a:t>– 1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+mn-cs"/>
            </a:endParaRPr>
          </a:p>
        </p:txBody>
      </p:sp>
      <p:sp>
        <p:nvSpPr>
          <p:cNvPr id="14346" name="Rectangle 5"/>
          <p:cNvSpPr>
            <a:spLocks noChangeArrowheads="1"/>
          </p:cNvSpPr>
          <p:nvPr/>
        </p:nvSpPr>
        <p:spPr bwMode="auto">
          <a:xfrm>
            <a:off x="753094" y="530677"/>
            <a:ext cx="787013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Arial" charset="0"/>
              </a:rPr>
              <a:t>ЗОНИРОВАНИЕ ДЕТСКОГО  ЗДРАВООХРАНЕНИЯ</a:t>
            </a:r>
          </a:p>
        </p:txBody>
      </p:sp>
      <p:sp>
        <p:nvSpPr>
          <p:cNvPr id="84" name="AutoShape 149"/>
          <p:cNvSpPr>
            <a:spLocks noChangeArrowheads="1"/>
          </p:cNvSpPr>
          <p:nvPr/>
        </p:nvSpPr>
        <p:spPr bwMode="auto">
          <a:xfrm>
            <a:off x="2648392" y="1552451"/>
            <a:ext cx="1651000" cy="1660525"/>
          </a:xfrm>
          <a:prstGeom prst="wedgeRoundRectCallout">
            <a:avLst>
              <a:gd name="adj1" fmla="val 94075"/>
              <a:gd name="adj2" fmla="val 58310"/>
              <a:gd name="adj3" fmla="val 16667"/>
            </a:avLst>
          </a:prstGeom>
          <a:solidFill>
            <a:schemeClr val="accent5">
              <a:lumMod val="20000"/>
              <a:lumOff val="80000"/>
              <a:alpha val="48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  <a:defRPr/>
            </a:pPr>
            <a:r>
              <a:rPr lang="ru-RU" sz="900" dirty="0">
                <a:solidFill>
                  <a:srgbClr val="000000"/>
                </a:solidFill>
                <a:latin typeface="Arial" pitchFamily="34" charset="0"/>
                <a:cs typeface="+mn-cs"/>
              </a:rPr>
              <a:t>ГАУЗ «РКБ МЗ РТ»</a:t>
            </a:r>
          </a:p>
          <a:p>
            <a:pPr>
              <a:spcAft>
                <a:spcPts val="1000"/>
              </a:spcAft>
              <a:defRPr/>
            </a:pPr>
            <a:r>
              <a:rPr lang="ru-RU" sz="900" dirty="0">
                <a:solidFill>
                  <a:srgbClr val="000000"/>
                </a:solidFill>
                <a:latin typeface="Arial" pitchFamily="34" charset="0"/>
                <a:cs typeface="+mn-cs"/>
              </a:rPr>
              <a:t>ГАУЗ «РКБ </a:t>
            </a:r>
            <a:r>
              <a:rPr lang="ru-RU" sz="900" dirty="0" smtClean="0">
                <a:solidFill>
                  <a:srgbClr val="000000"/>
                </a:solidFill>
                <a:latin typeface="Arial" pitchFamily="34" charset="0"/>
                <a:cs typeface="+mn-cs"/>
              </a:rPr>
              <a:t>№ 2»</a:t>
            </a:r>
            <a:endParaRPr lang="ru-RU" sz="900" dirty="0">
              <a:solidFill>
                <a:srgbClr val="000000"/>
              </a:solidFill>
              <a:latin typeface="Arial" pitchFamily="34" charset="0"/>
              <a:cs typeface="+mn-cs"/>
            </a:endParaRPr>
          </a:p>
          <a:p>
            <a:pPr>
              <a:spcAft>
                <a:spcPts val="1000"/>
              </a:spcAft>
              <a:defRPr/>
            </a:pPr>
            <a:r>
              <a:rPr lang="ru-RU" sz="900" dirty="0">
                <a:solidFill>
                  <a:srgbClr val="000000"/>
                </a:solidFill>
                <a:latin typeface="Arial" pitchFamily="34" charset="0"/>
                <a:cs typeface="+mn-cs"/>
              </a:rPr>
              <a:t> </a:t>
            </a:r>
            <a:r>
              <a:rPr lang="ru-RU" sz="900" b="1" dirty="0">
                <a:solidFill>
                  <a:srgbClr val="FF0000"/>
                </a:solidFill>
                <a:latin typeface="Arial" pitchFamily="34" charset="0"/>
                <a:cs typeface="+mn-cs"/>
              </a:rPr>
              <a:t>ГАУЗ «ДРКБ МЗ РТ» </a:t>
            </a:r>
          </a:p>
          <a:p>
            <a:pPr>
              <a:spcAft>
                <a:spcPts val="1000"/>
              </a:spcAft>
              <a:defRPr/>
            </a:pPr>
            <a:r>
              <a:rPr lang="ru-RU" sz="900" dirty="0">
                <a:solidFill>
                  <a:srgbClr val="000000"/>
                </a:solidFill>
                <a:latin typeface="Arial" pitchFamily="34" charset="0"/>
                <a:cs typeface="+mn-cs"/>
              </a:rPr>
              <a:t>ГАУЗ «РКОД  МЗ РТ»</a:t>
            </a:r>
          </a:p>
          <a:p>
            <a:pPr>
              <a:spcAft>
                <a:spcPts val="1000"/>
              </a:spcAft>
              <a:defRPr/>
            </a:pPr>
            <a:r>
              <a:rPr lang="ru-RU" sz="900" dirty="0">
                <a:solidFill>
                  <a:srgbClr val="000000"/>
                </a:solidFill>
                <a:latin typeface="Arial" pitchFamily="34" charset="0"/>
                <a:cs typeface="+mn-cs"/>
              </a:rPr>
              <a:t>ГАУЗ «РКИБ МЗ РТ»</a:t>
            </a:r>
          </a:p>
        </p:txBody>
      </p:sp>
      <p:sp>
        <p:nvSpPr>
          <p:cNvPr id="2" name="7-конечная звезда 1"/>
          <p:cNvSpPr/>
          <p:nvPr/>
        </p:nvSpPr>
        <p:spPr>
          <a:xfrm>
            <a:off x="4787900" y="3176588"/>
            <a:ext cx="323850" cy="323850"/>
          </a:xfrm>
          <a:prstGeom prst="star7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56" name="7-конечная звезда 155"/>
          <p:cNvSpPr/>
          <p:nvPr/>
        </p:nvSpPr>
        <p:spPr>
          <a:xfrm>
            <a:off x="7134225" y="4289425"/>
            <a:ext cx="323850" cy="323850"/>
          </a:xfrm>
          <a:prstGeom prst="star7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0" name="7-конечная звезда 159"/>
          <p:cNvSpPr/>
          <p:nvPr/>
        </p:nvSpPr>
        <p:spPr>
          <a:xfrm>
            <a:off x="5938838" y="3897313"/>
            <a:ext cx="252412" cy="252412"/>
          </a:xfrm>
          <a:prstGeom prst="star7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1" name="7-конечная звезда 160"/>
          <p:cNvSpPr/>
          <p:nvPr/>
        </p:nvSpPr>
        <p:spPr>
          <a:xfrm>
            <a:off x="6597650" y="3735388"/>
            <a:ext cx="252413" cy="250825"/>
          </a:xfrm>
          <a:prstGeom prst="star7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64" name="7-конечная звезда 163"/>
          <p:cNvSpPr/>
          <p:nvPr/>
        </p:nvSpPr>
        <p:spPr>
          <a:xfrm>
            <a:off x="7426325" y="3481388"/>
            <a:ext cx="252413" cy="250825"/>
          </a:xfrm>
          <a:prstGeom prst="star7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32" name="Скругленная прямоугольная выноска 131"/>
          <p:cNvSpPr/>
          <p:nvPr/>
        </p:nvSpPr>
        <p:spPr>
          <a:xfrm>
            <a:off x="4928567" y="5148118"/>
            <a:ext cx="1358900" cy="996950"/>
          </a:xfrm>
          <a:prstGeom prst="wedgeRoundRectCallout">
            <a:avLst>
              <a:gd name="adj1" fmla="val 83922"/>
              <a:gd name="adj2" fmla="val -177625"/>
              <a:gd name="adj3" fmla="val 16667"/>
            </a:avLst>
          </a:prstGeom>
          <a:solidFill>
            <a:schemeClr val="accent5">
              <a:lumMod val="20000"/>
              <a:lumOff val="80000"/>
              <a:alpha val="4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dirty="0">
                <a:solidFill>
                  <a:srgbClr val="000000"/>
                </a:solidFill>
              </a:rPr>
              <a:t>Нижнекамская детская больница с перинатальным </a:t>
            </a:r>
          </a:p>
          <a:p>
            <a:pPr algn="ctr">
              <a:defRPr/>
            </a:pPr>
            <a:r>
              <a:rPr lang="ru-RU" sz="1100" dirty="0">
                <a:solidFill>
                  <a:srgbClr val="000000"/>
                </a:solidFill>
                <a:cs typeface="Arial" pitchFamily="34" charset="0"/>
              </a:rPr>
              <a:t>центром</a:t>
            </a:r>
            <a:endParaRPr lang="ru-RU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33" name="7-конечная звезда 132"/>
          <p:cNvSpPr/>
          <p:nvPr/>
        </p:nvSpPr>
        <p:spPr>
          <a:xfrm>
            <a:off x="7716838" y="4762500"/>
            <a:ext cx="252412" cy="252413"/>
          </a:xfrm>
          <a:prstGeom prst="star7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34" name="7-конечная звезда 133"/>
          <p:cNvSpPr/>
          <p:nvPr/>
        </p:nvSpPr>
        <p:spPr>
          <a:xfrm>
            <a:off x="4967288" y="3138488"/>
            <a:ext cx="252412" cy="252412"/>
          </a:xfrm>
          <a:prstGeom prst="star7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05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2"/>
          <p:cNvSpPr>
            <a:spLocks noChangeArrowheads="1"/>
          </p:cNvSpPr>
          <p:nvPr/>
        </p:nvSpPr>
        <p:spPr bwMode="gray">
          <a:xfrm flipV="1">
            <a:off x="1793875" y="1402209"/>
            <a:ext cx="6397625" cy="738187"/>
          </a:xfrm>
          <a:custGeom>
            <a:avLst/>
            <a:gdLst>
              <a:gd name="G0" fmla="+- 3813 0 0"/>
              <a:gd name="G1" fmla="+- 21600 0 3813"/>
              <a:gd name="G2" fmla="*/ 3813 1 2"/>
              <a:gd name="G3" fmla="+- 21600 0 G2"/>
              <a:gd name="G4" fmla="+/ 3813 21600 2"/>
              <a:gd name="G5" fmla="+/ G1 0 2"/>
              <a:gd name="G6" fmla="*/ 21600 21600 3813"/>
              <a:gd name="G7" fmla="*/ G6 1 2"/>
              <a:gd name="G8" fmla="+- 21600 0 G7"/>
              <a:gd name="G9" fmla="*/ 21600 1 2"/>
              <a:gd name="G10" fmla="+- 3813 0 G9"/>
              <a:gd name="G11" fmla="?: G10 G8 0"/>
              <a:gd name="G12" fmla="?: G10 G7 21600"/>
              <a:gd name="T0" fmla="*/ 19693 w 21600"/>
              <a:gd name="T1" fmla="*/ 10800 h 21600"/>
              <a:gd name="T2" fmla="*/ 10800 w 21600"/>
              <a:gd name="T3" fmla="*/ 21600 h 21600"/>
              <a:gd name="T4" fmla="*/ 1907 w 21600"/>
              <a:gd name="T5" fmla="*/ 10800 h 21600"/>
              <a:gd name="T6" fmla="*/ 10800 w 21600"/>
              <a:gd name="T7" fmla="*/ 0 h 21600"/>
              <a:gd name="T8" fmla="*/ 3707 w 21600"/>
              <a:gd name="T9" fmla="*/ 3707 h 21600"/>
              <a:gd name="T10" fmla="*/ 17893 w 21600"/>
              <a:gd name="T11" fmla="*/ 1789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813" y="21600"/>
                </a:lnTo>
                <a:lnTo>
                  <a:pt x="17787" y="21600"/>
                </a:lnTo>
                <a:lnTo>
                  <a:pt x="21600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50000">
                <a:srgbClr val="0066FF">
                  <a:tint val="44500"/>
                  <a:satMod val="160000"/>
                </a:srgbClr>
              </a:gs>
              <a:gs pos="100000">
                <a:schemeClr val="accent6">
                  <a:lumMod val="75000"/>
                </a:schemeClr>
              </a:gs>
            </a:gsLst>
            <a:lin ang="16200000" scaled="1"/>
            <a:tileRect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90000"/>
              </a:lnSpc>
              <a:defRPr/>
            </a:pPr>
            <a:endParaRPr lang="ru-RU" sz="3600" b="1" dirty="0">
              <a:solidFill>
                <a:prstClr val="black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1922" name="AutoShape 2"/>
          <p:cNvSpPr>
            <a:spLocks noChangeArrowheads="1"/>
          </p:cNvSpPr>
          <p:nvPr/>
        </p:nvSpPr>
        <p:spPr bwMode="gray">
          <a:xfrm flipV="1">
            <a:off x="1530350" y="3116442"/>
            <a:ext cx="6538913" cy="738187"/>
          </a:xfrm>
          <a:custGeom>
            <a:avLst/>
            <a:gdLst>
              <a:gd name="G0" fmla="+- 3813 0 0"/>
              <a:gd name="G1" fmla="+- 21600 0 3813"/>
              <a:gd name="G2" fmla="*/ 3813 1 2"/>
              <a:gd name="G3" fmla="+- 21600 0 G2"/>
              <a:gd name="G4" fmla="+/ 3813 21600 2"/>
              <a:gd name="G5" fmla="+/ G1 0 2"/>
              <a:gd name="G6" fmla="*/ 21600 21600 3813"/>
              <a:gd name="G7" fmla="*/ G6 1 2"/>
              <a:gd name="G8" fmla="+- 21600 0 G7"/>
              <a:gd name="G9" fmla="*/ 21600 1 2"/>
              <a:gd name="G10" fmla="+- 3813 0 G9"/>
              <a:gd name="G11" fmla="?: G10 G8 0"/>
              <a:gd name="G12" fmla="?: G10 G7 21600"/>
              <a:gd name="T0" fmla="*/ 19693 w 21600"/>
              <a:gd name="T1" fmla="*/ 10800 h 21600"/>
              <a:gd name="T2" fmla="*/ 10800 w 21600"/>
              <a:gd name="T3" fmla="*/ 21600 h 21600"/>
              <a:gd name="T4" fmla="*/ 1907 w 21600"/>
              <a:gd name="T5" fmla="*/ 10800 h 21600"/>
              <a:gd name="T6" fmla="*/ 10800 w 21600"/>
              <a:gd name="T7" fmla="*/ 0 h 21600"/>
              <a:gd name="T8" fmla="*/ 3707 w 21600"/>
              <a:gd name="T9" fmla="*/ 3707 h 21600"/>
              <a:gd name="T10" fmla="*/ 17893 w 21600"/>
              <a:gd name="T11" fmla="*/ 1789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813" y="21600"/>
                </a:lnTo>
                <a:lnTo>
                  <a:pt x="17787" y="21600"/>
                </a:lnTo>
                <a:lnTo>
                  <a:pt x="21600" y="0"/>
                </a:ln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46000"/>
                </a:srgbClr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5400000" scaled="1"/>
            <a:tileRect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90000"/>
              </a:lnSpc>
              <a:defRPr/>
            </a:pPr>
            <a:endParaRPr lang="ru-RU" sz="3600" b="1" dirty="0">
              <a:solidFill>
                <a:prstClr val="black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1923" name="AutoShape 3"/>
          <p:cNvSpPr>
            <a:spLocks noChangeArrowheads="1"/>
          </p:cNvSpPr>
          <p:nvPr/>
        </p:nvSpPr>
        <p:spPr bwMode="gray">
          <a:xfrm flipV="1">
            <a:off x="1403350" y="4849992"/>
            <a:ext cx="6475413" cy="741362"/>
          </a:xfrm>
          <a:custGeom>
            <a:avLst/>
            <a:gdLst>
              <a:gd name="G0" fmla="+- 3813 0 0"/>
              <a:gd name="G1" fmla="+- 21600 0 3813"/>
              <a:gd name="G2" fmla="*/ 3813 1 2"/>
              <a:gd name="G3" fmla="+- 21600 0 G2"/>
              <a:gd name="G4" fmla="+/ 3813 21600 2"/>
              <a:gd name="G5" fmla="+/ G1 0 2"/>
              <a:gd name="G6" fmla="*/ 21600 21600 3813"/>
              <a:gd name="G7" fmla="*/ G6 1 2"/>
              <a:gd name="G8" fmla="+- 21600 0 G7"/>
              <a:gd name="G9" fmla="*/ 21600 1 2"/>
              <a:gd name="G10" fmla="+- 3813 0 G9"/>
              <a:gd name="G11" fmla="?: G10 G8 0"/>
              <a:gd name="G12" fmla="?: G10 G7 21600"/>
              <a:gd name="T0" fmla="*/ 19693 w 21600"/>
              <a:gd name="T1" fmla="*/ 10800 h 21600"/>
              <a:gd name="T2" fmla="*/ 10800 w 21600"/>
              <a:gd name="T3" fmla="*/ 21600 h 21600"/>
              <a:gd name="T4" fmla="*/ 1907 w 21600"/>
              <a:gd name="T5" fmla="*/ 10800 h 21600"/>
              <a:gd name="T6" fmla="*/ 10800 w 21600"/>
              <a:gd name="T7" fmla="*/ 0 h 21600"/>
              <a:gd name="T8" fmla="*/ 3707 w 21600"/>
              <a:gd name="T9" fmla="*/ 3707 h 21600"/>
              <a:gd name="T10" fmla="*/ 17893 w 21600"/>
              <a:gd name="T11" fmla="*/ 1789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813" y="21600"/>
                </a:lnTo>
                <a:lnTo>
                  <a:pt x="17787" y="21600"/>
                </a:lnTo>
                <a:lnTo>
                  <a:pt x="21600" y="0"/>
                </a:lnTo>
                <a:close/>
              </a:path>
            </a:pathLst>
          </a:custGeom>
          <a:gradFill flip="none" rotWithShape="1">
            <a:gsLst>
              <a:gs pos="0">
                <a:schemeClr val="folHlink">
                  <a:alpha val="72000"/>
                </a:schemeClr>
              </a:gs>
              <a:gs pos="100000">
                <a:schemeClr val="folHlink">
                  <a:gamma/>
                  <a:tint val="0"/>
                  <a:invGamma/>
                  <a:alpha val="0"/>
                </a:schemeClr>
              </a:gs>
            </a:gsLst>
            <a:lin ang="5400000" scaled="1"/>
            <a:tileRect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90000"/>
              </a:lnSpc>
              <a:defRPr/>
            </a:pPr>
            <a:endParaRPr lang="ru-RU" sz="3600" b="1" dirty="0">
              <a:solidFill>
                <a:prstClr val="black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1924" name="AutoShape 4"/>
          <p:cNvSpPr>
            <a:spLocks noChangeArrowheads="1"/>
          </p:cNvSpPr>
          <p:nvPr/>
        </p:nvSpPr>
        <p:spPr bwMode="gray">
          <a:xfrm>
            <a:off x="1619250" y="2140396"/>
            <a:ext cx="6653213" cy="1144588"/>
          </a:xfrm>
          <a:prstGeom prst="roundRect">
            <a:avLst>
              <a:gd name="adj" fmla="val 11921"/>
            </a:avLst>
          </a:prstGeom>
          <a:gradFill rotWithShape="1">
            <a:gsLst>
              <a:gs pos="28000">
                <a:schemeClr val="accent2">
                  <a:alpha val="14000"/>
                </a:schemeClr>
              </a:gs>
              <a:gs pos="100000">
                <a:schemeClr val="accent2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lnSpc>
                <a:spcPct val="90000"/>
              </a:lnSpc>
              <a:defRPr/>
            </a:pPr>
            <a:r>
              <a:rPr lang="ru-RU" sz="3600" b="1" dirty="0">
                <a:solidFill>
                  <a:prstClr val="black"/>
                </a:solidFill>
                <a:latin typeface="Arial" charset="0"/>
                <a:cs typeface="Arial" pitchFamily="34" charset="0"/>
              </a:rPr>
              <a:t/>
            </a:r>
            <a:br>
              <a:rPr lang="ru-RU" sz="3600" b="1" dirty="0">
                <a:solidFill>
                  <a:prstClr val="black"/>
                </a:solidFill>
                <a:latin typeface="Arial" charset="0"/>
                <a:cs typeface="Arial" pitchFamily="34" charset="0"/>
              </a:rPr>
            </a:br>
            <a:r>
              <a:rPr lang="ru-RU" sz="3600" b="1" dirty="0">
                <a:solidFill>
                  <a:prstClr val="black"/>
                </a:solidFill>
                <a:latin typeface="Arial" charset="0"/>
                <a:cs typeface="Arial" pitchFamily="34" charset="0"/>
              </a:rPr>
              <a:t>                              </a:t>
            </a:r>
            <a:r>
              <a:rPr lang="ru-RU" sz="3600" b="1" dirty="0">
                <a:solidFill>
                  <a:prstClr val="white"/>
                </a:solidFill>
                <a:latin typeface="Arial" charset="0"/>
                <a:cs typeface="Arial" pitchFamily="34" charset="0"/>
              </a:rPr>
              <a:t>   </a:t>
            </a:r>
            <a:r>
              <a:rPr lang="ru-RU" b="1" dirty="0">
                <a:solidFill>
                  <a:prstClr val="white"/>
                </a:solidFill>
                <a:latin typeface="Arial" charset="0"/>
                <a:cs typeface="Arial" pitchFamily="34" charset="0"/>
              </a:rPr>
              <a:t>(3 633 родов) 7,8 %</a:t>
            </a:r>
          </a:p>
        </p:txBody>
      </p:sp>
      <p:sp>
        <p:nvSpPr>
          <p:cNvPr id="81925" name="AutoShape 5"/>
          <p:cNvSpPr>
            <a:spLocks noChangeArrowheads="1"/>
          </p:cNvSpPr>
          <p:nvPr/>
        </p:nvSpPr>
        <p:spPr bwMode="gray">
          <a:xfrm>
            <a:off x="1325563" y="5564367"/>
            <a:ext cx="6653212" cy="1031875"/>
          </a:xfrm>
          <a:prstGeom prst="roundRect">
            <a:avLst>
              <a:gd name="adj" fmla="val 11921"/>
            </a:avLst>
          </a:prstGeom>
          <a:gradFill rotWithShape="1">
            <a:gsLst>
              <a:gs pos="1000">
                <a:schemeClr val="folHlink">
                  <a:alpha val="18000"/>
                </a:schemeClr>
              </a:gs>
              <a:gs pos="30000">
                <a:schemeClr val="folHlink"/>
              </a:gs>
              <a:gs pos="100000">
                <a:schemeClr val="folHlink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lnSpc>
                <a:spcPct val="90000"/>
              </a:lnSpc>
              <a:defRPr/>
            </a:pPr>
            <a:endParaRPr lang="ru-RU" sz="14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Arial" pitchFamily="34" charset="0"/>
            </a:endParaRPr>
          </a:p>
          <a:p>
            <a:pPr algn="ctr">
              <a:lnSpc>
                <a:spcPct val="90000"/>
              </a:lnSpc>
              <a:defRPr/>
            </a:pPr>
            <a:endParaRPr lang="ru-RU" sz="14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Arial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lang="ru-RU" sz="5400" b="1" dirty="0">
                <a:solidFill>
                  <a:prstClr val="white"/>
                </a:solidFill>
                <a:latin typeface="Arial" charset="0"/>
                <a:cs typeface="Arial" pitchFamily="34" charset="0"/>
              </a:rPr>
              <a:t>   </a:t>
            </a:r>
            <a:r>
              <a:rPr lang="ru-RU" b="1" dirty="0">
                <a:solidFill>
                  <a:prstClr val="white"/>
                </a:solidFill>
                <a:latin typeface="Arial" charset="0"/>
                <a:cs typeface="Arial" pitchFamily="34" charset="0"/>
              </a:rPr>
              <a:t>                                 </a:t>
            </a:r>
            <a:r>
              <a:rPr lang="en-US" b="1" dirty="0">
                <a:solidFill>
                  <a:prstClr val="white"/>
                </a:solidFill>
                <a:latin typeface="Arial" charset="0"/>
                <a:cs typeface="Arial" pitchFamily="34" charset="0"/>
              </a:rPr>
              <a:t>442</a:t>
            </a:r>
            <a:r>
              <a:rPr lang="ru-RU" b="1" dirty="0">
                <a:solidFill>
                  <a:prstClr val="white"/>
                </a:solidFill>
                <a:latin typeface="Arial" charset="0"/>
                <a:cs typeface="Arial" pitchFamily="34" charset="0"/>
              </a:rPr>
              <a:t> койки   (9 419 родов) 17,1  %</a:t>
            </a:r>
          </a:p>
        </p:txBody>
      </p:sp>
      <p:pic>
        <p:nvPicPr>
          <p:cNvPr id="44043" name="Picture 6" descr="Picture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676400" y="2183259"/>
            <a:ext cx="674688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4" name="Picture 7" descr="Picture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677988" y="5123042"/>
            <a:ext cx="674687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5" name="AutoShape 8"/>
          <p:cNvSpPr>
            <a:spLocks noChangeArrowheads="1"/>
          </p:cNvSpPr>
          <p:nvPr/>
        </p:nvSpPr>
        <p:spPr bwMode="gray">
          <a:xfrm>
            <a:off x="2338388" y="1857821"/>
            <a:ext cx="4867275" cy="428625"/>
          </a:xfrm>
          <a:prstGeom prst="roundRect">
            <a:avLst>
              <a:gd name="adj" fmla="val 16667"/>
            </a:avLst>
          </a:prstGeom>
          <a:solidFill>
            <a:srgbClr val="FEFFFF"/>
          </a:solidFill>
          <a:ln w="285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ru-RU" sz="2000" b="1" smtClean="0">
                <a:solidFill>
                  <a:prstClr val="black"/>
                </a:solidFill>
                <a:cs typeface="Arial" pitchFamily="34" charset="0"/>
              </a:rPr>
              <a:t>Высокий риск акушерской патологии</a:t>
            </a:r>
          </a:p>
        </p:txBody>
      </p:sp>
      <p:sp>
        <p:nvSpPr>
          <p:cNvPr id="44046" name="AutoShape 9"/>
          <p:cNvSpPr>
            <a:spLocks noChangeArrowheads="1"/>
          </p:cNvSpPr>
          <p:nvPr/>
        </p:nvSpPr>
        <p:spPr bwMode="gray">
          <a:xfrm>
            <a:off x="1793875" y="5280204"/>
            <a:ext cx="3000375" cy="457200"/>
          </a:xfrm>
          <a:prstGeom prst="roundRect">
            <a:avLst>
              <a:gd name="adj" fmla="val 16667"/>
            </a:avLst>
          </a:prstGeom>
          <a:solidFill>
            <a:srgbClr val="FEFFFF"/>
          </a:solidFill>
          <a:ln w="2857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endParaRPr lang="ru-RU" sz="3600" b="1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44047" name="Text Box 10"/>
          <p:cNvSpPr txBox="1">
            <a:spLocks noChangeArrowheads="1"/>
          </p:cNvSpPr>
          <p:nvPr/>
        </p:nvSpPr>
        <p:spPr bwMode="gray">
          <a:xfrm>
            <a:off x="2106613" y="2307084"/>
            <a:ext cx="616585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</a:pPr>
            <a:r>
              <a:rPr lang="ru-RU" b="1" dirty="0" smtClean="0">
                <a:solidFill>
                  <a:prstClr val="black"/>
                </a:solidFill>
                <a:latin typeface="Arial" pitchFamily="34" charset="0"/>
              </a:rPr>
              <a:t>Республиканская клиническая больница, акушерский корпус</a:t>
            </a:r>
            <a:r>
              <a:rPr lang="en-US" b="1" dirty="0" smtClean="0">
                <a:solidFill>
                  <a:prstClr val="black"/>
                </a:solidFill>
                <a:latin typeface="Arial" pitchFamily="34" charset="0"/>
              </a:rPr>
              <a:t> </a:t>
            </a:r>
          </a:p>
          <a:p>
            <a:pPr algn="ctr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b="1" dirty="0" smtClean="0">
                <a:solidFill>
                  <a:prstClr val="white"/>
                </a:solidFill>
                <a:latin typeface="Arial" pitchFamily="34" charset="0"/>
              </a:rPr>
              <a:t>100 </a:t>
            </a:r>
            <a:r>
              <a:rPr lang="ru-RU" b="1" dirty="0" smtClean="0">
                <a:solidFill>
                  <a:prstClr val="white"/>
                </a:solidFill>
                <a:latin typeface="Arial" pitchFamily="34" charset="0"/>
              </a:rPr>
              <a:t>коек</a:t>
            </a:r>
            <a:endParaRPr lang="en-US" b="1" dirty="0" smtClean="0">
              <a:solidFill>
                <a:prstClr val="white"/>
              </a:solidFill>
              <a:latin typeface="Arial" pitchFamily="34" charset="0"/>
            </a:endParaRPr>
          </a:p>
        </p:txBody>
      </p:sp>
      <p:sp>
        <p:nvSpPr>
          <p:cNvPr id="44048" name="Text Box 11"/>
          <p:cNvSpPr txBox="1">
            <a:spLocks noChangeArrowheads="1"/>
          </p:cNvSpPr>
          <p:nvPr/>
        </p:nvSpPr>
        <p:spPr bwMode="gray">
          <a:xfrm>
            <a:off x="2030413" y="5494517"/>
            <a:ext cx="6019800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b="1" smtClean="0">
                <a:solidFill>
                  <a:prstClr val="black"/>
                </a:solidFill>
                <a:latin typeface="Arial" pitchFamily="34" charset="0"/>
              </a:rPr>
              <a:t>                                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>
                <a:solidFill>
                  <a:prstClr val="black"/>
                </a:solidFill>
                <a:latin typeface="Arial" pitchFamily="34" charset="0"/>
              </a:rPr>
              <a:t>	Родильные отделения ЦРБ      </a:t>
            </a:r>
          </a:p>
          <a:p>
            <a:pPr eaLnBrk="1" hangingPunct="1">
              <a:lnSpc>
                <a:spcPct val="90000"/>
              </a:lnSpc>
            </a:pPr>
            <a:r>
              <a:rPr lang="en-US" b="1" smtClean="0">
                <a:solidFill>
                  <a:prstClr val="black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44049" name="Rectangle 12"/>
          <p:cNvSpPr>
            <a:spLocks noChangeArrowheads="1"/>
          </p:cNvSpPr>
          <p:nvPr/>
        </p:nvSpPr>
        <p:spPr bwMode="black">
          <a:xfrm>
            <a:off x="1733550" y="5132567"/>
            <a:ext cx="3060700" cy="590550"/>
          </a:xfrm>
          <a:prstGeom prst="rect">
            <a:avLst/>
          </a:prstGeom>
          <a:noFill/>
          <a:ln>
            <a:noFill/>
          </a:ln>
          <a:effectLst>
            <a:outerShdw algn="ctr" rotWithShape="0">
              <a:srgbClr val="080808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endParaRPr lang="en-US" b="1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ru-RU" b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Физиологические роды</a:t>
            </a:r>
          </a:p>
        </p:txBody>
      </p:sp>
      <p:sp>
        <p:nvSpPr>
          <p:cNvPr id="44050" name="Text Box 14"/>
          <p:cNvSpPr txBox="1">
            <a:spLocks noChangeArrowheads="1"/>
          </p:cNvSpPr>
          <p:nvPr/>
        </p:nvSpPr>
        <p:spPr bwMode="auto">
          <a:xfrm>
            <a:off x="107504" y="5421492"/>
            <a:ext cx="9715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b="1" dirty="0" smtClean="0">
                <a:solidFill>
                  <a:prstClr val="black"/>
                </a:solidFill>
                <a:latin typeface="Arial" pitchFamily="34" charset="0"/>
              </a:rPr>
              <a:t>I</a:t>
            </a:r>
            <a:r>
              <a:rPr lang="ru-RU" b="1" dirty="0" smtClean="0">
                <a:solidFill>
                  <a:prstClr val="black"/>
                </a:solidFill>
                <a:latin typeface="Arial" pitchFamily="34" charset="0"/>
              </a:rPr>
              <a:t> этап</a:t>
            </a:r>
          </a:p>
        </p:txBody>
      </p:sp>
      <p:grpSp>
        <p:nvGrpSpPr>
          <p:cNvPr id="44051" name="Group 15"/>
          <p:cNvGrpSpPr>
            <a:grpSpLocks/>
          </p:cNvGrpSpPr>
          <p:nvPr/>
        </p:nvGrpSpPr>
        <p:grpSpPr bwMode="auto">
          <a:xfrm>
            <a:off x="187325" y="3659367"/>
            <a:ext cx="7954963" cy="2506662"/>
            <a:chOff x="318" y="2448"/>
            <a:chExt cx="5011" cy="1579"/>
          </a:xfrm>
        </p:grpSpPr>
        <p:sp>
          <p:nvSpPr>
            <p:cNvPr id="81936" name="AutoShape 16"/>
            <p:cNvSpPr>
              <a:spLocks noChangeArrowheads="1"/>
            </p:cNvSpPr>
            <p:nvPr/>
          </p:nvSpPr>
          <p:spPr bwMode="gray">
            <a:xfrm>
              <a:off x="1132" y="2579"/>
              <a:ext cx="4191" cy="64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bg1"/>
                </a:gs>
                <a:gs pos="89000">
                  <a:srgbClr val="FF0000">
                    <a:alpha val="89000"/>
                  </a:srgbClr>
                </a:gs>
                <a:gs pos="100000">
                  <a:srgbClr val="FF0000"/>
                </a:gs>
              </a:gsLst>
              <a:lin ang="2700000" scaled="1"/>
            </a:gradFill>
            <a:ln w="25400">
              <a:solidFill>
                <a:srgbClr val="FE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>
                <a:lnSpc>
                  <a:spcPct val="90000"/>
                </a:lnSpc>
                <a:defRPr/>
              </a:pPr>
              <a:endParaRPr lang="ru-RU" sz="3600" b="1" dirty="0">
                <a:solidFill>
                  <a:prstClr val="black"/>
                </a:solidFill>
                <a:latin typeface="Arial" charset="0"/>
                <a:cs typeface="Arial" pitchFamily="34" charset="0"/>
              </a:endParaRPr>
            </a:p>
          </p:txBody>
        </p:sp>
        <p:pic>
          <p:nvPicPr>
            <p:cNvPr id="44056" name="Picture 17" descr="Picture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164" y="2608"/>
              <a:ext cx="426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057" name="AutoShape 18"/>
            <p:cNvSpPr>
              <a:spLocks noChangeArrowheads="1"/>
            </p:cNvSpPr>
            <p:nvPr/>
          </p:nvSpPr>
          <p:spPr bwMode="gray">
            <a:xfrm>
              <a:off x="1437" y="2448"/>
              <a:ext cx="2796" cy="288"/>
            </a:xfrm>
            <a:prstGeom prst="roundRect">
              <a:avLst>
                <a:gd name="adj" fmla="val 16667"/>
              </a:avLst>
            </a:prstGeom>
            <a:solidFill>
              <a:srgbClr val="FEFFFF"/>
            </a:solidFill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lnSpc>
                  <a:spcPct val="90000"/>
                </a:lnSpc>
              </a:pPr>
              <a:endParaRPr lang="ru-RU" b="1" smtClean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44058" name="Text Box 19"/>
            <p:cNvSpPr txBox="1">
              <a:spLocks noChangeArrowheads="1"/>
            </p:cNvSpPr>
            <p:nvPr/>
          </p:nvSpPr>
          <p:spPr bwMode="gray">
            <a:xfrm>
              <a:off x="1428" y="2750"/>
              <a:ext cx="3901" cy="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</a:pPr>
              <a:r>
                <a:rPr lang="ru-RU" b="1" smtClean="0">
                  <a:solidFill>
                    <a:prstClr val="black"/>
                  </a:solidFill>
                  <a:latin typeface="Arial" pitchFamily="34" charset="0"/>
                </a:rPr>
                <a:t>Межрайонные центры: </a:t>
              </a:r>
              <a:endParaRPr lang="en-US" b="1" smtClean="0">
                <a:solidFill>
                  <a:prstClr val="black"/>
                </a:solidFill>
                <a:latin typeface="Arial" pitchFamily="34" charset="0"/>
              </a:endParaRPr>
            </a:p>
            <a:p>
              <a:pPr algn="ctr" eaLnBrk="1" hangingPunct="1">
                <a:lnSpc>
                  <a:spcPct val="90000"/>
                </a:lnSpc>
              </a:pPr>
              <a:r>
                <a:rPr lang="en-US" smtClean="0">
                  <a:solidFill>
                    <a:prstClr val="white"/>
                  </a:solidFill>
                  <a:latin typeface="Arial" pitchFamily="34" charset="0"/>
                </a:rPr>
                <a:t>                 </a:t>
              </a:r>
              <a:r>
                <a:rPr lang="en-US" sz="2800" smtClean="0">
                  <a:solidFill>
                    <a:prstClr val="white"/>
                  </a:solidFill>
                  <a:latin typeface="Arial" pitchFamily="34" charset="0"/>
                </a:rPr>
                <a:t>     </a:t>
              </a:r>
              <a:r>
                <a:rPr lang="en-US" smtClean="0">
                  <a:solidFill>
                    <a:prstClr val="white"/>
                  </a:solidFill>
                  <a:latin typeface="Arial" pitchFamily="34" charset="0"/>
                </a:rPr>
                <a:t>    </a:t>
              </a:r>
              <a:r>
                <a:rPr lang="ru-RU" b="1" smtClean="0">
                  <a:solidFill>
                    <a:prstClr val="white"/>
                  </a:solidFill>
                  <a:latin typeface="Arial" pitchFamily="34" charset="0"/>
                </a:rPr>
                <a:t>1268 коек            (40 826 родов) 74,3%</a:t>
              </a:r>
            </a:p>
            <a:p>
              <a:pPr algn="ctr" eaLnBrk="1" hangingPunct="1">
                <a:lnSpc>
                  <a:spcPct val="90000"/>
                </a:lnSpc>
              </a:pPr>
              <a:endParaRPr lang="en-US" b="1" smtClean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44059" name="Rectangle 20"/>
            <p:cNvSpPr>
              <a:spLocks noChangeArrowheads="1"/>
            </p:cNvSpPr>
            <p:nvPr/>
          </p:nvSpPr>
          <p:spPr bwMode="black">
            <a:xfrm>
              <a:off x="1247" y="2512"/>
              <a:ext cx="3168" cy="215"/>
            </a:xfrm>
            <a:prstGeom prst="rect">
              <a:avLst/>
            </a:prstGeom>
            <a:noFill/>
            <a:ln>
              <a:noFill/>
            </a:ln>
            <a:effectLst>
              <a:outerShdw algn="ctr" rotWithShape="0">
                <a:srgbClr val="080808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b="1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Средний риск акушерской патологии</a:t>
              </a:r>
            </a:p>
          </p:txBody>
        </p:sp>
        <p:sp>
          <p:nvSpPr>
            <p:cNvPr id="44060" name="Text Box 21"/>
            <p:cNvSpPr txBox="1">
              <a:spLocks noChangeArrowheads="1"/>
            </p:cNvSpPr>
            <p:nvPr/>
          </p:nvSpPr>
          <p:spPr bwMode="auto">
            <a:xfrm>
              <a:off x="318" y="2840"/>
              <a:ext cx="612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r" eaLnBrk="1" hangingPunct="1">
                <a:lnSpc>
                  <a:spcPct val="90000"/>
                </a:lnSpc>
                <a:spcBef>
                  <a:spcPct val="50000"/>
                </a:spcBef>
              </a:pPr>
              <a:r>
                <a:rPr lang="en-US" b="1" smtClean="0">
                  <a:solidFill>
                    <a:prstClr val="black"/>
                  </a:solidFill>
                  <a:latin typeface="Arial" pitchFamily="34" charset="0"/>
                </a:rPr>
                <a:t>II</a:t>
              </a:r>
              <a:r>
                <a:rPr lang="ru-RU" b="1" smtClean="0">
                  <a:solidFill>
                    <a:prstClr val="black"/>
                  </a:solidFill>
                  <a:latin typeface="Arial" pitchFamily="34" charset="0"/>
                </a:rPr>
                <a:t> этап</a:t>
              </a:r>
            </a:p>
          </p:txBody>
        </p:sp>
        <p:pic>
          <p:nvPicPr>
            <p:cNvPr id="44061" name="Picture 17" descr="Picture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063" y="3666"/>
              <a:ext cx="426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4052" name="Text Box 22"/>
          <p:cNvSpPr txBox="1">
            <a:spLocks noChangeArrowheads="1"/>
          </p:cNvSpPr>
          <p:nvPr/>
        </p:nvSpPr>
        <p:spPr bwMode="auto">
          <a:xfrm>
            <a:off x="330200" y="2561084"/>
            <a:ext cx="9715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b="1" smtClean="0">
                <a:solidFill>
                  <a:prstClr val="black"/>
                </a:solidFill>
                <a:latin typeface="Arial" pitchFamily="34" charset="0"/>
              </a:rPr>
              <a:t>III</a:t>
            </a:r>
            <a:r>
              <a:rPr lang="ru-RU" b="1" smtClean="0">
                <a:solidFill>
                  <a:prstClr val="black"/>
                </a:solidFill>
                <a:latin typeface="Arial" pitchFamily="34" charset="0"/>
              </a:rPr>
              <a:t> этап</a:t>
            </a:r>
          </a:p>
        </p:txBody>
      </p:sp>
      <p:sp>
        <p:nvSpPr>
          <p:cNvPr id="44053" name="Прямоугольник 2"/>
          <p:cNvSpPr>
            <a:spLocks noChangeArrowheads="1"/>
          </p:cNvSpPr>
          <p:nvPr/>
        </p:nvSpPr>
        <p:spPr bwMode="auto">
          <a:xfrm>
            <a:off x="0" y="509315"/>
            <a:ext cx="911066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Arial" charset="0"/>
              </a:rPr>
              <a:t>Трехэтапная система оказания медицинской помощи беременным, роженицам и родильницам и </a:t>
            </a:r>
            <a:r>
              <a:rPr lang="ru-RU" sz="2400" b="1" dirty="0" smtClean="0">
                <a:solidFill>
                  <a:srgbClr val="002060"/>
                </a:solidFill>
                <a:latin typeface="Arial" charset="0"/>
              </a:rPr>
              <a:t>новорожденным</a:t>
            </a:r>
            <a:r>
              <a:rPr lang="en-US" sz="2400" b="1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Arial" charset="0"/>
              </a:rPr>
              <a:t>в </a:t>
            </a:r>
            <a:r>
              <a:rPr lang="ru-RU" sz="2400" b="1" dirty="0">
                <a:solidFill>
                  <a:srgbClr val="002060"/>
                </a:solidFill>
                <a:latin typeface="Arial" charset="0"/>
              </a:rPr>
              <a:t>Республике 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27701910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9" name="Group 2"/>
          <p:cNvGrpSpPr>
            <a:grpSpLocks noChangeAspect="1"/>
          </p:cNvGrpSpPr>
          <p:nvPr/>
        </p:nvGrpSpPr>
        <p:grpSpPr bwMode="auto">
          <a:xfrm>
            <a:off x="2555206" y="376758"/>
            <a:ext cx="6534150" cy="6724650"/>
            <a:chOff x="106" y="301"/>
            <a:chExt cx="5495" cy="3768"/>
          </a:xfrm>
        </p:grpSpPr>
        <p:sp>
          <p:nvSpPr>
            <p:cNvPr id="29" name="Freeform 4"/>
            <p:cNvSpPr>
              <a:spLocks/>
            </p:cNvSpPr>
            <p:nvPr/>
          </p:nvSpPr>
          <p:spPr bwMode="auto">
            <a:xfrm>
              <a:off x="3043" y="1897"/>
              <a:ext cx="750" cy="439"/>
            </a:xfrm>
            <a:custGeom>
              <a:avLst/>
              <a:gdLst>
                <a:gd name="T0" fmla="*/ 442 w 747"/>
                <a:gd name="T1" fmla="*/ 100 h 438"/>
                <a:gd name="T2" fmla="*/ 462 w 747"/>
                <a:gd name="T3" fmla="*/ 74 h 438"/>
                <a:gd name="T4" fmla="*/ 512 w 747"/>
                <a:gd name="T5" fmla="*/ 38 h 438"/>
                <a:gd name="T6" fmla="*/ 607 w 747"/>
                <a:gd name="T7" fmla="*/ 39 h 438"/>
                <a:gd name="T8" fmla="*/ 692 w 747"/>
                <a:gd name="T9" fmla="*/ 3 h 438"/>
                <a:gd name="T10" fmla="*/ 713 w 747"/>
                <a:gd name="T11" fmla="*/ 46 h 438"/>
                <a:gd name="T12" fmla="*/ 708 w 747"/>
                <a:gd name="T13" fmla="*/ 77 h 438"/>
                <a:gd name="T14" fmla="*/ 729 w 747"/>
                <a:gd name="T15" fmla="*/ 83 h 438"/>
                <a:gd name="T16" fmla="*/ 744 w 747"/>
                <a:gd name="T17" fmla="*/ 92 h 438"/>
                <a:gd name="T18" fmla="*/ 728 w 747"/>
                <a:gd name="T19" fmla="*/ 108 h 438"/>
                <a:gd name="T20" fmla="*/ 711 w 747"/>
                <a:gd name="T21" fmla="*/ 119 h 438"/>
                <a:gd name="T22" fmla="*/ 689 w 747"/>
                <a:gd name="T23" fmla="*/ 108 h 438"/>
                <a:gd name="T24" fmla="*/ 674 w 747"/>
                <a:gd name="T25" fmla="*/ 108 h 438"/>
                <a:gd name="T26" fmla="*/ 653 w 747"/>
                <a:gd name="T27" fmla="*/ 127 h 438"/>
                <a:gd name="T28" fmla="*/ 641 w 747"/>
                <a:gd name="T29" fmla="*/ 137 h 438"/>
                <a:gd name="T30" fmla="*/ 643 w 747"/>
                <a:gd name="T31" fmla="*/ 149 h 438"/>
                <a:gd name="T32" fmla="*/ 638 w 747"/>
                <a:gd name="T33" fmla="*/ 158 h 438"/>
                <a:gd name="T34" fmla="*/ 615 w 747"/>
                <a:gd name="T35" fmla="*/ 185 h 438"/>
                <a:gd name="T36" fmla="*/ 609 w 747"/>
                <a:gd name="T37" fmla="*/ 203 h 438"/>
                <a:gd name="T38" fmla="*/ 592 w 747"/>
                <a:gd name="T39" fmla="*/ 242 h 438"/>
                <a:gd name="T40" fmla="*/ 564 w 747"/>
                <a:gd name="T41" fmla="*/ 261 h 438"/>
                <a:gd name="T42" fmla="*/ 543 w 747"/>
                <a:gd name="T43" fmla="*/ 294 h 438"/>
                <a:gd name="T44" fmla="*/ 499 w 747"/>
                <a:gd name="T45" fmla="*/ 300 h 438"/>
                <a:gd name="T46" fmla="*/ 502 w 747"/>
                <a:gd name="T47" fmla="*/ 318 h 438"/>
                <a:gd name="T48" fmla="*/ 540 w 747"/>
                <a:gd name="T49" fmla="*/ 317 h 438"/>
                <a:gd name="T50" fmla="*/ 555 w 747"/>
                <a:gd name="T51" fmla="*/ 330 h 438"/>
                <a:gd name="T52" fmla="*/ 527 w 747"/>
                <a:gd name="T53" fmla="*/ 346 h 438"/>
                <a:gd name="T54" fmla="*/ 488 w 747"/>
                <a:gd name="T55" fmla="*/ 348 h 438"/>
                <a:gd name="T56" fmla="*/ 465 w 747"/>
                <a:gd name="T57" fmla="*/ 364 h 438"/>
                <a:gd name="T58" fmla="*/ 422 w 747"/>
                <a:gd name="T59" fmla="*/ 394 h 438"/>
                <a:gd name="T60" fmla="*/ 400 w 747"/>
                <a:gd name="T61" fmla="*/ 426 h 438"/>
                <a:gd name="T62" fmla="*/ 370 w 747"/>
                <a:gd name="T63" fmla="*/ 438 h 438"/>
                <a:gd name="T64" fmla="*/ 295 w 747"/>
                <a:gd name="T65" fmla="*/ 429 h 438"/>
                <a:gd name="T66" fmla="*/ 325 w 747"/>
                <a:gd name="T67" fmla="*/ 392 h 438"/>
                <a:gd name="T68" fmla="*/ 359 w 747"/>
                <a:gd name="T69" fmla="*/ 379 h 438"/>
                <a:gd name="T70" fmla="*/ 380 w 747"/>
                <a:gd name="T71" fmla="*/ 358 h 438"/>
                <a:gd name="T72" fmla="*/ 369 w 747"/>
                <a:gd name="T73" fmla="*/ 338 h 438"/>
                <a:gd name="T74" fmla="*/ 347 w 747"/>
                <a:gd name="T75" fmla="*/ 340 h 438"/>
                <a:gd name="T76" fmla="*/ 228 w 747"/>
                <a:gd name="T77" fmla="*/ 333 h 438"/>
                <a:gd name="T78" fmla="*/ 165 w 747"/>
                <a:gd name="T79" fmla="*/ 336 h 438"/>
                <a:gd name="T80" fmla="*/ 143 w 747"/>
                <a:gd name="T81" fmla="*/ 345 h 438"/>
                <a:gd name="T82" fmla="*/ 121 w 747"/>
                <a:gd name="T83" fmla="*/ 338 h 438"/>
                <a:gd name="T84" fmla="*/ 83 w 747"/>
                <a:gd name="T85" fmla="*/ 358 h 438"/>
                <a:gd name="T86" fmla="*/ 39 w 747"/>
                <a:gd name="T87" fmla="*/ 336 h 438"/>
                <a:gd name="T88" fmla="*/ 10 w 747"/>
                <a:gd name="T89" fmla="*/ 325 h 438"/>
                <a:gd name="T90" fmla="*/ 68 w 747"/>
                <a:gd name="T91" fmla="*/ 278 h 438"/>
                <a:gd name="T92" fmla="*/ 143 w 747"/>
                <a:gd name="T93" fmla="*/ 250 h 438"/>
                <a:gd name="T94" fmla="*/ 129 w 747"/>
                <a:gd name="T95" fmla="*/ 206 h 438"/>
                <a:gd name="T96" fmla="*/ 240 w 747"/>
                <a:gd name="T97" fmla="*/ 191 h 438"/>
                <a:gd name="T98" fmla="*/ 347 w 747"/>
                <a:gd name="T99" fmla="*/ 165 h 438"/>
                <a:gd name="T100" fmla="*/ 369 w 747"/>
                <a:gd name="T101" fmla="*/ 139 h 4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47"/>
                <a:gd name="T154" fmla="*/ 0 h 438"/>
                <a:gd name="T155" fmla="*/ 747 w 747"/>
                <a:gd name="T156" fmla="*/ 438 h 4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47" h="438">
                  <a:moveTo>
                    <a:pt x="390" y="98"/>
                  </a:moveTo>
                  <a:lnTo>
                    <a:pt x="405" y="95"/>
                  </a:lnTo>
                  <a:lnTo>
                    <a:pt x="414" y="93"/>
                  </a:lnTo>
                  <a:lnTo>
                    <a:pt x="434" y="96"/>
                  </a:lnTo>
                  <a:lnTo>
                    <a:pt x="442" y="100"/>
                  </a:lnTo>
                  <a:lnTo>
                    <a:pt x="460" y="101"/>
                  </a:lnTo>
                  <a:lnTo>
                    <a:pt x="470" y="96"/>
                  </a:lnTo>
                  <a:lnTo>
                    <a:pt x="476" y="83"/>
                  </a:lnTo>
                  <a:lnTo>
                    <a:pt x="470" y="79"/>
                  </a:lnTo>
                  <a:lnTo>
                    <a:pt x="462" y="74"/>
                  </a:lnTo>
                  <a:lnTo>
                    <a:pt x="462" y="67"/>
                  </a:lnTo>
                  <a:lnTo>
                    <a:pt x="465" y="61"/>
                  </a:lnTo>
                  <a:lnTo>
                    <a:pt x="473" y="48"/>
                  </a:lnTo>
                  <a:lnTo>
                    <a:pt x="489" y="31"/>
                  </a:lnTo>
                  <a:lnTo>
                    <a:pt x="512" y="38"/>
                  </a:lnTo>
                  <a:lnTo>
                    <a:pt x="527" y="34"/>
                  </a:lnTo>
                  <a:lnTo>
                    <a:pt x="548" y="28"/>
                  </a:lnTo>
                  <a:lnTo>
                    <a:pt x="568" y="34"/>
                  </a:lnTo>
                  <a:lnTo>
                    <a:pt x="579" y="36"/>
                  </a:lnTo>
                  <a:lnTo>
                    <a:pt x="607" y="39"/>
                  </a:lnTo>
                  <a:lnTo>
                    <a:pt x="630" y="34"/>
                  </a:lnTo>
                  <a:lnTo>
                    <a:pt x="649" y="23"/>
                  </a:lnTo>
                  <a:lnTo>
                    <a:pt x="689" y="2"/>
                  </a:lnTo>
                  <a:lnTo>
                    <a:pt x="692" y="0"/>
                  </a:lnTo>
                  <a:lnTo>
                    <a:pt x="692" y="3"/>
                  </a:lnTo>
                  <a:lnTo>
                    <a:pt x="682" y="30"/>
                  </a:lnTo>
                  <a:lnTo>
                    <a:pt x="690" y="33"/>
                  </a:lnTo>
                  <a:lnTo>
                    <a:pt x="700" y="36"/>
                  </a:lnTo>
                  <a:lnTo>
                    <a:pt x="706" y="41"/>
                  </a:lnTo>
                  <a:lnTo>
                    <a:pt x="713" y="46"/>
                  </a:lnTo>
                  <a:lnTo>
                    <a:pt x="734" y="56"/>
                  </a:lnTo>
                  <a:lnTo>
                    <a:pt x="729" y="61"/>
                  </a:lnTo>
                  <a:lnTo>
                    <a:pt x="710" y="70"/>
                  </a:lnTo>
                  <a:lnTo>
                    <a:pt x="711" y="74"/>
                  </a:lnTo>
                  <a:lnTo>
                    <a:pt x="708" y="77"/>
                  </a:lnTo>
                  <a:lnTo>
                    <a:pt x="713" y="80"/>
                  </a:lnTo>
                  <a:lnTo>
                    <a:pt x="710" y="83"/>
                  </a:lnTo>
                  <a:lnTo>
                    <a:pt x="716" y="85"/>
                  </a:lnTo>
                  <a:lnTo>
                    <a:pt x="721" y="85"/>
                  </a:lnTo>
                  <a:lnTo>
                    <a:pt x="729" y="83"/>
                  </a:lnTo>
                  <a:lnTo>
                    <a:pt x="734" y="85"/>
                  </a:lnTo>
                  <a:lnTo>
                    <a:pt x="733" y="88"/>
                  </a:lnTo>
                  <a:lnTo>
                    <a:pt x="731" y="90"/>
                  </a:lnTo>
                  <a:lnTo>
                    <a:pt x="736" y="92"/>
                  </a:lnTo>
                  <a:lnTo>
                    <a:pt x="744" y="92"/>
                  </a:lnTo>
                  <a:lnTo>
                    <a:pt x="747" y="93"/>
                  </a:lnTo>
                  <a:lnTo>
                    <a:pt x="747" y="96"/>
                  </a:lnTo>
                  <a:lnTo>
                    <a:pt x="747" y="100"/>
                  </a:lnTo>
                  <a:lnTo>
                    <a:pt x="744" y="101"/>
                  </a:lnTo>
                  <a:lnTo>
                    <a:pt x="728" y="108"/>
                  </a:lnTo>
                  <a:lnTo>
                    <a:pt x="731" y="111"/>
                  </a:lnTo>
                  <a:lnTo>
                    <a:pt x="728" y="113"/>
                  </a:lnTo>
                  <a:lnTo>
                    <a:pt x="721" y="116"/>
                  </a:lnTo>
                  <a:lnTo>
                    <a:pt x="715" y="116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697" y="123"/>
                  </a:lnTo>
                  <a:lnTo>
                    <a:pt x="682" y="116"/>
                  </a:lnTo>
                  <a:lnTo>
                    <a:pt x="687" y="113"/>
                  </a:lnTo>
                  <a:lnTo>
                    <a:pt x="689" y="108"/>
                  </a:lnTo>
                  <a:lnTo>
                    <a:pt x="685" y="108"/>
                  </a:lnTo>
                  <a:lnTo>
                    <a:pt x="682" y="110"/>
                  </a:lnTo>
                  <a:lnTo>
                    <a:pt x="679" y="110"/>
                  </a:lnTo>
                  <a:lnTo>
                    <a:pt x="675" y="108"/>
                  </a:lnTo>
                  <a:lnTo>
                    <a:pt x="674" y="108"/>
                  </a:lnTo>
                  <a:lnTo>
                    <a:pt x="671" y="108"/>
                  </a:lnTo>
                  <a:lnTo>
                    <a:pt x="669" y="111"/>
                  </a:lnTo>
                  <a:lnTo>
                    <a:pt x="658" y="116"/>
                  </a:lnTo>
                  <a:lnTo>
                    <a:pt x="658" y="127"/>
                  </a:lnTo>
                  <a:lnTo>
                    <a:pt x="653" y="127"/>
                  </a:lnTo>
                  <a:lnTo>
                    <a:pt x="648" y="126"/>
                  </a:lnTo>
                  <a:lnTo>
                    <a:pt x="643" y="129"/>
                  </a:lnTo>
                  <a:lnTo>
                    <a:pt x="640" y="131"/>
                  </a:lnTo>
                  <a:lnTo>
                    <a:pt x="638" y="132"/>
                  </a:lnTo>
                  <a:lnTo>
                    <a:pt x="641" y="137"/>
                  </a:lnTo>
                  <a:lnTo>
                    <a:pt x="643" y="142"/>
                  </a:lnTo>
                  <a:lnTo>
                    <a:pt x="640" y="144"/>
                  </a:lnTo>
                  <a:lnTo>
                    <a:pt x="638" y="147"/>
                  </a:lnTo>
                  <a:lnTo>
                    <a:pt x="640" y="149"/>
                  </a:lnTo>
                  <a:lnTo>
                    <a:pt x="643" y="149"/>
                  </a:lnTo>
                  <a:lnTo>
                    <a:pt x="643" y="150"/>
                  </a:lnTo>
                  <a:lnTo>
                    <a:pt x="640" y="152"/>
                  </a:lnTo>
                  <a:lnTo>
                    <a:pt x="638" y="154"/>
                  </a:lnTo>
                  <a:lnTo>
                    <a:pt x="640" y="157"/>
                  </a:lnTo>
                  <a:lnTo>
                    <a:pt x="638" y="158"/>
                  </a:lnTo>
                  <a:lnTo>
                    <a:pt x="633" y="163"/>
                  </a:lnTo>
                  <a:lnTo>
                    <a:pt x="622" y="172"/>
                  </a:lnTo>
                  <a:lnTo>
                    <a:pt x="628" y="176"/>
                  </a:lnTo>
                  <a:lnTo>
                    <a:pt x="622" y="181"/>
                  </a:lnTo>
                  <a:lnTo>
                    <a:pt x="615" y="185"/>
                  </a:lnTo>
                  <a:lnTo>
                    <a:pt x="607" y="186"/>
                  </a:lnTo>
                  <a:lnTo>
                    <a:pt x="602" y="189"/>
                  </a:lnTo>
                  <a:lnTo>
                    <a:pt x="599" y="198"/>
                  </a:lnTo>
                  <a:lnTo>
                    <a:pt x="605" y="201"/>
                  </a:lnTo>
                  <a:lnTo>
                    <a:pt x="609" y="203"/>
                  </a:lnTo>
                  <a:lnTo>
                    <a:pt x="613" y="214"/>
                  </a:lnTo>
                  <a:lnTo>
                    <a:pt x="612" y="234"/>
                  </a:lnTo>
                  <a:lnTo>
                    <a:pt x="605" y="234"/>
                  </a:lnTo>
                  <a:lnTo>
                    <a:pt x="600" y="237"/>
                  </a:lnTo>
                  <a:lnTo>
                    <a:pt x="592" y="242"/>
                  </a:lnTo>
                  <a:lnTo>
                    <a:pt x="586" y="245"/>
                  </a:lnTo>
                  <a:lnTo>
                    <a:pt x="579" y="248"/>
                  </a:lnTo>
                  <a:lnTo>
                    <a:pt x="573" y="255"/>
                  </a:lnTo>
                  <a:lnTo>
                    <a:pt x="569" y="260"/>
                  </a:lnTo>
                  <a:lnTo>
                    <a:pt x="564" y="261"/>
                  </a:lnTo>
                  <a:lnTo>
                    <a:pt x="555" y="263"/>
                  </a:lnTo>
                  <a:lnTo>
                    <a:pt x="548" y="266"/>
                  </a:lnTo>
                  <a:lnTo>
                    <a:pt x="538" y="268"/>
                  </a:lnTo>
                  <a:lnTo>
                    <a:pt x="543" y="271"/>
                  </a:lnTo>
                  <a:lnTo>
                    <a:pt x="543" y="294"/>
                  </a:lnTo>
                  <a:lnTo>
                    <a:pt x="527" y="292"/>
                  </a:lnTo>
                  <a:lnTo>
                    <a:pt x="498" y="289"/>
                  </a:lnTo>
                  <a:lnTo>
                    <a:pt x="502" y="294"/>
                  </a:lnTo>
                  <a:lnTo>
                    <a:pt x="502" y="296"/>
                  </a:lnTo>
                  <a:lnTo>
                    <a:pt x="499" y="300"/>
                  </a:lnTo>
                  <a:lnTo>
                    <a:pt x="507" y="305"/>
                  </a:lnTo>
                  <a:lnTo>
                    <a:pt x="511" y="307"/>
                  </a:lnTo>
                  <a:lnTo>
                    <a:pt x="511" y="315"/>
                  </a:lnTo>
                  <a:lnTo>
                    <a:pt x="504" y="315"/>
                  </a:lnTo>
                  <a:lnTo>
                    <a:pt x="502" y="318"/>
                  </a:lnTo>
                  <a:lnTo>
                    <a:pt x="507" y="322"/>
                  </a:lnTo>
                  <a:lnTo>
                    <a:pt x="514" y="320"/>
                  </a:lnTo>
                  <a:lnTo>
                    <a:pt x="520" y="314"/>
                  </a:lnTo>
                  <a:lnTo>
                    <a:pt x="538" y="314"/>
                  </a:lnTo>
                  <a:lnTo>
                    <a:pt x="540" y="317"/>
                  </a:lnTo>
                  <a:lnTo>
                    <a:pt x="545" y="320"/>
                  </a:lnTo>
                  <a:lnTo>
                    <a:pt x="551" y="318"/>
                  </a:lnTo>
                  <a:lnTo>
                    <a:pt x="560" y="322"/>
                  </a:lnTo>
                  <a:lnTo>
                    <a:pt x="550" y="327"/>
                  </a:lnTo>
                  <a:lnTo>
                    <a:pt x="555" y="330"/>
                  </a:lnTo>
                  <a:lnTo>
                    <a:pt x="551" y="335"/>
                  </a:lnTo>
                  <a:lnTo>
                    <a:pt x="550" y="341"/>
                  </a:lnTo>
                  <a:lnTo>
                    <a:pt x="545" y="343"/>
                  </a:lnTo>
                  <a:lnTo>
                    <a:pt x="535" y="345"/>
                  </a:lnTo>
                  <a:lnTo>
                    <a:pt x="527" y="346"/>
                  </a:lnTo>
                  <a:lnTo>
                    <a:pt x="519" y="349"/>
                  </a:lnTo>
                  <a:lnTo>
                    <a:pt x="516" y="353"/>
                  </a:lnTo>
                  <a:lnTo>
                    <a:pt x="511" y="356"/>
                  </a:lnTo>
                  <a:lnTo>
                    <a:pt x="498" y="353"/>
                  </a:lnTo>
                  <a:lnTo>
                    <a:pt x="488" y="348"/>
                  </a:lnTo>
                  <a:lnTo>
                    <a:pt x="468" y="349"/>
                  </a:lnTo>
                  <a:lnTo>
                    <a:pt x="455" y="354"/>
                  </a:lnTo>
                  <a:lnTo>
                    <a:pt x="452" y="361"/>
                  </a:lnTo>
                  <a:lnTo>
                    <a:pt x="460" y="362"/>
                  </a:lnTo>
                  <a:lnTo>
                    <a:pt x="465" y="364"/>
                  </a:lnTo>
                  <a:lnTo>
                    <a:pt x="454" y="376"/>
                  </a:lnTo>
                  <a:lnTo>
                    <a:pt x="449" y="376"/>
                  </a:lnTo>
                  <a:lnTo>
                    <a:pt x="432" y="382"/>
                  </a:lnTo>
                  <a:lnTo>
                    <a:pt x="426" y="389"/>
                  </a:lnTo>
                  <a:lnTo>
                    <a:pt x="422" y="394"/>
                  </a:lnTo>
                  <a:lnTo>
                    <a:pt x="426" y="400"/>
                  </a:lnTo>
                  <a:lnTo>
                    <a:pt x="416" y="411"/>
                  </a:lnTo>
                  <a:lnTo>
                    <a:pt x="408" y="416"/>
                  </a:lnTo>
                  <a:lnTo>
                    <a:pt x="405" y="423"/>
                  </a:lnTo>
                  <a:lnTo>
                    <a:pt x="400" y="426"/>
                  </a:lnTo>
                  <a:lnTo>
                    <a:pt x="391" y="434"/>
                  </a:lnTo>
                  <a:lnTo>
                    <a:pt x="388" y="433"/>
                  </a:lnTo>
                  <a:lnTo>
                    <a:pt x="383" y="433"/>
                  </a:lnTo>
                  <a:lnTo>
                    <a:pt x="374" y="438"/>
                  </a:lnTo>
                  <a:lnTo>
                    <a:pt x="370" y="438"/>
                  </a:lnTo>
                  <a:lnTo>
                    <a:pt x="343" y="429"/>
                  </a:lnTo>
                  <a:lnTo>
                    <a:pt x="331" y="431"/>
                  </a:lnTo>
                  <a:lnTo>
                    <a:pt x="321" y="426"/>
                  </a:lnTo>
                  <a:lnTo>
                    <a:pt x="307" y="423"/>
                  </a:lnTo>
                  <a:lnTo>
                    <a:pt x="295" y="429"/>
                  </a:lnTo>
                  <a:lnTo>
                    <a:pt x="287" y="426"/>
                  </a:lnTo>
                  <a:lnTo>
                    <a:pt x="285" y="423"/>
                  </a:lnTo>
                  <a:lnTo>
                    <a:pt x="290" y="418"/>
                  </a:lnTo>
                  <a:lnTo>
                    <a:pt x="316" y="394"/>
                  </a:lnTo>
                  <a:lnTo>
                    <a:pt x="325" y="392"/>
                  </a:lnTo>
                  <a:lnTo>
                    <a:pt x="333" y="392"/>
                  </a:lnTo>
                  <a:lnTo>
                    <a:pt x="338" y="392"/>
                  </a:lnTo>
                  <a:lnTo>
                    <a:pt x="346" y="387"/>
                  </a:lnTo>
                  <a:lnTo>
                    <a:pt x="354" y="382"/>
                  </a:lnTo>
                  <a:lnTo>
                    <a:pt x="359" y="379"/>
                  </a:lnTo>
                  <a:lnTo>
                    <a:pt x="369" y="376"/>
                  </a:lnTo>
                  <a:lnTo>
                    <a:pt x="365" y="369"/>
                  </a:lnTo>
                  <a:lnTo>
                    <a:pt x="364" y="364"/>
                  </a:lnTo>
                  <a:lnTo>
                    <a:pt x="374" y="361"/>
                  </a:lnTo>
                  <a:lnTo>
                    <a:pt x="380" y="358"/>
                  </a:lnTo>
                  <a:lnTo>
                    <a:pt x="385" y="354"/>
                  </a:lnTo>
                  <a:lnTo>
                    <a:pt x="390" y="351"/>
                  </a:lnTo>
                  <a:lnTo>
                    <a:pt x="393" y="348"/>
                  </a:lnTo>
                  <a:lnTo>
                    <a:pt x="365" y="343"/>
                  </a:lnTo>
                  <a:lnTo>
                    <a:pt x="369" y="338"/>
                  </a:lnTo>
                  <a:lnTo>
                    <a:pt x="374" y="336"/>
                  </a:lnTo>
                  <a:lnTo>
                    <a:pt x="374" y="335"/>
                  </a:lnTo>
                  <a:lnTo>
                    <a:pt x="362" y="335"/>
                  </a:lnTo>
                  <a:lnTo>
                    <a:pt x="357" y="338"/>
                  </a:lnTo>
                  <a:lnTo>
                    <a:pt x="347" y="340"/>
                  </a:lnTo>
                  <a:lnTo>
                    <a:pt x="346" y="336"/>
                  </a:lnTo>
                  <a:lnTo>
                    <a:pt x="320" y="333"/>
                  </a:lnTo>
                  <a:lnTo>
                    <a:pt x="281" y="328"/>
                  </a:lnTo>
                  <a:lnTo>
                    <a:pt x="254" y="330"/>
                  </a:lnTo>
                  <a:lnTo>
                    <a:pt x="228" y="333"/>
                  </a:lnTo>
                  <a:lnTo>
                    <a:pt x="202" y="328"/>
                  </a:lnTo>
                  <a:lnTo>
                    <a:pt x="192" y="327"/>
                  </a:lnTo>
                  <a:lnTo>
                    <a:pt x="192" y="335"/>
                  </a:lnTo>
                  <a:lnTo>
                    <a:pt x="183" y="338"/>
                  </a:lnTo>
                  <a:lnTo>
                    <a:pt x="165" y="336"/>
                  </a:lnTo>
                  <a:lnTo>
                    <a:pt x="160" y="336"/>
                  </a:lnTo>
                  <a:lnTo>
                    <a:pt x="155" y="338"/>
                  </a:lnTo>
                  <a:lnTo>
                    <a:pt x="152" y="341"/>
                  </a:lnTo>
                  <a:lnTo>
                    <a:pt x="148" y="345"/>
                  </a:lnTo>
                  <a:lnTo>
                    <a:pt x="143" y="345"/>
                  </a:lnTo>
                  <a:lnTo>
                    <a:pt x="135" y="345"/>
                  </a:lnTo>
                  <a:lnTo>
                    <a:pt x="132" y="340"/>
                  </a:lnTo>
                  <a:lnTo>
                    <a:pt x="127" y="340"/>
                  </a:lnTo>
                  <a:lnTo>
                    <a:pt x="124" y="338"/>
                  </a:lnTo>
                  <a:lnTo>
                    <a:pt x="121" y="338"/>
                  </a:lnTo>
                  <a:lnTo>
                    <a:pt x="116" y="343"/>
                  </a:lnTo>
                  <a:lnTo>
                    <a:pt x="117" y="345"/>
                  </a:lnTo>
                  <a:lnTo>
                    <a:pt x="108" y="345"/>
                  </a:lnTo>
                  <a:lnTo>
                    <a:pt x="86" y="356"/>
                  </a:lnTo>
                  <a:lnTo>
                    <a:pt x="83" y="358"/>
                  </a:lnTo>
                  <a:lnTo>
                    <a:pt x="70" y="353"/>
                  </a:lnTo>
                  <a:lnTo>
                    <a:pt x="62" y="349"/>
                  </a:lnTo>
                  <a:lnTo>
                    <a:pt x="50" y="346"/>
                  </a:lnTo>
                  <a:lnTo>
                    <a:pt x="36" y="343"/>
                  </a:lnTo>
                  <a:lnTo>
                    <a:pt x="39" y="336"/>
                  </a:lnTo>
                  <a:lnTo>
                    <a:pt x="28" y="336"/>
                  </a:lnTo>
                  <a:lnTo>
                    <a:pt x="24" y="341"/>
                  </a:lnTo>
                  <a:lnTo>
                    <a:pt x="0" y="341"/>
                  </a:lnTo>
                  <a:lnTo>
                    <a:pt x="3" y="331"/>
                  </a:lnTo>
                  <a:lnTo>
                    <a:pt x="10" y="325"/>
                  </a:lnTo>
                  <a:lnTo>
                    <a:pt x="13" y="310"/>
                  </a:lnTo>
                  <a:lnTo>
                    <a:pt x="36" y="307"/>
                  </a:lnTo>
                  <a:lnTo>
                    <a:pt x="36" y="297"/>
                  </a:lnTo>
                  <a:lnTo>
                    <a:pt x="67" y="291"/>
                  </a:lnTo>
                  <a:lnTo>
                    <a:pt x="68" y="278"/>
                  </a:lnTo>
                  <a:lnTo>
                    <a:pt x="57" y="273"/>
                  </a:lnTo>
                  <a:lnTo>
                    <a:pt x="63" y="252"/>
                  </a:lnTo>
                  <a:lnTo>
                    <a:pt x="117" y="255"/>
                  </a:lnTo>
                  <a:lnTo>
                    <a:pt x="134" y="253"/>
                  </a:lnTo>
                  <a:lnTo>
                    <a:pt x="143" y="250"/>
                  </a:lnTo>
                  <a:lnTo>
                    <a:pt x="155" y="235"/>
                  </a:lnTo>
                  <a:lnTo>
                    <a:pt x="155" y="232"/>
                  </a:lnTo>
                  <a:lnTo>
                    <a:pt x="147" y="229"/>
                  </a:lnTo>
                  <a:lnTo>
                    <a:pt x="125" y="225"/>
                  </a:lnTo>
                  <a:lnTo>
                    <a:pt x="129" y="206"/>
                  </a:lnTo>
                  <a:lnTo>
                    <a:pt x="145" y="198"/>
                  </a:lnTo>
                  <a:lnTo>
                    <a:pt x="160" y="188"/>
                  </a:lnTo>
                  <a:lnTo>
                    <a:pt x="166" y="185"/>
                  </a:lnTo>
                  <a:lnTo>
                    <a:pt x="196" y="181"/>
                  </a:lnTo>
                  <a:lnTo>
                    <a:pt x="240" y="191"/>
                  </a:lnTo>
                  <a:lnTo>
                    <a:pt x="269" y="191"/>
                  </a:lnTo>
                  <a:lnTo>
                    <a:pt x="294" y="185"/>
                  </a:lnTo>
                  <a:lnTo>
                    <a:pt x="312" y="167"/>
                  </a:lnTo>
                  <a:lnTo>
                    <a:pt x="334" y="165"/>
                  </a:lnTo>
                  <a:lnTo>
                    <a:pt x="347" y="165"/>
                  </a:lnTo>
                  <a:lnTo>
                    <a:pt x="374" y="167"/>
                  </a:lnTo>
                  <a:lnTo>
                    <a:pt x="390" y="163"/>
                  </a:lnTo>
                  <a:lnTo>
                    <a:pt x="393" y="154"/>
                  </a:lnTo>
                  <a:lnTo>
                    <a:pt x="383" y="144"/>
                  </a:lnTo>
                  <a:lnTo>
                    <a:pt x="369" y="139"/>
                  </a:lnTo>
                  <a:lnTo>
                    <a:pt x="367" y="129"/>
                  </a:lnTo>
                  <a:lnTo>
                    <a:pt x="372" y="113"/>
                  </a:lnTo>
                  <a:lnTo>
                    <a:pt x="382" y="105"/>
                  </a:lnTo>
                  <a:lnTo>
                    <a:pt x="390" y="98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Freeform 5"/>
            <p:cNvSpPr>
              <a:spLocks/>
            </p:cNvSpPr>
            <p:nvPr/>
          </p:nvSpPr>
          <p:spPr bwMode="auto">
            <a:xfrm>
              <a:off x="4469" y="2550"/>
              <a:ext cx="421" cy="238"/>
            </a:xfrm>
            <a:custGeom>
              <a:avLst/>
              <a:gdLst>
                <a:gd name="T0" fmla="*/ 414 w 421"/>
                <a:gd name="T1" fmla="*/ 2 h 237"/>
                <a:gd name="T2" fmla="*/ 416 w 421"/>
                <a:gd name="T3" fmla="*/ 38 h 237"/>
                <a:gd name="T4" fmla="*/ 416 w 421"/>
                <a:gd name="T5" fmla="*/ 59 h 237"/>
                <a:gd name="T6" fmla="*/ 414 w 421"/>
                <a:gd name="T7" fmla="*/ 83 h 237"/>
                <a:gd name="T8" fmla="*/ 401 w 421"/>
                <a:gd name="T9" fmla="*/ 93 h 237"/>
                <a:gd name="T10" fmla="*/ 388 w 421"/>
                <a:gd name="T11" fmla="*/ 98 h 237"/>
                <a:gd name="T12" fmla="*/ 388 w 421"/>
                <a:gd name="T13" fmla="*/ 106 h 237"/>
                <a:gd name="T14" fmla="*/ 383 w 421"/>
                <a:gd name="T15" fmla="*/ 119 h 237"/>
                <a:gd name="T16" fmla="*/ 368 w 421"/>
                <a:gd name="T17" fmla="*/ 127 h 237"/>
                <a:gd name="T18" fmla="*/ 359 w 421"/>
                <a:gd name="T19" fmla="*/ 135 h 237"/>
                <a:gd name="T20" fmla="*/ 349 w 421"/>
                <a:gd name="T21" fmla="*/ 140 h 237"/>
                <a:gd name="T22" fmla="*/ 337 w 421"/>
                <a:gd name="T23" fmla="*/ 142 h 237"/>
                <a:gd name="T24" fmla="*/ 333 w 421"/>
                <a:gd name="T25" fmla="*/ 147 h 237"/>
                <a:gd name="T26" fmla="*/ 326 w 421"/>
                <a:gd name="T27" fmla="*/ 155 h 237"/>
                <a:gd name="T28" fmla="*/ 311 w 421"/>
                <a:gd name="T29" fmla="*/ 160 h 237"/>
                <a:gd name="T30" fmla="*/ 313 w 421"/>
                <a:gd name="T31" fmla="*/ 165 h 237"/>
                <a:gd name="T32" fmla="*/ 308 w 421"/>
                <a:gd name="T33" fmla="*/ 173 h 237"/>
                <a:gd name="T34" fmla="*/ 298 w 421"/>
                <a:gd name="T35" fmla="*/ 175 h 237"/>
                <a:gd name="T36" fmla="*/ 280 w 421"/>
                <a:gd name="T37" fmla="*/ 175 h 237"/>
                <a:gd name="T38" fmla="*/ 284 w 421"/>
                <a:gd name="T39" fmla="*/ 181 h 237"/>
                <a:gd name="T40" fmla="*/ 284 w 421"/>
                <a:gd name="T41" fmla="*/ 193 h 237"/>
                <a:gd name="T42" fmla="*/ 277 w 421"/>
                <a:gd name="T43" fmla="*/ 202 h 237"/>
                <a:gd name="T44" fmla="*/ 279 w 421"/>
                <a:gd name="T45" fmla="*/ 212 h 237"/>
                <a:gd name="T46" fmla="*/ 264 w 421"/>
                <a:gd name="T47" fmla="*/ 215 h 237"/>
                <a:gd name="T48" fmla="*/ 244 w 421"/>
                <a:gd name="T49" fmla="*/ 219 h 237"/>
                <a:gd name="T50" fmla="*/ 205 w 421"/>
                <a:gd name="T51" fmla="*/ 237 h 237"/>
                <a:gd name="T52" fmla="*/ 179 w 421"/>
                <a:gd name="T53" fmla="*/ 224 h 237"/>
                <a:gd name="T54" fmla="*/ 140 w 421"/>
                <a:gd name="T55" fmla="*/ 217 h 237"/>
                <a:gd name="T56" fmla="*/ 119 w 421"/>
                <a:gd name="T57" fmla="*/ 204 h 237"/>
                <a:gd name="T58" fmla="*/ 94 w 421"/>
                <a:gd name="T59" fmla="*/ 197 h 237"/>
                <a:gd name="T60" fmla="*/ 70 w 421"/>
                <a:gd name="T61" fmla="*/ 184 h 237"/>
                <a:gd name="T62" fmla="*/ 80 w 421"/>
                <a:gd name="T63" fmla="*/ 162 h 237"/>
                <a:gd name="T64" fmla="*/ 68 w 421"/>
                <a:gd name="T65" fmla="*/ 152 h 237"/>
                <a:gd name="T66" fmla="*/ 58 w 421"/>
                <a:gd name="T67" fmla="*/ 142 h 237"/>
                <a:gd name="T68" fmla="*/ 39 w 421"/>
                <a:gd name="T69" fmla="*/ 131 h 237"/>
                <a:gd name="T70" fmla="*/ 29 w 421"/>
                <a:gd name="T71" fmla="*/ 121 h 237"/>
                <a:gd name="T72" fmla="*/ 37 w 421"/>
                <a:gd name="T73" fmla="*/ 111 h 237"/>
                <a:gd name="T74" fmla="*/ 45 w 421"/>
                <a:gd name="T75" fmla="*/ 101 h 237"/>
                <a:gd name="T76" fmla="*/ 32 w 421"/>
                <a:gd name="T77" fmla="*/ 98 h 237"/>
                <a:gd name="T78" fmla="*/ 26 w 421"/>
                <a:gd name="T79" fmla="*/ 95 h 237"/>
                <a:gd name="T80" fmla="*/ 4 w 421"/>
                <a:gd name="T81" fmla="*/ 100 h 237"/>
                <a:gd name="T82" fmla="*/ 9 w 421"/>
                <a:gd name="T83" fmla="*/ 90 h 237"/>
                <a:gd name="T84" fmla="*/ 27 w 421"/>
                <a:gd name="T85" fmla="*/ 90 h 237"/>
                <a:gd name="T86" fmla="*/ 42 w 421"/>
                <a:gd name="T87" fmla="*/ 85 h 237"/>
                <a:gd name="T88" fmla="*/ 68 w 421"/>
                <a:gd name="T89" fmla="*/ 82 h 237"/>
                <a:gd name="T90" fmla="*/ 65 w 421"/>
                <a:gd name="T91" fmla="*/ 73 h 237"/>
                <a:gd name="T92" fmla="*/ 66 w 421"/>
                <a:gd name="T93" fmla="*/ 65 h 237"/>
                <a:gd name="T94" fmla="*/ 78 w 421"/>
                <a:gd name="T95" fmla="*/ 57 h 237"/>
                <a:gd name="T96" fmla="*/ 177 w 421"/>
                <a:gd name="T97" fmla="*/ 62 h 237"/>
                <a:gd name="T98" fmla="*/ 269 w 421"/>
                <a:gd name="T99" fmla="*/ 39 h 237"/>
                <a:gd name="T100" fmla="*/ 269 w 421"/>
                <a:gd name="T101" fmla="*/ 21 h 237"/>
                <a:gd name="T102" fmla="*/ 300 w 421"/>
                <a:gd name="T103" fmla="*/ 23 h 237"/>
                <a:gd name="T104" fmla="*/ 398 w 421"/>
                <a:gd name="T105" fmla="*/ 0 h 23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21"/>
                <a:gd name="T160" fmla="*/ 0 h 237"/>
                <a:gd name="T161" fmla="*/ 421 w 421"/>
                <a:gd name="T162" fmla="*/ 237 h 23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21" h="237">
                  <a:moveTo>
                    <a:pt x="398" y="0"/>
                  </a:moveTo>
                  <a:lnTo>
                    <a:pt x="398" y="0"/>
                  </a:lnTo>
                  <a:lnTo>
                    <a:pt x="414" y="2"/>
                  </a:lnTo>
                  <a:lnTo>
                    <a:pt x="412" y="8"/>
                  </a:lnTo>
                  <a:lnTo>
                    <a:pt x="411" y="18"/>
                  </a:lnTo>
                  <a:lnTo>
                    <a:pt x="416" y="38"/>
                  </a:lnTo>
                  <a:lnTo>
                    <a:pt x="421" y="47"/>
                  </a:lnTo>
                  <a:lnTo>
                    <a:pt x="416" y="52"/>
                  </a:lnTo>
                  <a:lnTo>
                    <a:pt x="416" y="59"/>
                  </a:lnTo>
                  <a:lnTo>
                    <a:pt x="417" y="77"/>
                  </a:lnTo>
                  <a:lnTo>
                    <a:pt x="416" y="80"/>
                  </a:lnTo>
                  <a:lnTo>
                    <a:pt x="414" y="83"/>
                  </a:lnTo>
                  <a:lnTo>
                    <a:pt x="409" y="85"/>
                  </a:lnTo>
                  <a:lnTo>
                    <a:pt x="404" y="90"/>
                  </a:lnTo>
                  <a:lnTo>
                    <a:pt x="401" y="93"/>
                  </a:lnTo>
                  <a:lnTo>
                    <a:pt x="395" y="93"/>
                  </a:lnTo>
                  <a:lnTo>
                    <a:pt x="391" y="95"/>
                  </a:lnTo>
                  <a:lnTo>
                    <a:pt x="388" y="98"/>
                  </a:lnTo>
                  <a:lnTo>
                    <a:pt x="385" y="101"/>
                  </a:lnTo>
                  <a:lnTo>
                    <a:pt x="385" y="103"/>
                  </a:lnTo>
                  <a:lnTo>
                    <a:pt x="388" y="106"/>
                  </a:lnTo>
                  <a:lnTo>
                    <a:pt x="388" y="108"/>
                  </a:lnTo>
                  <a:lnTo>
                    <a:pt x="383" y="111"/>
                  </a:lnTo>
                  <a:lnTo>
                    <a:pt x="383" y="119"/>
                  </a:lnTo>
                  <a:lnTo>
                    <a:pt x="380" y="122"/>
                  </a:lnTo>
                  <a:lnTo>
                    <a:pt x="377" y="124"/>
                  </a:lnTo>
                  <a:lnTo>
                    <a:pt x="368" y="127"/>
                  </a:lnTo>
                  <a:lnTo>
                    <a:pt x="364" y="129"/>
                  </a:lnTo>
                  <a:lnTo>
                    <a:pt x="360" y="132"/>
                  </a:lnTo>
                  <a:lnTo>
                    <a:pt x="359" y="135"/>
                  </a:lnTo>
                  <a:lnTo>
                    <a:pt x="357" y="135"/>
                  </a:lnTo>
                  <a:lnTo>
                    <a:pt x="355" y="137"/>
                  </a:lnTo>
                  <a:lnTo>
                    <a:pt x="349" y="140"/>
                  </a:lnTo>
                  <a:lnTo>
                    <a:pt x="342" y="140"/>
                  </a:lnTo>
                  <a:lnTo>
                    <a:pt x="337" y="142"/>
                  </a:lnTo>
                  <a:lnTo>
                    <a:pt x="337" y="144"/>
                  </a:lnTo>
                  <a:lnTo>
                    <a:pt x="334" y="147"/>
                  </a:lnTo>
                  <a:lnTo>
                    <a:pt x="333" y="147"/>
                  </a:lnTo>
                  <a:lnTo>
                    <a:pt x="329" y="150"/>
                  </a:lnTo>
                  <a:lnTo>
                    <a:pt x="328" y="153"/>
                  </a:lnTo>
                  <a:lnTo>
                    <a:pt x="326" y="155"/>
                  </a:lnTo>
                  <a:lnTo>
                    <a:pt x="321" y="158"/>
                  </a:lnTo>
                  <a:lnTo>
                    <a:pt x="318" y="160"/>
                  </a:lnTo>
                  <a:lnTo>
                    <a:pt x="311" y="160"/>
                  </a:lnTo>
                  <a:lnTo>
                    <a:pt x="310" y="162"/>
                  </a:lnTo>
                  <a:lnTo>
                    <a:pt x="313" y="165"/>
                  </a:lnTo>
                  <a:lnTo>
                    <a:pt x="313" y="168"/>
                  </a:lnTo>
                  <a:lnTo>
                    <a:pt x="311" y="171"/>
                  </a:lnTo>
                  <a:lnTo>
                    <a:pt x="308" y="173"/>
                  </a:lnTo>
                  <a:lnTo>
                    <a:pt x="305" y="175"/>
                  </a:lnTo>
                  <a:lnTo>
                    <a:pt x="303" y="175"/>
                  </a:lnTo>
                  <a:lnTo>
                    <a:pt x="298" y="175"/>
                  </a:lnTo>
                  <a:lnTo>
                    <a:pt x="287" y="171"/>
                  </a:lnTo>
                  <a:lnTo>
                    <a:pt x="282" y="173"/>
                  </a:lnTo>
                  <a:lnTo>
                    <a:pt x="280" y="175"/>
                  </a:lnTo>
                  <a:lnTo>
                    <a:pt x="280" y="176"/>
                  </a:lnTo>
                  <a:lnTo>
                    <a:pt x="284" y="180"/>
                  </a:lnTo>
                  <a:lnTo>
                    <a:pt x="284" y="181"/>
                  </a:lnTo>
                  <a:lnTo>
                    <a:pt x="282" y="186"/>
                  </a:lnTo>
                  <a:lnTo>
                    <a:pt x="284" y="193"/>
                  </a:lnTo>
                  <a:lnTo>
                    <a:pt x="282" y="197"/>
                  </a:lnTo>
                  <a:lnTo>
                    <a:pt x="277" y="199"/>
                  </a:lnTo>
                  <a:lnTo>
                    <a:pt x="277" y="202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79" y="212"/>
                  </a:lnTo>
                  <a:lnTo>
                    <a:pt x="266" y="212"/>
                  </a:lnTo>
                  <a:lnTo>
                    <a:pt x="264" y="215"/>
                  </a:lnTo>
                  <a:lnTo>
                    <a:pt x="254" y="215"/>
                  </a:lnTo>
                  <a:lnTo>
                    <a:pt x="249" y="217"/>
                  </a:lnTo>
                  <a:lnTo>
                    <a:pt x="244" y="219"/>
                  </a:lnTo>
                  <a:lnTo>
                    <a:pt x="243" y="222"/>
                  </a:lnTo>
                  <a:lnTo>
                    <a:pt x="243" y="230"/>
                  </a:lnTo>
                  <a:lnTo>
                    <a:pt x="205" y="237"/>
                  </a:lnTo>
                  <a:lnTo>
                    <a:pt x="204" y="227"/>
                  </a:lnTo>
                  <a:lnTo>
                    <a:pt x="189" y="227"/>
                  </a:lnTo>
                  <a:lnTo>
                    <a:pt x="179" y="224"/>
                  </a:lnTo>
                  <a:lnTo>
                    <a:pt x="169" y="220"/>
                  </a:lnTo>
                  <a:lnTo>
                    <a:pt x="158" y="220"/>
                  </a:lnTo>
                  <a:lnTo>
                    <a:pt x="140" y="217"/>
                  </a:lnTo>
                  <a:lnTo>
                    <a:pt x="133" y="215"/>
                  </a:lnTo>
                  <a:lnTo>
                    <a:pt x="130" y="206"/>
                  </a:lnTo>
                  <a:lnTo>
                    <a:pt x="119" y="204"/>
                  </a:lnTo>
                  <a:lnTo>
                    <a:pt x="107" y="202"/>
                  </a:lnTo>
                  <a:lnTo>
                    <a:pt x="104" y="199"/>
                  </a:lnTo>
                  <a:lnTo>
                    <a:pt x="94" y="197"/>
                  </a:lnTo>
                  <a:lnTo>
                    <a:pt x="86" y="196"/>
                  </a:lnTo>
                  <a:lnTo>
                    <a:pt x="73" y="189"/>
                  </a:lnTo>
                  <a:lnTo>
                    <a:pt x="70" y="184"/>
                  </a:lnTo>
                  <a:lnTo>
                    <a:pt x="73" y="173"/>
                  </a:lnTo>
                  <a:lnTo>
                    <a:pt x="81" y="173"/>
                  </a:lnTo>
                  <a:lnTo>
                    <a:pt x="80" y="162"/>
                  </a:lnTo>
                  <a:lnTo>
                    <a:pt x="76" y="160"/>
                  </a:lnTo>
                  <a:lnTo>
                    <a:pt x="71" y="155"/>
                  </a:lnTo>
                  <a:lnTo>
                    <a:pt x="68" y="152"/>
                  </a:lnTo>
                  <a:lnTo>
                    <a:pt x="66" y="147"/>
                  </a:lnTo>
                  <a:lnTo>
                    <a:pt x="65" y="144"/>
                  </a:lnTo>
                  <a:lnTo>
                    <a:pt x="58" y="142"/>
                  </a:lnTo>
                  <a:lnTo>
                    <a:pt x="57" y="134"/>
                  </a:lnTo>
                  <a:lnTo>
                    <a:pt x="45" y="129"/>
                  </a:lnTo>
                  <a:lnTo>
                    <a:pt x="39" y="131"/>
                  </a:lnTo>
                  <a:lnTo>
                    <a:pt x="34" y="127"/>
                  </a:lnTo>
                  <a:lnTo>
                    <a:pt x="35" y="122"/>
                  </a:lnTo>
                  <a:lnTo>
                    <a:pt x="29" y="121"/>
                  </a:lnTo>
                  <a:lnTo>
                    <a:pt x="31" y="119"/>
                  </a:lnTo>
                  <a:lnTo>
                    <a:pt x="35" y="114"/>
                  </a:lnTo>
                  <a:lnTo>
                    <a:pt x="37" y="111"/>
                  </a:lnTo>
                  <a:lnTo>
                    <a:pt x="39" y="109"/>
                  </a:lnTo>
                  <a:lnTo>
                    <a:pt x="49" y="106"/>
                  </a:lnTo>
                  <a:lnTo>
                    <a:pt x="45" y="101"/>
                  </a:lnTo>
                  <a:lnTo>
                    <a:pt x="32" y="104"/>
                  </a:lnTo>
                  <a:lnTo>
                    <a:pt x="29" y="100"/>
                  </a:lnTo>
                  <a:lnTo>
                    <a:pt x="32" y="98"/>
                  </a:lnTo>
                  <a:lnTo>
                    <a:pt x="34" y="96"/>
                  </a:lnTo>
                  <a:lnTo>
                    <a:pt x="29" y="95"/>
                  </a:lnTo>
                  <a:lnTo>
                    <a:pt x="26" y="95"/>
                  </a:lnTo>
                  <a:lnTo>
                    <a:pt x="21" y="96"/>
                  </a:lnTo>
                  <a:lnTo>
                    <a:pt x="14" y="98"/>
                  </a:lnTo>
                  <a:lnTo>
                    <a:pt x="4" y="100"/>
                  </a:lnTo>
                  <a:lnTo>
                    <a:pt x="0" y="96"/>
                  </a:lnTo>
                  <a:lnTo>
                    <a:pt x="4" y="93"/>
                  </a:lnTo>
                  <a:lnTo>
                    <a:pt x="9" y="90"/>
                  </a:lnTo>
                  <a:lnTo>
                    <a:pt x="14" y="90"/>
                  </a:lnTo>
                  <a:lnTo>
                    <a:pt x="21" y="90"/>
                  </a:lnTo>
                  <a:lnTo>
                    <a:pt x="27" y="90"/>
                  </a:lnTo>
                  <a:lnTo>
                    <a:pt x="32" y="90"/>
                  </a:lnTo>
                  <a:lnTo>
                    <a:pt x="37" y="86"/>
                  </a:lnTo>
                  <a:lnTo>
                    <a:pt x="42" y="85"/>
                  </a:lnTo>
                  <a:lnTo>
                    <a:pt x="53" y="82"/>
                  </a:lnTo>
                  <a:lnTo>
                    <a:pt x="62" y="82"/>
                  </a:lnTo>
                  <a:lnTo>
                    <a:pt x="68" y="82"/>
                  </a:lnTo>
                  <a:lnTo>
                    <a:pt x="70" y="82"/>
                  </a:lnTo>
                  <a:lnTo>
                    <a:pt x="70" y="75"/>
                  </a:lnTo>
                  <a:lnTo>
                    <a:pt x="65" y="73"/>
                  </a:lnTo>
                  <a:lnTo>
                    <a:pt x="63" y="72"/>
                  </a:lnTo>
                  <a:lnTo>
                    <a:pt x="65" y="67"/>
                  </a:lnTo>
                  <a:lnTo>
                    <a:pt x="66" y="65"/>
                  </a:lnTo>
                  <a:lnTo>
                    <a:pt x="73" y="64"/>
                  </a:lnTo>
                  <a:lnTo>
                    <a:pt x="83" y="62"/>
                  </a:lnTo>
                  <a:lnTo>
                    <a:pt x="78" y="57"/>
                  </a:lnTo>
                  <a:lnTo>
                    <a:pt x="125" y="57"/>
                  </a:lnTo>
                  <a:lnTo>
                    <a:pt x="140" y="65"/>
                  </a:lnTo>
                  <a:lnTo>
                    <a:pt x="177" y="62"/>
                  </a:lnTo>
                  <a:lnTo>
                    <a:pt x="186" y="55"/>
                  </a:lnTo>
                  <a:lnTo>
                    <a:pt x="223" y="42"/>
                  </a:lnTo>
                  <a:lnTo>
                    <a:pt x="269" y="39"/>
                  </a:lnTo>
                  <a:lnTo>
                    <a:pt x="279" y="34"/>
                  </a:lnTo>
                  <a:lnTo>
                    <a:pt x="280" y="29"/>
                  </a:lnTo>
                  <a:lnTo>
                    <a:pt x="269" y="21"/>
                  </a:lnTo>
                  <a:lnTo>
                    <a:pt x="274" y="18"/>
                  </a:lnTo>
                  <a:lnTo>
                    <a:pt x="293" y="18"/>
                  </a:lnTo>
                  <a:lnTo>
                    <a:pt x="300" y="23"/>
                  </a:lnTo>
                  <a:lnTo>
                    <a:pt x="329" y="26"/>
                  </a:lnTo>
                  <a:lnTo>
                    <a:pt x="333" y="18"/>
                  </a:lnTo>
                  <a:lnTo>
                    <a:pt x="398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4082" y="2557"/>
              <a:ext cx="470" cy="378"/>
            </a:xfrm>
            <a:custGeom>
              <a:avLst/>
              <a:gdLst>
                <a:gd name="T0" fmla="*/ 161 w 470"/>
                <a:gd name="T1" fmla="*/ 32 h 378"/>
                <a:gd name="T2" fmla="*/ 153 w 470"/>
                <a:gd name="T3" fmla="*/ 42 h 378"/>
                <a:gd name="T4" fmla="*/ 156 w 470"/>
                <a:gd name="T5" fmla="*/ 65 h 378"/>
                <a:gd name="T6" fmla="*/ 174 w 470"/>
                <a:gd name="T7" fmla="*/ 76 h 378"/>
                <a:gd name="T8" fmla="*/ 174 w 470"/>
                <a:gd name="T9" fmla="*/ 106 h 378"/>
                <a:gd name="T10" fmla="*/ 215 w 470"/>
                <a:gd name="T11" fmla="*/ 109 h 378"/>
                <a:gd name="T12" fmla="*/ 269 w 470"/>
                <a:gd name="T13" fmla="*/ 79 h 378"/>
                <a:gd name="T14" fmla="*/ 284 w 470"/>
                <a:gd name="T15" fmla="*/ 70 h 378"/>
                <a:gd name="T16" fmla="*/ 312 w 470"/>
                <a:gd name="T17" fmla="*/ 50 h 378"/>
                <a:gd name="T18" fmla="*/ 321 w 470"/>
                <a:gd name="T19" fmla="*/ 60 h 378"/>
                <a:gd name="T20" fmla="*/ 344 w 470"/>
                <a:gd name="T21" fmla="*/ 71 h 378"/>
                <a:gd name="T22" fmla="*/ 372 w 470"/>
                <a:gd name="T23" fmla="*/ 63 h 378"/>
                <a:gd name="T24" fmla="*/ 421 w 470"/>
                <a:gd name="T25" fmla="*/ 45 h 378"/>
                <a:gd name="T26" fmla="*/ 455 w 470"/>
                <a:gd name="T27" fmla="*/ 44 h 378"/>
                <a:gd name="T28" fmla="*/ 452 w 470"/>
                <a:gd name="T29" fmla="*/ 60 h 378"/>
                <a:gd name="T30" fmla="*/ 455 w 470"/>
                <a:gd name="T31" fmla="*/ 75 h 378"/>
                <a:gd name="T32" fmla="*/ 419 w 470"/>
                <a:gd name="T33" fmla="*/ 83 h 378"/>
                <a:gd name="T34" fmla="*/ 391 w 470"/>
                <a:gd name="T35" fmla="*/ 86 h 378"/>
                <a:gd name="T36" fmla="*/ 413 w 470"/>
                <a:gd name="T37" fmla="*/ 88 h 378"/>
                <a:gd name="T38" fmla="*/ 419 w 470"/>
                <a:gd name="T39" fmla="*/ 97 h 378"/>
                <a:gd name="T40" fmla="*/ 422 w 470"/>
                <a:gd name="T41" fmla="*/ 107 h 378"/>
                <a:gd name="T42" fmla="*/ 426 w 470"/>
                <a:gd name="T43" fmla="*/ 124 h 378"/>
                <a:gd name="T44" fmla="*/ 453 w 470"/>
                <a:gd name="T45" fmla="*/ 140 h 378"/>
                <a:gd name="T46" fmla="*/ 468 w 470"/>
                <a:gd name="T47" fmla="*/ 166 h 378"/>
                <a:gd name="T48" fmla="*/ 418 w 470"/>
                <a:gd name="T49" fmla="*/ 164 h 378"/>
                <a:gd name="T50" fmla="*/ 393 w 470"/>
                <a:gd name="T51" fmla="*/ 179 h 378"/>
                <a:gd name="T52" fmla="*/ 382 w 470"/>
                <a:gd name="T53" fmla="*/ 195 h 378"/>
                <a:gd name="T54" fmla="*/ 374 w 470"/>
                <a:gd name="T55" fmla="*/ 207 h 378"/>
                <a:gd name="T56" fmla="*/ 398 w 470"/>
                <a:gd name="T57" fmla="*/ 208 h 378"/>
                <a:gd name="T58" fmla="*/ 406 w 470"/>
                <a:gd name="T59" fmla="*/ 225 h 378"/>
                <a:gd name="T60" fmla="*/ 416 w 470"/>
                <a:gd name="T61" fmla="*/ 231 h 378"/>
                <a:gd name="T62" fmla="*/ 421 w 470"/>
                <a:gd name="T63" fmla="*/ 244 h 378"/>
                <a:gd name="T64" fmla="*/ 440 w 470"/>
                <a:gd name="T65" fmla="*/ 256 h 378"/>
                <a:gd name="T66" fmla="*/ 447 w 470"/>
                <a:gd name="T67" fmla="*/ 266 h 378"/>
                <a:gd name="T68" fmla="*/ 447 w 470"/>
                <a:gd name="T69" fmla="*/ 274 h 378"/>
                <a:gd name="T70" fmla="*/ 434 w 470"/>
                <a:gd name="T71" fmla="*/ 287 h 378"/>
                <a:gd name="T72" fmla="*/ 453 w 470"/>
                <a:gd name="T73" fmla="*/ 306 h 378"/>
                <a:gd name="T74" fmla="*/ 460 w 470"/>
                <a:gd name="T75" fmla="*/ 319 h 378"/>
                <a:gd name="T76" fmla="*/ 449 w 470"/>
                <a:gd name="T77" fmla="*/ 352 h 378"/>
                <a:gd name="T78" fmla="*/ 406 w 470"/>
                <a:gd name="T79" fmla="*/ 321 h 378"/>
                <a:gd name="T80" fmla="*/ 380 w 470"/>
                <a:gd name="T81" fmla="*/ 352 h 378"/>
                <a:gd name="T82" fmla="*/ 333 w 470"/>
                <a:gd name="T83" fmla="*/ 377 h 378"/>
                <a:gd name="T84" fmla="*/ 315 w 470"/>
                <a:gd name="T85" fmla="*/ 362 h 378"/>
                <a:gd name="T86" fmla="*/ 280 w 470"/>
                <a:gd name="T87" fmla="*/ 342 h 378"/>
                <a:gd name="T88" fmla="*/ 228 w 470"/>
                <a:gd name="T89" fmla="*/ 331 h 378"/>
                <a:gd name="T90" fmla="*/ 124 w 470"/>
                <a:gd name="T91" fmla="*/ 321 h 378"/>
                <a:gd name="T92" fmla="*/ 54 w 470"/>
                <a:gd name="T93" fmla="*/ 326 h 378"/>
                <a:gd name="T94" fmla="*/ 0 w 470"/>
                <a:gd name="T95" fmla="*/ 287 h 378"/>
                <a:gd name="T96" fmla="*/ 101 w 470"/>
                <a:gd name="T97" fmla="*/ 210 h 378"/>
                <a:gd name="T98" fmla="*/ 156 w 470"/>
                <a:gd name="T99" fmla="*/ 168 h 378"/>
                <a:gd name="T100" fmla="*/ 90 w 470"/>
                <a:gd name="T101" fmla="*/ 112 h 378"/>
                <a:gd name="T102" fmla="*/ 5 w 470"/>
                <a:gd name="T103" fmla="*/ 97 h 378"/>
                <a:gd name="T104" fmla="*/ 5 w 470"/>
                <a:gd name="T105" fmla="*/ 55 h 378"/>
                <a:gd name="T106" fmla="*/ 34 w 470"/>
                <a:gd name="T107" fmla="*/ 37 h 378"/>
                <a:gd name="T108" fmla="*/ 59 w 470"/>
                <a:gd name="T109" fmla="*/ 37 h 378"/>
                <a:gd name="T110" fmla="*/ 65 w 470"/>
                <a:gd name="T111" fmla="*/ 11 h 378"/>
                <a:gd name="T112" fmla="*/ 80 w 470"/>
                <a:gd name="T113" fmla="*/ 4 h 378"/>
                <a:gd name="T114" fmla="*/ 125 w 470"/>
                <a:gd name="T115" fmla="*/ 0 h 378"/>
                <a:gd name="T116" fmla="*/ 122 w 470"/>
                <a:gd name="T117" fmla="*/ 16 h 378"/>
                <a:gd name="T118" fmla="*/ 130 w 470"/>
                <a:gd name="T119" fmla="*/ 11 h 37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70"/>
                <a:gd name="T181" fmla="*/ 0 h 378"/>
                <a:gd name="T182" fmla="*/ 470 w 470"/>
                <a:gd name="T183" fmla="*/ 378 h 37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70" h="378">
                  <a:moveTo>
                    <a:pt x="148" y="19"/>
                  </a:moveTo>
                  <a:lnTo>
                    <a:pt x="153" y="24"/>
                  </a:lnTo>
                  <a:lnTo>
                    <a:pt x="155" y="26"/>
                  </a:lnTo>
                  <a:lnTo>
                    <a:pt x="158" y="29"/>
                  </a:lnTo>
                  <a:lnTo>
                    <a:pt x="161" y="32"/>
                  </a:lnTo>
                  <a:lnTo>
                    <a:pt x="166" y="34"/>
                  </a:lnTo>
                  <a:lnTo>
                    <a:pt x="163" y="35"/>
                  </a:lnTo>
                  <a:lnTo>
                    <a:pt x="161" y="39"/>
                  </a:lnTo>
                  <a:lnTo>
                    <a:pt x="160" y="42"/>
                  </a:lnTo>
                  <a:lnTo>
                    <a:pt x="153" y="42"/>
                  </a:lnTo>
                  <a:lnTo>
                    <a:pt x="152" y="47"/>
                  </a:lnTo>
                  <a:lnTo>
                    <a:pt x="152" y="52"/>
                  </a:lnTo>
                  <a:lnTo>
                    <a:pt x="153" y="58"/>
                  </a:lnTo>
                  <a:lnTo>
                    <a:pt x="155" y="63"/>
                  </a:lnTo>
                  <a:lnTo>
                    <a:pt x="156" y="65"/>
                  </a:lnTo>
                  <a:lnTo>
                    <a:pt x="161" y="66"/>
                  </a:lnTo>
                  <a:lnTo>
                    <a:pt x="170" y="66"/>
                  </a:lnTo>
                  <a:lnTo>
                    <a:pt x="178" y="66"/>
                  </a:lnTo>
                  <a:lnTo>
                    <a:pt x="176" y="71"/>
                  </a:lnTo>
                  <a:lnTo>
                    <a:pt x="174" y="76"/>
                  </a:lnTo>
                  <a:lnTo>
                    <a:pt x="173" y="81"/>
                  </a:lnTo>
                  <a:lnTo>
                    <a:pt x="171" y="88"/>
                  </a:lnTo>
                  <a:lnTo>
                    <a:pt x="166" y="94"/>
                  </a:lnTo>
                  <a:lnTo>
                    <a:pt x="158" y="106"/>
                  </a:lnTo>
                  <a:lnTo>
                    <a:pt x="174" y="106"/>
                  </a:lnTo>
                  <a:lnTo>
                    <a:pt x="183" y="104"/>
                  </a:lnTo>
                  <a:lnTo>
                    <a:pt x="199" y="106"/>
                  </a:lnTo>
                  <a:lnTo>
                    <a:pt x="207" y="102"/>
                  </a:lnTo>
                  <a:lnTo>
                    <a:pt x="214" y="102"/>
                  </a:lnTo>
                  <a:lnTo>
                    <a:pt x="215" y="109"/>
                  </a:lnTo>
                  <a:lnTo>
                    <a:pt x="230" y="107"/>
                  </a:lnTo>
                  <a:lnTo>
                    <a:pt x="245" y="101"/>
                  </a:lnTo>
                  <a:lnTo>
                    <a:pt x="253" y="96"/>
                  </a:lnTo>
                  <a:lnTo>
                    <a:pt x="263" y="81"/>
                  </a:lnTo>
                  <a:lnTo>
                    <a:pt x="269" y="79"/>
                  </a:lnTo>
                  <a:lnTo>
                    <a:pt x="274" y="81"/>
                  </a:lnTo>
                  <a:lnTo>
                    <a:pt x="276" y="78"/>
                  </a:lnTo>
                  <a:lnTo>
                    <a:pt x="271" y="75"/>
                  </a:lnTo>
                  <a:lnTo>
                    <a:pt x="280" y="68"/>
                  </a:lnTo>
                  <a:lnTo>
                    <a:pt x="284" y="70"/>
                  </a:lnTo>
                  <a:lnTo>
                    <a:pt x="289" y="68"/>
                  </a:lnTo>
                  <a:lnTo>
                    <a:pt x="292" y="60"/>
                  </a:lnTo>
                  <a:lnTo>
                    <a:pt x="298" y="57"/>
                  </a:lnTo>
                  <a:lnTo>
                    <a:pt x="305" y="52"/>
                  </a:lnTo>
                  <a:lnTo>
                    <a:pt x="312" y="50"/>
                  </a:lnTo>
                  <a:lnTo>
                    <a:pt x="316" y="48"/>
                  </a:lnTo>
                  <a:lnTo>
                    <a:pt x="323" y="48"/>
                  </a:lnTo>
                  <a:lnTo>
                    <a:pt x="323" y="50"/>
                  </a:lnTo>
                  <a:lnTo>
                    <a:pt x="320" y="52"/>
                  </a:lnTo>
                  <a:lnTo>
                    <a:pt x="321" y="60"/>
                  </a:lnTo>
                  <a:lnTo>
                    <a:pt x="323" y="62"/>
                  </a:lnTo>
                  <a:lnTo>
                    <a:pt x="326" y="60"/>
                  </a:lnTo>
                  <a:lnTo>
                    <a:pt x="329" y="60"/>
                  </a:lnTo>
                  <a:lnTo>
                    <a:pt x="329" y="65"/>
                  </a:lnTo>
                  <a:lnTo>
                    <a:pt x="344" y="71"/>
                  </a:lnTo>
                  <a:lnTo>
                    <a:pt x="346" y="68"/>
                  </a:lnTo>
                  <a:lnTo>
                    <a:pt x="347" y="65"/>
                  </a:lnTo>
                  <a:lnTo>
                    <a:pt x="351" y="63"/>
                  </a:lnTo>
                  <a:lnTo>
                    <a:pt x="362" y="63"/>
                  </a:lnTo>
                  <a:lnTo>
                    <a:pt x="372" y="63"/>
                  </a:lnTo>
                  <a:lnTo>
                    <a:pt x="385" y="63"/>
                  </a:lnTo>
                  <a:lnTo>
                    <a:pt x="395" y="60"/>
                  </a:lnTo>
                  <a:lnTo>
                    <a:pt x="405" y="55"/>
                  </a:lnTo>
                  <a:lnTo>
                    <a:pt x="413" y="50"/>
                  </a:lnTo>
                  <a:lnTo>
                    <a:pt x="421" y="45"/>
                  </a:lnTo>
                  <a:lnTo>
                    <a:pt x="426" y="42"/>
                  </a:lnTo>
                  <a:lnTo>
                    <a:pt x="432" y="40"/>
                  </a:lnTo>
                  <a:lnTo>
                    <a:pt x="440" y="40"/>
                  </a:lnTo>
                  <a:lnTo>
                    <a:pt x="449" y="40"/>
                  </a:lnTo>
                  <a:lnTo>
                    <a:pt x="455" y="44"/>
                  </a:lnTo>
                  <a:lnTo>
                    <a:pt x="465" y="50"/>
                  </a:lnTo>
                  <a:lnTo>
                    <a:pt x="470" y="55"/>
                  </a:lnTo>
                  <a:lnTo>
                    <a:pt x="460" y="57"/>
                  </a:lnTo>
                  <a:lnTo>
                    <a:pt x="453" y="58"/>
                  </a:lnTo>
                  <a:lnTo>
                    <a:pt x="452" y="60"/>
                  </a:lnTo>
                  <a:lnTo>
                    <a:pt x="450" y="65"/>
                  </a:lnTo>
                  <a:lnTo>
                    <a:pt x="452" y="66"/>
                  </a:lnTo>
                  <a:lnTo>
                    <a:pt x="457" y="68"/>
                  </a:lnTo>
                  <a:lnTo>
                    <a:pt x="457" y="75"/>
                  </a:lnTo>
                  <a:lnTo>
                    <a:pt x="455" y="75"/>
                  </a:lnTo>
                  <a:lnTo>
                    <a:pt x="449" y="75"/>
                  </a:lnTo>
                  <a:lnTo>
                    <a:pt x="440" y="75"/>
                  </a:lnTo>
                  <a:lnTo>
                    <a:pt x="429" y="78"/>
                  </a:lnTo>
                  <a:lnTo>
                    <a:pt x="424" y="79"/>
                  </a:lnTo>
                  <a:lnTo>
                    <a:pt x="419" y="83"/>
                  </a:lnTo>
                  <a:lnTo>
                    <a:pt x="414" y="83"/>
                  </a:lnTo>
                  <a:lnTo>
                    <a:pt x="408" y="83"/>
                  </a:lnTo>
                  <a:lnTo>
                    <a:pt x="401" y="83"/>
                  </a:lnTo>
                  <a:lnTo>
                    <a:pt x="396" y="83"/>
                  </a:lnTo>
                  <a:lnTo>
                    <a:pt x="391" y="86"/>
                  </a:lnTo>
                  <a:lnTo>
                    <a:pt x="387" y="89"/>
                  </a:lnTo>
                  <a:lnTo>
                    <a:pt x="391" y="93"/>
                  </a:lnTo>
                  <a:lnTo>
                    <a:pt x="401" y="91"/>
                  </a:lnTo>
                  <a:lnTo>
                    <a:pt x="408" y="89"/>
                  </a:lnTo>
                  <a:lnTo>
                    <a:pt x="413" y="88"/>
                  </a:lnTo>
                  <a:lnTo>
                    <a:pt x="416" y="88"/>
                  </a:lnTo>
                  <a:lnTo>
                    <a:pt x="421" y="89"/>
                  </a:lnTo>
                  <a:lnTo>
                    <a:pt x="419" y="91"/>
                  </a:lnTo>
                  <a:lnTo>
                    <a:pt x="416" y="93"/>
                  </a:lnTo>
                  <a:lnTo>
                    <a:pt x="419" y="97"/>
                  </a:lnTo>
                  <a:lnTo>
                    <a:pt x="432" y="94"/>
                  </a:lnTo>
                  <a:lnTo>
                    <a:pt x="436" y="99"/>
                  </a:lnTo>
                  <a:lnTo>
                    <a:pt x="426" y="102"/>
                  </a:lnTo>
                  <a:lnTo>
                    <a:pt x="424" y="104"/>
                  </a:lnTo>
                  <a:lnTo>
                    <a:pt x="422" y="107"/>
                  </a:lnTo>
                  <a:lnTo>
                    <a:pt x="418" y="112"/>
                  </a:lnTo>
                  <a:lnTo>
                    <a:pt x="416" y="114"/>
                  </a:lnTo>
                  <a:lnTo>
                    <a:pt x="422" y="115"/>
                  </a:lnTo>
                  <a:lnTo>
                    <a:pt x="421" y="120"/>
                  </a:lnTo>
                  <a:lnTo>
                    <a:pt x="426" y="124"/>
                  </a:lnTo>
                  <a:lnTo>
                    <a:pt x="432" y="122"/>
                  </a:lnTo>
                  <a:lnTo>
                    <a:pt x="444" y="127"/>
                  </a:lnTo>
                  <a:lnTo>
                    <a:pt x="445" y="135"/>
                  </a:lnTo>
                  <a:lnTo>
                    <a:pt x="452" y="137"/>
                  </a:lnTo>
                  <a:lnTo>
                    <a:pt x="453" y="140"/>
                  </a:lnTo>
                  <a:lnTo>
                    <a:pt x="455" y="145"/>
                  </a:lnTo>
                  <a:lnTo>
                    <a:pt x="458" y="148"/>
                  </a:lnTo>
                  <a:lnTo>
                    <a:pt x="463" y="153"/>
                  </a:lnTo>
                  <a:lnTo>
                    <a:pt x="467" y="155"/>
                  </a:lnTo>
                  <a:lnTo>
                    <a:pt x="468" y="166"/>
                  </a:lnTo>
                  <a:lnTo>
                    <a:pt x="460" y="166"/>
                  </a:lnTo>
                  <a:lnTo>
                    <a:pt x="449" y="164"/>
                  </a:lnTo>
                  <a:lnTo>
                    <a:pt x="442" y="166"/>
                  </a:lnTo>
                  <a:lnTo>
                    <a:pt x="432" y="166"/>
                  </a:lnTo>
                  <a:lnTo>
                    <a:pt x="418" y="164"/>
                  </a:lnTo>
                  <a:lnTo>
                    <a:pt x="411" y="163"/>
                  </a:lnTo>
                  <a:lnTo>
                    <a:pt x="409" y="168"/>
                  </a:lnTo>
                  <a:lnTo>
                    <a:pt x="406" y="173"/>
                  </a:lnTo>
                  <a:lnTo>
                    <a:pt x="400" y="177"/>
                  </a:lnTo>
                  <a:lnTo>
                    <a:pt x="393" y="179"/>
                  </a:lnTo>
                  <a:lnTo>
                    <a:pt x="387" y="181"/>
                  </a:lnTo>
                  <a:lnTo>
                    <a:pt x="380" y="189"/>
                  </a:lnTo>
                  <a:lnTo>
                    <a:pt x="388" y="192"/>
                  </a:lnTo>
                  <a:lnTo>
                    <a:pt x="388" y="194"/>
                  </a:lnTo>
                  <a:lnTo>
                    <a:pt x="382" y="195"/>
                  </a:lnTo>
                  <a:lnTo>
                    <a:pt x="382" y="199"/>
                  </a:lnTo>
                  <a:lnTo>
                    <a:pt x="385" y="200"/>
                  </a:lnTo>
                  <a:lnTo>
                    <a:pt x="383" y="202"/>
                  </a:lnTo>
                  <a:lnTo>
                    <a:pt x="380" y="205"/>
                  </a:lnTo>
                  <a:lnTo>
                    <a:pt x="374" y="207"/>
                  </a:lnTo>
                  <a:lnTo>
                    <a:pt x="374" y="210"/>
                  </a:lnTo>
                  <a:lnTo>
                    <a:pt x="378" y="210"/>
                  </a:lnTo>
                  <a:lnTo>
                    <a:pt x="388" y="208"/>
                  </a:lnTo>
                  <a:lnTo>
                    <a:pt x="391" y="210"/>
                  </a:lnTo>
                  <a:lnTo>
                    <a:pt x="398" y="208"/>
                  </a:lnTo>
                  <a:lnTo>
                    <a:pt x="403" y="213"/>
                  </a:lnTo>
                  <a:lnTo>
                    <a:pt x="405" y="215"/>
                  </a:lnTo>
                  <a:lnTo>
                    <a:pt x="409" y="217"/>
                  </a:lnTo>
                  <a:lnTo>
                    <a:pt x="409" y="221"/>
                  </a:lnTo>
                  <a:lnTo>
                    <a:pt x="406" y="225"/>
                  </a:lnTo>
                  <a:lnTo>
                    <a:pt x="405" y="228"/>
                  </a:lnTo>
                  <a:lnTo>
                    <a:pt x="405" y="230"/>
                  </a:lnTo>
                  <a:lnTo>
                    <a:pt x="409" y="230"/>
                  </a:lnTo>
                  <a:lnTo>
                    <a:pt x="414" y="230"/>
                  </a:lnTo>
                  <a:lnTo>
                    <a:pt x="416" y="231"/>
                  </a:lnTo>
                  <a:lnTo>
                    <a:pt x="419" y="233"/>
                  </a:lnTo>
                  <a:lnTo>
                    <a:pt x="421" y="236"/>
                  </a:lnTo>
                  <a:lnTo>
                    <a:pt x="418" y="238"/>
                  </a:lnTo>
                  <a:lnTo>
                    <a:pt x="419" y="241"/>
                  </a:lnTo>
                  <a:lnTo>
                    <a:pt x="421" y="244"/>
                  </a:lnTo>
                  <a:lnTo>
                    <a:pt x="419" y="248"/>
                  </a:lnTo>
                  <a:lnTo>
                    <a:pt x="421" y="249"/>
                  </a:lnTo>
                  <a:lnTo>
                    <a:pt x="426" y="251"/>
                  </a:lnTo>
                  <a:lnTo>
                    <a:pt x="434" y="252"/>
                  </a:lnTo>
                  <a:lnTo>
                    <a:pt x="440" y="256"/>
                  </a:lnTo>
                  <a:lnTo>
                    <a:pt x="444" y="259"/>
                  </a:lnTo>
                  <a:lnTo>
                    <a:pt x="444" y="261"/>
                  </a:lnTo>
                  <a:lnTo>
                    <a:pt x="445" y="262"/>
                  </a:lnTo>
                  <a:lnTo>
                    <a:pt x="452" y="264"/>
                  </a:lnTo>
                  <a:lnTo>
                    <a:pt x="447" y="266"/>
                  </a:lnTo>
                  <a:lnTo>
                    <a:pt x="450" y="269"/>
                  </a:lnTo>
                  <a:lnTo>
                    <a:pt x="455" y="267"/>
                  </a:lnTo>
                  <a:lnTo>
                    <a:pt x="458" y="270"/>
                  </a:lnTo>
                  <a:lnTo>
                    <a:pt x="453" y="274"/>
                  </a:lnTo>
                  <a:lnTo>
                    <a:pt x="447" y="274"/>
                  </a:lnTo>
                  <a:lnTo>
                    <a:pt x="442" y="275"/>
                  </a:lnTo>
                  <a:lnTo>
                    <a:pt x="442" y="277"/>
                  </a:lnTo>
                  <a:lnTo>
                    <a:pt x="449" y="280"/>
                  </a:lnTo>
                  <a:lnTo>
                    <a:pt x="447" y="282"/>
                  </a:lnTo>
                  <a:lnTo>
                    <a:pt x="434" y="287"/>
                  </a:lnTo>
                  <a:lnTo>
                    <a:pt x="439" y="292"/>
                  </a:lnTo>
                  <a:lnTo>
                    <a:pt x="442" y="292"/>
                  </a:lnTo>
                  <a:lnTo>
                    <a:pt x="449" y="295"/>
                  </a:lnTo>
                  <a:lnTo>
                    <a:pt x="445" y="298"/>
                  </a:lnTo>
                  <a:lnTo>
                    <a:pt x="453" y="306"/>
                  </a:lnTo>
                  <a:lnTo>
                    <a:pt x="465" y="306"/>
                  </a:lnTo>
                  <a:lnTo>
                    <a:pt x="465" y="310"/>
                  </a:lnTo>
                  <a:lnTo>
                    <a:pt x="462" y="313"/>
                  </a:lnTo>
                  <a:lnTo>
                    <a:pt x="462" y="316"/>
                  </a:lnTo>
                  <a:lnTo>
                    <a:pt x="460" y="319"/>
                  </a:lnTo>
                  <a:lnTo>
                    <a:pt x="458" y="323"/>
                  </a:lnTo>
                  <a:lnTo>
                    <a:pt x="460" y="326"/>
                  </a:lnTo>
                  <a:lnTo>
                    <a:pt x="462" y="331"/>
                  </a:lnTo>
                  <a:lnTo>
                    <a:pt x="460" y="336"/>
                  </a:lnTo>
                  <a:lnTo>
                    <a:pt x="449" y="352"/>
                  </a:lnTo>
                  <a:lnTo>
                    <a:pt x="444" y="349"/>
                  </a:lnTo>
                  <a:lnTo>
                    <a:pt x="431" y="347"/>
                  </a:lnTo>
                  <a:lnTo>
                    <a:pt x="421" y="341"/>
                  </a:lnTo>
                  <a:lnTo>
                    <a:pt x="413" y="326"/>
                  </a:lnTo>
                  <a:lnTo>
                    <a:pt x="406" y="321"/>
                  </a:lnTo>
                  <a:lnTo>
                    <a:pt x="378" y="331"/>
                  </a:lnTo>
                  <a:lnTo>
                    <a:pt x="380" y="337"/>
                  </a:lnTo>
                  <a:lnTo>
                    <a:pt x="364" y="342"/>
                  </a:lnTo>
                  <a:lnTo>
                    <a:pt x="367" y="347"/>
                  </a:lnTo>
                  <a:lnTo>
                    <a:pt x="380" y="352"/>
                  </a:lnTo>
                  <a:lnTo>
                    <a:pt x="383" y="360"/>
                  </a:lnTo>
                  <a:lnTo>
                    <a:pt x="367" y="363"/>
                  </a:lnTo>
                  <a:lnTo>
                    <a:pt x="344" y="367"/>
                  </a:lnTo>
                  <a:lnTo>
                    <a:pt x="344" y="375"/>
                  </a:lnTo>
                  <a:lnTo>
                    <a:pt x="333" y="377"/>
                  </a:lnTo>
                  <a:lnTo>
                    <a:pt x="323" y="378"/>
                  </a:lnTo>
                  <a:lnTo>
                    <a:pt x="297" y="377"/>
                  </a:lnTo>
                  <a:lnTo>
                    <a:pt x="290" y="375"/>
                  </a:lnTo>
                  <a:lnTo>
                    <a:pt x="298" y="363"/>
                  </a:lnTo>
                  <a:lnTo>
                    <a:pt x="315" y="362"/>
                  </a:lnTo>
                  <a:lnTo>
                    <a:pt x="318" y="359"/>
                  </a:lnTo>
                  <a:lnTo>
                    <a:pt x="321" y="355"/>
                  </a:lnTo>
                  <a:lnTo>
                    <a:pt x="331" y="352"/>
                  </a:lnTo>
                  <a:lnTo>
                    <a:pt x="302" y="341"/>
                  </a:lnTo>
                  <a:lnTo>
                    <a:pt x="280" y="342"/>
                  </a:lnTo>
                  <a:lnTo>
                    <a:pt x="271" y="339"/>
                  </a:lnTo>
                  <a:lnTo>
                    <a:pt x="264" y="341"/>
                  </a:lnTo>
                  <a:lnTo>
                    <a:pt x="254" y="344"/>
                  </a:lnTo>
                  <a:lnTo>
                    <a:pt x="241" y="341"/>
                  </a:lnTo>
                  <a:lnTo>
                    <a:pt x="228" y="331"/>
                  </a:lnTo>
                  <a:lnTo>
                    <a:pt x="197" y="321"/>
                  </a:lnTo>
                  <a:lnTo>
                    <a:pt x="178" y="319"/>
                  </a:lnTo>
                  <a:lnTo>
                    <a:pt x="148" y="314"/>
                  </a:lnTo>
                  <a:lnTo>
                    <a:pt x="139" y="314"/>
                  </a:lnTo>
                  <a:lnTo>
                    <a:pt x="124" y="321"/>
                  </a:lnTo>
                  <a:lnTo>
                    <a:pt x="109" y="328"/>
                  </a:lnTo>
                  <a:lnTo>
                    <a:pt x="103" y="329"/>
                  </a:lnTo>
                  <a:lnTo>
                    <a:pt x="83" y="313"/>
                  </a:lnTo>
                  <a:lnTo>
                    <a:pt x="78" y="313"/>
                  </a:lnTo>
                  <a:lnTo>
                    <a:pt x="54" y="326"/>
                  </a:lnTo>
                  <a:lnTo>
                    <a:pt x="41" y="319"/>
                  </a:lnTo>
                  <a:lnTo>
                    <a:pt x="31" y="316"/>
                  </a:lnTo>
                  <a:lnTo>
                    <a:pt x="13" y="303"/>
                  </a:lnTo>
                  <a:lnTo>
                    <a:pt x="5" y="298"/>
                  </a:lnTo>
                  <a:lnTo>
                    <a:pt x="0" y="287"/>
                  </a:lnTo>
                  <a:lnTo>
                    <a:pt x="57" y="272"/>
                  </a:lnTo>
                  <a:lnTo>
                    <a:pt x="78" y="261"/>
                  </a:lnTo>
                  <a:lnTo>
                    <a:pt x="124" y="231"/>
                  </a:lnTo>
                  <a:lnTo>
                    <a:pt x="93" y="218"/>
                  </a:lnTo>
                  <a:lnTo>
                    <a:pt x="101" y="210"/>
                  </a:lnTo>
                  <a:lnTo>
                    <a:pt x="90" y="199"/>
                  </a:lnTo>
                  <a:lnTo>
                    <a:pt x="139" y="186"/>
                  </a:lnTo>
                  <a:lnTo>
                    <a:pt x="171" y="184"/>
                  </a:lnTo>
                  <a:lnTo>
                    <a:pt x="181" y="176"/>
                  </a:lnTo>
                  <a:lnTo>
                    <a:pt x="156" y="168"/>
                  </a:lnTo>
                  <a:lnTo>
                    <a:pt x="139" y="163"/>
                  </a:lnTo>
                  <a:lnTo>
                    <a:pt x="143" y="146"/>
                  </a:lnTo>
                  <a:lnTo>
                    <a:pt x="109" y="135"/>
                  </a:lnTo>
                  <a:lnTo>
                    <a:pt x="93" y="130"/>
                  </a:lnTo>
                  <a:lnTo>
                    <a:pt x="90" y="112"/>
                  </a:lnTo>
                  <a:lnTo>
                    <a:pt x="93" y="106"/>
                  </a:lnTo>
                  <a:lnTo>
                    <a:pt x="78" y="102"/>
                  </a:lnTo>
                  <a:lnTo>
                    <a:pt x="59" y="104"/>
                  </a:lnTo>
                  <a:lnTo>
                    <a:pt x="28" y="107"/>
                  </a:lnTo>
                  <a:lnTo>
                    <a:pt x="5" y="97"/>
                  </a:lnTo>
                  <a:lnTo>
                    <a:pt x="1" y="71"/>
                  </a:lnTo>
                  <a:lnTo>
                    <a:pt x="3" y="65"/>
                  </a:lnTo>
                  <a:lnTo>
                    <a:pt x="5" y="62"/>
                  </a:lnTo>
                  <a:lnTo>
                    <a:pt x="5" y="58"/>
                  </a:lnTo>
                  <a:lnTo>
                    <a:pt x="5" y="55"/>
                  </a:lnTo>
                  <a:lnTo>
                    <a:pt x="6" y="52"/>
                  </a:lnTo>
                  <a:lnTo>
                    <a:pt x="11" y="48"/>
                  </a:lnTo>
                  <a:lnTo>
                    <a:pt x="19" y="45"/>
                  </a:lnTo>
                  <a:lnTo>
                    <a:pt x="26" y="42"/>
                  </a:lnTo>
                  <a:lnTo>
                    <a:pt x="34" y="37"/>
                  </a:lnTo>
                  <a:lnTo>
                    <a:pt x="42" y="35"/>
                  </a:lnTo>
                  <a:lnTo>
                    <a:pt x="47" y="35"/>
                  </a:lnTo>
                  <a:lnTo>
                    <a:pt x="49" y="37"/>
                  </a:lnTo>
                  <a:lnTo>
                    <a:pt x="52" y="40"/>
                  </a:lnTo>
                  <a:lnTo>
                    <a:pt x="59" y="37"/>
                  </a:lnTo>
                  <a:lnTo>
                    <a:pt x="57" y="34"/>
                  </a:lnTo>
                  <a:lnTo>
                    <a:pt x="57" y="31"/>
                  </a:lnTo>
                  <a:lnTo>
                    <a:pt x="57" y="27"/>
                  </a:lnTo>
                  <a:lnTo>
                    <a:pt x="60" y="19"/>
                  </a:lnTo>
                  <a:lnTo>
                    <a:pt x="65" y="11"/>
                  </a:lnTo>
                  <a:lnTo>
                    <a:pt x="65" y="8"/>
                  </a:lnTo>
                  <a:lnTo>
                    <a:pt x="70" y="8"/>
                  </a:lnTo>
                  <a:lnTo>
                    <a:pt x="73" y="11"/>
                  </a:lnTo>
                  <a:lnTo>
                    <a:pt x="80" y="9"/>
                  </a:lnTo>
                  <a:lnTo>
                    <a:pt x="80" y="4"/>
                  </a:lnTo>
                  <a:lnTo>
                    <a:pt x="93" y="3"/>
                  </a:lnTo>
                  <a:lnTo>
                    <a:pt x="94" y="4"/>
                  </a:lnTo>
                  <a:lnTo>
                    <a:pt x="103" y="3"/>
                  </a:lnTo>
                  <a:lnTo>
                    <a:pt x="112" y="1"/>
                  </a:lnTo>
                  <a:lnTo>
                    <a:pt x="125" y="0"/>
                  </a:lnTo>
                  <a:lnTo>
                    <a:pt x="129" y="1"/>
                  </a:lnTo>
                  <a:lnTo>
                    <a:pt x="129" y="4"/>
                  </a:lnTo>
                  <a:lnTo>
                    <a:pt x="124" y="9"/>
                  </a:lnTo>
                  <a:lnTo>
                    <a:pt x="122" y="13"/>
                  </a:lnTo>
                  <a:lnTo>
                    <a:pt x="122" y="16"/>
                  </a:lnTo>
                  <a:lnTo>
                    <a:pt x="124" y="19"/>
                  </a:lnTo>
                  <a:lnTo>
                    <a:pt x="129" y="19"/>
                  </a:lnTo>
                  <a:lnTo>
                    <a:pt x="132" y="17"/>
                  </a:lnTo>
                  <a:lnTo>
                    <a:pt x="132" y="14"/>
                  </a:lnTo>
                  <a:lnTo>
                    <a:pt x="130" y="11"/>
                  </a:lnTo>
                  <a:lnTo>
                    <a:pt x="135" y="11"/>
                  </a:lnTo>
                  <a:lnTo>
                    <a:pt x="140" y="16"/>
                  </a:lnTo>
                  <a:lnTo>
                    <a:pt x="143" y="19"/>
                  </a:lnTo>
                  <a:lnTo>
                    <a:pt x="148" y="1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637" y="2031"/>
              <a:ext cx="662" cy="236"/>
            </a:xfrm>
            <a:custGeom>
              <a:avLst/>
              <a:gdLst>
                <a:gd name="T0" fmla="*/ 377 w 664"/>
                <a:gd name="T1" fmla="*/ 29 h 235"/>
                <a:gd name="T2" fmla="*/ 432 w 664"/>
                <a:gd name="T3" fmla="*/ 13 h 235"/>
                <a:gd name="T4" fmla="*/ 481 w 664"/>
                <a:gd name="T5" fmla="*/ 36 h 235"/>
                <a:gd name="T6" fmla="*/ 515 w 664"/>
                <a:gd name="T7" fmla="*/ 29 h 235"/>
                <a:gd name="T8" fmla="*/ 546 w 664"/>
                <a:gd name="T9" fmla="*/ 8 h 235"/>
                <a:gd name="T10" fmla="*/ 556 w 664"/>
                <a:gd name="T11" fmla="*/ 5 h 235"/>
                <a:gd name="T12" fmla="*/ 577 w 664"/>
                <a:gd name="T13" fmla="*/ 28 h 235"/>
                <a:gd name="T14" fmla="*/ 594 w 664"/>
                <a:gd name="T15" fmla="*/ 38 h 235"/>
                <a:gd name="T16" fmla="*/ 608 w 664"/>
                <a:gd name="T17" fmla="*/ 44 h 235"/>
                <a:gd name="T18" fmla="*/ 644 w 664"/>
                <a:gd name="T19" fmla="*/ 69 h 235"/>
                <a:gd name="T20" fmla="*/ 664 w 664"/>
                <a:gd name="T21" fmla="*/ 72 h 235"/>
                <a:gd name="T22" fmla="*/ 620 w 664"/>
                <a:gd name="T23" fmla="*/ 80 h 235"/>
                <a:gd name="T24" fmla="*/ 579 w 664"/>
                <a:gd name="T25" fmla="*/ 80 h 235"/>
                <a:gd name="T26" fmla="*/ 559 w 664"/>
                <a:gd name="T27" fmla="*/ 96 h 235"/>
                <a:gd name="T28" fmla="*/ 564 w 664"/>
                <a:gd name="T29" fmla="*/ 116 h 235"/>
                <a:gd name="T30" fmla="*/ 567 w 664"/>
                <a:gd name="T31" fmla="*/ 132 h 235"/>
                <a:gd name="T32" fmla="*/ 579 w 664"/>
                <a:gd name="T33" fmla="*/ 149 h 235"/>
                <a:gd name="T34" fmla="*/ 558 w 664"/>
                <a:gd name="T35" fmla="*/ 152 h 235"/>
                <a:gd name="T36" fmla="*/ 546 w 664"/>
                <a:gd name="T37" fmla="*/ 153 h 235"/>
                <a:gd name="T38" fmla="*/ 525 w 664"/>
                <a:gd name="T39" fmla="*/ 150 h 235"/>
                <a:gd name="T40" fmla="*/ 509 w 664"/>
                <a:gd name="T41" fmla="*/ 140 h 235"/>
                <a:gd name="T42" fmla="*/ 479 w 664"/>
                <a:gd name="T43" fmla="*/ 144 h 235"/>
                <a:gd name="T44" fmla="*/ 455 w 664"/>
                <a:gd name="T45" fmla="*/ 153 h 235"/>
                <a:gd name="T46" fmla="*/ 412 w 664"/>
                <a:gd name="T47" fmla="*/ 157 h 235"/>
                <a:gd name="T48" fmla="*/ 360 w 664"/>
                <a:gd name="T49" fmla="*/ 160 h 235"/>
                <a:gd name="T50" fmla="*/ 332 w 664"/>
                <a:gd name="T51" fmla="*/ 157 h 235"/>
                <a:gd name="T52" fmla="*/ 306 w 664"/>
                <a:gd name="T53" fmla="*/ 157 h 235"/>
                <a:gd name="T54" fmla="*/ 292 w 664"/>
                <a:gd name="T55" fmla="*/ 176 h 235"/>
                <a:gd name="T56" fmla="*/ 259 w 664"/>
                <a:gd name="T57" fmla="*/ 181 h 235"/>
                <a:gd name="T58" fmla="*/ 210 w 664"/>
                <a:gd name="T59" fmla="*/ 166 h 235"/>
                <a:gd name="T60" fmla="*/ 159 w 664"/>
                <a:gd name="T61" fmla="*/ 157 h 235"/>
                <a:gd name="T62" fmla="*/ 156 w 664"/>
                <a:gd name="T63" fmla="*/ 186 h 235"/>
                <a:gd name="T64" fmla="*/ 155 w 664"/>
                <a:gd name="T65" fmla="*/ 204 h 235"/>
                <a:gd name="T66" fmla="*/ 127 w 664"/>
                <a:gd name="T67" fmla="*/ 186 h 235"/>
                <a:gd name="T68" fmla="*/ 102 w 664"/>
                <a:gd name="T69" fmla="*/ 183 h 235"/>
                <a:gd name="T70" fmla="*/ 44 w 664"/>
                <a:gd name="T71" fmla="*/ 222 h 235"/>
                <a:gd name="T72" fmla="*/ 14 w 664"/>
                <a:gd name="T73" fmla="*/ 235 h 235"/>
                <a:gd name="T74" fmla="*/ 34 w 664"/>
                <a:gd name="T75" fmla="*/ 204 h 235"/>
                <a:gd name="T76" fmla="*/ 24 w 664"/>
                <a:gd name="T77" fmla="*/ 157 h 235"/>
                <a:gd name="T78" fmla="*/ 0 w 664"/>
                <a:gd name="T79" fmla="*/ 147 h 235"/>
                <a:gd name="T80" fmla="*/ 27 w 664"/>
                <a:gd name="T81" fmla="*/ 135 h 235"/>
                <a:gd name="T82" fmla="*/ 79 w 664"/>
                <a:gd name="T83" fmla="*/ 147 h 235"/>
                <a:gd name="T84" fmla="*/ 104 w 664"/>
                <a:gd name="T85" fmla="*/ 140 h 235"/>
                <a:gd name="T86" fmla="*/ 155 w 664"/>
                <a:gd name="T87" fmla="*/ 114 h 235"/>
                <a:gd name="T88" fmla="*/ 158 w 664"/>
                <a:gd name="T89" fmla="*/ 98 h 235"/>
                <a:gd name="T90" fmla="*/ 171 w 664"/>
                <a:gd name="T91" fmla="*/ 91 h 235"/>
                <a:gd name="T92" fmla="*/ 184 w 664"/>
                <a:gd name="T93" fmla="*/ 80 h 235"/>
                <a:gd name="T94" fmla="*/ 176 w 664"/>
                <a:gd name="T95" fmla="*/ 67 h 235"/>
                <a:gd name="T96" fmla="*/ 190 w 664"/>
                <a:gd name="T97" fmla="*/ 54 h 235"/>
                <a:gd name="T98" fmla="*/ 218 w 664"/>
                <a:gd name="T99" fmla="*/ 39 h 235"/>
                <a:gd name="T100" fmla="*/ 226 w 664"/>
                <a:gd name="T101" fmla="*/ 24 h 235"/>
                <a:gd name="T102" fmla="*/ 257 w 664"/>
                <a:gd name="T103" fmla="*/ 16 h 235"/>
                <a:gd name="T104" fmla="*/ 292 w 664"/>
                <a:gd name="T105" fmla="*/ 15 h 2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64"/>
                <a:gd name="T160" fmla="*/ 0 h 235"/>
                <a:gd name="T161" fmla="*/ 664 w 664"/>
                <a:gd name="T162" fmla="*/ 235 h 2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64" h="235">
                  <a:moveTo>
                    <a:pt x="328" y="11"/>
                  </a:moveTo>
                  <a:lnTo>
                    <a:pt x="336" y="20"/>
                  </a:lnTo>
                  <a:lnTo>
                    <a:pt x="344" y="21"/>
                  </a:lnTo>
                  <a:lnTo>
                    <a:pt x="339" y="26"/>
                  </a:lnTo>
                  <a:lnTo>
                    <a:pt x="377" y="29"/>
                  </a:lnTo>
                  <a:lnTo>
                    <a:pt x="378" y="33"/>
                  </a:lnTo>
                  <a:lnTo>
                    <a:pt x="388" y="31"/>
                  </a:lnTo>
                  <a:lnTo>
                    <a:pt x="411" y="15"/>
                  </a:lnTo>
                  <a:lnTo>
                    <a:pt x="422" y="13"/>
                  </a:lnTo>
                  <a:lnTo>
                    <a:pt x="432" y="13"/>
                  </a:lnTo>
                  <a:lnTo>
                    <a:pt x="443" y="20"/>
                  </a:lnTo>
                  <a:lnTo>
                    <a:pt x="437" y="26"/>
                  </a:lnTo>
                  <a:lnTo>
                    <a:pt x="443" y="31"/>
                  </a:lnTo>
                  <a:lnTo>
                    <a:pt x="465" y="29"/>
                  </a:lnTo>
                  <a:lnTo>
                    <a:pt x="481" y="36"/>
                  </a:lnTo>
                  <a:lnTo>
                    <a:pt x="499" y="31"/>
                  </a:lnTo>
                  <a:lnTo>
                    <a:pt x="504" y="26"/>
                  </a:lnTo>
                  <a:lnTo>
                    <a:pt x="509" y="26"/>
                  </a:lnTo>
                  <a:lnTo>
                    <a:pt x="514" y="29"/>
                  </a:lnTo>
                  <a:lnTo>
                    <a:pt x="515" y="29"/>
                  </a:lnTo>
                  <a:lnTo>
                    <a:pt x="518" y="21"/>
                  </a:lnTo>
                  <a:lnTo>
                    <a:pt x="525" y="20"/>
                  </a:lnTo>
                  <a:lnTo>
                    <a:pt x="532" y="15"/>
                  </a:lnTo>
                  <a:lnTo>
                    <a:pt x="543" y="11"/>
                  </a:lnTo>
                  <a:lnTo>
                    <a:pt x="546" y="8"/>
                  </a:lnTo>
                  <a:lnTo>
                    <a:pt x="548" y="0"/>
                  </a:lnTo>
                  <a:lnTo>
                    <a:pt x="546" y="0"/>
                  </a:lnTo>
                  <a:lnTo>
                    <a:pt x="553" y="2"/>
                  </a:lnTo>
                  <a:lnTo>
                    <a:pt x="554" y="3"/>
                  </a:lnTo>
                  <a:lnTo>
                    <a:pt x="556" y="5"/>
                  </a:lnTo>
                  <a:lnTo>
                    <a:pt x="551" y="11"/>
                  </a:lnTo>
                  <a:lnTo>
                    <a:pt x="553" y="15"/>
                  </a:lnTo>
                  <a:lnTo>
                    <a:pt x="563" y="16"/>
                  </a:lnTo>
                  <a:lnTo>
                    <a:pt x="564" y="16"/>
                  </a:lnTo>
                  <a:lnTo>
                    <a:pt x="577" y="28"/>
                  </a:lnTo>
                  <a:lnTo>
                    <a:pt x="585" y="31"/>
                  </a:lnTo>
                  <a:lnTo>
                    <a:pt x="582" y="34"/>
                  </a:lnTo>
                  <a:lnTo>
                    <a:pt x="584" y="38"/>
                  </a:lnTo>
                  <a:lnTo>
                    <a:pt x="594" y="38"/>
                  </a:lnTo>
                  <a:lnTo>
                    <a:pt x="594" y="42"/>
                  </a:lnTo>
                  <a:lnTo>
                    <a:pt x="595" y="44"/>
                  </a:lnTo>
                  <a:lnTo>
                    <a:pt x="597" y="46"/>
                  </a:lnTo>
                  <a:lnTo>
                    <a:pt x="603" y="44"/>
                  </a:lnTo>
                  <a:lnTo>
                    <a:pt x="608" y="44"/>
                  </a:lnTo>
                  <a:lnTo>
                    <a:pt x="623" y="52"/>
                  </a:lnTo>
                  <a:lnTo>
                    <a:pt x="629" y="52"/>
                  </a:lnTo>
                  <a:lnTo>
                    <a:pt x="629" y="57"/>
                  </a:lnTo>
                  <a:lnTo>
                    <a:pt x="639" y="67"/>
                  </a:lnTo>
                  <a:lnTo>
                    <a:pt x="644" y="69"/>
                  </a:lnTo>
                  <a:lnTo>
                    <a:pt x="649" y="69"/>
                  </a:lnTo>
                  <a:lnTo>
                    <a:pt x="652" y="69"/>
                  </a:lnTo>
                  <a:lnTo>
                    <a:pt x="656" y="69"/>
                  </a:lnTo>
                  <a:lnTo>
                    <a:pt x="660" y="72"/>
                  </a:lnTo>
                  <a:lnTo>
                    <a:pt x="664" y="72"/>
                  </a:lnTo>
                  <a:lnTo>
                    <a:pt x="662" y="75"/>
                  </a:lnTo>
                  <a:lnTo>
                    <a:pt x="657" y="80"/>
                  </a:lnTo>
                  <a:lnTo>
                    <a:pt x="649" y="78"/>
                  </a:lnTo>
                  <a:lnTo>
                    <a:pt x="641" y="80"/>
                  </a:lnTo>
                  <a:lnTo>
                    <a:pt x="620" y="80"/>
                  </a:lnTo>
                  <a:lnTo>
                    <a:pt x="618" y="77"/>
                  </a:lnTo>
                  <a:lnTo>
                    <a:pt x="612" y="75"/>
                  </a:lnTo>
                  <a:lnTo>
                    <a:pt x="607" y="78"/>
                  </a:lnTo>
                  <a:lnTo>
                    <a:pt x="597" y="78"/>
                  </a:lnTo>
                  <a:lnTo>
                    <a:pt x="579" y="80"/>
                  </a:lnTo>
                  <a:lnTo>
                    <a:pt x="564" y="80"/>
                  </a:lnTo>
                  <a:lnTo>
                    <a:pt x="563" y="85"/>
                  </a:lnTo>
                  <a:lnTo>
                    <a:pt x="567" y="87"/>
                  </a:lnTo>
                  <a:lnTo>
                    <a:pt x="569" y="91"/>
                  </a:lnTo>
                  <a:lnTo>
                    <a:pt x="559" y="96"/>
                  </a:lnTo>
                  <a:lnTo>
                    <a:pt x="563" y="100"/>
                  </a:lnTo>
                  <a:lnTo>
                    <a:pt x="566" y="103"/>
                  </a:lnTo>
                  <a:lnTo>
                    <a:pt x="564" y="108"/>
                  </a:lnTo>
                  <a:lnTo>
                    <a:pt x="563" y="113"/>
                  </a:lnTo>
                  <a:lnTo>
                    <a:pt x="564" y="116"/>
                  </a:lnTo>
                  <a:lnTo>
                    <a:pt x="567" y="119"/>
                  </a:lnTo>
                  <a:lnTo>
                    <a:pt x="566" y="122"/>
                  </a:lnTo>
                  <a:lnTo>
                    <a:pt x="558" y="122"/>
                  </a:lnTo>
                  <a:lnTo>
                    <a:pt x="564" y="131"/>
                  </a:lnTo>
                  <a:lnTo>
                    <a:pt x="567" y="132"/>
                  </a:lnTo>
                  <a:lnTo>
                    <a:pt x="584" y="132"/>
                  </a:lnTo>
                  <a:lnTo>
                    <a:pt x="585" y="135"/>
                  </a:lnTo>
                  <a:lnTo>
                    <a:pt x="584" y="140"/>
                  </a:lnTo>
                  <a:lnTo>
                    <a:pt x="582" y="145"/>
                  </a:lnTo>
                  <a:lnTo>
                    <a:pt x="579" y="149"/>
                  </a:lnTo>
                  <a:lnTo>
                    <a:pt x="574" y="152"/>
                  </a:lnTo>
                  <a:lnTo>
                    <a:pt x="569" y="153"/>
                  </a:lnTo>
                  <a:lnTo>
                    <a:pt x="567" y="155"/>
                  </a:lnTo>
                  <a:lnTo>
                    <a:pt x="559" y="155"/>
                  </a:lnTo>
                  <a:lnTo>
                    <a:pt x="558" y="152"/>
                  </a:lnTo>
                  <a:lnTo>
                    <a:pt x="558" y="149"/>
                  </a:lnTo>
                  <a:lnTo>
                    <a:pt x="556" y="147"/>
                  </a:lnTo>
                  <a:lnTo>
                    <a:pt x="553" y="147"/>
                  </a:lnTo>
                  <a:lnTo>
                    <a:pt x="550" y="150"/>
                  </a:lnTo>
                  <a:lnTo>
                    <a:pt x="546" y="153"/>
                  </a:lnTo>
                  <a:lnTo>
                    <a:pt x="540" y="155"/>
                  </a:lnTo>
                  <a:lnTo>
                    <a:pt x="533" y="155"/>
                  </a:lnTo>
                  <a:lnTo>
                    <a:pt x="523" y="157"/>
                  </a:lnTo>
                  <a:lnTo>
                    <a:pt x="520" y="153"/>
                  </a:lnTo>
                  <a:lnTo>
                    <a:pt x="525" y="150"/>
                  </a:lnTo>
                  <a:lnTo>
                    <a:pt x="528" y="149"/>
                  </a:lnTo>
                  <a:lnTo>
                    <a:pt x="532" y="144"/>
                  </a:lnTo>
                  <a:lnTo>
                    <a:pt x="527" y="144"/>
                  </a:lnTo>
                  <a:lnTo>
                    <a:pt x="518" y="144"/>
                  </a:lnTo>
                  <a:lnTo>
                    <a:pt x="509" y="140"/>
                  </a:lnTo>
                  <a:lnTo>
                    <a:pt x="505" y="140"/>
                  </a:lnTo>
                  <a:lnTo>
                    <a:pt x="499" y="142"/>
                  </a:lnTo>
                  <a:lnTo>
                    <a:pt x="492" y="142"/>
                  </a:lnTo>
                  <a:lnTo>
                    <a:pt x="487" y="145"/>
                  </a:lnTo>
                  <a:lnTo>
                    <a:pt x="479" y="144"/>
                  </a:lnTo>
                  <a:lnTo>
                    <a:pt x="474" y="144"/>
                  </a:lnTo>
                  <a:lnTo>
                    <a:pt x="468" y="147"/>
                  </a:lnTo>
                  <a:lnTo>
                    <a:pt x="465" y="157"/>
                  </a:lnTo>
                  <a:lnTo>
                    <a:pt x="460" y="155"/>
                  </a:lnTo>
                  <a:lnTo>
                    <a:pt x="455" y="153"/>
                  </a:lnTo>
                  <a:lnTo>
                    <a:pt x="447" y="153"/>
                  </a:lnTo>
                  <a:lnTo>
                    <a:pt x="439" y="155"/>
                  </a:lnTo>
                  <a:lnTo>
                    <a:pt x="427" y="160"/>
                  </a:lnTo>
                  <a:lnTo>
                    <a:pt x="421" y="160"/>
                  </a:lnTo>
                  <a:lnTo>
                    <a:pt x="412" y="157"/>
                  </a:lnTo>
                  <a:lnTo>
                    <a:pt x="396" y="163"/>
                  </a:lnTo>
                  <a:lnTo>
                    <a:pt x="385" y="166"/>
                  </a:lnTo>
                  <a:lnTo>
                    <a:pt x="377" y="165"/>
                  </a:lnTo>
                  <a:lnTo>
                    <a:pt x="368" y="162"/>
                  </a:lnTo>
                  <a:lnTo>
                    <a:pt x="360" y="160"/>
                  </a:lnTo>
                  <a:lnTo>
                    <a:pt x="355" y="162"/>
                  </a:lnTo>
                  <a:lnTo>
                    <a:pt x="349" y="163"/>
                  </a:lnTo>
                  <a:lnTo>
                    <a:pt x="342" y="162"/>
                  </a:lnTo>
                  <a:lnTo>
                    <a:pt x="339" y="160"/>
                  </a:lnTo>
                  <a:lnTo>
                    <a:pt x="332" y="157"/>
                  </a:lnTo>
                  <a:lnTo>
                    <a:pt x="328" y="158"/>
                  </a:lnTo>
                  <a:lnTo>
                    <a:pt x="323" y="162"/>
                  </a:lnTo>
                  <a:lnTo>
                    <a:pt x="323" y="165"/>
                  </a:lnTo>
                  <a:lnTo>
                    <a:pt x="305" y="160"/>
                  </a:lnTo>
                  <a:lnTo>
                    <a:pt x="306" y="157"/>
                  </a:lnTo>
                  <a:lnTo>
                    <a:pt x="290" y="152"/>
                  </a:lnTo>
                  <a:lnTo>
                    <a:pt x="283" y="160"/>
                  </a:lnTo>
                  <a:lnTo>
                    <a:pt x="285" y="165"/>
                  </a:lnTo>
                  <a:lnTo>
                    <a:pt x="287" y="173"/>
                  </a:lnTo>
                  <a:lnTo>
                    <a:pt x="292" y="176"/>
                  </a:lnTo>
                  <a:lnTo>
                    <a:pt x="295" y="183"/>
                  </a:lnTo>
                  <a:lnTo>
                    <a:pt x="293" y="188"/>
                  </a:lnTo>
                  <a:lnTo>
                    <a:pt x="283" y="194"/>
                  </a:lnTo>
                  <a:lnTo>
                    <a:pt x="259" y="191"/>
                  </a:lnTo>
                  <a:lnTo>
                    <a:pt x="259" y="181"/>
                  </a:lnTo>
                  <a:lnTo>
                    <a:pt x="251" y="178"/>
                  </a:lnTo>
                  <a:lnTo>
                    <a:pt x="235" y="175"/>
                  </a:lnTo>
                  <a:lnTo>
                    <a:pt x="231" y="171"/>
                  </a:lnTo>
                  <a:lnTo>
                    <a:pt x="226" y="168"/>
                  </a:lnTo>
                  <a:lnTo>
                    <a:pt x="210" y="166"/>
                  </a:lnTo>
                  <a:lnTo>
                    <a:pt x="204" y="165"/>
                  </a:lnTo>
                  <a:lnTo>
                    <a:pt x="197" y="160"/>
                  </a:lnTo>
                  <a:lnTo>
                    <a:pt x="194" y="160"/>
                  </a:lnTo>
                  <a:lnTo>
                    <a:pt x="159" y="157"/>
                  </a:lnTo>
                  <a:lnTo>
                    <a:pt x="158" y="160"/>
                  </a:lnTo>
                  <a:lnTo>
                    <a:pt x="158" y="170"/>
                  </a:lnTo>
                  <a:lnTo>
                    <a:pt x="158" y="178"/>
                  </a:lnTo>
                  <a:lnTo>
                    <a:pt x="153" y="184"/>
                  </a:lnTo>
                  <a:lnTo>
                    <a:pt x="156" y="186"/>
                  </a:lnTo>
                  <a:lnTo>
                    <a:pt x="169" y="194"/>
                  </a:lnTo>
                  <a:lnTo>
                    <a:pt x="177" y="199"/>
                  </a:lnTo>
                  <a:lnTo>
                    <a:pt x="173" y="204"/>
                  </a:lnTo>
                  <a:lnTo>
                    <a:pt x="161" y="207"/>
                  </a:lnTo>
                  <a:lnTo>
                    <a:pt x="155" y="204"/>
                  </a:lnTo>
                  <a:lnTo>
                    <a:pt x="153" y="196"/>
                  </a:lnTo>
                  <a:lnTo>
                    <a:pt x="153" y="194"/>
                  </a:lnTo>
                  <a:lnTo>
                    <a:pt x="145" y="191"/>
                  </a:lnTo>
                  <a:lnTo>
                    <a:pt x="135" y="193"/>
                  </a:lnTo>
                  <a:lnTo>
                    <a:pt x="127" y="186"/>
                  </a:lnTo>
                  <a:lnTo>
                    <a:pt x="117" y="176"/>
                  </a:lnTo>
                  <a:lnTo>
                    <a:pt x="110" y="175"/>
                  </a:lnTo>
                  <a:lnTo>
                    <a:pt x="106" y="176"/>
                  </a:lnTo>
                  <a:lnTo>
                    <a:pt x="104" y="181"/>
                  </a:lnTo>
                  <a:lnTo>
                    <a:pt x="102" y="183"/>
                  </a:lnTo>
                  <a:lnTo>
                    <a:pt x="104" y="197"/>
                  </a:lnTo>
                  <a:lnTo>
                    <a:pt x="101" y="209"/>
                  </a:lnTo>
                  <a:lnTo>
                    <a:pt x="93" y="212"/>
                  </a:lnTo>
                  <a:lnTo>
                    <a:pt x="53" y="219"/>
                  </a:lnTo>
                  <a:lnTo>
                    <a:pt x="44" y="222"/>
                  </a:lnTo>
                  <a:lnTo>
                    <a:pt x="44" y="224"/>
                  </a:lnTo>
                  <a:lnTo>
                    <a:pt x="40" y="228"/>
                  </a:lnTo>
                  <a:lnTo>
                    <a:pt x="37" y="230"/>
                  </a:lnTo>
                  <a:lnTo>
                    <a:pt x="34" y="230"/>
                  </a:lnTo>
                  <a:lnTo>
                    <a:pt x="14" y="235"/>
                  </a:lnTo>
                  <a:lnTo>
                    <a:pt x="11" y="232"/>
                  </a:lnTo>
                  <a:lnTo>
                    <a:pt x="13" y="222"/>
                  </a:lnTo>
                  <a:lnTo>
                    <a:pt x="26" y="222"/>
                  </a:lnTo>
                  <a:lnTo>
                    <a:pt x="27" y="214"/>
                  </a:lnTo>
                  <a:lnTo>
                    <a:pt x="34" y="204"/>
                  </a:lnTo>
                  <a:lnTo>
                    <a:pt x="34" y="199"/>
                  </a:lnTo>
                  <a:lnTo>
                    <a:pt x="32" y="194"/>
                  </a:lnTo>
                  <a:lnTo>
                    <a:pt x="35" y="181"/>
                  </a:lnTo>
                  <a:lnTo>
                    <a:pt x="27" y="170"/>
                  </a:lnTo>
                  <a:lnTo>
                    <a:pt x="24" y="157"/>
                  </a:lnTo>
                  <a:lnTo>
                    <a:pt x="16" y="157"/>
                  </a:lnTo>
                  <a:lnTo>
                    <a:pt x="19" y="150"/>
                  </a:lnTo>
                  <a:lnTo>
                    <a:pt x="4" y="150"/>
                  </a:lnTo>
                  <a:lnTo>
                    <a:pt x="0" y="147"/>
                  </a:lnTo>
                  <a:lnTo>
                    <a:pt x="1" y="140"/>
                  </a:lnTo>
                  <a:lnTo>
                    <a:pt x="9" y="137"/>
                  </a:lnTo>
                  <a:lnTo>
                    <a:pt x="13" y="135"/>
                  </a:lnTo>
                  <a:lnTo>
                    <a:pt x="16" y="135"/>
                  </a:lnTo>
                  <a:lnTo>
                    <a:pt x="27" y="135"/>
                  </a:lnTo>
                  <a:lnTo>
                    <a:pt x="40" y="137"/>
                  </a:lnTo>
                  <a:lnTo>
                    <a:pt x="60" y="132"/>
                  </a:lnTo>
                  <a:lnTo>
                    <a:pt x="68" y="132"/>
                  </a:lnTo>
                  <a:lnTo>
                    <a:pt x="75" y="137"/>
                  </a:lnTo>
                  <a:lnTo>
                    <a:pt x="79" y="147"/>
                  </a:lnTo>
                  <a:lnTo>
                    <a:pt x="84" y="150"/>
                  </a:lnTo>
                  <a:lnTo>
                    <a:pt x="104" y="147"/>
                  </a:lnTo>
                  <a:lnTo>
                    <a:pt x="106" y="145"/>
                  </a:lnTo>
                  <a:lnTo>
                    <a:pt x="104" y="142"/>
                  </a:lnTo>
                  <a:lnTo>
                    <a:pt x="104" y="140"/>
                  </a:lnTo>
                  <a:lnTo>
                    <a:pt x="112" y="137"/>
                  </a:lnTo>
                  <a:lnTo>
                    <a:pt x="114" y="122"/>
                  </a:lnTo>
                  <a:lnTo>
                    <a:pt x="117" y="119"/>
                  </a:lnTo>
                  <a:lnTo>
                    <a:pt x="148" y="114"/>
                  </a:lnTo>
                  <a:lnTo>
                    <a:pt x="155" y="114"/>
                  </a:lnTo>
                  <a:lnTo>
                    <a:pt x="161" y="113"/>
                  </a:lnTo>
                  <a:lnTo>
                    <a:pt x="166" y="108"/>
                  </a:lnTo>
                  <a:lnTo>
                    <a:pt x="159" y="104"/>
                  </a:lnTo>
                  <a:lnTo>
                    <a:pt x="161" y="100"/>
                  </a:lnTo>
                  <a:lnTo>
                    <a:pt x="158" y="98"/>
                  </a:lnTo>
                  <a:lnTo>
                    <a:pt x="159" y="91"/>
                  </a:lnTo>
                  <a:lnTo>
                    <a:pt x="161" y="91"/>
                  </a:lnTo>
                  <a:lnTo>
                    <a:pt x="166" y="91"/>
                  </a:lnTo>
                  <a:lnTo>
                    <a:pt x="168" y="91"/>
                  </a:lnTo>
                  <a:lnTo>
                    <a:pt x="171" y="91"/>
                  </a:lnTo>
                  <a:lnTo>
                    <a:pt x="174" y="90"/>
                  </a:lnTo>
                  <a:lnTo>
                    <a:pt x="176" y="88"/>
                  </a:lnTo>
                  <a:lnTo>
                    <a:pt x="176" y="83"/>
                  </a:lnTo>
                  <a:lnTo>
                    <a:pt x="177" y="82"/>
                  </a:lnTo>
                  <a:lnTo>
                    <a:pt x="184" y="80"/>
                  </a:lnTo>
                  <a:lnTo>
                    <a:pt x="186" y="80"/>
                  </a:lnTo>
                  <a:lnTo>
                    <a:pt x="181" y="78"/>
                  </a:lnTo>
                  <a:lnTo>
                    <a:pt x="184" y="73"/>
                  </a:lnTo>
                  <a:lnTo>
                    <a:pt x="182" y="70"/>
                  </a:lnTo>
                  <a:lnTo>
                    <a:pt x="176" y="67"/>
                  </a:lnTo>
                  <a:lnTo>
                    <a:pt x="174" y="64"/>
                  </a:lnTo>
                  <a:lnTo>
                    <a:pt x="179" y="57"/>
                  </a:lnTo>
                  <a:lnTo>
                    <a:pt x="184" y="55"/>
                  </a:lnTo>
                  <a:lnTo>
                    <a:pt x="190" y="55"/>
                  </a:lnTo>
                  <a:lnTo>
                    <a:pt x="190" y="54"/>
                  </a:lnTo>
                  <a:lnTo>
                    <a:pt x="195" y="49"/>
                  </a:lnTo>
                  <a:lnTo>
                    <a:pt x="197" y="46"/>
                  </a:lnTo>
                  <a:lnTo>
                    <a:pt x="208" y="38"/>
                  </a:lnTo>
                  <a:lnTo>
                    <a:pt x="213" y="38"/>
                  </a:lnTo>
                  <a:lnTo>
                    <a:pt x="218" y="39"/>
                  </a:lnTo>
                  <a:lnTo>
                    <a:pt x="223" y="39"/>
                  </a:lnTo>
                  <a:lnTo>
                    <a:pt x="226" y="36"/>
                  </a:lnTo>
                  <a:lnTo>
                    <a:pt x="233" y="34"/>
                  </a:lnTo>
                  <a:lnTo>
                    <a:pt x="231" y="31"/>
                  </a:lnTo>
                  <a:lnTo>
                    <a:pt x="226" y="24"/>
                  </a:lnTo>
                  <a:lnTo>
                    <a:pt x="231" y="21"/>
                  </a:lnTo>
                  <a:lnTo>
                    <a:pt x="235" y="20"/>
                  </a:lnTo>
                  <a:lnTo>
                    <a:pt x="243" y="20"/>
                  </a:lnTo>
                  <a:lnTo>
                    <a:pt x="251" y="16"/>
                  </a:lnTo>
                  <a:lnTo>
                    <a:pt x="257" y="16"/>
                  </a:lnTo>
                  <a:lnTo>
                    <a:pt x="259" y="18"/>
                  </a:lnTo>
                  <a:lnTo>
                    <a:pt x="269" y="15"/>
                  </a:lnTo>
                  <a:lnTo>
                    <a:pt x="277" y="11"/>
                  </a:lnTo>
                  <a:lnTo>
                    <a:pt x="287" y="13"/>
                  </a:lnTo>
                  <a:lnTo>
                    <a:pt x="292" y="15"/>
                  </a:lnTo>
                  <a:lnTo>
                    <a:pt x="288" y="23"/>
                  </a:lnTo>
                  <a:lnTo>
                    <a:pt x="297" y="24"/>
                  </a:lnTo>
                  <a:lnTo>
                    <a:pt x="310" y="16"/>
                  </a:lnTo>
                  <a:lnTo>
                    <a:pt x="328" y="1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3496" y="2039"/>
              <a:ext cx="573" cy="349"/>
            </a:xfrm>
            <a:custGeom>
              <a:avLst/>
              <a:gdLst>
                <a:gd name="T0" fmla="*/ 525 w 573"/>
                <a:gd name="T1" fmla="*/ 92 h 349"/>
                <a:gd name="T2" fmla="*/ 509 w 573"/>
                <a:gd name="T3" fmla="*/ 111 h 349"/>
                <a:gd name="T4" fmla="*/ 501 w 573"/>
                <a:gd name="T5" fmla="*/ 137 h 349"/>
                <a:gd name="T6" fmla="*/ 486 w 573"/>
                <a:gd name="T7" fmla="*/ 162 h 349"/>
                <a:gd name="T8" fmla="*/ 503 w 573"/>
                <a:gd name="T9" fmla="*/ 175 h 349"/>
                <a:gd name="T10" fmla="*/ 524 w 573"/>
                <a:gd name="T11" fmla="*/ 201 h 349"/>
                <a:gd name="T12" fmla="*/ 530 w 573"/>
                <a:gd name="T13" fmla="*/ 224 h 349"/>
                <a:gd name="T14" fmla="*/ 519 w 573"/>
                <a:gd name="T15" fmla="*/ 242 h 349"/>
                <a:gd name="T16" fmla="*/ 507 w 573"/>
                <a:gd name="T17" fmla="*/ 273 h 349"/>
                <a:gd name="T18" fmla="*/ 519 w 573"/>
                <a:gd name="T19" fmla="*/ 294 h 349"/>
                <a:gd name="T20" fmla="*/ 503 w 573"/>
                <a:gd name="T21" fmla="*/ 320 h 349"/>
                <a:gd name="T22" fmla="*/ 421 w 573"/>
                <a:gd name="T23" fmla="*/ 346 h 349"/>
                <a:gd name="T24" fmla="*/ 365 w 573"/>
                <a:gd name="T25" fmla="*/ 323 h 349"/>
                <a:gd name="T26" fmla="*/ 343 w 573"/>
                <a:gd name="T27" fmla="*/ 297 h 349"/>
                <a:gd name="T28" fmla="*/ 316 w 573"/>
                <a:gd name="T29" fmla="*/ 325 h 349"/>
                <a:gd name="T30" fmla="*/ 256 w 573"/>
                <a:gd name="T31" fmla="*/ 349 h 349"/>
                <a:gd name="T32" fmla="*/ 217 w 573"/>
                <a:gd name="T33" fmla="*/ 340 h 349"/>
                <a:gd name="T34" fmla="*/ 158 w 573"/>
                <a:gd name="T35" fmla="*/ 335 h 349"/>
                <a:gd name="T36" fmla="*/ 147 w 573"/>
                <a:gd name="T37" fmla="*/ 323 h 349"/>
                <a:gd name="T38" fmla="*/ 90 w 573"/>
                <a:gd name="T39" fmla="*/ 327 h 349"/>
                <a:gd name="T40" fmla="*/ 37 w 573"/>
                <a:gd name="T41" fmla="*/ 312 h 349"/>
                <a:gd name="T42" fmla="*/ 23 w 573"/>
                <a:gd name="T43" fmla="*/ 278 h 349"/>
                <a:gd name="T44" fmla="*/ 19 w 573"/>
                <a:gd name="T45" fmla="*/ 222 h 349"/>
                <a:gd name="T46" fmla="*/ 16 w 573"/>
                <a:gd name="T47" fmla="*/ 207 h 349"/>
                <a:gd name="T48" fmla="*/ 67 w 573"/>
                <a:gd name="T49" fmla="*/ 207 h 349"/>
                <a:gd name="T50" fmla="*/ 99 w 573"/>
                <a:gd name="T51" fmla="*/ 193 h 349"/>
                <a:gd name="T52" fmla="*/ 93 w 573"/>
                <a:gd name="T53" fmla="*/ 178 h 349"/>
                <a:gd name="T54" fmla="*/ 55 w 573"/>
                <a:gd name="T55" fmla="*/ 180 h 349"/>
                <a:gd name="T56" fmla="*/ 55 w 573"/>
                <a:gd name="T57" fmla="*/ 163 h 349"/>
                <a:gd name="T58" fmla="*/ 75 w 573"/>
                <a:gd name="T59" fmla="*/ 150 h 349"/>
                <a:gd name="T60" fmla="*/ 103 w 573"/>
                <a:gd name="T61" fmla="*/ 121 h 349"/>
                <a:gd name="T62" fmla="*/ 134 w 573"/>
                <a:gd name="T63" fmla="*/ 103 h 349"/>
                <a:gd name="T64" fmla="*/ 161 w 573"/>
                <a:gd name="T65" fmla="*/ 72 h 349"/>
                <a:gd name="T66" fmla="*/ 155 w 573"/>
                <a:gd name="T67" fmla="*/ 44 h 349"/>
                <a:gd name="T68" fmla="*/ 181 w 573"/>
                <a:gd name="T69" fmla="*/ 21 h 349"/>
                <a:gd name="T70" fmla="*/ 196 w 573"/>
                <a:gd name="T71" fmla="*/ 13 h 349"/>
                <a:gd name="T72" fmla="*/ 204 w 573"/>
                <a:gd name="T73" fmla="*/ 18 h 349"/>
                <a:gd name="T74" fmla="*/ 232 w 573"/>
                <a:gd name="T75" fmla="*/ 7 h 349"/>
                <a:gd name="T76" fmla="*/ 268 w 573"/>
                <a:gd name="T77" fmla="*/ 8 h 349"/>
                <a:gd name="T78" fmla="*/ 287 w 573"/>
                <a:gd name="T79" fmla="*/ 15 h 349"/>
                <a:gd name="T80" fmla="*/ 316 w 573"/>
                <a:gd name="T81" fmla="*/ 7 h 349"/>
                <a:gd name="T82" fmla="*/ 338 w 573"/>
                <a:gd name="T83" fmla="*/ 0 h 349"/>
                <a:gd name="T84" fmla="*/ 349 w 573"/>
                <a:gd name="T85" fmla="*/ 5 h 349"/>
                <a:gd name="T86" fmla="*/ 347 w 573"/>
                <a:gd name="T87" fmla="*/ 20 h 349"/>
                <a:gd name="T88" fmla="*/ 370 w 573"/>
                <a:gd name="T89" fmla="*/ 20 h 349"/>
                <a:gd name="T90" fmla="*/ 395 w 573"/>
                <a:gd name="T91" fmla="*/ 21 h 349"/>
                <a:gd name="T92" fmla="*/ 416 w 573"/>
                <a:gd name="T93" fmla="*/ 20 h 349"/>
                <a:gd name="T94" fmla="*/ 458 w 573"/>
                <a:gd name="T95" fmla="*/ 28 h 349"/>
                <a:gd name="T96" fmla="*/ 512 w 573"/>
                <a:gd name="T97" fmla="*/ 33 h 349"/>
                <a:gd name="T98" fmla="*/ 537 w 573"/>
                <a:gd name="T99" fmla="*/ 38 h 349"/>
                <a:gd name="T100" fmla="*/ 560 w 573"/>
                <a:gd name="T101" fmla="*/ 44 h 349"/>
                <a:gd name="T102" fmla="*/ 558 w 573"/>
                <a:gd name="T103" fmla="*/ 61 h 349"/>
                <a:gd name="T104" fmla="*/ 527 w 573"/>
                <a:gd name="T105" fmla="*/ 79 h 34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349"/>
                <a:gd name="T161" fmla="*/ 573 w 573"/>
                <a:gd name="T162" fmla="*/ 349 h 34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349">
                  <a:moveTo>
                    <a:pt x="561" y="92"/>
                  </a:moveTo>
                  <a:lnTo>
                    <a:pt x="561" y="95"/>
                  </a:lnTo>
                  <a:lnTo>
                    <a:pt x="552" y="98"/>
                  </a:lnTo>
                  <a:lnTo>
                    <a:pt x="537" y="95"/>
                  </a:lnTo>
                  <a:lnTo>
                    <a:pt x="525" y="92"/>
                  </a:lnTo>
                  <a:lnTo>
                    <a:pt x="524" y="96"/>
                  </a:lnTo>
                  <a:lnTo>
                    <a:pt x="519" y="100"/>
                  </a:lnTo>
                  <a:lnTo>
                    <a:pt x="517" y="105"/>
                  </a:lnTo>
                  <a:lnTo>
                    <a:pt x="517" y="108"/>
                  </a:lnTo>
                  <a:lnTo>
                    <a:pt x="509" y="111"/>
                  </a:lnTo>
                  <a:lnTo>
                    <a:pt x="509" y="114"/>
                  </a:lnTo>
                  <a:lnTo>
                    <a:pt x="512" y="119"/>
                  </a:lnTo>
                  <a:lnTo>
                    <a:pt x="511" y="126"/>
                  </a:lnTo>
                  <a:lnTo>
                    <a:pt x="506" y="136"/>
                  </a:lnTo>
                  <a:lnTo>
                    <a:pt x="501" y="137"/>
                  </a:lnTo>
                  <a:lnTo>
                    <a:pt x="494" y="141"/>
                  </a:lnTo>
                  <a:lnTo>
                    <a:pt x="481" y="152"/>
                  </a:lnTo>
                  <a:lnTo>
                    <a:pt x="483" y="155"/>
                  </a:lnTo>
                  <a:lnTo>
                    <a:pt x="478" y="157"/>
                  </a:lnTo>
                  <a:lnTo>
                    <a:pt x="486" y="162"/>
                  </a:lnTo>
                  <a:lnTo>
                    <a:pt x="491" y="160"/>
                  </a:lnTo>
                  <a:lnTo>
                    <a:pt x="499" y="163"/>
                  </a:lnTo>
                  <a:lnTo>
                    <a:pt x="501" y="167"/>
                  </a:lnTo>
                  <a:lnTo>
                    <a:pt x="499" y="172"/>
                  </a:lnTo>
                  <a:lnTo>
                    <a:pt x="503" y="175"/>
                  </a:lnTo>
                  <a:lnTo>
                    <a:pt x="493" y="181"/>
                  </a:lnTo>
                  <a:lnTo>
                    <a:pt x="493" y="183"/>
                  </a:lnTo>
                  <a:lnTo>
                    <a:pt x="507" y="186"/>
                  </a:lnTo>
                  <a:lnTo>
                    <a:pt x="517" y="196"/>
                  </a:lnTo>
                  <a:lnTo>
                    <a:pt x="524" y="201"/>
                  </a:lnTo>
                  <a:lnTo>
                    <a:pt x="527" y="207"/>
                  </a:lnTo>
                  <a:lnTo>
                    <a:pt x="529" y="212"/>
                  </a:lnTo>
                  <a:lnTo>
                    <a:pt x="532" y="217"/>
                  </a:lnTo>
                  <a:lnTo>
                    <a:pt x="534" y="219"/>
                  </a:lnTo>
                  <a:lnTo>
                    <a:pt x="530" y="224"/>
                  </a:lnTo>
                  <a:lnTo>
                    <a:pt x="527" y="227"/>
                  </a:lnTo>
                  <a:lnTo>
                    <a:pt x="525" y="230"/>
                  </a:lnTo>
                  <a:lnTo>
                    <a:pt x="525" y="234"/>
                  </a:lnTo>
                  <a:lnTo>
                    <a:pt x="524" y="237"/>
                  </a:lnTo>
                  <a:lnTo>
                    <a:pt x="519" y="242"/>
                  </a:lnTo>
                  <a:lnTo>
                    <a:pt x="514" y="247"/>
                  </a:lnTo>
                  <a:lnTo>
                    <a:pt x="509" y="255"/>
                  </a:lnTo>
                  <a:lnTo>
                    <a:pt x="503" y="261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12" y="276"/>
                  </a:lnTo>
                  <a:lnTo>
                    <a:pt x="520" y="279"/>
                  </a:lnTo>
                  <a:lnTo>
                    <a:pt x="517" y="283"/>
                  </a:lnTo>
                  <a:lnTo>
                    <a:pt x="525" y="287"/>
                  </a:lnTo>
                  <a:lnTo>
                    <a:pt x="519" y="294"/>
                  </a:lnTo>
                  <a:lnTo>
                    <a:pt x="530" y="297"/>
                  </a:lnTo>
                  <a:lnTo>
                    <a:pt x="532" y="300"/>
                  </a:lnTo>
                  <a:lnTo>
                    <a:pt x="529" y="307"/>
                  </a:lnTo>
                  <a:lnTo>
                    <a:pt x="512" y="309"/>
                  </a:lnTo>
                  <a:lnTo>
                    <a:pt x="503" y="320"/>
                  </a:lnTo>
                  <a:lnTo>
                    <a:pt x="493" y="318"/>
                  </a:lnTo>
                  <a:lnTo>
                    <a:pt x="472" y="318"/>
                  </a:lnTo>
                  <a:lnTo>
                    <a:pt x="460" y="322"/>
                  </a:lnTo>
                  <a:lnTo>
                    <a:pt x="434" y="330"/>
                  </a:lnTo>
                  <a:lnTo>
                    <a:pt x="421" y="346"/>
                  </a:lnTo>
                  <a:lnTo>
                    <a:pt x="408" y="346"/>
                  </a:lnTo>
                  <a:lnTo>
                    <a:pt x="403" y="341"/>
                  </a:lnTo>
                  <a:lnTo>
                    <a:pt x="377" y="338"/>
                  </a:lnTo>
                  <a:lnTo>
                    <a:pt x="367" y="330"/>
                  </a:lnTo>
                  <a:lnTo>
                    <a:pt x="365" y="323"/>
                  </a:lnTo>
                  <a:lnTo>
                    <a:pt x="370" y="317"/>
                  </a:lnTo>
                  <a:lnTo>
                    <a:pt x="365" y="312"/>
                  </a:lnTo>
                  <a:lnTo>
                    <a:pt x="367" y="304"/>
                  </a:lnTo>
                  <a:lnTo>
                    <a:pt x="354" y="297"/>
                  </a:lnTo>
                  <a:lnTo>
                    <a:pt x="343" y="297"/>
                  </a:lnTo>
                  <a:lnTo>
                    <a:pt x="331" y="297"/>
                  </a:lnTo>
                  <a:lnTo>
                    <a:pt x="325" y="304"/>
                  </a:lnTo>
                  <a:lnTo>
                    <a:pt x="333" y="314"/>
                  </a:lnTo>
                  <a:lnTo>
                    <a:pt x="326" y="318"/>
                  </a:lnTo>
                  <a:lnTo>
                    <a:pt x="316" y="325"/>
                  </a:lnTo>
                  <a:lnTo>
                    <a:pt x="303" y="325"/>
                  </a:lnTo>
                  <a:lnTo>
                    <a:pt x="290" y="335"/>
                  </a:lnTo>
                  <a:lnTo>
                    <a:pt x="284" y="338"/>
                  </a:lnTo>
                  <a:lnTo>
                    <a:pt x="276" y="341"/>
                  </a:lnTo>
                  <a:lnTo>
                    <a:pt x="256" y="349"/>
                  </a:lnTo>
                  <a:lnTo>
                    <a:pt x="246" y="348"/>
                  </a:lnTo>
                  <a:lnTo>
                    <a:pt x="254" y="335"/>
                  </a:lnTo>
                  <a:lnTo>
                    <a:pt x="241" y="335"/>
                  </a:lnTo>
                  <a:lnTo>
                    <a:pt x="230" y="340"/>
                  </a:lnTo>
                  <a:lnTo>
                    <a:pt x="217" y="340"/>
                  </a:lnTo>
                  <a:lnTo>
                    <a:pt x="204" y="340"/>
                  </a:lnTo>
                  <a:lnTo>
                    <a:pt x="194" y="338"/>
                  </a:lnTo>
                  <a:lnTo>
                    <a:pt x="178" y="345"/>
                  </a:lnTo>
                  <a:lnTo>
                    <a:pt x="160" y="345"/>
                  </a:lnTo>
                  <a:lnTo>
                    <a:pt x="158" y="335"/>
                  </a:lnTo>
                  <a:lnTo>
                    <a:pt x="140" y="336"/>
                  </a:lnTo>
                  <a:lnTo>
                    <a:pt x="140" y="331"/>
                  </a:lnTo>
                  <a:lnTo>
                    <a:pt x="157" y="330"/>
                  </a:lnTo>
                  <a:lnTo>
                    <a:pt x="157" y="325"/>
                  </a:lnTo>
                  <a:lnTo>
                    <a:pt x="147" y="323"/>
                  </a:lnTo>
                  <a:lnTo>
                    <a:pt x="130" y="328"/>
                  </a:lnTo>
                  <a:lnTo>
                    <a:pt x="121" y="328"/>
                  </a:lnTo>
                  <a:lnTo>
                    <a:pt x="106" y="341"/>
                  </a:lnTo>
                  <a:lnTo>
                    <a:pt x="93" y="336"/>
                  </a:lnTo>
                  <a:lnTo>
                    <a:pt x="90" y="327"/>
                  </a:lnTo>
                  <a:lnTo>
                    <a:pt x="65" y="328"/>
                  </a:lnTo>
                  <a:lnTo>
                    <a:pt x="59" y="330"/>
                  </a:lnTo>
                  <a:lnTo>
                    <a:pt x="46" y="327"/>
                  </a:lnTo>
                  <a:lnTo>
                    <a:pt x="44" y="318"/>
                  </a:lnTo>
                  <a:lnTo>
                    <a:pt x="37" y="312"/>
                  </a:lnTo>
                  <a:lnTo>
                    <a:pt x="21" y="307"/>
                  </a:lnTo>
                  <a:lnTo>
                    <a:pt x="26" y="294"/>
                  </a:lnTo>
                  <a:lnTo>
                    <a:pt x="37" y="292"/>
                  </a:lnTo>
                  <a:lnTo>
                    <a:pt x="37" y="287"/>
                  </a:lnTo>
                  <a:lnTo>
                    <a:pt x="23" y="278"/>
                  </a:lnTo>
                  <a:lnTo>
                    <a:pt x="6" y="271"/>
                  </a:lnTo>
                  <a:lnTo>
                    <a:pt x="8" y="250"/>
                  </a:lnTo>
                  <a:lnTo>
                    <a:pt x="33" y="250"/>
                  </a:lnTo>
                  <a:lnTo>
                    <a:pt x="31" y="222"/>
                  </a:lnTo>
                  <a:lnTo>
                    <a:pt x="19" y="222"/>
                  </a:lnTo>
                  <a:lnTo>
                    <a:pt x="13" y="222"/>
                  </a:lnTo>
                  <a:lnTo>
                    <a:pt x="8" y="220"/>
                  </a:lnTo>
                  <a:lnTo>
                    <a:pt x="0" y="219"/>
                  </a:lnTo>
                  <a:lnTo>
                    <a:pt x="3" y="212"/>
                  </a:lnTo>
                  <a:lnTo>
                    <a:pt x="16" y="207"/>
                  </a:lnTo>
                  <a:lnTo>
                    <a:pt x="36" y="206"/>
                  </a:lnTo>
                  <a:lnTo>
                    <a:pt x="46" y="211"/>
                  </a:lnTo>
                  <a:lnTo>
                    <a:pt x="59" y="214"/>
                  </a:lnTo>
                  <a:lnTo>
                    <a:pt x="64" y="211"/>
                  </a:lnTo>
                  <a:lnTo>
                    <a:pt x="67" y="207"/>
                  </a:lnTo>
                  <a:lnTo>
                    <a:pt x="75" y="204"/>
                  </a:lnTo>
                  <a:lnTo>
                    <a:pt x="83" y="203"/>
                  </a:lnTo>
                  <a:lnTo>
                    <a:pt x="93" y="201"/>
                  </a:lnTo>
                  <a:lnTo>
                    <a:pt x="98" y="199"/>
                  </a:lnTo>
                  <a:lnTo>
                    <a:pt x="99" y="193"/>
                  </a:lnTo>
                  <a:lnTo>
                    <a:pt x="103" y="188"/>
                  </a:lnTo>
                  <a:lnTo>
                    <a:pt x="98" y="185"/>
                  </a:lnTo>
                  <a:lnTo>
                    <a:pt x="108" y="180"/>
                  </a:lnTo>
                  <a:lnTo>
                    <a:pt x="99" y="176"/>
                  </a:lnTo>
                  <a:lnTo>
                    <a:pt x="93" y="178"/>
                  </a:lnTo>
                  <a:lnTo>
                    <a:pt x="88" y="175"/>
                  </a:lnTo>
                  <a:lnTo>
                    <a:pt x="86" y="172"/>
                  </a:lnTo>
                  <a:lnTo>
                    <a:pt x="68" y="172"/>
                  </a:lnTo>
                  <a:lnTo>
                    <a:pt x="62" y="178"/>
                  </a:lnTo>
                  <a:lnTo>
                    <a:pt x="55" y="180"/>
                  </a:lnTo>
                  <a:lnTo>
                    <a:pt x="50" y="176"/>
                  </a:lnTo>
                  <a:lnTo>
                    <a:pt x="52" y="173"/>
                  </a:lnTo>
                  <a:lnTo>
                    <a:pt x="59" y="173"/>
                  </a:lnTo>
                  <a:lnTo>
                    <a:pt x="59" y="165"/>
                  </a:lnTo>
                  <a:lnTo>
                    <a:pt x="55" y="163"/>
                  </a:lnTo>
                  <a:lnTo>
                    <a:pt x="47" y="158"/>
                  </a:lnTo>
                  <a:lnTo>
                    <a:pt x="50" y="154"/>
                  </a:lnTo>
                  <a:lnTo>
                    <a:pt x="50" y="152"/>
                  </a:lnTo>
                  <a:lnTo>
                    <a:pt x="46" y="147"/>
                  </a:lnTo>
                  <a:lnTo>
                    <a:pt x="75" y="150"/>
                  </a:lnTo>
                  <a:lnTo>
                    <a:pt x="91" y="152"/>
                  </a:lnTo>
                  <a:lnTo>
                    <a:pt x="91" y="129"/>
                  </a:lnTo>
                  <a:lnTo>
                    <a:pt x="86" y="126"/>
                  </a:lnTo>
                  <a:lnTo>
                    <a:pt x="96" y="124"/>
                  </a:lnTo>
                  <a:lnTo>
                    <a:pt x="103" y="121"/>
                  </a:lnTo>
                  <a:lnTo>
                    <a:pt x="112" y="119"/>
                  </a:lnTo>
                  <a:lnTo>
                    <a:pt x="117" y="118"/>
                  </a:lnTo>
                  <a:lnTo>
                    <a:pt x="121" y="113"/>
                  </a:lnTo>
                  <a:lnTo>
                    <a:pt x="127" y="106"/>
                  </a:lnTo>
                  <a:lnTo>
                    <a:pt x="134" y="103"/>
                  </a:lnTo>
                  <a:lnTo>
                    <a:pt x="140" y="100"/>
                  </a:lnTo>
                  <a:lnTo>
                    <a:pt x="148" y="95"/>
                  </a:lnTo>
                  <a:lnTo>
                    <a:pt x="153" y="92"/>
                  </a:lnTo>
                  <a:lnTo>
                    <a:pt x="160" y="92"/>
                  </a:lnTo>
                  <a:lnTo>
                    <a:pt x="161" y="72"/>
                  </a:lnTo>
                  <a:lnTo>
                    <a:pt x="157" y="61"/>
                  </a:lnTo>
                  <a:lnTo>
                    <a:pt x="153" y="59"/>
                  </a:lnTo>
                  <a:lnTo>
                    <a:pt x="147" y="56"/>
                  </a:lnTo>
                  <a:lnTo>
                    <a:pt x="150" y="47"/>
                  </a:lnTo>
                  <a:lnTo>
                    <a:pt x="155" y="44"/>
                  </a:lnTo>
                  <a:lnTo>
                    <a:pt x="163" y="43"/>
                  </a:lnTo>
                  <a:lnTo>
                    <a:pt x="170" y="39"/>
                  </a:lnTo>
                  <a:lnTo>
                    <a:pt x="176" y="34"/>
                  </a:lnTo>
                  <a:lnTo>
                    <a:pt x="170" y="30"/>
                  </a:lnTo>
                  <a:lnTo>
                    <a:pt x="181" y="21"/>
                  </a:lnTo>
                  <a:lnTo>
                    <a:pt x="192" y="26"/>
                  </a:lnTo>
                  <a:lnTo>
                    <a:pt x="196" y="25"/>
                  </a:lnTo>
                  <a:lnTo>
                    <a:pt x="194" y="21"/>
                  </a:lnTo>
                  <a:lnTo>
                    <a:pt x="196" y="18"/>
                  </a:lnTo>
                  <a:lnTo>
                    <a:pt x="196" y="13"/>
                  </a:lnTo>
                  <a:lnTo>
                    <a:pt x="199" y="12"/>
                  </a:lnTo>
                  <a:lnTo>
                    <a:pt x="202" y="10"/>
                  </a:lnTo>
                  <a:lnTo>
                    <a:pt x="207" y="12"/>
                  </a:lnTo>
                  <a:lnTo>
                    <a:pt x="206" y="15"/>
                  </a:lnTo>
                  <a:lnTo>
                    <a:pt x="204" y="18"/>
                  </a:lnTo>
                  <a:lnTo>
                    <a:pt x="209" y="20"/>
                  </a:lnTo>
                  <a:lnTo>
                    <a:pt x="215" y="15"/>
                  </a:lnTo>
                  <a:lnTo>
                    <a:pt x="223" y="10"/>
                  </a:lnTo>
                  <a:lnTo>
                    <a:pt x="228" y="5"/>
                  </a:lnTo>
                  <a:lnTo>
                    <a:pt x="232" y="7"/>
                  </a:lnTo>
                  <a:lnTo>
                    <a:pt x="238" y="8"/>
                  </a:lnTo>
                  <a:lnTo>
                    <a:pt x="251" y="8"/>
                  </a:lnTo>
                  <a:lnTo>
                    <a:pt x="259" y="8"/>
                  </a:lnTo>
                  <a:lnTo>
                    <a:pt x="263" y="7"/>
                  </a:lnTo>
                  <a:lnTo>
                    <a:pt x="268" y="8"/>
                  </a:lnTo>
                  <a:lnTo>
                    <a:pt x="266" y="12"/>
                  </a:lnTo>
                  <a:lnTo>
                    <a:pt x="268" y="15"/>
                  </a:lnTo>
                  <a:lnTo>
                    <a:pt x="274" y="20"/>
                  </a:lnTo>
                  <a:lnTo>
                    <a:pt x="282" y="20"/>
                  </a:lnTo>
                  <a:lnTo>
                    <a:pt x="287" y="15"/>
                  </a:lnTo>
                  <a:lnTo>
                    <a:pt x="292" y="16"/>
                  </a:lnTo>
                  <a:lnTo>
                    <a:pt x="300" y="15"/>
                  </a:lnTo>
                  <a:lnTo>
                    <a:pt x="305" y="12"/>
                  </a:lnTo>
                  <a:lnTo>
                    <a:pt x="308" y="3"/>
                  </a:lnTo>
                  <a:lnTo>
                    <a:pt x="316" y="7"/>
                  </a:lnTo>
                  <a:lnTo>
                    <a:pt x="321" y="7"/>
                  </a:lnTo>
                  <a:lnTo>
                    <a:pt x="328" y="8"/>
                  </a:lnTo>
                  <a:lnTo>
                    <a:pt x="331" y="5"/>
                  </a:lnTo>
                  <a:lnTo>
                    <a:pt x="334" y="2"/>
                  </a:lnTo>
                  <a:lnTo>
                    <a:pt x="338" y="0"/>
                  </a:lnTo>
                  <a:lnTo>
                    <a:pt x="343" y="0"/>
                  </a:lnTo>
                  <a:lnTo>
                    <a:pt x="347" y="2"/>
                  </a:lnTo>
                  <a:lnTo>
                    <a:pt x="351" y="0"/>
                  </a:lnTo>
                  <a:lnTo>
                    <a:pt x="352" y="3"/>
                  </a:lnTo>
                  <a:lnTo>
                    <a:pt x="349" y="5"/>
                  </a:lnTo>
                  <a:lnTo>
                    <a:pt x="344" y="8"/>
                  </a:lnTo>
                  <a:lnTo>
                    <a:pt x="343" y="12"/>
                  </a:lnTo>
                  <a:lnTo>
                    <a:pt x="346" y="15"/>
                  </a:lnTo>
                  <a:lnTo>
                    <a:pt x="347" y="16"/>
                  </a:lnTo>
                  <a:lnTo>
                    <a:pt x="347" y="20"/>
                  </a:lnTo>
                  <a:lnTo>
                    <a:pt x="352" y="21"/>
                  </a:lnTo>
                  <a:lnTo>
                    <a:pt x="357" y="16"/>
                  </a:lnTo>
                  <a:lnTo>
                    <a:pt x="361" y="12"/>
                  </a:lnTo>
                  <a:lnTo>
                    <a:pt x="370" y="13"/>
                  </a:lnTo>
                  <a:lnTo>
                    <a:pt x="370" y="20"/>
                  </a:lnTo>
                  <a:lnTo>
                    <a:pt x="369" y="23"/>
                  </a:lnTo>
                  <a:lnTo>
                    <a:pt x="372" y="23"/>
                  </a:lnTo>
                  <a:lnTo>
                    <a:pt x="380" y="25"/>
                  </a:lnTo>
                  <a:lnTo>
                    <a:pt x="390" y="23"/>
                  </a:lnTo>
                  <a:lnTo>
                    <a:pt x="395" y="21"/>
                  </a:lnTo>
                  <a:lnTo>
                    <a:pt x="398" y="16"/>
                  </a:lnTo>
                  <a:lnTo>
                    <a:pt x="401" y="16"/>
                  </a:lnTo>
                  <a:lnTo>
                    <a:pt x="405" y="20"/>
                  </a:lnTo>
                  <a:lnTo>
                    <a:pt x="410" y="20"/>
                  </a:lnTo>
                  <a:lnTo>
                    <a:pt x="416" y="20"/>
                  </a:lnTo>
                  <a:lnTo>
                    <a:pt x="427" y="20"/>
                  </a:lnTo>
                  <a:lnTo>
                    <a:pt x="432" y="21"/>
                  </a:lnTo>
                  <a:lnTo>
                    <a:pt x="442" y="25"/>
                  </a:lnTo>
                  <a:lnTo>
                    <a:pt x="454" y="28"/>
                  </a:lnTo>
                  <a:lnTo>
                    <a:pt x="458" y="28"/>
                  </a:lnTo>
                  <a:lnTo>
                    <a:pt x="467" y="26"/>
                  </a:lnTo>
                  <a:lnTo>
                    <a:pt x="475" y="25"/>
                  </a:lnTo>
                  <a:lnTo>
                    <a:pt x="481" y="28"/>
                  </a:lnTo>
                  <a:lnTo>
                    <a:pt x="494" y="28"/>
                  </a:lnTo>
                  <a:lnTo>
                    <a:pt x="512" y="33"/>
                  </a:lnTo>
                  <a:lnTo>
                    <a:pt x="524" y="36"/>
                  </a:lnTo>
                  <a:lnTo>
                    <a:pt x="527" y="34"/>
                  </a:lnTo>
                  <a:lnTo>
                    <a:pt x="532" y="31"/>
                  </a:lnTo>
                  <a:lnTo>
                    <a:pt x="538" y="34"/>
                  </a:lnTo>
                  <a:lnTo>
                    <a:pt x="537" y="38"/>
                  </a:lnTo>
                  <a:lnTo>
                    <a:pt x="537" y="39"/>
                  </a:lnTo>
                  <a:lnTo>
                    <a:pt x="538" y="41"/>
                  </a:lnTo>
                  <a:lnTo>
                    <a:pt x="543" y="43"/>
                  </a:lnTo>
                  <a:lnTo>
                    <a:pt x="550" y="44"/>
                  </a:lnTo>
                  <a:lnTo>
                    <a:pt x="560" y="44"/>
                  </a:lnTo>
                  <a:lnTo>
                    <a:pt x="569" y="51"/>
                  </a:lnTo>
                  <a:lnTo>
                    <a:pt x="573" y="56"/>
                  </a:lnTo>
                  <a:lnTo>
                    <a:pt x="563" y="54"/>
                  </a:lnTo>
                  <a:lnTo>
                    <a:pt x="556" y="56"/>
                  </a:lnTo>
                  <a:lnTo>
                    <a:pt x="558" y="61"/>
                  </a:lnTo>
                  <a:lnTo>
                    <a:pt x="555" y="61"/>
                  </a:lnTo>
                  <a:lnTo>
                    <a:pt x="538" y="64"/>
                  </a:lnTo>
                  <a:lnTo>
                    <a:pt x="538" y="74"/>
                  </a:lnTo>
                  <a:lnTo>
                    <a:pt x="542" y="77"/>
                  </a:lnTo>
                  <a:lnTo>
                    <a:pt x="527" y="79"/>
                  </a:lnTo>
                  <a:lnTo>
                    <a:pt x="522" y="82"/>
                  </a:lnTo>
                  <a:lnTo>
                    <a:pt x="525" y="83"/>
                  </a:lnTo>
                  <a:lnTo>
                    <a:pt x="535" y="87"/>
                  </a:lnTo>
                  <a:lnTo>
                    <a:pt x="561" y="9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1394" y="2054"/>
              <a:ext cx="509" cy="330"/>
            </a:xfrm>
            <a:custGeom>
              <a:avLst/>
              <a:gdLst>
                <a:gd name="T0" fmla="*/ 253 w 505"/>
                <a:gd name="T1" fmla="*/ 32 h 331"/>
                <a:gd name="T2" fmla="*/ 252 w 505"/>
                <a:gd name="T3" fmla="*/ 68 h 331"/>
                <a:gd name="T4" fmla="*/ 286 w 505"/>
                <a:gd name="T5" fmla="*/ 73 h 331"/>
                <a:gd name="T6" fmla="*/ 297 w 505"/>
                <a:gd name="T7" fmla="*/ 86 h 331"/>
                <a:gd name="T8" fmla="*/ 332 w 505"/>
                <a:gd name="T9" fmla="*/ 135 h 331"/>
                <a:gd name="T10" fmla="*/ 402 w 505"/>
                <a:gd name="T11" fmla="*/ 188 h 331"/>
                <a:gd name="T12" fmla="*/ 438 w 505"/>
                <a:gd name="T13" fmla="*/ 210 h 331"/>
                <a:gd name="T14" fmla="*/ 472 w 505"/>
                <a:gd name="T15" fmla="*/ 222 h 331"/>
                <a:gd name="T16" fmla="*/ 501 w 505"/>
                <a:gd name="T17" fmla="*/ 248 h 331"/>
                <a:gd name="T18" fmla="*/ 477 w 505"/>
                <a:gd name="T19" fmla="*/ 266 h 331"/>
                <a:gd name="T20" fmla="*/ 438 w 505"/>
                <a:gd name="T21" fmla="*/ 282 h 331"/>
                <a:gd name="T22" fmla="*/ 384 w 505"/>
                <a:gd name="T23" fmla="*/ 292 h 331"/>
                <a:gd name="T24" fmla="*/ 325 w 505"/>
                <a:gd name="T25" fmla="*/ 310 h 331"/>
                <a:gd name="T26" fmla="*/ 250 w 505"/>
                <a:gd name="T27" fmla="*/ 320 h 331"/>
                <a:gd name="T28" fmla="*/ 175 w 505"/>
                <a:gd name="T29" fmla="*/ 326 h 331"/>
                <a:gd name="T30" fmla="*/ 162 w 505"/>
                <a:gd name="T31" fmla="*/ 315 h 331"/>
                <a:gd name="T32" fmla="*/ 136 w 505"/>
                <a:gd name="T33" fmla="*/ 313 h 331"/>
                <a:gd name="T34" fmla="*/ 129 w 505"/>
                <a:gd name="T35" fmla="*/ 308 h 331"/>
                <a:gd name="T36" fmla="*/ 126 w 505"/>
                <a:gd name="T37" fmla="*/ 299 h 331"/>
                <a:gd name="T38" fmla="*/ 147 w 505"/>
                <a:gd name="T39" fmla="*/ 295 h 331"/>
                <a:gd name="T40" fmla="*/ 142 w 505"/>
                <a:gd name="T41" fmla="*/ 282 h 331"/>
                <a:gd name="T42" fmla="*/ 133 w 505"/>
                <a:gd name="T43" fmla="*/ 272 h 331"/>
                <a:gd name="T44" fmla="*/ 82 w 505"/>
                <a:gd name="T45" fmla="*/ 272 h 331"/>
                <a:gd name="T46" fmla="*/ 82 w 505"/>
                <a:gd name="T47" fmla="*/ 259 h 331"/>
                <a:gd name="T48" fmla="*/ 89 w 505"/>
                <a:gd name="T49" fmla="*/ 241 h 331"/>
                <a:gd name="T50" fmla="*/ 93 w 505"/>
                <a:gd name="T51" fmla="*/ 228 h 331"/>
                <a:gd name="T52" fmla="*/ 84 w 505"/>
                <a:gd name="T53" fmla="*/ 217 h 331"/>
                <a:gd name="T54" fmla="*/ 97 w 505"/>
                <a:gd name="T55" fmla="*/ 197 h 331"/>
                <a:gd name="T56" fmla="*/ 93 w 505"/>
                <a:gd name="T57" fmla="*/ 192 h 331"/>
                <a:gd name="T58" fmla="*/ 62 w 505"/>
                <a:gd name="T59" fmla="*/ 188 h 331"/>
                <a:gd name="T60" fmla="*/ 71 w 505"/>
                <a:gd name="T61" fmla="*/ 181 h 331"/>
                <a:gd name="T62" fmla="*/ 53 w 505"/>
                <a:gd name="T63" fmla="*/ 176 h 331"/>
                <a:gd name="T64" fmla="*/ 33 w 505"/>
                <a:gd name="T65" fmla="*/ 166 h 331"/>
                <a:gd name="T66" fmla="*/ 12 w 505"/>
                <a:gd name="T67" fmla="*/ 166 h 331"/>
                <a:gd name="T68" fmla="*/ 0 w 505"/>
                <a:gd name="T69" fmla="*/ 153 h 331"/>
                <a:gd name="T70" fmla="*/ 7 w 505"/>
                <a:gd name="T71" fmla="*/ 142 h 331"/>
                <a:gd name="T72" fmla="*/ 28 w 505"/>
                <a:gd name="T73" fmla="*/ 132 h 331"/>
                <a:gd name="T74" fmla="*/ 49 w 505"/>
                <a:gd name="T75" fmla="*/ 121 h 331"/>
                <a:gd name="T76" fmla="*/ 87 w 505"/>
                <a:gd name="T77" fmla="*/ 112 h 331"/>
                <a:gd name="T78" fmla="*/ 106 w 505"/>
                <a:gd name="T79" fmla="*/ 111 h 331"/>
                <a:gd name="T80" fmla="*/ 110 w 505"/>
                <a:gd name="T81" fmla="*/ 106 h 331"/>
                <a:gd name="T82" fmla="*/ 92 w 505"/>
                <a:gd name="T83" fmla="*/ 98 h 331"/>
                <a:gd name="T84" fmla="*/ 79 w 505"/>
                <a:gd name="T85" fmla="*/ 88 h 331"/>
                <a:gd name="T86" fmla="*/ 74 w 505"/>
                <a:gd name="T87" fmla="*/ 73 h 331"/>
                <a:gd name="T88" fmla="*/ 89 w 505"/>
                <a:gd name="T89" fmla="*/ 57 h 331"/>
                <a:gd name="T90" fmla="*/ 111 w 505"/>
                <a:gd name="T91" fmla="*/ 54 h 331"/>
                <a:gd name="T92" fmla="*/ 120 w 505"/>
                <a:gd name="T93" fmla="*/ 47 h 331"/>
                <a:gd name="T94" fmla="*/ 92 w 505"/>
                <a:gd name="T95" fmla="*/ 39 h 331"/>
                <a:gd name="T96" fmla="*/ 106 w 505"/>
                <a:gd name="T97" fmla="*/ 26 h 331"/>
                <a:gd name="T98" fmla="*/ 108 w 505"/>
                <a:gd name="T99" fmla="*/ 18 h 331"/>
                <a:gd name="T100" fmla="*/ 123 w 505"/>
                <a:gd name="T101" fmla="*/ 11 h 331"/>
                <a:gd name="T102" fmla="*/ 151 w 505"/>
                <a:gd name="T103" fmla="*/ 10 h 331"/>
                <a:gd name="T104" fmla="*/ 154 w 505"/>
                <a:gd name="T105" fmla="*/ 13 h 331"/>
                <a:gd name="T106" fmla="*/ 162 w 505"/>
                <a:gd name="T107" fmla="*/ 11 h 331"/>
                <a:gd name="T108" fmla="*/ 172 w 505"/>
                <a:gd name="T109" fmla="*/ 11 h 331"/>
                <a:gd name="T110" fmla="*/ 162 w 505"/>
                <a:gd name="T111" fmla="*/ 5 h 331"/>
                <a:gd name="T112" fmla="*/ 164 w 505"/>
                <a:gd name="T113" fmla="*/ 0 h 331"/>
                <a:gd name="T114" fmla="*/ 185 w 505"/>
                <a:gd name="T115" fmla="*/ 8 h 331"/>
                <a:gd name="T116" fmla="*/ 200 w 505"/>
                <a:gd name="T117" fmla="*/ 16 h 331"/>
                <a:gd name="T118" fmla="*/ 235 w 505"/>
                <a:gd name="T119" fmla="*/ 10 h 33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5"/>
                <a:gd name="T181" fmla="*/ 0 h 331"/>
                <a:gd name="T182" fmla="*/ 505 w 505"/>
                <a:gd name="T183" fmla="*/ 331 h 33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5" h="331">
                  <a:moveTo>
                    <a:pt x="245" y="6"/>
                  </a:moveTo>
                  <a:lnTo>
                    <a:pt x="248" y="15"/>
                  </a:lnTo>
                  <a:lnTo>
                    <a:pt x="253" y="32"/>
                  </a:lnTo>
                  <a:lnTo>
                    <a:pt x="253" y="46"/>
                  </a:lnTo>
                  <a:lnTo>
                    <a:pt x="247" y="54"/>
                  </a:lnTo>
                  <a:lnTo>
                    <a:pt x="252" y="68"/>
                  </a:lnTo>
                  <a:lnTo>
                    <a:pt x="257" y="73"/>
                  </a:lnTo>
                  <a:lnTo>
                    <a:pt x="265" y="75"/>
                  </a:lnTo>
                  <a:lnTo>
                    <a:pt x="286" y="73"/>
                  </a:lnTo>
                  <a:lnTo>
                    <a:pt x="294" y="77"/>
                  </a:lnTo>
                  <a:lnTo>
                    <a:pt x="297" y="81"/>
                  </a:lnTo>
                  <a:lnTo>
                    <a:pt x="297" y="86"/>
                  </a:lnTo>
                  <a:lnTo>
                    <a:pt x="294" y="98"/>
                  </a:lnTo>
                  <a:lnTo>
                    <a:pt x="309" y="116"/>
                  </a:lnTo>
                  <a:lnTo>
                    <a:pt x="332" y="135"/>
                  </a:lnTo>
                  <a:lnTo>
                    <a:pt x="356" y="157"/>
                  </a:lnTo>
                  <a:lnTo>
                    <a:pt x="379" y="171"/>
                  </a:lnTo>
                  <a:lnTo>
                    <a:pt x="402" y="188"/>
                  </a:lnTo>
                  <a:lnTo>
                    <a:pt x="410" y="197"/>
                  </a:lnTo>
                  <a:lnTo>
                    <a:pt x="430" y="202"/>
                  </a:lnTo>
                  <a:lnTo>
                    <a:pt x="438" y="210"/>
                  </a:lnTo>
                  <a:lnTo>
                    <a:pt x="449" y="212"/>
                  </a:lnTo>
                  <a:lnTo>
                    <a:pt x="470" y="215"/>
                  </a:lnTo>
                  <a:lnTo>
                    <a:pt x="472" y="222"/>
                  </a:lnTo>
                  <a:lnTo>
                    <a:pt x="477" y="227"/>
                  </a:lnTo>
                  <a:lnTo>
                    <a:pt x="482" y="237"/>
                  </a:lnTo>
                  <a:lnTo>
                    <a:pt x="501" y="248"/>
                  </a:lnTo>
                  <a:lnTo>
                    <a:pt x="505" y="250"/>
                  </a:lnTo>
                  <a:lnTo>
                    <a:pt x="490" y="268"/>
                  </a:lnTo>
                  <a:lnTo>
                    <a:pt x="477" y="266"/>
                  </a:lnTo>
                  <a:lnTo>
                    <a:pt x="452" y="268"/>
                  </a:lnTo>
                  <a:lnTo>
                    <a:pt x="443" y="272"/>
                  </a:lnTo>
                  <a:lnTo>
                    <a:pt x="438" y="282"/>
                  </a:lnTo>
                  <a:lnTo>
                    <a:pt x="428" y="285"/>
                  </a:lnTo>
                  <a:lnTo>
                    <a:pt x="405" y="295"/>
                  </a:lnTo>
                  <a:lnTo>
                    <a:pt x="384" y="292"/>
                  </a:lnTo>
                  <a:lnTo>
                    <a:pt x="353" y="302"/>
                  </a:lnTo>
                  <a:lnTo>
                    <a:pt x="350" y="305"/>
                  </a:lnTo>
                  <a:lnTo>
                    <a:pt x="325" y="310"/>
                  </a:lnTo>
                  <a:lnTo>
                    <a:pt x="297" y="328"/>
                  </a:lnTo>
                  <a:lnTo>
                    <a:pt x="286" y="331"/>
                  </a:lnTo>
                  <a:lnTo>
                    <a:pt x="250" y="320"/>
                  </a:lnTo>
                  <a:lnTo>
                    <a:pt x="226" y="323"/>
                  </a:lnTo>
                  <a:lnTo>
                    <a:pt x="188" y="331"/>
                  </a:lnTo>
                  <a:lnTo>
                    <a:pt x="175" y="326"/>
                  </a:lnTo>
                  <a:lnTo>
                    <a:pt x="170" y="321"/>
                  </a:lnTo>
                  <a:lnTo>
                    <a:pt x="169" y="318"/>
                  </a:lnTo>
                  <a:lnTo>
                    <a:pt x="162" y="315"/>
                  </a:lnTo>
                  <a:lnTo>
                    <a:pt x="154" y="318"/>
                  </a:lnTo>
                  <a:lnTo>
                    <a:pt x="138" y="316"/>
                  </a:lnTo>
                  <a:lnTo>
                    <a:pt x="136" y="313"/>
                  </a:lnTo>
                  <a:lnTo>
                    <a:pt x="131" y="313"/>
                  </a:lnTo>
                  <a:lnTo>
                    <a:pt x="129" y="310"/>
                  </a:lnTo>
                  <a:lnTo>
                    <a:pt x="129" y="308"/>
                  </a:lnTo>
                  <a:lnTo>
                    <a:pt x="126" y="305"/>
                  </a:lnTo>
                  <a:lnTo>
                    <a:pt x="124" y="302"/>
                  </a:lnTo>
                  <a:lnTo>
                    <a:pt x="126" y="299"/>
                  </a:lnTo>
                  <a:lnTo>
                    <a:pt x="136" y="299"/>
                  </a:lnTo>
                  <a:lnTo>
                    <a:pt x="139" y="294"/>
                  </a:lnTo>
                  <a:lnTo>
                    <a:pt x="147" y="295"/>
                  </a:lnTo>
                  <a:lnTo>
                    <a:pt x="154" y="289"/>
                  </a:lnTo>
                  <a:lnTo>
                    <a:pt x="152" y="285"/>
                  </a:lnTo>
                  <a:lnTo>
                    <a:pt x="142" y="282"/>
                  </a:lnTo>
                  <a:lnTo>
                    <a:pt x="139" y="281"/>
                  </a:lnTo>
                  <a:lnTo>
                    <a:pt x="136" y="277"/>
                  </a:lnTo>
                  <a:lnTo>
                    <a:pt x="133" y="272"/>
                  </a:lnTo>
                  <a:lnTo>
                    <a:pt x="115" y="269"/>
                  </a:lnTo>
                  <a:lnTo>
                    <a:pt x="92" y="266"/>
                  </a:lnTo>
                  <a:lnTo>
                    <a:pt x="82" y="272"/>
                  </a:lnTo>
                  <a:lnTo>
                    <a:pt x="74" y="271"/>
                  </a:lnTo>
                  <a:lnTo>
                    <a:pt x="72" y="264"/>
                  </a:lnTo>
                  <a:lnTo>
                    <a:pt x="82" y="259"/>
                  </a:lnTo>
                  <a:lnTo>
                    <a:pt x="84" y="250"/>
                  </a:lnTo>
                  <a:lnTo>
                    <a:pt x="87" y="243"/>
                  </a:lnTo>
                  <a:lnTo>
                    <a:pt x="89" y="241"/>
                  </a:lnTo>
                  <a:lnTo>
                    <a:pt x="90" y="238"/>
                  </a:lnTo>
                  <a:lnTo>
                    <a:pt x="92" y="233"/>
                  </a:lnTo>
                  <a:lnTo>
                    <a:pt x="93" y="228"/>
                  </a:lnTo>
                  <a:lnTo>
                    <a:pt x="93" y="223"/>
                  </a:lnTo>
                  <a:lnTo>
                    <a:pt x="92" y="220"/>
                  </a:lnTo>
                  <a:lnTo>
                    <a:pt x="84" y="217"/>
                  </a:lnTo>
                  <a:lnTo>
                    <a:pt x="89" y="202"/>
                  </a:lnTo>
                  <a:lnTo>
                    <a:pt x="92" y="201"/>
                  </a:lnTo>
                  <a:lnTo>
                    <a:pt x="97" y="197"/>
                  </a:lnTo>
                  <a:lnTo>
                    <a:pt x="100" y="196"/>
                  </a:lnTo>
                  <a:lnTo>
                    <a:pt x="100" y="192"/>
                  </a:lnTo>
                  <a:lnTo>
                    <a:pt x="93" y="192"/>
                  </a:lnTo>
                  <a:lnTo>
                    <a:pt x="85" y="192"/>
                  </a:lnTo>
                  <a:lnTo>
                    <a:pt x="71" y="189"/>
                  </a:lnTo>
                  <a:lnTo>
                    <a:pt x="62" y="188"/>
                  </a:lnTo>
                  <a:lnTo>
                    <a:pt x="62" y="186"/>
                  </a:lnTo>
                  <a:lnTo>
                    <a:pt x="71" y="183"/>
                  </a:lnTo>
                  <a:lnTo>
                    <a:pt x="71" y="181"/>
                  </a:lnTo>
                  <a:lnTo>
                    <a:pt x="69" y="178"/>
                  </a:lnTo>
                  <a:lnTo>
                    <a:pt x="64" y="178"/>
                  </a:lnTo>
                  <a:lnTo>
                    <a:pt x="53" y="176"/>
                  </a:lnTo>
                  <a:lnTo>
                    <a:pt x="38" y="178"/>
                  </a:lnTo>
                  <a:lnTo>
                    <a:pt x="36" y="170"/>
                  </a:lnTo>
                  <a:lnTo>
                    <a:pt x="33" y="166"/>
                  </a:lnTo>
                  <a:lnTo>
                    <a:pt x="28" y="166"/>
                  </a:lnTo>
                  <a:lnTo>
                    <a:pt x="18" y="170"/>
                  </a:lnTo>
                  <a:lnTo>
                    <a:pt x="12" y="166"/>
                  </a:lnTo>
                  <a:lnTo>
                    <a:pt x="12" y="163"/>
                  </a:lnTo>
                  <a:lnTo>
                    <a:pt x="12" y="157"/>
                  </a:lnTo>
                  <a:lnTo>
                    <a:pt x="0" y="153"/>
                  </a:lnTo>
                  <a:lnTo>
                    <a:pt x="2" y="147"/>
                  </a:lnTo>
                  <a:lnTo>
                    <a:pt x="5" y="143"/>
                  </a:lnTo>
                  <a:lnTo>
                    <a:pt x="7" y="142"/>
                  </a:lnTo>
                  <a:lnTo>
                    <a:pt x="17" y="137"/>
                  </a:lnTo>
                  <a:lnTo>
                    <a:pt x="25" y="134"/>
                  </a:lnTo>
                  <a:lnTo>
                    <a:pt x="28" y="132"/>
                  </a:lnTo>
                  <a:lnTo>
                    <a:pt x="33" y="127"/>
                  </a:lnTo>
                  <a:lnTo>
                    <a:pt x="35" y="122"/>
                  </a:lnTo>
                  <a:lnTo>
                    <a:pt x="49" y="121"/>
                  </a:lnTo>
                  <a:lnTo>
                    <a:pt x="64" y="119"/>
                  </a:lnTo>
                  <a:lnTo>
                    <a:pt x="72" y="117"/>
                  </a:lnTo>
                  <a:lnTo>
                    <a:pt x="87" y="112"/>
                  </a:lnTo>
                  <a:lnTo>
                    <a:pt x="87" y="104"/>
                  </a:lnTo>
                  <a:lnTo>
                    <a:pt x="95" y="104"/>
                  </a:lnTo>
                  <a:lnTo>
                    <a:pt x="106" y="111"/>
                  </a:lnTo>
                  <a:lnTo>
                    <a:pt x="110" y="109"/>
                  </a:lnTo>
                  <a:lnTo>
                    <a:pt x="110" y="108"/>
                  </a:lnTo>
                  <a:lnTo>
                    <a:pt x="110" y="106"/>
                  </a:lnTo>
                  <a:lnTo>
                    <a:pt x="106" y="103"/>
                  </a:lnTo>
                  <a:lnTo>
                    <a:pt x="102" y="99"/>
                  </a:lnTo>
                  <a:lnTo>
                    <a:pt x="92" y="98"/>
                  </a:lnTo>
                  <a:lnTo>
                    <a:pt x="87" y="96"/>
                  </a:lnTo>
                  <a:lnTo>
                    <a:pt x="82" y="93"/>
                  </a:lnTo>
                  <a:lnTo>
                    <a:pt x="79" y="88"/>
                  </a:lnTo>
                  <a:lnTo>
                    <a:pt x="75" y="80"/>
                  </a:lnTo>
                  <a:lnTo>
                    <a:pt x="75" y="78"/>
                  </a:lnTo>
                  <a:lnTo>
                    <a:pt x="74" y="73"/>
                  </a:lnTo>
                  <a:lnTo>
                    <a:pt x="72" y="65"/>
                  </a:lnTo>
                  <a:lnTo>
                    <a:pt x="72" y="62"/>
                  </a:lnTo>
                  <a:lnTo>
                    <a:pt x="89" y="57"/>
                  </a:lnTo>
                  <a:lnTo>
                    <a:pt x="93" y="57"/>
                  </a:lnTo>
                  <a:lnTo>
                    <a:pt x="100" y="57"/>
                  </a:lnTo>
                  <a:lnTo>
                    <a:pt x="111" y="54"/>
                  </a:lnTo>
                  <a:lnTo>
                    <a:pt x="121" y="52"/>
                  </a:lnTo>
                  <a:lnTo>
                    <a:pt x="123" y="49"/>
                  </a:lnTo>
                  <a:lnTo>
                    <a:pt x="120" y="47"/>
                  </a:lnTo>
                  <a:lnTo>
                    <a:pt x="103" y="46"/>
                  </a:lnTo>
                  <a:lnTo>
                    <a:pt x="93" y="44"/>
                  </a:lnTo>
                  <a:lnTo>
                    <a:pt x="92" y="39"/>
                  </a:lnTo>
                  <a:lnTo>
                    <a:pt x="92" y="34"/>
                  </a:lnTo>
                  <a:lnTo>
                    <a:pt x="95" y="28"/>
                  </a:lnTo>
                  <a:lnTo>
                    <a:pt x="106" y="26"/>
                  </a:lnTo>
                  <a:lnTo>
                    <a:pt x="98" y="23"/>
                  </a:lnTo>
                  <a:lnTo>
                    <a:pt x="103" y="18"/>
                  </a:lnTo>
                  <a:lnTo>
                    <a:pt x="108" y="18"/>
                  </a:lnTo>
                  <a:lnTo>
                    <a:pt x="111" y="16"/>
                  </a:lnTo>
                  <a:lnTo>
                    <a:pt x="115" y="15"/>
                  </a:lnTo>
                  <a:lnTo>
                    <a:pt x="123" y="11"/>
                  </a:lnTo>
                  <a:lnTo>
                    <a:pt x="123" y="8"/>
                  </a:lnTo>
                  <a:lnTo>
                    <a:pt x="128" y="6"/>
                  </a:lnTo>
                  <a:lnTo>
                    <a:pt x="151" y="10"/>
                  </a:lnTo>
                  <a:lnTo>
                    <a:pt x="155" y="10"/>
                  </a:lnTo>
                  <a:lnTo>
                    <a:pt x="157" y="10"/>
                  </a:lnTo>
                  <a:lnTo>
                    <a:pt x="154" y="13"/>
                  </a:lnTo>
                  <a:lnTo>
                    <a:pt x="155" y="15"/>
                  </a:lnTo>
                  <a:lnTo>
                    <a:pt x="159" y="15"/>
                  </a:lnTo>
                  <a:lnTo>
                    <a:pt x="162" y="11"/>
                  </a:lnTo>
                  <a:lnTo>
                    <a:pt x="165" y="11"/>
                  </a:lnTo>
                  <a:lnTo>
                    <a:pt x="170" y="13"/>
                  </a:lnTo>
                  <a:lnTo>
                    <a:pt x="172" y="11"/>
                  </a:lnTo>
                  <a:lnTo>
                    <a:pt x="172" y="10"/>
                  </a:lnTo>
                  <a:lnTo>
                    <a:pt x="165" y="6"/>
                  </a:lnTo>
                  <a:lnTo>
                    <a:pt x="162" y="5"/>
                  </a:lnTo>
                  <a:lnTo>
                    <a:pt x="160" y="3"/>
                  </a:lnTo>
                  <a:lnTo>
                    <a:pt x="162" y="1"/>
                  </a:lnTo>
                  <a:lnTo>
                    <a:pt x="164" y="0"/>
                  </a:lnTo>
                  <a:lnTo>
                    <a:pt x="167" y="0"/>
                  </a:lnTo>
                  <a:lnTo>
                    <a:pt x="173" y="5"/>
                  </a:lnTo>
                  <a:lnTo>
                    <a:pt x="185" y="8"/>
                  </a:lnTo>
                  <a:lnTo>
                    <a:pt x="183" y="16"/>
                  </a:lnTo>
                  <a:lnTo>
                    <a:pt x="193" y="19"/>
                  </a:lnTo>
                  <a:lnTo>
                    <a:pt x="200" y="16"/>
                  </a:lnTo>
                  <a:lnTo>
                    <a:pt x="203" y="16"/>
                  </a:lnTo>
                  <a:lnTo>
                    <a:pt x="229" y="11"/>
                  </a:lnTo>
                  <a:lnTo>
                    <a:pt x="235" y="10"/>
                  </a:lnTo>
                  <a:lnTo>
                    <a:pt x="245" y="6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Freeform 10"/>
            <p:cNvSpPr>
              <a:spLocks/>
            </p:cNvSpPr>
            <p:nvPr/>
          </p:nvSpPr>
          <p:spPr bwMode="auto">
            <a:xfrm>
              <a:off x="4363" y="2057"/>
              <a:ext cx="658" cy="273"/>
            </a:xfrm>
            <a:custGeom>
              <a:avLst/>
              <a:gdLst>
                <a:gd name="T0" fmla="*/ 517 w 661"/>
                <a:gd name="T1" fmla="*/ 0 h 273"/>
                <a:gd name="T2" fmla="*/ 514 w 661"/>
                <a:gd name="T3" fmla="*/ 12 h 273"/>
                <a:gd name="T4" fmla="*/ 491 w 661"/>
                <a:gd name="T5" fmla="*/ 29 h 273"/>
                <a:gd name="T6" fmla="*/ 514 w 661"/>
                <a:gd name="T7" fmla="*/ 43 h 273"/>
                <a:gd name="T8" fmla="*/ 542 w 661"/>
                <a:gd name="T9" fmla="*/ 51 h 273"/>
                <a:gd name="T10" fmla="*/ 563 w 661"/>
                <a:gd name="T11" fmla="*/ 41 h 273"/>
                <a:gd name="T12" fmla="*/ 601 w 661"/>
                <a:gd name="T13" fmla="*/ 51 h 273"/>
                <a:gd name="T14" fmla="*/ 606 w 661"/>
                <a:gd name="T15" fmla="*/ 72 h 273"/>
                <a:gd name="T16" fmla="*/ 599 w 661"/>
                <a:gd name="T17" fmla="*/ 82 h 273"/>
                <a:gd name="T18" fmla="*/ 611 w 661"/>
                <a:gd name="T19" fmla="*/ 90 h 273"/>
                <a:gd name="T20" fmla="*/ 632 w 661"/>
                <a:gd name="T21" fmla="*/ 85 h 273"/>
                <a:gd name="T22" fmla="*/ 638 w 661"/>
                <a:gd name="T23" fmla="*/ 111 h 273"/>
                <a:gd name="T24" fmla="*/ 583 w 661"/>
                <a:gd name="T25" fmla="*/ 124 h 273"/>
                <a:gd name="T26" fmla="*/ 571 w 661"/>
                <a:gd name="T27" fmla="*/ 144 h 273"/>
                <a:gd name="T28" fmla="*/ 522 w 661"/>
                <a:gd name="T29" fmla="*/ 167 h 273"/>
                <a:gd name="T30" fmla="*/ 527 w 661"/>
                <a:gd name="T31" fmla="*/ 198 h 273"/>
                <a:gd name="T32" fmla="*/ 490 w 661"/>
                <a:gd name="T33" fmla="*/ 204 h 273"/>
                <a:gd name="T34" fmla="*/ 428 w 661"/>
                <a:gd name="T35" fmla="*/ 198 h 273"/>
                <a:gd name="T36" fmla="*/ 372 w 661"/>
                <a:gd name="T37" fmla="*/ 202 h 273"/>
                <a:gd name="T38" fmla="*/ 341 w 661"/>
                <a:gd name="T39" fmla="*/ 217 h 273"/>
                <a:gd name="T40" fmla="*/ 327 w 661"/>
                <a:gd name="T41" fmla="*/ 235 h 273"/>
                <a:gd name="T42" fmla="*/ 263 w 661"/>
                <a:gd name="T43" fmla="*/ 235 h 273"/>
                <a:gd name="T44" fmla="*/ 198 w 661"/>
                <a:gd name="T45" fmla="*/ 248 h 273"/>
                <a:gd name="T46" fmla="*/ 136 w 661"/>
                <a:gd name="T47" fmla="*/ 250 h 273"/>
                <a:gd name="T48" fmla="*/ 78 w 661"/>
                <a:gd name="T49" fmla="*/ 232 h 273"/>
                <a:gd name="T50" fmla="*/ 31 w 661"/>
                <a:gd name="T51" fmla="*/ 234 h 273"/>
                <a:gd name="T52" fmla="*/ 0 w 661"/>
                <a:gd name="T53" fmla="*/ 248 h 273"/>
                <a:gd name="T54" fmla="*/ 20 w 661"/>
                <a:gd name="T55" fmla="*/ 198 h 273"/>
                <a:gd name="T56" fmla="*/ 8 w 661"/>
                <a:gd name="T57" fmla="*/ 171 h 273"/>
                <a:gd name="T58" fmla="*/ 5 w 661"/>
                <a:gd name="T59" fmla="*/ 157 h 273"/>
                <a:gd name="T60" fmla="*/ 20 w 661"/>
                <a:gd name="T61" fmla="*/ 154 h 273"/>
                <a:gd name="T62" fmla="*/ 12 w 661"/>
                <a:gd name="T63" fmla="*/ 139 h 273"/>
                <a:gd name="T64" fmla="*/ 31 w 661"/>
                <a:gd name="T65" fmla="*/ 134 h 273"/>
                <a:gd name="T66" fmla="*/ 44 w 661"/>
                <a:gd name="T67" fmla="*/ 129 h 273"/>
                <a:gd name="T68" fmla="*/ 18 w 661"/>
                <a:gd name="T69" fmla="*/ 119 h 273"/>
                <a:gd name="T70" fmla="*/ 25 w 661"/>
                <a:gd name="T71" fmla="*/ 96 h 273"/>
                <a:gd name="T72" fmla="*/ 43 w 661"/>
                <a:gd name="T73" fmla="*/ 72 h 273"/>
                <a:gd name="T74" fmla="*/ 16 w 661"/>
                <a:gd name="T75" fmla="*/ 57 h 273"/>
                <a:gd name="T76" fmla="*/ 21 w 661"/>
                <a:gd name="T77" fmla="*/ 38 h 273"/>
                <a:gd name="T78" fmla="*/ 38 w 661"/>
                <a:gd name="T79" fmla="*/ 29 h 273"/>
                <a:gd name="T80" fmla="*/ 62 w 661"/>
                <a:gd name="T81" fmla="*/ 28 h 273"/>
                <a:gd name="T82" fmla="*/ 78 w 661"/>
                <a:gd name="T83" fmla="*/ 33 h 273"/>
                <a:gd name="T84" fmla="*/ 103 w 661"/>
                <a:gd name="T85" fmla="*/ 49 h 273"/>
                <a:gd name="T86" fmla="*/ 111 w 661"/>
                <a:gd name="T87" fmla="*/ 62 h 273"/>
                <a:gd name="T88" fmla="*/ 124 w 661"/>
                <a:gd name="T89" fmla="*/ 62 h 273"/>
                <a:gd name="T90" fmla="*/ 191 w 661"/>
                <a:gd name="T91" fmla="*/ 49 h 273"/>
                <a:gd name="T92" fmla="*/ 211 w 661"/>
                <a:gd name="T93" fmla="*/ 28 h 273"/>
                <a:gd name="T94" fmla="*/ 216 w 661"/>
                <a:gd name="T95" fmla="*/ 31 h 273"/>
                <a:gd name="T96" fmla="*/ 224 w 661"/>
                <a:gd name="T97" fmla="*/ 34 h 273"/>
                <a:gd name="T98" fmla="*/ 217 w 661"/>
                <a:gd name="T99" fmla="*/ 41 h 273"/>
                <a:gd name="T100" fmla="*/ 234 w 661"/>
                <a:gd name="T101" fmla="*/ 43 h 273"/>
                <a:gd name="T102" fmla="*/ 248 w 661"/>
                <a:gd name="T103" fmla="*/ 46 h 273"/>
                <a:gd name="T104" fmla="*/ 263 w 661"/>
                <a:gd name="T105" fmla="*/ 46 h 273"/>
                <a:gd name="T106" fmla="*/ 286 w 661"/>
                <a:gd name="T107" fmla="*/ 47 h 273"/>
                <a:gd name="T108" fmla="*/ 291 w 661"/>
                <a:gd name="T109" fmla="*/ 61 h 273"/>
                <a:gd name="T110" fmla="*/ 289 w 661"/>
                <a:gd name="T111" fmla="*/ 70 h 273"/>
                <a:gd name="T112" fmla="*/ 304 w 661"/>
                <a:gd name="T113" fmla="*/ 80 h 273"/>
                <a:gd name="T114" fmla="*/ 322 w 661"/>
                <a:gd name="T115" fmla="*/ 75 h 273"/>
                <a:gd name="T116" fmla="*/ 340 w 661"/>
                <a:gd name="T117" fmla="*/ 62 h 273"/>
                <a:gd name="T118" fmla="*/ 358 w 661"/>
                <a:gd name="T119" fmla="*/ 49 h 273"/>
                <a:gd name="T120" fmla="*/ 398 w 661"/>
                <a:gd name="T121" fmla="*/ 59 h 273"/>
                <a:gd name="T122" fmla="*/ 424 w 661"/>
                <a:gd name="T123" fmla="*/ 36 h 27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61"/>
                <a:gd name="T187" fmla="*/ 0 h 273"/>
                <a:gd name="T188" fmla="*/ 661 w 661"/>
                <a:gd name="T189" fmla="*/ 273 h 27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61" h="273">
                  <a:moveTo>
                    <a:pt x="424" y="36"/>
                  </a:moveTo>
                  <a:lnTo>
                    <a:pt x="434" y="41"/>
                  </a:lnTo>
                  <a:lnTo>
                    <a:pt x="517" y="0"/>
                  </a:lnTo>
                  <a:lnTo>
                    <a:pt x="522" y="3"/>
                  </a:lnTo>
                  <a:lnTo>
                    <a:pt x="516" y="8"/>
                  </a:lnTo>
                  <a:lnTo>
                    <a:pt x="514" y="12"/>
                  </a:lnTo>
                  <a:lnTo>
                    <a:pt x="511" y="13"/>
                  </a:lnTo>
                  <a:lnTo>
                    <a:pt x="511" y="21"/>
                  </a:lnTo>
                  <a:lnTo>
                    <a:pt x="491" y="29"/>
                  </a:lnTo>
                  <a:lnTo>
                    <a:pt x="501" y="39"/>
                  </a:lnTo>
                  <a:lnTo>
                    <a:pt x="514" y="41"/>
                  </a:lnTo>
                  <a:lnTo>
                    <a:pt x="514" y="43"/>
                  </a:lnTo>
                  <a:lnTo>
                    <a:pt x="532" y="44"/>
                  </a:lnTo>
                  <a:lnTo>
                    <a:pt x="539" y="46"/>
                  </a:lnTo>
                  <a:lnTo>
                    <a:pt x="542" y="51"/>
                  </a:lnTo>
                  <a:lnTo>
                    <a:pt x="548" y="47"/>
                  </a:lnTo>
                  <a:lnTo>
                    <a:pt x="557" y="44"/>
                  </a:lnTo>
                  <a:lnTo>
                    <a:pt x="563" y="41"/>
                  </a:lnTo>
                  <a:lnTo>
                    <a:pt x="571" y="39"/>
                  </a:lnTo>
                  <a:lnTo>
                    <a:pt x="599" y="49"/>
                  </a:lnTo>
                  <a:lnTo>
                    <a:pt x="601" y="51"/>
                  </a:lnTo>
                  <a:lnTo>
                    <a:pt x="601" y="54"/>
                  </a:lnTo>
                  <a:lnTo>
                    <a:pt x="606" y="57"/>
                  </a:lnTo>
                  <a:lnTo>
                    <a:pt x="606" y="72"/>
                  </a:lnTo>
                  <a:lnTo>
                    <a:pt x="599" y="75"/>
                  </a:lnTo>
                  <a:lnTo>
                    <a:pt x="596" y="78"/>
                  </a:lnTo>
                  <a:lnTo>
                    <a:pt x="599" y="82"/>
                  </a:lnTo>
                  <a:lnTo>
                    <a:pt x="606" y="85"/>
                  </a:lnTo>
                  <a:lnTo>
                    <a:pt x="607" y="90"/>
                  </a:lnTo>
                  <a:lnTo>
                    <a:pt x="611" y="90"/>
                  </a:lnTo>
                  <a:lnTo>
                    <a:pt x="614" y="88"/>
                  </a:lnTo>
                  <a:lnTo>
                    <a:pt x="622" y="87"/>
                  </a:lnTo>
                  <a:lnTo>
                    <a:pt x="632" y="85"/>
                  </a:lnTo>
                  <a:lnTo>
                    <a:pt x="661" y="111"/>
                  </a:lnTo>
                  <a:lnTo>
                    <a:pt x="645" y="116"/>
                  </a:lnTo>
                  <a:lnTo>
                    <a:pt x="638" y="111"/>
                  </a:lnTo>
                  <a:lnTo>
                    <a:pt x="611" y="119"/>
                  </a:lnTo>
                  <a:lnTo>
                    <a:pt x="594" y="129"/>
                  </a:lnTo>
                  <a:lnTo>
                    <a:pt x="583" y="124"/>
                  </a:lnTo>
                  <a:lnTo>
                    <a:pt x="575" y="127"/>
                  </a:lnTo>
                  <a:lnTo>
                    <a:pt x="570" y="134"/>
                  </a:lnTo>
                  <a:lnTo>
                    <a:pt x="571" y="144"/>
                  </a:lnTo>
                  <a:lnTo>
                    <a:pt x="566" y="150"/>
                  </a:lnTo>
                  <a:lnTo>
                    <a:pt x="539" y="160"/>
                  </a:lnTo>
                  <a:lnTo>
                    <a:pt x="522" y="167"/>
                  </a:lnTo>
                  <a:lnTo>
                    <a:pt x="516" y="171"/>
                  </a:lnTo>
                  <a:lnTo>
                    <a:pt x="514" y="178"/>
                  </a:lnTo>
                  <a:lnTo>
                    <a:pt x="527" y="198"/>
                  </a:lnTo>
                  <a:lnTo>
                    <a:pt x="527" y="202"/>
                  </a:lnTo>
                  <a:lnTo>
                    <a:pt x="508" y="204"/>
                  </a:lnTo>
                  <a:lnTo>
                    <a:pt x="490" y="204"/>
                  </a:lnTo>
                  <a:lnTo>
                    <a:pt x="464" y="204"/>
                  </a:lnTo>
                  <a:lnTo>
                    <a:pt x="447" y="202"/>
                  </a:lnTo>
                  <a:lnTo>
                    <a:pt x="428" y="198"/>
                  </a:lnTo>
                  <a:lnTo>
                    <a:pt x="413" y="194"/>
                  </a:lnTo>
                  <a:lnTo>
                    <a:pt x="392" y="193"/>
                  </a:lnTo>
                  <a:lnTo>
                    <a:pt x="372" y="202"/>
                  </a:lnTo>
                  <a:lnTo>
                    <a:pt x="351" y="211"/>
                  </a:lnTo>
                  <a:lnTo>
                    <a:pt x="341" y="214"/>
                  </a:lnTo>
                  <a:lnTo>
                    <a:pt x="341" y="217"/>
                  </a:lnTo>
                  <a:lnTo>
                    <a:pt x="358" y="222"/>
                  </a:lnTo>
                  <a:lnTo>
                    <a:pt x="356" y="227"/>
                  </a:lnTo>
                  <a:lnTo>
                    <a:pt x="327" y="235"/>
                  </a:lnTo>
                  <a:lnTo>
                    <a:pt x="315" y="238"/>
                  </a:lnTo>
                  <a:lnTo>
                    <a:pt x="305" y="242"/>
                  </a:lnTo>
                  <a:lnTo>
                    <a:pt x="263" y="235"/>
                  </a:lnTo>
                  <a:lnTo>
                    <a:pt x="232" y="247"/>
                  </a:lnTo>
                  <a:lnTo>
                    <a:pt x="201" y="242"/>
                  </a:lnTo>
                  <a:lnTo>
                    <a:pt x="198" y="248"/>
                  </a:lnTo>
                  <a:lnTo>
                    <a:pt x="196" y="273"/>
                  </a:lnTo>
                  <a:lnTo>
                    <a:pt x="158" y="265"/>
                  </a:lnTo>
                  <a:lnTo>
                    <a:pt x="136" y="250"/>
                  </a:lnTo>
                  <a:lnTo>
                    <a:pt x="119" y="238"/>
                  </a:lnTo>
                  <a:lnTo>
                    <a:pt x="98" y="242"/>
                  </a:lnTo>
                  <a:lnTo>
                    <a:pt x="78" y="232"/>
                  </a:lnTo>
                  <a:lnTo>
                    <a:pt x="72" y="232"/>
                  </a:lnTo>
                  <a:lnTo>
                    <a:pt x="52" y="224"/>
                  </a:lnTo>
                  <a:lnTo>
                    <a:pt x="31" y="234"/>
                  </a:lnTo>
                  <a:lnTo>
                    <a:pt x="36" y="247"/>
                  </a:lnTo>
                  <a:lnTo>
                    <a:pt x="28" y="248"/>
                  </a:lnTo>
                  <a:lnTo>
                    <a:pt x="0" y="248"/>
                  </a:lnTo>
                  <a:lnTo>
                    <a:pt x="10" y="227"/>
                  </a:lnTo>
                  <a:lnTo>
                    <a:pt x="18" y="206"/>
                  </a:lnTo>
                  <a:lnTo>
                    <a:pt x="20" y="198"/>
                  </a:lnTo>
                  <a:lnTo>
                    <a:pt x="25" y="189"/>
                  </a:lnTo>
                  <a:lnTo>
                    <a:pt x="8" y="183"/>
                  </a:lnTo>
                  <a:lnTo>
                    <a:pt x="8" y="171"/>
                  </a:lnTo>
                  <a:lnTo>
                    <a:pt x="3" y="171"/>
                  </a:lnTo>
                  <a:lnTo>
                    <a:pt x="3" y="162"/>
                  </a:lnTo>
                  <a:lnTo>
                    <a:pt x="5" y="157"/>
                  </a:lnTo>
                  <a:lnTo>
                    <a:pt x="10" y="155"/>
                  </a:lnTo>
                  <a:lnTo>
                    <a:pt x="16" y="157"/>
                  </a:lnTo>
                  <a:lnTo>
                    <a:pt x="20" y="154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12" y="139"/>
                  </a:lnTo>
                  <a:lnTo>
                    <a:pt x="20" y="137"/>
                  </a:lnTo>
                  <a:lnTo>
                    <a:pt x="26" y="134"/>
                  </a:lnTo>
                  <a:lnTo>
                    <a:pt x="31" y="134"/>
                  </a:lnTo>
                  <a:lnTo>
                    <a:pt x="39" y="136"/>
                  </a:lnTo>
                  <a:lnTo>
                    <a:pt x="41" y="134"/>
                  </a:lnTo>
                  <a:lnTo>
                    <a:pt x="44" y="129"/>
                  </a:lnTo>
                  <a:lnTo>
                    <a:pt x="39" y="127"/>
                  </a:lnTo>
                  <a:lnTo>
                    <a:pt x="34" y="126"/>
                  </a:lnTo>
                  <a:lnTo>
                    <a:pt x="18" y="119"/>
                  </a:lnTo>
                  <a:lnTo>
                    <a:pt x="20" y="108"/>
                  </a:lnTo>
                  <a:lnTo>
                    <a:pt x="21" y="103"/>
                  </a:lnTo>
                  <a:lnTo>
                    <a:pt x="25" y="96"/>
                  </a:lnTo>
                  <a:lnTo>
                    <a:pt x="26" y="85"/>
                  </a:lnTo>
                  <a:lnTo>
                    <a:pt x="38" y="77"/>
                  </a:lnTo>
                  <a:lnTo>
                    <a:pt x="43" y="72"/>
                  </a:lnTo>
                  <a:lnTo>
                    <a:pt x="30" y="69"/>
                  </a:lnTo>
                  <a:lnTo>
                    <a:pt x="28" y="59"/>
                  </a:lnTo>
                  <a:lnTo>
                    <a:pt x="16" y="57"/>
                  </a:lnTo>
                  <a:lnTo>
                    <a:pt x="10" y="54"/>
                  </a:lnTo>
                  <a:lnTo>
                    <a:pt x="15" y="46"/>
                  </a:lnTo>
                  <a:lnTo>
                    <a:pt x="21" y="38"/>
                  </a:lnTo>
                  <a:lnTo>
                    <a:pt x="20" y="36"/>
                  </a:lnTo>
                  <a:lnTo>
                    <a:pt x="28" y="33"/>
                  </a:lnTo>
                  <a:lnTo>
                    <a:pt x="38" y="29"/>
                  </a:lnTo>
                  <a:lnTo>
                    <a:pt x="47" y="26"/>
                  </a:lnTo>
                  <a:lnTo>
                    <a:pt x="52" y="25"/>
                  </a:lnTo>
                  <a:lnTo>
                    <a:pt x="62" y="28"/>
                  </a:lnTo>
                  <a:lnTo>
                    <a:pt x="70" y="26"/>
                  </a:lnTo>
                  <a:lnTo>
                    <a:pt x="77" y="26"/>
                  </a:lnTo>
                  <a:lnTo>
                    <a:pt x="78" y="33"/>
                  </a:lnTo>
                  <a:lnTo>
                    <a:pt x="85" y="36"/>
                  </a:lnTo>
                  <a:lnTo>
                    <a:pt x="101" y="41"/>
                  </a:lnTo>
                  <a:lnTo>
                    <a:pt x="103" y="49"/>
                  </a:lnTo>
                  <a:lnTo>
                    <a:pt x="103" y="61"/>
                  </a:lnTo>
                  <a:lnTo>
                    <a:pt x="105" y="62"/>
                  </a:lnTo>
                  <a:lnTo>
                    <a:pt x="111" y="62"/>
                  </a:lnTo>
                  <a:lnTo>
                    <a:pt x="119" y="59"/>
                  </a:lnTo>
                  <a:lnTo>
                    <a:pt x="124" y="57"/>
                  </a:lnTo>
                  <a:lnTo>
                    <a:pt x="124" y="62"/>
                  </a:lnTo>
                  <a:lnTo>
                    <a:pt x="155" y="72"/>
                  </a:lnTo>
                  <a:lnTo>
                    <a:pt x="181" y="51"/>
                  </a:lnTo>
                  <a:lnTo>
                    <a:pt x="191" y="49"/>
                  </a:lnTo>
                  <a:lnTo>
                    <a:pt x="198" y="47"/>
                  </a:lnTo>
                  <a:lnTo>
                    <a:pt x="207" y="41"/>
                  </a:lnTo>
                  <a:lnTo>
                    <a:pt x="211" y="28"/>
                  </a:lnTo>
                  <a:lnTo>
                    <a:pt x="216" y="26"/>
                  </a:lnTo>
                  <a:lnTo>
                    <a:pt x="217" y="28"/>
                  </a:lnTo>
                  <a:lnTo>
                    <a:pt x="216" y="31"/>
                  </a:lnTo>
                  <a:lnTo>
                    <a:pt x="220" y="31"/>
                  </a:lnTo>
                  <a:lnTo>
                    <a:pt x="225" y="29"/>
                  </a:lnTo>
                  <a:lnTo>
                    <a:pt x="224" y="34"/>
                  </a:lnTo>
                  <a:lnTo>
                    <a:pt x="220" y="36"/>
                  </a:lnTo>
                  <a:lnTo>
                    <a:pt x="219" y="38"/>
                  </a:lnTo>
                  <a:lnTo>
                    <a:pt x="217" y="41"/>
                  </a:lnTo>
                  <a:lnTo>
                    <a:pt x="222" y="43"/>
                  </a:lnTo>
                  <a:lnTo>
                    <a:pt x="232" y="43"/>
                  </a:lnTo>
                  <a:lnTo>
                    <a:pt x="234" y="43"/>
                  </a:lnTo>
                  <a:lnTo>
                    <a:pt x="235" y="46"/>
                  </a:lnTo>
                  <a:lnTo>
                    <a:pt x="242" y="46"/>
                  </a:lnTo>
                  <a:lnTo>
                    <a:pt x="248" y="46"/>
                  </a:lnTo>
                  <a:lnTo>
                    <a:pt x="251" y="47"/>
                  </a:lnTo>
                  <a:lnTo>
                    <a:pt x="256" y="47"/>
                  </a:lnTo>
                  <a:lnTo>
                    <a:pt x="263" y="46"/>
                  </a:lnTo>
                  <a:lnTo>
                    <a:pt x="271" y="47"/>
                  </a:lnTo>
                  <a:lnTo>
                    <a:pt x="279" y="49"/>
                  </a:lnTo>
                  <a:lnTo>
                    <a:pt x="286" y="47"/>
                  </a:lnTo>
                  <a:lnTo>
                    <a:pt x="294" y="52"/>
                  </a:lnTo>
                  <a:lnTo>
                    <a:pt x="287" y="56"/>
                  </a:lnTo>
                  <a:lnTo>
                    <a:pt x="291" y="61"/>
                  </a:lnTo>
                  <a:lnTo>
                    <a:pt x="284" y="65"/>
                  </a:lnTo>
                  <a:lnTo>
                    <a:pt x="292" y="69"/>
                  </a:lnTo>
                  <a:lnTo>
                    <a:pt x="289" y="70"/>
                  </a:lnTo>
                  <a:lnTo>
                    <a:pt x="287" y="83"/>
                  </a:lnTo>
                  <a:lnTo>
                    <a:pt x="299" y="82"/>
                  </a:lnTo>
                  <a:lnTo>
                    <a:pt x="304" y="80"/>
                  </a:lnTo>
                  <a:lnTo>
                    <a:pt x="309" y="78"/>
                  </a:lnTo>
                  <a:lnTo>
                    <a:pt x="315" y="77"/>
                  </a:lnTo>
                  <a:lnTo>
                    <a:pt x="322" y="75"/>
                  </a:lnTo>
                  <a:lnTo>
                    <a:pt x="330" y="72"/>
                  </a:lnTo>
                  <a:lnTo>
                    <a:pt x="335" y="67"/>
                  </a:lnTo>
                  <a:lnTo>
                    <a:pt x="340" y="62"/>
                  </a:lnTo>
                  <a:lnTo>
                    <a:pt x="344" y="59"/>
                  </a:lnTo>
                  <a:lnTo>
                    <a:pt x="349" y="54"/>
                  </a:lnTo>
                  <a:lnTo>
                    <a:pt x="358" y="49"/>
                  </a:lnTo>
                  <a:lnTo>
                    <a:pt x="379" y="57"/>
                  </a:lnTo>
                  <a:lnTo>
                    <a:pt x="387" y="59"/>
                  </a:lnTo>
                  <a:lnTo>
                    <a:pt x="398" y="59"/>
                  </a:lnTo>
                  <a:lnTo>
                    <a:pt x="411" y="47"/>
                  </a:lnTo>
                  <a:lnTo>
                    <a:pt x="408" y="46"/>
                  </a:lnTo>
                  <a:lnTo>
                    <a:pt x="424" y="36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Freeform 11"/>
            <p:cNvSpPr>
              <a:spLocks/>
            </p:cNvSpPr>
            <p:nvPr/>
          </p:nvSpPr>
          <p:spPr bwMode="auto">
            <a:xfrm>
              <a:off x="3974" y="2057"/>
              <a:ext cx="446" cy="356"/>
            </a:xfrm>
            <a:custGeom>
              <a:avLst/>
              <a:gdLst>
                <a:gd name="T0" fmla="*/ 379 w 442"/>
                <a:gd name="T1" fmla="*/ 0 h 356"/>
                <a:gd name="T2" fmla="*/ 442 w 442"/>
                <a:gd name="T3" fmla="*/ 25 h 356"/>
                <a:gd name="T4" fmla="*/ 418 w 442"/>
                <a:gd name="T5" fmla="*/ 33 h 356"/>
                <a:gd name="T6" fmla="*/ 405 w 442"/>
                <a:gd name="T7" fmla="*/ 46 h 356"/>
                <a:gd name="T8" fmla="*/ 418 w 442"/>
                <a:gd name="T9" fmla="*/ 59 h 356"/>
                <a:gd name="T10" fmla="*/ 428 w 442"/>
                <a:gd name="T11" fmla="*/ 77 h 356"/>
                <a:gd name="T12" fmla="*/ 411 w 442"/>
                <a:gd name="T13" fmla="*/ 103 h 356"/>
                <a:gd name="T14" fmla="*/ 424 w 442"/>
                <a:gd name="T15" fmla="*/ 126 h 356"/>
                <a:gd name="T16" fmla="*/ 431 w 442"/>
                <a:gd name="T17" fmla="*/ 134 h 356"/>
                <a:gd name="T18" fmla="*/ 416 w 442"/>
                <a:gd name="T19" fmla="*/ 134 h 356"/>
                <a:gd name="T20" fmla="*/ 398 w 442"/>
                <a:gd name="T21" fmla="*/ 145 h 356"/>
                <a:gd name="T22" fmla="*/ 406 w 442"/>
                <a:gd name="T23" fmla="*/ 157 h 356"/>
                <a:gd name="T24" fmla="*/ 393 w 442"/>
                <a:gd name="T25" fmla="*/ 162 h 356"/>
                <a:gd name="T26" fmla="*/ 398 w 442"/>
                <a:gd name="T27" fmla="*/ 183 h 356"/>
                <a:gd name="T28" fmla="*/ 408 w 442"/>
                <a:gd name="T29" fmla="*/ 206 h 356"/>
                <a:gd name="T30" fmla="*/ 418 w 442"/>
                <a:gd name="T31" fmla="*/ 248 h 356"/>
                <a:gd name="T32" fmla="*/ 382 w 442"/>
                <a:gd name="T33" fmla="*/ 269 h 356"/>
                <a:gd name="T34" fmla="*/ 351 w 442"/>
                <a:gd name="T35" fmla="*/ 274 h 356"/>
                <a:gd name="T36" fmla="*/ 323 w 442"/>
                <a:gd name="T37" fmla="*/ 294 h 356"/>
                <a:gd name="T38" fmla="*/ 328 w 442"/>
                <a:gd name="T39" fmla="*/ 309 h 356"/>
                <a:gd name="T40" fmla="*/ 323 w 442"/>
                <a:gd name="T41" fmla="*/ 320 h 356"/>
                <a:gd name="T42" fmla="*/ 320 w 442"/>
                <a:gd name="T43" fmla="*/ 327 h 356"/>
                <a:gd name="T44" fmla="*/ 362 w 442"/>
                <a:gd name="T45" fmla="*/ 327 h 356"/>
                <a:gd name="T46" fmla="*/ 295 w 442"/>
                <a:gd name="T47" fmla="*/ 343 h 356"/>
                <a:gd name="T48" fmla="*/ 251 w 442"/>
                <a:gd name="T49" fmla="*/ 351 h 356"/>
                <a:gd name="T50" fmla="*/ 204 w 442"/>
                <a:gd name="T51" fmla="*/ 335 h 356"/>
                <a:gd name="T52" fmla="*/ 150 w 442"/>
                <a:gd name="T53" fmla="*/ 302 h 356"/>
                <a:gd name="T54" fmla="*/ 93 w 442"/>
                <a:gd name="T55" fmla="*/ 309 h 356"/>
                <a:gd name="T56" fmla="*/ 52 w 442"/>
                <a:gd name="T57" fmla="*/ 279 h 356"/>
                <a:gd name="T58" fmla="*/ 39 w 442"/>
                <a:gd name="T59" fmla="*/ 265 h 356"/>
                <a:gd name="T60" fmla="*/ 29 w 442"/>
                <a:gd name="T61" fmla="*/ 255 h 356"/>
                <a:gd name="T62" fmla="*/ 31 w 442"/>
                <a:gd name="T63" fmla="*/ 237 h 356"/>
                <a:gd name="T64" fmla="*/ 46 w 442"/>
                <a:gd name="T65" fmla="*/ 219 h 356"/>
                <a:gd name="T66" fmla="*/ 49 w 442"/>
                <a:gd name="T67" fmla="*/ 209 h 356"/>
                <a:gd name="T68" fmla="*/ 54 w 442"/>
                <a:gd name="T69" fmla="*/ 199 h 356"/>
                <a:gd name="T70" fmla="*/ 46 w 442"/>
                <a:gd name="T71" fmla="*/ 183 h 356"/>
                <a:gd name="T72" fmla="*/ 15 w 442"/>
                <a:gd name="T73" fmla="*/ 165 h 356"/>
                <a:gd name="T74" fmla="*/ 21 w 442"/>
                <a:gd name="T75" fmla="*/ 154 h 356"/>
                <a:gd name="T76" fmla="*/ 13 w 442"/>
                <a:gd name="T77" fmla="*/ 142 h 356"/>
                <a:gd name="T78" fmla="*/ 5 w 442"/>
                <a:gd name="T79" fmla="*/ 137 h 356"/>
                <a:gd name="T80" fmla="*/ 23 w 442"/>
                <a:gd name="T81" fmla="*/ 119 h 356"/>
                <a:gd name="T82" fmla="*/ 34 w 442"/>
                <a:gd name="T83" fmla="*/ 101 h 356"/>
                <a:gd name="T84" fmla="*/ 39 w 442"/>
                <a:gd name="T85" fmla="*/ 90 h 356"/>
                <a:gd name="T86" fmla="*/ 46 w 442"/>
                <a:gd name="T87" fmla="*/ 78 h 356"/>
                <a:gd name="T88" fmla="*/ 74 w 442"/>
                <a:gd name="T89" fmla="*/ 80 h 356"/>
                <a:gd name="T90" fmla="*/ 96 w 442"/>
                <a:gd name="T91" fmla="*/ 75 h 356"/>
                <a:gd name="T92" fmla="*/ 152 w 442"/>
                <a:gd name="T93" fmla="*/ 56 h 356"/>
                <a:gd name="T94" fmla="*/ 212 w 442"/>
                <a:gd name="T95" fmla="*/ 57 h 356"/>
                <a:gd name="T96" fmla="*/ 299 w 442"/>
                <a:gd name="T97" fmla="*/ 25 h 356"/>
                <a:gd name="T98" fmla="*/ 349 w 442"/>
                <a:gd name="T99" fmla="*/ 0 h 35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42"/>
                <a:gd name="T151" fmla="*/ 0 h 356"/>
                <a:gd name="T152" fmla="*/ 442 w 442"/>
                <a:gd name="T153" fmla="*/ 356 h 35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42" h="356">
                  <a:moveTo>
                    <a:pt x="349" y="0"/>
                  </a:moveTo>
                  <a:lnTo>
                    <a:pt x="356" y="5"/>
                  </a:lnTo>
                  <a:lnTo>
                    <a:pt x="379" y="0"/>
                  </a:lnTo>
                  <a:lnTo>
                    <a:pt x="395" y="10"/>
                  </a:lnTo>
                  <a:lnTo>
                    <a:pt x="418" y="7"/>
                  </a:lnTo>
                  <a:lnTo>
                    <a:pt x="442" y="25"/>
                  </a:lnTo>
                  <a:lnTo>
                    <a:pt x="437" y="26"/>
                  </a:lnTo>
                  <a:lnTo>
                    <a:pt x="428" y="29"/>
                  </a:lnTo>
                  <a:lnTo>
                    <a:pt x="418" y="33"/>
                  </a:lnTo>
                  <a:lnTo>
                    <a:pt x="410" y="36"/>
                  </a:lnTo>
                  <a:lnTo>
                    <a:pt x="411" y="38"/>
                  </a:lnTo>
                  <a:lnTo>
                    <a:pt x="405" y="46"/>
                  </a:lnTo>
                  <a:lnTo>
                    <a:pt x="400" y="54"/>
                  </a:lnTo>
                  <a:lnTo>
                    <a:pt x="406" y="57"/>
                  </a:lnTo>
                  <a:lnTo>
                    <a:pt x="418" y="59"/>
                  </a:lnTo>
                  <a:lnTo>
                    <a:pt x="420" y="69"/>
                  </a:lnTo>
                  <a:lnTo>
                    <a:pt x="433" y="72"/>
                  </a:lnTo>
                  <a:lnTo>
                    <a:pt x="428" y="77"/>
                  </a:lnTo>
                  <a:lnTo>
                    <a:pt x="416" y="85"/>
                  </a:lnTo>
                  <a:lnTo>
                    <a:pt x="415" y="96"/>
                  </a:lnTo>
                  <a:lnTo>
                    <a:pt x="411" y="103"/>
                  </a:lnTo>
                  <a:lnTo>
                    <a:pt x="410" y="108"/>
                  </a:lnTo>
                  <a:lnTo>
                    <a:pt x="408" y="119"/>
                  </a:lnTo>
                  <a:lnTo>
                    <a:pt x="424" y="126"/>
                  </a:lnTo>
                  <a:lnTo>
                    <a:pt x="429" y="127"/>
                  </a:lnTo>
                  <a:lnTo>
                    <a:pt x="434" y="129"/>
                  </a:lnTo>
                  <a:lnTo>
                    <a:pt x="431" y="134"/>
                  </a:lnTo>
                  <a:lnTo>
                    <a:pt x="429" y="136"/>
                  </a:lnTo>
                  <a:lnTo>
                    <a:pt x="421" y="134"/>
                  </a:lnTo>
                  <a:lnTo>
                    <a:pt x="416" y="134"/>
                  </a:lnTo>
                  <a:lnTo>
                    <a:pt x="410" y="137"/>
                  </a:lnTo>
                  <a:lnTo>
                    <a:pt x="402" y="139"/>
                  </a:lnTo>
                  <a:lnTo>
                    <a:pt x="398" y="145"/>
                  </a:lnTo>
                  <a:lnTo>
                    <a:pt x="398" y="149"/>
                  </a:lnTo>
                  <a:lnTo>
                    <a:pt x="410" y="154"/>
                  </a:lnTo>
                  <a:lnTo>
                    <a:pt x="406" y="157"/>
                  </a:lnTo>
                  <a:lnTo>
                    <a:pt x="400" y="155"/>
                  </a:lnTo>
                  <a:lnTo>
                    <a:pt x="395" y="157"/>
                  </a:lnTo>
                  <a:lnTo>
                    <a:pt x="393" y="162"/>
                  </a:lnTo>
                  <a:lnTo>
                    <a:pt x="393" y="171"/>
                  </a:lnTo>
                  <a:lnTo>
                    <a:pt x="398" y="171"/>
                  </a:lnTo>
                  <a:lnTo>
                    <a:pt x="398" y="183"/>
                  </a:lnTo>
                  <a:lnTo>
                    <a:pt x="415" y="189"/>
                  </a:lnTo>
                  <a:lnTo>
                    <a:pt x="410" y="198"/>
                  </a:lnTo>
                  <a:lnTo>
                    <a:pt x="408" y="206"/>
                  </a:lnTo>
                  <a:lnTo>
                    <a:pt x="400" y="227"/>
                  </a:lnTo>
                  <a:lnTo>
                    <a:pt x="390" y="248"/>
                  </a:lnTo>
                  <a:lnTo>
                    <a:pt x="418" y="248"/>
                  </a:lnTo>
                  <a:lnTo>
                    <a:pt x="420" y="256"/>
                  </a:lnTo>
                  <a:lnTo>
                    <a:pt x="410" y="260"/>
                  </a:lnTo>
                  <a:lnTo>
                    <a:pt x="382" y="269"/>
                  </a:lnTo>
                  <a:lnTo>
                    <a:pt x="379" y="268"/>
                  </a:lnTo>
                  <a:lnTo>
                    <a:pt x="364" y="268"/>
                  </a:lnTo>
                  <a:lnTo>
                    <a:pt x="351" y="274"/>
                  </a:lnTo>
                  <a:lnTo>
                    <a:pt x="335" y="282"/>
                  </a:lnTo>
                  <a:lnTo>
                    <a:pt x="317" y="284"/>
                  </a:lnTo>
                  <a:lnTo>
                    <a:pt x="323" y="294"/>
                  </a:lnTo>
                  <a:lnTo>
                    <a:pt x="328" y="299"/>
                  </a:lnTo>
                  <a:lnTo>
                    <a:pt x="330" y="304"/>
                  </a:lnTo>
                  <a:lnTo>
                    <a:pt x="328" y="309"/>
                  </a:lnTo>
                  <a:lnTo>
                    <a:pt x="330" y="312"/>
                  </a:lnTo>
                  <a:lnTo>
                    <a:pt x="330" y="315"/>
                  </a:lnTo>
                  <a:lnTo>
                    <a:pt x="323" y="320"/>
                  </a:lnTo>
                  <a:lnTo>
                    <a:pt x="313" y="322"/>
                  </a:lnTo>
                  <a:lnTo>
                    <a:pt x="317" y="323"/>
                  </a:lnTo>
                  <a:lnTo>
                    <a:pt x="320" y="327"/>
                  </a:lnTo>
                  <a:lnTo>
                    <a:pt x="328" y="327"/>
                  </a:lnTo>
                  <a:lnTo>
                    <a:pt x="356" y="322"/>
                  </a:lnTo>
                  <a:lnTo>
                    <a:pt x="362" y="327"/>
                  </a:lnTo>
                  <a:lnTo>
                    <a:pt x="362" y="328"/>
                  </a:lnTo>
                  <a:lnTo>
                    <a:pt x="299" y="336"/>
                  </a:lnTo>
                  <a:lnTo>
                    <a:pt x="295" y="343"/>
                  </a:lnTo>
                  <a:lnTo>
                    <a:pt x="279" y="354"/>
                  </a:lnTo>
                  <a:lnTo>
                    <a:pt x="264" y="356"/>
                  </a:lnTo>
                  <a:lnTo>
                    <a:pt x="251" y="351"/>
                  </a:lnTo>
                  <a:lnTo>
                    <a:pt x="237" y="353"/>
                  </a:lnTo>
                  <a:lnTo>
                    <a:pt x="220" y="331"/>
                  </a:lnTo>
                  <a:lnTo>
                    <a:pt x="204" y="335"/>
                  </a:lnTo>
                  <a:lnTo>
                    <a:pt x="170" y="310"/>
                  </a:lnTo>
                  <a:lnTo>
                    <a:pt x="155" y="310"/>
                  </a:lnTo>
                  <a:lnTo>
                    <a:pt x="150" y="302"/>
                  </a:lnTo>
                  <a:lnTo>
                    <a:pt x="118" y="312"/>
                  </a:lnTo>
                  <a:lnTo>
                    <a:pt x="106" y="305"/>
                  </a:lnTo>
                  <a:lnTo>
                    <a:pt x="93" y="309"/>
                  </a:lnTo>
                  <a:lnTo>
                    <a:pt x="51" y="289"/>
                  </a:lnTo>
                  <a:lnTo>
                    <a:pt x="54" y="282"/>
                  </a:lnTo>
                  <a:lnTo>
                    <a:pt x="52" y="279"/>
                  </a:lnTo>
                  <a:lnTo>
                    <a:pt x="41" y="276"/>
                  </a:lnTo>
                  <a:lnTo>
                    <a:pt x="47" y="269"/>
                  </a:lnTo>
                  <a:lnTo>
                    <a:pt x="39" y="265"/>
                  </a:lnTo>
                  <a:lnTo>
                    <a:pt x="42" y="261"/>
                  </a:lnTo>
                  <a:lnTo>
                    <a:pt x="34" y="258"/>
                  </a:lnTo>
                  <a:lnTo>
                    <a:pt x="29" y="255"/>
                  </a:lnTo>
                  <a:lnTo>
                    <a:pt x="31" y="245"/>
                  </a:lnTo>
                  <a:lnTo>
                    <a:pt x="25" y="243"/>
                  </a:lnTo>
                  <a:lnTo>
                    <a:pt x="31" y="237"/>
                  </a:lnTo>
                  <a:lnTo>
                    <a:pt x="36" y="229"/>
                  </a:lnTo>
                  <a:lnTo>
                    <a:pt x="41" y="224"/>
                  </a:lnTo>
                  <a:lnTo>
                    <a:pt x="46" y="219"/>
                  </a:lnTo>
                  <a:lnTo>
                    <a:pt x="47" y="216"/>
                  </a:lnTo>
                  <a:lnTo>
                    <a:pt x="47" y="212"/>
                  </a:lnTo>
                  <a:lnTo>
                    <a:pt x="49" y="209"/>
                  </a:lnTo>
                  <a:lnTo>
                    <a:pt x="52" y="206"/>
                  </a:lnTo>
                  <a:lnTo>
                    <a:pt x="56" y="201"/>
                  </a:lnTo>
                  <a:lnTo>
                    <a:pt x="54" y="199"/>
                  </a:lnTo>
                  <a:lnTo>
                    <a:pt x="51" y="194"/>
                  </a:lnTo>
                  <a:lnTo>
                    <a:pt x="49" y="189"/>
                  </a:lnTo>
                  <a:lnTo>
                    <a:pt x="46" y="183"/>
                  </a:lnTo>
                  <a:lnTo>
                    <a:pt x="39" y="178"/>
                  </a:lnTo>
                  <a:lnTo>
                    <a:pt x="29" y="168"/>
                  </a:lnTo>
                  <a:lnTo>
                    <a:pt x="15" y="165"/>
                  </a:lnTo>
                  <a:lnTo>
                    <a:pt x="15" y="163"/>
                  </a:lnTo>
                  <a:lnTo>
                    <a:pt x="25" y="157"/>
                  </a:lnTo>
                  <a:lnTo>
                    <a:pt x="21" y="154"/>
                  </a:lnTo>
                  <a:lnTo>
                    <a:pt x="23" y="149"/>
                  </a:lnTo>
                  <a:lnTo>
                    <a:pt x="21" y="145"/>
                  </a:lnTo>
                  <a:lnTo>
                    <a:pt x="13" y="142"/>
                  </a:lnTo>
                  <a:lnTo>
                    <a:pt x="8" y="144"/>
                  </a:lnTo>
                  <a:lnTo>
                    <a:pt x="0" y="139"/>
                  </a:lnTo>
                  <a:lnTo>
                    <a:pt x="5" y="137"/>
                  </a:lnTo>
                  <a:lnTo>
                    <a:pt x="3" y="134"/>
                  </a:lnTo>
                  <a:lnTo>
                    <a:pt x="16" y="123"/>
                  </a:lnTo>
                  <a:lnTo>
                    <a:pt x="23" y="119"/>
                  </a:lnTo>
                  <a:lnTo>
                    <a:pt x="28" y="118"/>
                  </a:lnTo>
                  <a:lnTo>
                    <a:pt x="33" y="108"/>
                  </a:lnTo>
                  <a:lnTo>
                    <a:pt x="34" y="101"/>
                  </a:lnTo>
                  <a:lnTo>
                    <a:pt x="31" y="96"/>
                  </a:lnTo>
                  <a:lnTo>
                    <a:pt x="31" y="93"/>
                  </a:lnTo>
                  <a:lnTo>
                    <a:pt x="39" y="90"/>
                  </a:lnTo>
                  <a:lnTo>
                    <a:pt x="39" y="87"/>
                  </a:lnTo>
                  <a:lnTo>
                    <a:pt x="41" y="82"/>
                  </a:lnTo>
                  <a:lnTo>
                    <a:pt x="46" y="78"/>
                  </a:lnTo>
                  <a:lnTo>
                    <a:pt x="47" y="74"/>
                  </a:lnTo>
                  <a:lnTo>
                    <a:pt x="59" y="77"/>
                  </a:lnTo>
                  <a:lnTo>
                    <a:pt x="74" y="80"/>
                  </a:lnTo>
                  <a:lnTo>
                    <a:pt x="83" y="77"/>
                  </a:lnTo>
                  <a:lnTo>
                    <a:pt x="83" y="74"/>
                  </a:lnTo>
                  <a:lnTo>
                    <a:pt x="96" y="75"/>
                  </a:lnTo>
                  <a:lnTo>
                    <a:pt x="116" y="62"/>
                  </a:lnTo>
                  <a:lnTo>
                    <a:pt x="114" y="57"/>
                  </a:lnTo>
                  <a:lnTo>
                    <a:pt x="152" y="56"/>
                  </a:lnTo>
                  <a:lnTo>
                    <a:pt x="167" y="57"/>
                  </a:lnTo>
                  <a:lnTo>
                    <a:pt x="186" y="67"/>
                  </a:lnTo>
                  <a:lnTo>
                    <a:pt x="212" y="57"/>
                  </a:lnTo>
                  <a:lnTo>
                    <a:pt x="240" y="49"/>
                  </a:lnTo>
                  <a:lnTo>
                    <a:pt x="266" y="36"/>
                  </a:lnTo>
                  <a:lnTo>
                    <a:pt x="299" y="25"/>
                  </a:lnTo>
                  <a:lnTo>
                    <a:pt x="304" y="16"/>
                  </a:lnTo>
                  <a:lnTo>
                    <a:pt x="318" y="12"/>
                  </a:lnTo>
                  <a:lnTo>
                    <a:pt x="349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Freeform 12"/>
            <p:cNvSpPr>
              <a:spLocks/>
            </p:cNvSpPr>
            <p:nvPr/>
          </p:nvSpPr>
          <p:spPr bwMode="auto">
            <a:xfrm>
              <a:off x="2518" y="2069"/>
              <a:ext cx="680" cy="330"/>
            </a:xfrm>
            <a:custGeom>
              <a:avLst/>
              <a:gdLst>
                <a:gd name="T0" fmla="*/ 462 w 681"/>
                <a:gd name="T1" fmla="*/ 6 h 323"/>
                <a:gd name="T2" fmla="*/ 558 w 681"/>
                <a:gd name="T3" fmla="*/ 16 h 323"/>
                <a:gd name="T4" fmla="*/ 596 w 681"/>
                <a:gd name="T5" fmla="*/ 26 h 323"/>
                <a:gd name="T6" fmla="*/ 640 w 681"/>
                <a:gd name="T7" fmla="*/ 29 h 323"/>
                <a:gd name="T8" fmla="*/ 673 w 681"/>
                <a:gd name="T9" fmla="*/ 57 h 323"/>
                <a:gd name="T10" fmla="*/ 669 w 681"/>
                <a:gd name="T11" fmla="*/ 78 h 323"/>
                <a:gd name="T12" fmla="*/ 589 w 681"/>
                <a:gd name="T13" fmla="*/ 80 h 323"/>
                <a:gd name="T14" fmla="*/ 593 w 681"/>
                <a:gd name="T15" fmla="*/ 119 h 323"/>
                <a:gd name="T16" fmla="*/ 539 w 681"/>
                <a:gd name="T17" fmla="*/ 138 h 323"/>
                <a:gd name="T18" fmla="*/ 526 w 681"/>
                <a:gd name="T19" fmla="*/ 169 h 323"/>
                <a:gd name="T20" fmla="*/ 467 w 681"/>
                <a:gd name="T21" fmla="*/ 228 h 323"/>
                <a:gd name="T22" fmla="*/ 459 w 681"/>
                <a:gd name="T23" fmla="*/ 257 h 323"/>
                <a:gd name="T24" fmla="*/ 384 w 681"/>
                <a:gd name="T25" fmla="*/ 275 h 323"/>
                <a:gd name="T26" fmla="*/ 379 w 681"/>
                <a:gd name="T27" fmla="*/ 306 h 323"/>
                <a:gd name="T28" fmla="*/ 354 w 681"/>
                <a:gd name="T29" fmla="*/ 311 h 323"/>
                <a:gd name="T30" fmla="*/ 317 w 681"/>
                <a:gd name="T31" fmla="*/ 323 h 323"/>
                <a:gd name="T32" fmla="*/ 250 w 681"/>
                <a:gd name="T33" fmla="*/ 301 h 323"/>
                <a:gd name="T34" fmla="*/ 216 w 681"/>
                <a:gd name="T35" fmla="*/ 316 h 323"/>
                <a:gd name="T36" fmla="*/ 196 w 681"/>
                <a:gd name="T37" fmla="*/ 310 h 323"/>
                <a:gd name="T38" fmla="*/ 193 w 681"/>
                <a:gd name="T39" fmla="*/ 295 h 323"/>
                <a:gd name="T40" fmla="*/ 168 w 681"/>
                <a:gd name="T41" fmla="*/ 274 h 323"/>
                <a:gd name="T42" fmla="*/ 123 w 681"/>
                <a:gd name="T43" fmla="*/ 261 h 323"/>
                <a:gd name="T44" fmla="*/ 70 w 681"/>
                <a:gd name="T45" fmla="*/ 262 h 323"/>
                <a:gd name="T46" fmla="*/ 46 w 681"/>
                <a:gd name="T47" fmla="*/ 228 h 323"/>
                <a:gd name="T48" fmla="*/ 0 w 681"/>
                <a:gd name="T49" fmla="*/ 217 h 323"/>
                <a:gd name="T50" fmla="*/ 18 w 681"/>
                <a:gd name="T51" fmla="*/ 199 h 323"/>
                <a:gd name="T52" fmla="*/ 8 w 681"/>
                <a:gd name="T53" fmla="*/ 194 h 323"/>
                <a:gd name="T54" fmla="*/ 5 w 681"/>
                <a:gd name="T55" fmla="*/ 177 h 323"/>
                <a:gd name="T56" fmla="*/ 75 w 681"/>
                <a:gd name="T57" fmla="*/ 140 h 323"/>
                <a:gd name="T58" fmla="*/ 20 w 681"/>
                <a:gd name="T59" fmla="*/ 109 h 323"/>
                <a:gd name="T60" fmla="*/ 0 w 681"/>
                <a:gd name="T61" fmla="*/ 60 h 323"/>
                <a:gd name="T62" fmla="*/ 39 w 681"/>
                <a:gd name="T63" fmla="*/ 53 h 323"/>
                <a:gd name="T64" fmla="*/ 79 w 681"/>
                <a:gd name="T65" fmla="*/ 60 h 323"/>
                <a:gd name="T66" fmla="*/ 108 w 681"/>
                <a:gd name="T67" fmla="*/ 66 h 323"/>
                <a:gd name="T68" fmla="*/ 123 w 681"/>
                <a:gd name="T69" fmla="*/ 55 h 323"/>
                <a:gd name="T70" fmla="*/ 142 w 681"/>
                <a:gd name="T71" fmla="*/ 47 h 323"/>
                <a:gd name="T72" fmla="*/ 165 w 681"/>
                <a:gd name="T73" fmla="*/ 49 h 323"/>
                <a:gd name="T74" fmla="*/ 177 w 681"/>
                <a:gd name="T75" fmla="*/ 58 h 323"/>
                <a:gd name="T76" fmla="*/ 191 w 681"/>
                <a:gd name="T77" fmla="*/ 75 h 323"/>
                <a:gd name="T78" fmla="*/ 225 w 681"/>
                <a:gd name="T79" fmla="*/ 78 h 323"/>
                <a:gd name="T80" fmla="*/ 240 w 681"/>
                <a:gd name="T81" fmla="*/ 68 h 323"/>
                <a:gd name="T82" fmla="*/ 265 w 681"/>
                <a:gd name="T83" fmla="*/ 53 h 323"/>
                <a:gd name="T84" fmla="*/ 296 w 681"/>
                <a:gd name="T85" fmla="*/ 37 h 323"/>
                <a:gd name="T86" fmla="*/ 330 w 681"/>
                <a:gd name="T87" fmla="*/ 24 h 323"/>
                <a:gd name="T88" fmla="*/ 351 w 681"/>
                <a:gd name="T89" fmla="*/ 13 h 323"/>
                <a:gd name="T90" fmla="*/ 367 w 681"/>
                <a:gd name="T91" fmla="*/ 3 h 323"/>
                <a:gd name="T92" fmla="*/ 385 w 681"/>
                <a:gd name="T93" fmla="*/ 0 h 32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681"/>
                <a:gd name="T142" fmla="*/ 0 h 323"/>
                <a:gd name="T143" fmla="*/ 681 w 681"/>
                <a:gd name="T144" fmla="*/ 323 h 32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681" h="323">
                  <a:moveTo>
                    <a:pt x="390" y="0"/>
                  </a:moveTo>
                  <a:lnTo>
                    <a:pt x="408" y="0"/>
                  </a:lnTo>
                  <a:lnTo>
                    <a:pt x="462" y="6"/>
                  </a:lnTo>
                  <a:lnTo>
                    <a:pt x="495" y="13"/>
                  </a:lnTo>
                  <a:lnTo>
                    <a:pt x="524" y="14"/>
                  </a:lnTo>
                  <a:lnTo>
                    <a:pt x="558" y="16"/>
                  </a:lnTo>
                  <a:lnTo>
                    <a:pt x="567" y="24"/>
                  </a:lnTo>
                  <a:lnTo>
                    <a:pt x="581" y="27"/>
                  </a:lnTo>
                  <a:lnTo>
                    <a:pt x="596" y="26"/>
                  </a:lnTo>
                  <a:lnTo>
                    <a:pt x="619" y="19"/>
                  </a:lnTo>
                  <a:lnTo>
                    <a:pt x="627" y="24"/>
                  </a:lnTo>
                  <a:lnTo>
                    <a:pt x="640" y="29"/>
                  </a:lnTo>
                  <a:lnTo>
                    <a:pt x="655" y="34"/>
                  </a:lnTo>
                  <a:lnTo>
                    <a:pt x="651" y="53"/>
                  </a:lnTo>
                  <a:lnTo>
                    <a:pt x="673" y="57"/>
                  </a:lnTo>
                  <a:lnTo>
                    <a:pt x="681" y="60"/>
                  </a:lnTo>
                  <a:lnTo>
                    <a:pt x="681" y="63"/>
                  </a:lnTo>
                  <a:lnTo>
                    <a:pt x="669" y="78"/>
                  </a:lnTo>
                  <a:lnTo>
                    <a:pt x="660" y="81"/>
                  </a:lnTo>
                  <a:lnTo>
                    <a:pt x="643" y="83"/>
                  </a:lnTo>
                  <a:lnTo>
                    <a:pt x="589" y="80"/>
                  </a:lnTo>
                  <a:lnTo>
                    <a:pt x="583" y="101"/>
                  </a:lnTo>
                  <a:lnTo>
                    <a:pt x="594" y="106"/>
                  </a:lnTo>
                  <a:lnTo>
                    <a:pt x="593" y="119"/>
                  </a:lnTo>
                  <a:lnTo>
                    <a:pt x="562" y="125"/>
                  </a:lnTo>
                  <a:lnTo>
                    <a:pt x="562" y="135"/>
                  </a:lnTo>
                  <a:lnTo>
                    <a:pt x="539" y="138"/>
                  </a:lnTo>
                  <a:lnTo>
                    <a:pt x="536" y="153"/>
                  </a:lnTo>
                  <a:lnTo>
                    <a:pt x="529" y="159"/>
                  </a:lnTo>
                  <a:lnTo>
                    <a:pt x="526" y="169"/>
                  </a:lnTo>
                  <a:lnTo>
                    <a:pt x="524" y="205"/>
                  </a:lnTo>
                  <a:lnTo>
                    <a:pt x="485" y="207"/>
                  </a:lnTo>
                  <a:lnTo>
                    <a:pt x="467" y="228"/>
                  </a:lnTo>
                  <a:lnTo>
                    <a:pt x="464" y="238"/>
                  </a:lnTo>
                  <a:lnTo>
                    <a:pt x="469" y="256"/>
                  </a:lnTo>
                  <a:lnTo>
                    <a:pt x="459" y="257"/>
                  </a:lnTo>
                  <a:lnTo>
                    <a:pt x="425" y="267"/>
                  </a:lnTo>
                  <a:lnTo>
                    <a:pt x="423" y="275"/>
                  </a:lnTo>
                  <a:lnTo>
                    <a:pt x="384" y="275"/>
                  </a:lnTo>
                  <a:lnTo>
                    <a:pt x="382" y="288"/>
                  </a:lnTo>
                  <a:lnTo>
                    <a:pt x="389" y="295"/>
                  </a:lnTo>
                  <a:lnTo>
                    <a:pt x="379" y="306"/>
                  </a:lnTo>
                  <a:lnTo>
                    <a:pt x="382" y="316"/>
                  </a:lnTo>
                  <a:lnTo>
                    <a:pt x="361" y="316"/>
                  </a:lnTo>
                  <a:lnTo>
                    <a:pt x="354" y="311"/>
                  </a:lnTo>
                  <a:lnTo>
                    <a:pt x="333" y="316"/>
                  </a:lnTo>
                  <a:lnTo>
                    <a:pt x="330" y="321"/>
                  </a:lnTo>
                  <a:lnTo>
                    <a:pt x="317" y="323"/>
                  </a:lnTo>
                  <a:lnTo>
                    <a:pt x="297" y="300"/>
                  </a:lnTo>
                  <a:lnTo>
                    <a:pt x="255" y="301"/>
                  </a:lnTo>
                  <a:lnTo>
                    <a:pt x="250" y="301"/>
                  </a:lnTo>
                  <a:lnTo>
                    <a:pt x="247" y="303"/>
                  </a:lnTo>
                  <a:lnTo>
                    <a:pt x="216" y="316"/>
                  </a:lnTo>
                  <a:lnTo>
                    <a:pt x="212" y="316"/>
                  </a:lnTo>
                  <a:lnTo>
                    <a:pt x="204" y="315"/>
                  </a:lnTo>
                  <a:lnTo>
                    <a:pt x="196" y="310"/>
                  </a:lnTo>
                  <a:lnTo>
                    <a:pt x="191" y="308"/>
                  </a:lnTo>
                  <a:lnTo>
                    <a:pt x="172" y="300"/>
                  </a:lnTo>
                  <a:lnTo>
                    <a:pt x="193" y="295"/>
                  </a:lnTo>
                  <a:lnTo>
                    <a:pt x="183" y="285"/>
                  </a:lnTo>
                  <a:lnTo>
                    <a:pt x="180" y="275"/>
                  </a:lnTo>
                  <a:lnTo>
                    <a:pt x="168" y="274"/>
                  </a:lnTo>
                  <a:lnTo>
                    <a:pt x="162" y="269"/>
                  </a:lnTo>
                  <a:lnTo>
                    <a:pt x="144" y="269"/>
                  </a:lnTo>
                  <a:lnTo>
                    <a:pt x="123" y="261"/>
                  </a:lnTo>
                  <a:lnTo>
                    <a:pt x="103" y="272"/>
                  </a:lnTo>
                  <a:lnTo>
                    <a:pt x="84" y="272"/>
                  </a:lnTo>
                  <a:lnTo>
                    <a:pt x="70" y="262"/>
                  </a:lnTo>
                  <a:lnTo>
                    <a:pt x="44" y="246"/>
                  </a:lnTo>
                  <a:lnTo>
                    <a:pt x="36" y="238"/>
                  </a:lnTo>
                  <a:lnTo>
                    <a:pt x="46" y="228"/>
                  </a:lnTo>
                  <a:lnTo>
                    <a:pt x="46" y="215"/>
                  </a:lnTo>
                  <a:lnTo>
                    <a:pt x="17" y="217"/>
                  </a:lnTo>
                  <a:lnTo>
                    <a:pt x="0" y="217"/>
                  </a:lnTo>
                  <a:lnTo>
                    <a:pt x="4" y="212"/>
                  </a:lnTo>
                  <a:lnTo>
                    <a:pt x="13" y="208"/>
                  </a:lnTo>
                  <a:lnTo>
                    <a:pt x="18" y="199"/>
                  </a:lnTo>
                  <a:lnTo>
                    <a:pt x="38" y="192"/>
                  </a:lnTo>
                  <a:lnTo>
                    <a:pt x="31" y="189"/>
                  </a:lnTo>
                  <a:lnTo>
                    <a:pt x="8" y="194"/>
                  </a:lnTo>
                  <a:lnTo>
                    <a:pt x="2" y="187"/>
                  </a:lnTo>
                  <a:lnTo>
                    <a:pt x="8" y="184"/>
                  </a:lnTo>
                  <a:lnTo>
                    <a:pt x="5" y="177"/>
                  </a:lnTo>
                  <a:lnTo>
                    <a:pt x="39" y="156"/>
                  </a:lnTo>
                  <a:lnTo>
                    <a:pt x="64" y="153"/>
                  </a:lnTo>
                  <a:lnTo>
                    <a:pt x="75" y="140"/>
                  </a:lnTo>
                  <a:lnTo>
                    <a:pt x="54" y="130"/>
                  </a:lnTo>
                  <a:lnTo>
                    <a:pt x="25" y="120"/>
                  </a:lnTo>
                  <a:lnTo>
                    <a:pt x="20" y="109"/>
                  </a:lnTo>
                  <a:lnTo>
                    <a:pt x="23" y="96"/>
                  </a:lnTo>
                  <a:lnTo>
                    <a:pt x="25" y="86"/>
                  </a:lnTo>
                  <a:lnTo>
                    <a:pt x="0" y="60"/>
                  </a:lnTo>
                  <a:lnTo>
                    <a:pt x="13" y="55"/>
                  </a:lnTo>
                  <a:lnTo>
                    <a:pt x="23" y="53"/>
                  </a:lnTo>
                  <a:lnTo>
                    <a:pt x="39" y="53"/>
                  </a:lnTo>
                  <a:lnTo>
                    <a:pt x="57" y="55"/>
                  </a:lnTo>
                  <a:lnTo>
                    <a:pt x="67" y="57"/>
                  </a:lnTo>
                  <a:lnTo>
                    <a:pt x="79" y="60"/>
                  </a:lnTo>
                  <a:lnTo>
                    <a:pt x="85" y="63"/>
                  </a:lnTo>
                  <a:lnTo>
                    <a:pt x="100" y="66"/>
                  </a:lnTo>
                  <a:lnTo>
                    <a:pt x="108" y="66"/>
                  </a:lnTo>
                  <a:lnTo>
                    <a:pt x="115" y="63"/>
                  </a:lnTo>
                  <a:lnTo>
                    <a:pt x="119" y="60"/>
                  </a:lnTo>
                  <a:lnTo>
                    <a:pt x="123" y="55"/>
                  </a:lnTo>
                  <a:lnTo>
                    <a:pt x="129" y="52"/>
                  </a:lnTo>
                  <a:lnTo>
                    <a:pt x="136" y="50"/>
                  </a:lnTo>
                  <a:lnTo>
                    <a:pt x="142" y="47"/>
                  </a:lnTo>
                  <a:lnTo>
                    <a:pt x="150" y="47"/>
                  </a:lnTo>
                  <a:lnTo>
                    <a:pt x="157" y="47"/>
                  </a:lnTo>
                  <a:lnTo>
                    <a:pt x="165" y="49"/>
                  </a:lnTo>
                  <a:lnTo>
                    <a:pt x="170" y="50"/>
                  </a:lnTo>
                  <a:lnTo>
                    <a:pt x="175" y="53"/>
                  </a:lnTo>
                  <a:lnTo>
                    <a:pt x="177" y="58"/>
                  </a:lnTo>
                  <a:lnTo>
                    <a:pt x="178" y="63"/>
                  </a:lnTo>
                  <a:lnTo>
                    <a:pt x="181" y="68"/>
                  </a:lnTo>
                  <a:lnTo>
                    <a:pt x="191" y="75"/>
                  </a:lnTo>
                  <a:lnTo>
                    <a:pt x="206" y="78"/>
                  </a:lnTo>
                  <a:lnTo>
                    <a:pt x="221" y="80"/>
                  </a:lnTo>
                  <a:lnTo>
                    <a:pt x="225" y="78"/>
                  </a:lnTo>
                  <a:lnTo>
                    <a:pt x="232" y="75"/>
                  </a:lnTo>
                  <a:lnTo>
                    <a:pt x="237" y="71"/>
                  </a:lnTo>
                  <a:lnTo>
                    <a:pt x="240" y="68"/>
                  </a:lnTo>
                  <a:lnTo>
                    <a:pt x="245" y="65"/>
                  </a:lnTo>
                  <a:lnTo>
                    <a:pt x="255" y="58"/>
                  </a:lnTo>
                  <a:lnTo>
                    <a:pt x="265" y="53"/>
                  </a:lnTo>
                  <a:lnTo>
                    <a:pt x="276" y="47"/>
                  </a:lnTo>
                  <a:lnTo>
                    <a:pt x="288" y="42"/>
                  </a:lnTo>
                  <a:lnTo>
                    <a:pt x="296" y="37"/>
                  </a:lnTo>
                  <a:lnTo>
                    <a:pt x="310" y="31"/>
                  </a:lnTo>
                  <a:lnTo>
                    <a:pt x="320" y="27"/>
                  </a:lnTo>
                  <a:lnTo>
                    <a:pt x="330" y="24"/>
                  </a:lnTo>
                  <a:lnTo>
                    <a:pt x="340" y="21"/>
                  </a:lnTo>
                  <a:lnTo>
                    <a:pt x="346" y="16"/>
                  </a:lnTo>
                  <a:lnTo>
                    <a:pt x="351" y="13"/>
                  </a:lnTo>
                  <a:lnTo>
                    <a:pt x="358" y="8"/>
                  </a:lnTo>
                  <a:lnTo>
                    <a:pt x="361" y="6"/>
                  </a:lnTo>
                  <a:lnTo>
                    <a:pt x="367" y="3"/>
                  </a:lnTo>
                  <a:lnTo>
                    <a:pt x="374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90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Freeform 13"/>
            <p:cNvSpPr>
              <a:spLocks/>
            </p:cNvSpPr>
            <p:nvPr/>
          </p:nvSpPr>
          <p:spPr bwMode="auto">
            <a:xfrm>
              <a:off x="895" y="2106"/>
              <a:ext cx="595" cy="238"/>
            </a:xfrm>
            <a:custGeom>
              <a:avLst/>
              <a:gdLst>
                <a:gd name="T0" fmla="*/ 503 w 601"/>
                <a:gd name="T1" fmla="*/ 95 h 238"/>
                <a:gd name="T2" fmla="*/ 513 w 601"/>
                <a:gd name="T3" fmla="*/ 114 h 238"/>
                <a:gd name="T4" fmla="*/ 537 w 601"/>
                <a:gd name="T5" fmla="*/ 118 h 238"/>
                <a:gd name="T6" fmla="*/ 570 w 601"/>
                <a:gd name="T7" fmla="*/ 126 h 238"/>
                <a:gd name="T8" fmla="*/ 563 w 601"/>
                <a:gd name="T9" fmla="*/ 136 h 238"/>
                <a:gd name="T10" fmla="*/ 601 w 601"/>
                <a:gd name="T11" fmla="*/ 140 h 238"/>
                <a:gd name="T12" fmla="*/ 590 w 601"/>
                <a:gd name="T13" fmla="*/ 150 h 238"/>
                <a:gd name="T14" fmla="*/ 594 w 601"/>
                <a:gd name="T15" fmla="*/ 176 h 238"/>
                <a:gd name="T16" fmla="*/ 588 w 601"/>
                <a:gd name="T17" fmla="*/ 191 h 238"/>
                <a:gd name="T18" fmla="*/ 541 w 601"/>
                <a:gd name="T19" fmla="*/ 198 h 238"/>
                <a:gd name="T20" fmla="*/ 467 w 601"/>
                <a:gd name="T21" fmla="*/ 209 h 238"/>
                <a:gd name="T22" fmla="*/ 369 w 601"/>
                <a:gd name="T23" fmla="*/ 233 h 238"/>
                <a:gd name="T24" fmla="*/ 317 w 601"/>
                <a:gd name="T25" fmla="*/ 235 h 238"/>
                <a:gd name="T26" fmla="*/ 286 w 601"/>
                <a:gd name="T27" fmla="*/ 232 h 238"/>
                <a:gd name="T28" fmla="*/ 268 w 601"/>
                <a:gd name="T29" fmla="*/ 209 h 238"/>
                <a:gd name="T30" fmla="*/ 271 w 601"/>
                <a:gd name="T31" fmla="*/ 188 h 238"/>
                <a:gd name="T32" fmla="*/ 255 w 601"/>
                <a:gd name="T33" fmla="*/ 204 h 238"/>
                <a:gd name="T34" fmla="*/ 235 w 601"/>
                <a:gd name="T35" fmla="*/ 211 h 238"/>
                <a:gd name="T36" fmla="*/ 224 w 601"/>
                <a:gd name="T37" fmla="*/ 216 h 238"/>
                <a:gd name="T38" fmla="*/ 209 w 601"/>
                <a:gd name="T39" fmla="*/ 219 h 238"/>
                <a:gd name="T40" fmla="*/ 183 w 601"/>
                <a:gd name="T41" fmla="*/ 220 h 238"/>
                <a:gd name="T42" fmla="*/ 167 w 601"/>
                <a:gd name="T43" fmla="*/ 204 h 238"/>
                <a:gd name="T44" fmla="*/ 147 w 601"/>
                <a:gd name="T45" fmla="*/ 194 h 238"/>
                <a:gd name="T46" fmla="*/ 118 w 601"/>
                <a:gd name="T47" fmla="*/ 193 h 238"/>
                <a:gd name="T48" fmla="*/ 98 w 601"/>
                <a:gd name="T49" fmla="*/ 198 h 238"/>
                <a:gd name="T50" fmla="*/ 85 w 601"/>
                <a:gd name="T51" fmla="*/ 194 h 238"/>
                <a:gd name="T52" fmla="*/ 74 w 601"/>
                <a:gd name="T53" fmla="*/ 171 h 238"/>
                <a:gd name="T54" fmla="*/ 15 w 601"/>
                <a:gd name="T55" fmla="*/ 145 h 238"/>
                <a:gd name="T56" fmla="*/ 2 w 601"/>
                <a:gd name="T57" fmla="*/ 116 h 238"/>
                <a:gd name="T58" fmla="*/ 35 w 601"/>
                <a:gd name="T59" fmla="*/ 101 h 238"/>
                <a:gd name="T60" fmla="*/ 33 w 601"/>
                <a:gd name="T61" fmla="*/ 77 h 238"/>
                <a:gd name="T62" fmla="*/ 66 w 601"/>
                <a:gd name="T63" fmla="*/ 87 h 238"/>
                <a:gd name="T64" fmla="*/ 85 w 601"/>
                <a:gd name="T65" fmla="*/ 87 h 238"/>
                <a:gd name="T66" fmla="*/ 111 w 601"/>
                <a:gd name="T67" fmla="*/ 87 h 238"/>
                <a:gd name="T68" fmla="*/ 155 w 601"/>
                <a:gd name="T69" fmla="*/ 82 h 238"/>
                <a:gd name="T70" fmla="*/ 190 w 601"/>
                <a:gd name="T71" fmla="*/ 78 h 238"/>
                <a:gd name="T72" fmla="*/ 211 w 601"/>
                <a:gd name="T73" fmla="*/ 72 h 238"/>
                <a:gd name="T74" fmla="*/ 235 w 601"/>
                <a:gd name="T75" fmla="*/ 67 h 238"/>
                <a:gd name="T76" fmla="*/ 261 w 601"/>
                <a:gd name="T77" fmla="*/ 69 h 238"/>
                <a:gd name="T78" fmla="*/ 268 w 601"/>
                <a:gd name="T79" fmla="*/ 75 h 238"/>
                <a:gd name="T80" fmla="*/ 283 w 601"/>
                <a:gd name="T81" fmla="*/ 80 h 238"/>
                <a:gd name="T82" fmla="*/ 299 w 601"/>
                <a:gd name="T83" fmla="*/ 72 h 238"/>
                <a:gd name="T84" fmla="*/ 310 w 601"/>
                <a:gd name="T85" fmla="*/ 80 h 238"/>
                <a:gd name="T86" fmla="*/ 325 w 601"/>
                <a:gd name="T87" fmla="*/ 70 h 238"/>
                <a:gd name="T88" fmla="*/ 310 w 601"/>
                <a:gd name="T89" fmla="*/ 57 h 238"/>
                <a:gd name="T90" fmla="*/ 310 w 601"/>
                <a:gd name="T91" fmla="*/ 44 h 238"/>
                <a:gd name="T92" fmla="*/ 309 w 601"/>
                <a:gd name="T93" fmla="*/ 28 h 238"/>
                <a:gd name="T94" fmla="*/ 310 w 601"/>
                <a:gd name="T95" fmla="*/ 12 h 238"/>
                <a:gd name="T96" fmla="*/ 340 w 601"/>
                <a:gd name="T97" fmla="*/ 3 h 238"/>
                <a:gd name="T98" fmla="*/ 363 w 601"/>
                <a:gd name="T99" fmla="*/ 5 h 238"/>
                <a:gd name="T100" fmla="*/ 402 w 601"/>
                <a:gd name="T101" fmla="*/ 8 h 238"/>
                <a:gd name="T102" fmla="*/ 412 w 601"/>
                <a:gd name="T103" fmla="*/ 34 h 238"/>
                <a:gd name="T104" fmla="*/ 423 w 601"/>
                <a:gd name="T105" fmla="*/ 44 h 238"/>
                <a:gd name="T106" fmla="*/ 483 w 601"/>
                <a:gd name="T107" fmla="*/ 57 h 238"/>
                <a:gd name="T108" fmla="*/ 495 w 601"/>
                <a:gd name="T109" fmla="*/ 64 h 23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01"/>
                <a:gd name="T166" fmla="*/ 0 h 238"/>
                <a:gd name="T167" fmla="*/ 601 w 601"/>
                <a:gd name="T168" fmla="*/ 238 h 23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01" h="238">
                  <a:moveTo>
                    <a:pt x="518" y="85"/>
                  </a:moveTo>
                  <a:lnTo>
                    <a:pt x="508" y="90"/>
                  </a:lnTo>
                  <a:lnTo>
                    <a:pt x="506" y="91"/>
                  </a:lnTo>
                  <a:lnTo>
                    <a:pt x="503" y="95"/>
                  </a:lnTo>
                  <a:lnTo>
                    <a:pt x="501" y="101"/>
                  </a:lnTo>
                  <a:lnTo>
                    <a:pt x="513" y="105"/>
                  </a:lnTo>
                  <a:lnTo>
                    <a:pt x="513" y="111"/>
                  </a:lnTo>
                  <a:lnTo>
                    <a:pt x="513" y="114"/>
                  </a:lnTo>
                  <a:lnTo>
                    <a:pt x="519" y="118"/>
                  </a:lnTo>
                  <a:lnTo>
                    <a:pt x="529" y="114"/>
                  </a:lnTo>
                  <a:lnTo>
                    <a:pt x="534" y="114"/>
                  </a:lnTo>
                  <a:lnTo>
                    <a:pt x="537" y="118"/>
                  </a:lnTo>
                  <a:lnTo>
                    <a:pt x="539" y="126"/>
                  </a:lnTo>
                  <a:lnTo>
                    <a:pt x="554" y="124"/>
                  </a:lnTo>
                  <a:lnTo>
                    <a:pt x="565" y="126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2" y="131"/>
                  </a:lnTo>
                  <a:lnTo>
                    <a:pt x="563" y="134"/>
                  </a:lnTo>
                  <a:lnTo>
                    <a:pt x="563" y="136"/>
                  </a:lnTo>
                  <a:lnTo>
                    <a:pt x="572" y="137"/>
                  </a:lnTo>
                  <a:lnTo>
                    <a:pt x="586" y="140"/>
                  </a:lnTo>
                  <a:lnTo>
                    <a:pt x="594" y="140"/>
                  </a:lnTo>
                  <a:lnTo>
                    <a:pt x="601" y="140"/>
                  </a:lnTo>
                  <a:lnTo>
                    <a:pt x="601" y="144"/>
                  </a:lnTo>
                  <a:lnTo>
                    <a:pt x="598" y="145"/>
                  </a:lnTo>
                  <a:lnTo>
                    <a:pt x="593" y="149"/>
                  </a:lnTo>
                  <a:lnTo>
                    <a:pt x="590" y="150"/>
                  </a:lnTo>
                  <a:lnTo>
                    <a:pt x="585" y="165"/>
                  </a:lnTo>
                  <a:lnTo>
                    <a:pt x="593" y="168"/>
                  </a:lnTo>
                  <a:lnTo>
                    <a:pt x="594" y="171"/>
                  </a:lnTo>
                  <a:lnTo>
                    <a:pt x="594" y="176"/>
                  </a:lnTo>
                  <a:lnTo>
                    <a:pt x="593" y="181"/>
                  </a:lnTo>
                  <a:lnTo>
                    <a:pt x="591" y="186"/>
                  </a:lnTo>
                  <a:lnTo>
                    <a:pt x="590" y="189"/>
                  </a:lnTo>
                  <a:lnTo>
                    <a:pt x="588" y="191"/>
                  </a:lnTo>
                  <a:lnTo>
                    <a:pt x="585" y="198"/>
                  </a:lnTo>
                  <a:lnTo>
                    <a:pt x="575" y="198"/>
                  </a:lnTo>
                  <a:lnTo>
                    <a:pt x="542" y="204"/>
                  </a:lnTo>
                  <a:lnTo>
                    <a:pt x="541" y="198"/>
                  </a:lnTo>
                  <a:lnTo>
                    <a:pt x="521" y="196"/>
                  </a:lnTo>
                  <a:lnTo>
                    <a:pt x="503" y="199"/>
                  </a:lnTo>
                  <a:lnTo>
                    <a:pt x="477" y="204"/>
                  </a:lnTo>
                  <a:lnTo>
                    <a:pt x="467" y="209"/>
                  </a:lnTo>
                  <a:lnTo>
                    <a:pt x="461" y="216"/>
                  </a:lnTo>
                  <a:lnTo>
                    <a:pt x="425" y="227"/>
                  </a:lnTo>
                  <a:lnTo>
                    <a:pt x="377" y="238"/>
                  </a:lnTo>
                  <a:lnTo>
                    <a:pt x="369" y="233"/>
                  </a:lnTo>
                  <a:lnTo>
                    <a:pt x="351" y="233"/>
                  </a:lnTo>
                  <a:lnTo>
                    <a:pt x="345" y="232"/>
                  </a:lnTo>
                  <a:lnTo>
                    <a:pt x="324" y="235"/>
                  </a:lnTo>
                  <a:lnTo>
                    <a:pt x="317" y="235"/>
                  </a:lnTo>
                  <a:lnTo>
                    <a:pt x="307" y="235"/>
                  </a:lnTo>
                  <a:lnTo>
                    <a:pt x="297" y="232"/>
                  </a:lnTo>
                  <a:lnTo>
                    <a:pt x="289" y="233"/>
                  </a:lnTo>
                  <a:lnTo>
                    <a:pt x="286" y="232"/>
                  </a:lnTo>
                  <a:lnTo>
                    <a:pt x="284" y="227"/>
                  </a:lnTo>
                  <a:lnTo>
                    <a:pt x="279" y="222"/>
                  </a:lnTo>
                  <a:lnTo>
                    <a:pt x="275" y="211"/>
                  </a:lnTo>
                  <a:lnTo>
                    <a:pt x="268" y="209"/>
                  </a:lnTo>
                  <a:lnTo>
                    <a:pt x="268" y="202"/>
                  </a:lnTo>
                  <a:lnTo>
                    <a:pt x="268" y="198"/>
                  </a:lnTo>
                  <a:lnTo>
                    <a:pt x="270" y="193"/>
                  </a:lnTo>
                  <a:lnTo>
                    <a:pt x="271" y="188"/>
                  </a:lnTo>
                  <a:lnTo>
                    <a:pt x="266" y="186"/>
                  </a:lnTo>
                  <a:lnTo>
                    <a:pt x="257" y="185"/>
                  </a:lnTo>
                  <a:lnTo>
                    <a:pt x="257" y="199"/>
                  </a:lnTo>
                  <a:lnTo>
                    <a:pt x="255" y="204"/>
                  </a:lnTo>
                  <a:lnTo>
                    <a:pt x="250" y="207"/>
                  </a:lnTo>
                  <a:lnTo>
                    <a:pt x="245" y="209"/>
                  </a:lnTo>
                  <a:lnTo>
                    <a:pt x="240" y="211"/>
                  </a:lnTo>
                  <a:lnTo>
                    <a:pt x="235" y="211"/>
                  </a:lnTo>
                  <a:lnTo>
                    <a:pt x="230" y="214"/>
                  </a:lnTo>
                  <a:lnTo>
                    <a:pt x="229" y="216"/>
                  </a:lnTo>
                  <a:lnTo>
                    <a:pt x="226" y="217"/>
                  </a:lnTo>
                  <a:lnTo>
                    <a:pt x="224" y="216"/>
                  </a:lnTo>
                  <a:lnTo>
                    <a:pt x="222" y="211"/>
                  </a:lnTo>
                  <a:lnTo>
                    <a:pt x="219" y="209"/>
                  </a:lnTo>
                  <a:lnTo>
                    <a:pt x="214" y="211"/>
                  </a:lnTo>
                  <a:lnTo>
                    <a:pt x="209" y="219"/>
                  </a:lnTo>
                  <a:lnTo>
                    <a:pt x="206" y="222"/>
                  </a:lnTo>
                  <a:lnTo>
                    <a:pt x="198" y="225"/>
                  </a:lnTo>
                  <a:lnTo>
                    <a:pt x="193" y="225"/>
                  </a:lnTo>
                  <a:lnTo>
                    <a:pt x="183" y="220"/>
                  </a:lnTo>
                  <a:lnTo>
                    <a:pt x="177" y="219"/>
                  </a:lnTo>
                  <a:lnTo>
                    <a:pt x="167" y="217"/>
                  </a:lnTo>
                  <a:lnTo>
                    <a:pt x="167" y="209"/>
                  </a:lnTo>
                  <a:lnTo>
                    <a:pt x="167" y="204"/>
                  </a:lnTo>
                  <a:lnTo>
                    <a:pt x="165" y="198"/>
                  </a:lnTo>
                  <a:lnTo>
                    <a:pt x="159" y="194"/>
                  </a:lnTo>
                  <a:lnTo>
                    <a:pt x="154" y="194"/>
                  </a:lnTo>
                  <a:lnTo>
                    <a:pt x="147" y="194"/>
                  </a:lnTo>
                  <a:lnTo>
                    <a:pt x="139" y="194"/>
                  </a:lnTo>
                  <a:lnTo>
                    <a:pt x="136" y="189"/>
                  </a:lnTo>
                  <a:lnTo>
                    <a:pt x="124" y="191"/>
                  </a:lnTo>
                  <a:lnTo>
                    <a:pt x="118" y="193"/>
                  </a:lnTo>
                  <a:lnTo>
                    <a:pt x="115" y="199"/>
                  </a:lnTo>
                  <a:lnTo>
                    <a:pt x="111" y="201"/>
                  </a:lnTo>
                  <a:lnTo>
                    <a:pt x="103" y="201"/>
                  </a:lnTo>
                  <a:lnTo>
                    <a:pt x="98" y="198"/>
                  </a:lnTo>
                  <a:lnTo>
                    <a:pt x="93" y="198"/>
                  </a:lnTo>
                  <a:lnTo>
                    <a:pt x="90" y="199"/>
                  </a:lnTo>
                  <a:lnTo>
                    <a:pt x="88" y="198"/>
                  </a:lnTo>
                  <a:lnTo>
                    <a:pt x="85" y="194"/>
                  </a:lnTo>
                  <a:lnTo>
                    <a:pt x="82" y="188"/>
                  </a:lnTo>
                  <a:lnTo>
                    <a:pt x="75" y="180"/>
                  </a:lnTo>
                  <a:lnTo>
                    <a:pt x="74" y="176"/>
                  </a:lnTo>
                  <a:lnTo>
                    <a:pt x="74" y="171"/>
                  </a:lnTo>
                  <a:lnTo>
                    <a:pt x="75" y="163"/>
                  </a:lnTo>
                  <a:lnTo>
                    <a:pt x="75" y="150"/>
                  </a:lnTo>
                  <a:lnTo>
                    <a:pt x="41" y="149"/>
                  </a:lnTo>
                  <a:lnTo>
                    <a:pt x="15" y="145"/>
                  </a:lnTo>
                  <a:lnTo>
                    <a:pt x="9" y="140"/>
                  </a:lnTo>
                  <a:lnTo>
                    <a:pt x="0" y="129"/>
                  </a:lnTo>
                  <a:lnTo>
                    <a:pt x="2" y="118"/>
                  </a:lnTo>
                  <a:lnTo>
                    <a:pt x="2" y="116"/>
                  </a:lnTo>
                  <a:lnTo>
                    <a:pt x="26" y="119"/>
                  </a:lnTo>
                  <a:lnTo>
                    <a:pt x="36" y="113"/>
                  </a:lnTo>
                  <a:lnTo>
                    <a:pt x="38" y="108"/>
                  </a:lnTo>
                  <a:lnTo>
                    <a:pt x="35" y="101"/>
                  </a:lnTo>
                  <a:lnTo>
                    <a:pt x="30" y="98"/>
                  </a:lnTo>
                  <a:lnTo>
                    <a:pt x="28" y="90"/>
                  </a:lnTo>
                  <a:lnTo>
                    <a:pt x="26" y="85"/>
                  </a:lnTo>
                  <a:lnTo>
                    <a:pt x="33" y="77"/>
                  </a:lnTo>
                  <a:lnTo>
                    <a:pt x="49" y="82"/>
                  </a:lnTo>
                  <a:lnTo>
                    <a:pt x="48" y="85"/>
                  </a:lnTo>
                  <a:lnTo>
                    <a:pt x="66" y="90"/>
                  </a:lnTo>
                  <a:lnTo>
                    <a:pt x="66" y="87"/>
                  </a:lnTo>
                  <a:lnTo>
                    <a:pt x="71" y="83"/>
                  </a:lnTo>
                  <a:lnTo>
                    <a:pt x="75" y="82"/>
                  </a:lnTo>
                  <a:lnTo>
                    <a:pt x="82" y="85"/>
                  </a:lnTo>
                  <a:lnTo>
                    <a:pt x="85" y="87"/>
                  </a:lnTo>
                  <a:lnTo>
                    <a:pt x="92" y="88"/>
                  </a:lnTo>
                  <a:lnTo>
                    <a:pt x="98" y="87"/>
                  </a:lnTo>
                  <a:lnTo>
                    <a:pt x="103" y="85"/>
                  </a:lnTo>
                  <a:lnTo>
                    <a:pt x="111" y="87"/>
                  </a:lnTo>
                  <a:lnTo>
                    <a:pt x="120" y="90"/>
                  </a:lnTo>
                  <a:lnTo>
                    <a:pt x="128" y="91"/>
                  </a:lnTo>
                  <a:lnTo>
                    <a:pt x="139" y="88"/>
                  </a:lnTo>
                  <a:lnTo>
                    <a:pt x="155" y="82"/>
                  </a:lnTo>
                  <a:lnTo>
                    <a:pt x="164" y="85"/>
                  </a:lnTo>
                  <a:lnTo>
                    <a:pt x="170" y="85"/>
                  </a:lnTo>
                  <a:lnTo>
                    <a:pt x="182" y="80"/>
                  </a:lnTo>
                  <a:lnTo>
                    <a:pt x="190" y="78"/>
                  </a:lnTo>
                  <a:lnTo>
                    <a:pt x="198" y="78"/>
                  </a:lnTo>
                  <a:lnTo>
                    <a:pt x="203" y="80"/>
                  </a:lnTo>
                  <a:lnTo>
                    <a:pt x="208" y="82"/>
                  </a:lnTo>
                  <a:lnTo>
                    <a:pt x="211" y="72"/>
                  </a:lnTo>
                  <a:lnTo>
                    <a:pt x="217" y="69"/>
                  </a:lnTo>
                  <a:lnTo>
                    <a:pt x="222" y="69"/>
                  </a:lnTo>
                  <a:lnTo>
                    <a:pt x="230" y="70"/>
                  </a:lnTo>
                  <a:lnTo>
                    <a:pt x="235" y="67"/>
                  </a:lnTo>
                  <a:lnTo>
                    <a:pt x="242" y="67"/>
                  </a:lnTo>
                  <a:lnTo>
                    <a:pt x="248" y="65"/>
                  </a:lnTo>
                  <a:lnTo>
                    <a:pt x="252" y="65"/>
                  </a:lnTo>
                  <a:lnTo>
                    <a:pt x="261" y="69"/>
                  </a:lnTo>
                  <a:lnTo>
                    <a:pt x="270" y="69"/>
                  </a:lnTo>
                  <a:lnTo>
                    <a:pt x="275" y="69"/>
                  </a:lnTo>
                  <a:lnTo>
                    <a:pt x="271" y="74"/>
                  </a:lnTo>
                  <a:lnTo>
                    <a:pt x="268" y="75"/>
                  </a:lnTo>
                  <a:lnTo>
                    <a:pt x="263" y="78"/>
                  </a:lnTo>
                  <a:lnTo>
                    <a:pt x="266" y="82"/>
                  </a:lnTo>
                  <a:lnTo>
                    <a:pt x="276" y="80"/>
                  </a:lnTo>
                  <a:lnTo>
                    <a:pt x="283" y="80"/>
                  </a:lnTo>
                  <a:lnTo>
                    <a:pt x="289" y="78"/>
                  </a:lnTo>
                  <a:lnTo>
                    <a:pt x="293" y="75"/>
                  </a:lnTo>
                  <a:lnTo>
                    <a:pt x="296" y="72"/>
                  </a:lnTo>
                  <a:lnTo>
                    <a:pt x="299" y="72"/>
                  </a:lnTo>
                  <a:lnTo>
                    <a:pt x="301" y="74"/>
                  </a:lnTo>
                  <a:lnTo>
                    <a:pt x="301" y="77"/>
                  </a:lnTo>
                  <a:lnTo>
                    <a:pt x="302" y="80"/>
                  </a:lnTo>
                  <a:lnTo>
                    <a:pt x="310" y="80"/>
                  </a:lnTo>
                  <a:lnTo>
                    <a:pt x="312" y="78"/>
                  </a:lnTo>
                  <a:lnTo>
                    <a:pt x="317" y="77"/>
                  </a:lnTo>
                  <a:lnTo>
                    <a:pt x="322" y="74"/>
                  </a:lnTo>
                  <a:lnTo>
                    <a:pt x="325" y="70"/>
                  </a:lnTo>
                  <a:lnTo>
                    <a:pt x="327" y="65"/>
                  </a:lnTo>
                  <a:lnTo>
                    <a:pt x="328" y="60"/>
                  </a:lnTo>
                  <a:lnTo>
                    <a:pt x="327" y="57"/>
                  </a:lnTo>
                  <a:lnTo>
                    <a:pt x="310" y="57"/>
                  </a:lnTo>
                  <a:lnTo>
                    <a:pt x="307" y="56"/>
                  </a:lnTo>
                  <a:lnTo>
                    <a:pt x="301" y="47"/>
                  </a:lnTo>
                  <a:lnTo>
                    <a:pt x="309" y="47"/>
                  </a:lnTo>
                  <a:lnTo>
                    <a:pt x="310" y="44"/>
                  </a:lnTo>
                  <a:lnTo>
                    <a:pt x="307" y="41"/>
                  </a:lnTo>
                  <a:lnTo>
                    <a:pt x="306" y="38"/>
                  </a:lnTo>
                  <a:lnTo>
                    <a:pt x="307" y="33"/>
                  </a:lnTo>
                  <a:lnTo>
                    <a:pt x="309" y="28"/>
                  </a:lnTo>
                  <a:lnTo>
                    <a:pt x="306" y="25"/>
                  </a:lnTo>
                  <a:lnTo>
                    <a:pt x="302" y="21"/>
                  </a:lnTo>
                  <a:lnTo>
                    <a:pt x="312" y="16"/>
                  </a:lnTo>
                  <a:lnTo>
                    <a:pt x="310" y="12"/>
                  </a:lnTo>
                  <a:lnTo>
                    <a:pt x="306" y="10"/>
                  </a:lnTo>
                  <a:lnTo>
                    <a:pt x="307" y="5"/>
                  </a:lnTo>
                  <a:lnTo>
                    <a:pt x="322" y="5"/>
                  </a:lnTo>
                  <a:lnTo>
                    <a:pt x="340" y="3"/>
                  </a:lnTo>
                  <a:lnTo>
                    <a:pt x="350" y="3"/>
                  </a:lnTo>
                  <a:lnTo>
                    <a:pt x="355" y="0"/>
                  </a:lnTo>
                  <a:lnTo>
                    <a:pt x="361" y="2"/>
                  </a:lnTo>
                  <a:lnTo>
                    <a:pt x="363" y="5"/>
                  </a:lnTo>
                  <a:lnTo>
                    <a:pt x="384" y="5"/>
                  </a:lnTo>
                  <a:lnTo>
                    <a:pt x="392" y="3"/>
                  </a:lnTo>
                  <a:lnTo>
                    <a:pt x="400" y="5"/>
                  </a:lnTo>
                  <a:lnTo>
                    <a:pt x="402" y="8"/>
                  </a:lnTo>
                  <a:lnTo>
                    <a:pt x="405" y="13"/>
                  </a:lnTo>
                  <a:lnTo>
                    <a:pt x="405" y="18"/>
                  </a:lnTo>
                  <a:lnTo>
                    <a:pt x="410" y="28"/>
                  </a:lnTo>
                  <a:lnTo>
                    <a:pt x="412" y="34"/>
                  </a:lnTo>
                  <a:lnTo>
                    <a:pt x="413" y="36"/>
                  </a:lnTo>
                  <a:lnTo>
                    <a:pt x="420" y="38"/>
                  </a:lnTo>
                  <a:lnTo>
                    <a:pt x="420" y="41"/>
                  </a:lnTo>
                  <a:lnTo>
                    <a:pt x="423" y="44"/>
                  </a:lnTo>
                  <a:lnTo>
                    <a:pt x="421" y="51"/>
                  </a:lnTo>
                  <a:lnTo>
                    <a:pt x="423" y="54"/>
                  </a:lnTo>
                  <a:lnTo>
                    <a:pt x="454" y="52"/>
                  </a:lnTo>
                  <a:lnTo>
                    <a:pt x="483" y="57"/>
                  </a:lnTo>
                  <a:lnTo>
                    <a:pt x="477" y="67"/>
                  </a:lnTo>
                  <a:lnTo>
                    <a:pt x="482" y="69"/>
                  </a:lnTo>
                  <a:lnTo>
                    <a:pt x="488" y="67"/>
                  </a:lnTo>
                  <a:lnTo>
                    <a:pt x="495" y="64"/>
                  </a:lnTo>
                  <a:lnTo>
                    <a:pt x="513" y="65"/>
                  </a:lnTo>
                  <a:lnTo>
                    <a:pt x="510" y="82"/>
                  </a:lnTo>
                  <a:lnTo>
                    <a:pt x="518" y="85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Freeform 14"/>
            <p:cNvSpPr>
              <a:spLocks/>
            </p:cNvSpPr>
            <p:nvPr/>
          </p:nvSpPr>
          <p:spPr bwMode="auto">
            <a:xfrm>
              <a:off x="2056" y="2121"/>
              <a:ext cx="656" cy="396"/>
            </a:xfrm>
            <a:custGeom>
              <a:avLst/>
              <a:gdLst>
                <a:gd name="T0" fmla="*/ 284 w 655"/>
                <a:gd name="T1" fmla="*/ 36 h 396"/>
                <a:gd name="T2" fmla="*/ 327 w 655"/>
                <a:gd name="T3" fmla="*/ 14 h 396"/>
                <a:gd name="T4" fmla="*/ 351 w 655"/>
                <a:gd name="T5" fmla="*/ 21 h 396"/>
                <a:gd name="T6" fmla="*/ 404 w 655"/>
                <a:gd name="T7" fmla="*/ 0 h 396"/>
                <a:gd name="T8" fmla="*/ 436 w 655"/>
                <a:gd name="T9" fmla="*/ 16 h 396"/>
                <a:gd name="T10" fmla="*/ 482 w 655"/>
                <a:gd name="T11" fmla="*/ 57 h 396"/>
                <a:gd name="T12" fmla="*/ 526 w 655"/>
                <a:gd name="T13" fmla="*/ 101 h 396"/>
                <a:gd name="T14" fmla="*/ 464 w 655"/>
                <a:gd name="T15" fmla="*/ 135 h 396"/>
                <a:gd name="T16" fmla="*/ 480 w 655"/>
                <a:gd name="T17" fmla="*/ 147 h 396"/>
                <a:gd name="T18" fmla="*/ 479 w 655"/>
                <a:gd name="T19" fmla="*/ 165 h 396"/>
                <a:gd name="T20" fmla="*/ 506 w 655"/>
                <a:gd name="T21" fmla="*/ 194 h 396"/>
                <a:gd name="T22" fmla="*/ 585 w 655"/>
                <a:gd name="T23" fmla="*/ 209 h 396"/>
                <a:gd name="T24" fmla="*/ 642 w 655"/>
                <a:gd name="T25" fmla="*/ 223 h 396"/>
                <a:gd name="T26" fmla="*/ 653 w 655"/>
                <a:gd name="T27" fmla="*/ 256 h 396"/>
                <a:gd name="T28" fmla="*/ 604 w 655"/>
                <a:gd name="T29" fmla="*/ 271 h 396"/>
                <a:gd name="T30" fmla="*/ 603 w 655"/>
                <a:gd name="T31" fmla="*/ 292 h 396"/>
                <a:gd name="T32" fmla="*/ 603 w 655"/>
                <a:gd name="T33" fmla="*/ 326 h 396"/>
                <a:gd name="T34" fmla="*/ 583 w 655"/>
                <a:gd name="T35" fmla="*/ 342 h 396"/>
                <a:gd name="T36" fmla="*/ 622 w 655"/>
                <a:gd name="T37" fmla="*/ 339 h 396"/>
                <a:gd name="T38" fmla="*/ 617 w 655"/>
                <a:gd name="T39" fmla="*/ 375 h 396"/>
                <a:gd name="T40" fmla="*/ 475 w 655"/>
                <a:gd name="T41" fmla="*/ 387 h 396"/>
                <a:gd name="T42" fmla="*/ 415 w 655"/>
                <a:gd name="T43" fmla="*/ 393 h 396"/>
                <a:gd name="T44" fmla="*/ 394 w 655"/>
                <a:gd name="T45" fmla="*/ 377 h 396"/>
                <a:gd name="T46" fmla="*/ 400 w 655"/>
                <a:gd name="T47" fmla="*/ 367 h 396"/>
                <a:gd name="T48" fmla="*/ 369 w 655"/>
                <a:gd name="T49" fmla="*/ 349 h 396"/>
                <a:gd name="T50" fmla="*/ 358 w 655"/>
                <a:gd name="T51" fmla="*/ 346 h 396"/>
                <a:gd name="T52" fmla="*/ 332 w 655"/>
                <a:gd name="T53" fmla="*/ 349 h 396"/>
                <a:gd name="T54" fmla="*/ 337 w 655"/>
                <a:gd name="T55" fmla="*/ 341 h 396"/>
                <a:gd name="T56" fmla="*/ 341 w 655"/>
                <a:gd name="T57" fmla="*/ 328 h 396"/>
                <a:gd name="T58" fmla="*/ 341 w 655"/>
                <a:gd name="T59" fmla="*/ 320 h 396"/>
                <a:gd name="T60" fmla="*/ 332 w 655"/>
                <a:gd name="T61" fmla="*/ 311 h 396"/>
                <a:gd name="T62" fmla="*/ 345 w 655"/>
                <a:gd name="T63" fmla="*/ 305 h 396"/>
                <a:gd name="T64" fmla="*/ 351 w 655"/>
                <a:gd name="T65" fmla="*/ 297 h 396"/>
                <a:gd name="T66" fmla="*/ 335 w 655"/>
                <a:gd name="T67" fmla="*/ 297 h 396"/>
                <a:gd name="T68" fmla="*/ 322 w 655"/>
                <a:gd name="T69" fmla="*/ 297 h 396"/>
                <a:gd name="T70" fmla="*/ 312 w 655"/>
                <a:gd name="T71" fmla="*/ 292 h 396"/>
                <a:gd name="T72" fmla="*/ 314 w 655"/>
                <a:gd name="T73" fmla="*/ 279 h 396"/>
                <a:gd name="T74" fmla="*/ 268 w 655"/>
                <a:gd name="T75" fmla="*/ 280 h 396"/>
                <a:gd name="T76" fmla="*/ 232 w 655"/>
                <a:gd name="T77" fmla="*/ 276 h 396"/>
                <a:gd name="T78" fmla="*/ 204 w 655"/>
                <a:gd name="T79" fmla="*/ 282 h 396"/>
                <a:gd name="T80" fmla="*/ 183 w 655"/>
                <a:gd name="T81" fmla="*/ 274 h 396"/>
                <a:gd name="T82" fmla="*/ 162 w 655"/>
                <a:gd name="T83" fmla="*/ 266 h 396"/>
                <a:gd name="T84" fmla="*/ 152 w 655"/>
                <a:gd name="T85" fmla="*/ 259 h 396"/>
                <a:gd name="T86" fmla="*/ 141 w 655"/>
                <a:gd name="T87" fmla="*/ 266 h 396"/>
                <a:gd name="T88" fmla="*/ 108 w 655"/>
                <a:gd name="T89" fmla="*/ 253 h 396"/>
                <a:gd name="T90" fmla="*/ 67 w 655"/>
                <a:gd name="T91" fmla="*/ 217 h 396"/>
                <a:gd name="T92" fmla="*/ 23 w 655"/>
                <a:gd name="T93" fmla="*/ 170 h 396"/>
                <a:gd name="T94" fmla="*/ 5 w 655"/>
                <a:gd name="T95" fmla="*/ 72 h 396"/>
                <a:gd name="T96" fmla="*/ 62 w 655"/>
                <a:gd name="T97" fmla="*/ 52 h 396"/>
                <a:gd name="T98" fmla="*/ 100 w 655"/>
                <a:gd name="T99" fmla="*/ 50 h 396"/>
                <a:gd name="T100" fmla="*/ 198 w 655"/>
                <a:gd name="T101" fmla="*/ 47 h 39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55"/>
                <a:gd name="T154" fmla="*/ 0 h 396"/>
                <a:gd name="T155" fmla="*/ 655 w 655"/>
                <a:gd name="T156" fmla="*/ 396 h 39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55" h="396">
                  <a:moveTo>
                    <a:pt x="204" y="42"/>
                  </a:moveTo>
                  <a:lnTo>
                    <a:pt x="226" y="41"/>
                  </a:lnTo>
                  <a:lnTo>
                    <a:pt x="273" y="41"/>
                  </a:lnTo>
                  <a:lnTo>
                    <a:pt x="284" y="36"/>
                  </a:lnTo>
                  <a:lnTo>
                    <a:pt x="271" y="21"/>
                  </a:lnTo>
                  <a:lnTo>
                    <a:pt x="291" y="19"/>
                  </a:lnTo>
                  <a:lnTo>
                    <a:pt x="315" y="10"/>
                  </a:lnTo>
                  <a:lnTo>
                    <a:pt x="327" y="14"/>
                  </a:lnTo>
                  <a:lnTo>
                    <a:pt x="332" y="16"/>
                  </a:lnTo>
                  <a:lnTo>
                    <a:pt x="348" y="10"/>
                  </a:lnTo>
                  <a:lnTo>
                    <a:pt x="348" y="16"/>
                  </a:lnTo>
                  <a:lnTo>
                    <a:pt x="351" y="21"/>
                  </a:lnTo>
                  <a:lnTo>
                    <a:pt x="359" y="23"/>
                  </a:lnTo>
                  <a:lnTo>
                    <a:pt x="373" y="18"/>
                  </a:lnTo>
                  <a:lnTo>
                    <a:pt x="395" y="0"/>
                  </a:lnTo>
                  <a:lnTo>
                    <a:pt x="404" y="0"/>
                  </a:lnTo>
                  <a:lnTo>
                    <a:pt x="405" y="6"/>
                  </a:lnTo>
                  <a:lnTo>
                    <a:pt x="410" y="10"/>
                  </a:lnTo>
                  <a:lnTo>
                    <a:pt x="421" y="14"/>
                  </a:lnTo>
                  <a:lnTo>
                    <a:pt x="436" y="16"/>
                  </a:lnTo>
                  <a:lnTo>
                    <a:pt x="462" y="8"/>
                  </a:lnTo>
                  <a:lnTo>
                    <a:pt x="487" y="34"/>
                  </a:lnTo>
                  <a:lnTo>
                    <a:pt x="485" y="44"/>
                  </a:lnTo>
                  <a:lnTo>
                    <a:pt x="482" y="57"/>
                  </a:lnTo>
                  <a:lnTo>
                    <a:pt x="487" y="68"/>
                  </a:lnTo>
                  <a:lnTo>
                    <a:pt x="516" y="78"/>
                  </a:lnTo>
                  <a:lnTo>
                    <a:pt x="537" y="88"/>
                  </a:lnTo>
                  <a:lnTo>
                    <a:pt x="526" y="101"/>
                  </a:lnTo>
                  <a:lnTo>
                    <a:pt x="501" y="104"/>
                  </a:lnTo>
                  <a:lnTo>
                    <a:pt x="467" y="125"/>
                  </a:lnTo>
                  <a:lnTo>
                    <a:pt x="470" y="132"/>
                  </a:lnTo>
                  <a:lnTo>
                    <a:pt x="464" y="135"/>
                  </a:lnTo>
                  <a:lnTo>
                    <a:pt x="470" y="142"/>
                  </a:lnTo>
                  <a:lnTo>
                    <a:pt x="493" y="137"/>
                  </a:lnTo>
                  <a:lnTo>
                    <a:pt x="500" y="140"/>
                  </a:lnTo>
                  <a:lnTo>
                    <a:pt x="480" y="147"/>
                  </a:lnTo>
                  <a:lnTo>
                    <a:pt x="475" y="156"/>
                  </a:lnTo>
                  <a:lnTo>
                    <a:pt x="466" y="160"/>
                  </a:lnTo>
                  <a:lnTo>
                    <a:pt x="462" y="165"/>
                  </a:lnTo>
                  <a:lnTo>
                    <a:pt x="479" y="165"/>
                  </a:lnTo>
                  <a:lnTo>
                    <a:pt x="508" y="163"/>
                  </a:lnTo>
                  <a:lnTo>
                    <a:pt x="508" y="176"/>
                  </a:lnTo>
                  <a:lnTo>
                    <a:pt x="498" y="186"/>
                  </a:lnTo>
                  <a:lnTo>
                    <a:pt x="506" y="194"/>
                  </a:lnTo>
                  <a:lnTo>
                    <a:pt x="532" y="210"/>
                  </a:lnTo>
                  <a:lnTo>
                    <a:pt x="546" y="220"/>
                  </a:lnTo>
                  <a:lnTo>
                    <a:pt x="565" y="220"/>
                  </a:lnTo>
                  <a:lnTo>
                    <a:pt x="585" y="209"/>
                  </a:lnTo>
                  <a:lnTo>
                    <a:pt x="606" y="217"/>
                  </a:lnTo>
                  <a:lnTo>
                    <a:pt x="624" y="217"/>
                  </a:lnTo>
                  <a:lnTo>
                    <a:pt x="630" y="222"/>
                  </a:lnTo>
                  <a:lnTo>
                    <a:pt x="642" y="223"/>
                  </a:lnTo>
                  <a:lnTo>
                    <a:pt x="645" y="233"/>
                  </a:lnTo>
                  <a:lnTo>
                    <a:pt x="655" y="243"/>
                  </a:lnTo>
                  <a:lnTo>
                    <a:pt x="634" y="248"/>
                  </a:lnTo>
                  <a:lnTo>
                    <a:pt x="653" y="256"/>
                  </a:lnTo>
                  <a:lnTo>
                    <a:pt x="637" y="261"/>
                  </a:lnTo>
                  <a:lnTo>
                    <a:pt x="632" y="266"/>
                  </a:lnTo>
                  <a:lnTo>
                    <a:pt x="616" y="272"/>
                  </a:lnTo>
                  <a:lnTo>
                    <a:pt x="604" y="271"/>
                  </a:lnTo>
                  <a:lnTo>
                    <a:pt x="594" y="267"/>
                  </a:lnTo>
                  <a:lnTo>
                    <a:pt x="588" y="272"/>
                  </a:lnTo>
                  <a:lnTo>
                    <a:pt x="591" y="279"/>
                  </a:lnTo>
                  <a:lnTo>
                    <a:pt x="603" y="292"/>
                  </a:lnTo>
                  <a:lnTo>
                    <a:pt x="616" y="305"/>
                  </a:lnTo>
                  <a:lnTo>
                    <a:pt x="627" y="315"/>
                  </a:lnTo>
                  <a:lnTo>
                    <a:pt x="614" y="320"/>
                  </a:lnTo>
                  <a:lnTo>
                    <a:pt x="603" y="326"/>
                  </a:lnTo>
                  <a:lnTo>
                    <a:pt x="596" y="334"/>
                  </a:lnTo>
                  <a:lnTo>
                    <a:pt x="585" y="333"/>
                  </a:lnTo>
                  <a:lnTo>
                    <a:pt x="581" y="336"/>
                  </a:lnTo>
                  <a:lnTo>
                    <a:pt x="583" y="342"/>
                  </a:lnTo>
                  <a:lnTo>
                    <a:pt x="590" y="346"/>
                  </a:lnTo>
                  <a:lnTo>
                    <a:pt x="603" y="344"/>
                  </a:lnTo>
                  <a:lnTo>
                    <a:pt x="614" y="341"/>
                  </a:lnTo>
                  <a:lnTo>
                    <a:pt x="622" y="339"/>
                  </a:lnTo>
                  <a:lnTo>
                    <a:pt x="621" y="351"/>
                  </a:lnTo>
                  <a:lnTo>
                    <a:pt x="629" y="356"/>
                  </a:lnTo>
                  <a:lnTo>
                    <a:pt x="621" y="365"/>
                  </a:lnTo>
                  <a:lnTo>
                    <a:pt x="617" y="375"/>
                  </a:lnTo>
                  <a:lnTo>
                    <a:pt x="598" y="374"/>
                  </a:lnTo>
                  <a:lnTo>
                    <a:pt x="539" y="372"/>
                  </a:lnTo>
                  <a:lnTo>
                    <a:pt x="495" y="382"/>
                  </a:lnTo>
                  <a:lnTo>
                    <a:pt x="475" y="387"/>
                  </a:lnTo>
                  <a:lnTo>
                    <a:pt x="457" y="396"/>
                  </a:lnTo>
                  <a:lnTo>
                    <a:pt x="428" y="396"/>
                  </a:lnTo>
                  <a:lnTo>
                    <a:pt x="420" y="395"/>
                  </a:lnTo>
                  <a:lnTo>
                    <a:pt x="415" y="393"/>
                  </a:lnTo>
                  <a:lnTo>
                    <a:pt x="408" y="388"/>
                  </a:lnTo>
                  <a:lnTo>
                    <a:pt x="402" y="383"/>
                  </a:lnTo>
                  <a:lnTo>
                    <a:pt x="397" y="378"/>
                  </a:lnTo>
                  <a:lnTo>
                    <a:pt x="394" y="377"/>
                  </a:lnTo>
                  <a:lnTo>
                    <a:pt x="392" y="374"/>
                  </a:lnTo>
                  <a:lnTo>
                    <a:pt x="394" y="370"/>
                  </a:lnTo>
                  <a:lnTo>
                    <a:pt x="397" y="369"/>
                  </a:lnTo>
                  <a:lnTo>
                    <a:pt x="400" y="367"/>
                  </a:lnTo>
                  <a:lnTo>
                    <a:pt x="402" y="364"/>
                  </a:lnTo>
                  <a:lnTo>
                    <a:pt x="400" y="362"/>
                  </a:lnTo>
                  <a:lnTo>
                    <a:pt x="390" y="357"/>
                  </a:lnTo>
                  <a:lnTo>
                    <a:pt x="369" y="349"/>
                  </a:lnTo>
                  <a:lnTo>
                    <a:pt x="363" y="351"/>
                  </a:lnTo>
                  <a:lnTo>
                    <a:pt x="358" y="351"/>
                  </a:lnTo>
                  <a:lnTo>
                    <a:pt x="358" y="347"/>
                  </a:lnTo>
                  <a:lnTo>
                    <a:pt x="358" y="346"/>
                  </a:lnTo>
                  <a:lnTo>
                    <a:pt x="353" y="346"/>
                  </a:lnTo>
                  <a:lnTo>
                    <a:pt x="343" y="346"/>
                  </a:lnTo>
                  <a:lnTo>
                    <a:pt x="337" y="347"/>
                  </a:lnTo>
                  <a:lnTo>
                    <a:pt x="332" y="349"/>
                  </a:lnTo>
                  <a:lnTo>
                    <a:pt x="327" y="349"/>
                  </a:lnTo>
                  <a:lnTo>
                    <a:pt x="327" y="347"/>
                  </a:lnTo>
                  <a:lnTo>
                    <a:pt x="330" y="344"/>
                  </a:lnTo>
                  <a:lnTo>
                    <a:pt x="337" y="341"/>
                  </a:lnTo>
                  <a:lnTo>
                    <a:pt x="340" y="338"/>
                  </a:lnTo>
                  <a:lnTo>
                    <a:pt x="337" y="334"/>
                  </a:lnTo>
                  <a:lnTo>
                    <a:pt x="340" y="331"/>
                  </a:lnTo>
                  <a:lnTo>
                    <a:pt x="341" y="328"/>
                  </a:lnTo>
                  <a:lnTo>
                    <a:pt x="340" y="326"/>
                  </a:lnTo>
                  <a:lnTo>
                    <a:pt x="338" y="325"/>
                  </a:lnTo>
                  <a:lnTo>
                    <a:pt x="340" y="321"/>
                  </a:lnTo>
                  <a:lnTo>
                    <a:pt x="341" y="320"/>
                  </a:lnTo>
                  <a:lnTo>
                    <a:pt x="343" y="316"/>
                  </a:lnTo>
                  <a:lnTo>
                    <a:pt x="345" y="313"/>
                  </a:lnTo>
                  <a:lnTo>
                    <a:pt x="337" y="313"/>
                  </a:lnTo>
                  <a:lnTo>
                    <a:pt x="332" y="311"/>
                  </a:lnTo>
                  <a:lnTo>
                    <a:pt x="335" y="310"/>
                  </a:lnTo>
                  <a:lnTo>
                    <a:pt x="343" y="308"/>
                  </a:lnTo>
                  <a:lnTo>
                    <a:pt x="346" y="307"/>
                  </a:lnTo>
                  <a:lnTo>
                    <a:pt x="345" y="305"/>
                  </a:lnTo>
                  <a:lnTo>
                    <a:pt x="346" y="302"/>
                  </a:lnTo>
                  <a:lnTo>
                    <a:pt x="348" y="300"/>
                  </a:lnTo>
                  <a:lnTo>
                    <a:pt x="350" y="300"/>
                  </a:lnTo>
                  <a:lnTo>
                    <a:pt x="351" y="297"/>
                  </a:lnTo>
                  <a:lnTo>
                    <a:pt x="351" y="295"/>
                  </a:lnTo>
                  <a:lnTo>
                    <a:pt x="350" y="292"/>
                  </a:lnTo>
                  <a:lnTo>
                    <a:pt x="341" y="295"/>
                  </a:lnTo>
                  <a:lnTo>
                    <a:pt x="335" y="297"/>
                  </a:lnTo>
                  <a:lnTo>
                    <a:pt x="330" y="298"/>
                  </a:lnTo>
                  <a:lnTo>
                    <a:pt x="327" y="297"/>
                  </a:lnTo>
                  <a:lnTo>
                    <a:pt x="327" y="295"/>
                  </a:lnTo>
                  <a:lnTo>
                    <a:pt x="322" y="297"/>
                  </a:lnTo>
                  <a:lnTo>
                    <a:pt x="317" y="298"/>
                  </a:lnTo>
                  <a:lnTo>
                    <a:pt x="314" y="297"/>
                  </a:lnTo>
                  <a:lnTo>
                    <a:pt x="312" y="294"/>
                  </a:lnTo>
                  <a:lnTo>
                    <a:pt x="312" y="292"/>
                  </a:lnTo>
                  <a:lnTo>
                    <a:pt x="325" y="290"/>
                  </a:lnTo>
                  <a:lnTo>
                    <a:pt x="324" y="282"/>
                  </a:lnTo>
                  <a:lnTo>
                    <a:pt x="317" y="282"/>
                  </a:lnTo>
                  <a:lnTo>
                    <a:pt x="314" y="279"/>
                  </a:lnTo>
                  <a:lnTo>
                    <a:pt x="291" y="277"/>
                  </a:lnTo>
                  <a:lnTo>
                    <a:pt x="288" y="280"/>
                  </a:lnTo>
                  <a:lnTo>
                    <a:pt x="279" y="280"/>
                  </a:lnTo>
                  <a:lnTo>
                    <a:pt x="268" y="280"/>
                  </a:lnTo>
                  <a:lnTo>
                    <a:pt x="252" y="282"/>
                  </a:lnTo>
                  <a:lnTo>
                    <a:pt x="245" y="280"/>
                  </a:lnTo>
                  <a:lnTo>
                    <a:pt x="239" y="277"/>
                  </a:lnTo>
                  <a:lnTo>
                    <a:pt x="232" y="276"/>
                  </a:lnTo>
                  <a:lnTo>
                    <a:pt x="224" y="277"/>
                  </a:lnTo>
                  <a:lnTo>
                    <a:pt x="214" y="277"/>
                  </a:lnTo>
                  <a:lnTo>
                    <a:pt x="213" y="280"/>
                  </a:lnTo>
                  <a:lnTo>
                    <a:pt x="204" y="282"/>
                  </a:lnTo>
                  <a:lnTo>
                    <a:pt x="198" y="284"/>
                  </a:lnTo>
                  <a:lnTo>
                    <a:pt x="196" y="282"/>
                  </a:lnTo>
                  <a:lnTo>
                    <a:pt x="188" y="276"/>
                  </a:lnTo>
                  <a:lnTo>
                    <a:pt x="183" y="274"/>
                  </a:lnTo>
                  <a:lnTo>
                    <a:pt x="180" y="272"/>
                  </a:lnTo>
                  <a:lnTo>
                    <a:pt x="170" y="271"/>
                  </a:lnTo>
                  <a:lnTo>
                    <a:pt x="164" y="269"/>
                  </a:lnTo>
                  <a:lnTo>
                    <a:pt x="162" y="266"/>
                  </a:lnTo>
                  <a:lnTo>
                    <a:pt x="164" y="263"/>
                  </a:lnTo>
                  <a:lnTo>
                    <a:pt x="168" y="259"/>
                  </a:lnTo>
                  <a:lnTo>
                    <a:pt x="157" y="256"/>
                  </a:lnTo>
                  <a:lnTo>
                    <a:pt x="152" y="259"/>
                  </a:lnTo>
                  <a:lnTo>
                    <a:pt x="149" y="261"/>
                  </a:lnTo>
                  <a:lnTo>
                    <a:pt x="147" y="264"/>
                  </a:lnTo>
                  <a:lnTo>
                    <a:pt x="144" y="267"/>
                  </a:lnTo>
                  <a:lnTo>
                    <a:pt x="141" y="266"/>
                  </a:lnTo>
                  <a:lnTo>
                    <a:pt x="136" y="264"/>
                  </a:lnTo>
                  <a:lnTo>
                    <a:pt x="133" y="261"/>
                  </a:lnTo>
                  <a:lnTo>
                    <a:pt x="128" y="261"/>
                  </a:lnTo>
                  <a:lnTo>
                    <a:pt x="108" y="253"/>
                  </a:lnTo>
                  <a:lnTo>
                    <a:pt x="90" y="264"/>
                  </a:lnTo>
                  <a:lnTo>
                    <a:pt x="71" y="266"/>
                  </a:lnTo>
                  <a:lnTo>
                    <a:pt x="58" y="259"/>
                  </a:lnTo>
                  <a:lnTo>
                    <a:pt x="67" y="217"/>
                  </a:lnTo>
                  <a:lnTo>
                    <a:pt x="61" y="209"/>
                  </a:lnTo>
                  <a:lnTo>
                    <a:pt x="56" y="197"/>
                  </a:lnTo>
                  <a:lnTo>
                    <a:pt x="43" y="186"/>
                  </a:lnTo>
                  <a:lnTo>
                    <a:pt x="23" y="170"/>
                  </a:lnTo>
                  <a:lnTo>
                    <a:pt x="7" y="121"/>
                  </a:lnTo>
                  <a:lnTo>
                    <a:pt x="10" y="109"/>
                  </a:lnTo>
                  <a:lnTo>
                    <a:pt x="0" y="96"/>
                  </a:lnTo>
                  <a:lnTo>
                    <a:pt x="5" y="72"/>
                  </a:lnTo>
                  <a:lnTo>
                    <a:pt x="35" y="67"/>
                  </a:lnTo>
                  <a:lnTo>
                    <a:pt x="38" y="72"/>
                  </a:lnTo>
                  <a:lnTo>
                    <a:pt x="53" y="70"/>
                  </a:lnTo>
                  <a:lnTo>
                    <a:pt x="62" y="52"/>
                  </a:lnTo>
                  <a:lnTo>
                    <a:pt x="74" y="42"/>
                  </a:lnTo>
                  <a:lnTo>
                    <a:pt x="87" y="41"/>
                  </a:lnTo>
                  <a:lnTo>
                    <a:pt x="102" y="44"/>
                  </a:lnTo>
                  <a:lnTo>
                    <a:pt x="100" y="50"/>
                  </a:lnTo>
                  <a:lnTo>
                    <a:pt x="116" y="54"/>
                  </a:lnTo>
                  <a:lnTo>
                    <a:pt x="128" y="47"/>
                  </a:lnTo>
                  <a:lnTo>
                    <a:pt x="165" y="55"/>
                  </a:lnTo>
                  <a:lnTo>
                    <a:pt x="198" y="47"/>
                  </a:lnTo>
                  <a:lnTo>
                    <a:pt x="204" y="4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Freeform 15"/>
            <p:cNvSpPr>
              <a:spLocks/>
            </p:cNvSpPr>
            <p:nvPr/>
          </p:nvSpPr>
          <p:spPr bwMode="auto">
            <a:xfrm>
              <a:off x="2255" y="1225"/>
              <a:ext cx="477" cy="315"/>
            </a:xfrm>
            <a:custGeom>
              <a:avLst/>
              <a:gdLst>
                <a:gd name="T0" fmla="*/ 163 w 474"/>
                <a:gd name="T1" fmla="*/ 47 h 315"/>
                <a:gd name="T2" fmla="*/ 177 w 474"/>
                <a:gd name="T3" fmla="*/ 13 h 315"/>
                <a:gd name="T4" fmla="*/ 221 w 474"/>
                <a:gd name="T5" fmla="*/ 29 h 315"/>
                <a:gd name="T6" fmla="*/ 264 w 474"/>
                <a:gd name="T7" fmla="*/ 31 h 315"/>
                <a:gd name="T8" fmla="*/ 277 w 474"/>
                <a:gd name="T9" fmla="*/ 10 h 315"/>
                <a:gd name="T10" fmla="*/ 274 w 474"/>
                <a:gd name="T11" fmla="*/ 1 h 315"/>
                <a:gd name="T12" fmla="*/ 321 w 474"/>
                <a:gd name="T13" fmla="*/ 13 h 315"/>
                <a:gd name="T14" fmla="*/ 331 w 474"/>
                <a:gd name="T15" fmla="*/ 28 h 315"/>
                <a:gd name="T16" fmla="*/ 346 w 474"/>
                <a:gd name="T17" fmla="*/ 59 h 315"/>
                <a:gd name="T18" fmla="*/ 373 w 474"/>
                <a:gd name="T19" fmla="*/ 50 h 315"/>
                <a:gd name="T20" fmla="*/ 396 w 474"/>
                <a:gd name="T21" fmla="*/ 44 h 315"/>
                <a:gd name="T22" fmla="*/ 393 w 474"/>
                <a:gd name="T23" fmla="*/ 59 h 315"/>
                <a:gd name="T24" fmla="*/ 365 w 474"/>
                <a:gd name="T25" fmla="*/ 85 h 315"/>
                <a:gd name="T26" fmla="*/ 378 w 474"/>
                <a:gd name="T27" fmla="*/ 94 h 315"/>
                <a:gd name="T28" fmla="*/ 396 w 474"/>
                <a:gd name="T29" fmla="*/ 103 h 315"/>
                <a:gd name="T30" fmla="*/ 409 w 474"/>
                <a:gd name="T31" fmla="*/ 106 h 315"/>
                <a:gd name="T32" fmla="*/ 419 w 474"/>
                <a:gd name="T33" fmla="*/ 111 h 315"/>
                <a:gd name="T34" fmla="*/ 434 w 474"/>
                <a:gd name="T35" fmla="*/ 121 h 315"/>
                <a:gd name="T36" fmla="*/ 408 w 474"/>
                <a:gd name="T37" fmla="*/ 135 h 315"/>
                <a:gd name="T38" fmla="*/ 425 w 474"/>
                <a:gd name="T39" fmla="*/ 168 h 315"/>
                <a:gd name="T40" fmla="*/ 461 w 474"/>
                <a:gd name="T41" fmla="*/ 199 h 315"/>
                <a:gd name="T42" fmla="*/ 463 w 474"/>
                <a:gd name="T43" fmla="*/ 207 h 315"/>
                <a:gd name="T44" fmla="*/ 417 w 474"/>
                <a:gd name="T45" fmla="*/ 223 h 315"/>
                <a:gd name="T46" fmla="*/ 390 w 474"/>
                <a:gd name="T47" fmla="*/ 249 h 315"/>
                <a:gd name="T48" fmla="*/ 386 w 474"/>
                <a:gd name="T49" fmla="*/ 274 h 315"/>
                <a:gd name="T50" fmla="*/ 372 w 474"/>
                <a:gd name="T51" fmla="*/ 284 h 315"/>
                <a:gd name="T52" fmla="*/ 347 w 474"/>
                <a:gd name="T53" fmla="*/ 285 h 315"/>
                <a:gd name="T54" fmla="*/ 293 w 474"/>
                <a:gd name="T55" fmla="*/ 298 h 315"/>
                <a:gd name="T56" fmla="*/ 261 w 474"/>
                <a:gd name="T57" fmla="*/ 305 h 315"/>
                <a:gd name="T58" fmla="*/ 221 w 474"/>
                <a:gd name="T59" fmla="*/ 310 h 315"/>
                <a:gd name="T60" fmla="*/ 156 w 474"/>
                <a:gd name="T61" fmla="*/ 310 h 315"/>
                <a:gd name="T62" fmla="*/ 150 w 474"/>
                <a:gd name="T63" fmla="*/ 300 h 315"/>
                <a:gd name="T64" fmla="*/ 133 w 474"/>
                <a:gd name="T65" fmla="*/ 284 h 315"/>
                <a:gd name="T66" fmla="*/ 96 w 474"/>
                <a:gd name="T67" fmla="*/ 281 h 315"/>
                <a:gd name="T68" fmla="*/ 62 w 474"/>
                <a:gd name="T69" fmla="*/ 277 h 315"/>
                <a:gd name="T70" fmla="*/ 29 w 474"/>
                <a:gd name="T71" fmla="*/ 251 h 315"/>
                <a:gd name="T72" fmla="*/ 14 w 474"/>
                <a:gd name="T73" fmla="*/ 251 h 315"/>
                <a:gd name="T74" fmla="*/ 0 w 474"/>
                <a:gd name="T75" fmla="*/ 259 h 315"/>
                <a:gd name="T76" fmla="*/ 19 w 474"/>
                <a:gd name="T77" fmla="*/ 241 h 315"/>
                <a:gd name="T78" fmla="*/ 47 w 474"/>
                <a:gd name="T79" fmla="*/ 238 h 315"/>
                <a:gd name="T80" fmla="*/ 70 w 474"/>
                <a:gd name="T81" fmla="*/ 236 h 315"/>
                <a:gd name="T82" fmla="*/ 93 w 474"/>
                <a:gd name="T83" fmla="*/ 228 h 315"/>
                <a:gd name="T84" fmla="*/ 93 w 474"/>
                <a:gd name="T85" fmla="*/ 217 h 315"/>
                <a:gd name="T86" fmla="*/ 104 w 474"/>
                <a:gd name="T87" fmla="*/ 197 h 315"/>
                <a:gd name="T88" fmla="*/ 114 w 474"/>
                <a:gd name="T89" fmla="*/ 186 h 315"/>
                <a:gd name="T90" fmla="*/ 83 w 474"/>
                <a:gd name="T91" fmla="*/ 163 h 315"/>
                <a:gd name="T92" fmla="*/ 79 w 474"/>
                <a:gd name="T93" fmla="*/ 148 h 315"/>
                <a:gd name="T94" fmla="*/ 83 w 474"/>
                <a:gd name="T95" fmla="*/ 135 h 315"/>
                <a:gd name="T96" fmla="*/ 94 w 474"/>
                <a:gd name="T97" fmla="*/ 122 h 315"/>
                <a:gd name="T98" fmla="*/ 114 w 474"/>
                <a:gd name="T99" fmla="*/ 119 h 315"/>
                <a:gd name="T100" fmla="*/ 138 w 474"/>
                <a:gd name="T101" fmla="*/ 109 h 315"/>
                <a:gd name="T102" fmla="*/ 186 w 474"/>
                <a:gd name="T103" fmla="*/ 83 h 315"/>
                <a:gd name="T104" fmla="*/ 200 w 474"/>
                <a:gd name="T105" fmla="*/ 63 h 315"/>
                <a:gd name="T106" fmla="*/ 91 w 474"/>
                <a:gd name="T107" fmla="*/ 52 h 315"/>
                <a:gd name="T108" fmla="*/ 102 w 474"/>
                <a:gd name="T109" fmla="*/ 42 h 31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74"/>
                <a:gd name="T166" fmla="*/ 0 h 315"/>
                <a:gd name="T167" fmla="*/ 474 w 474"/>
                <a:gd name="T168" fmla="*/ 315 h 31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74" h="315">
                  <a:moveTo>
                    <a:pt x="112" y="44"/>
                  </a:moveTo>
                  <a:lnTo>
                    <a:pt x="140" y="47"/>
                  </a:lnTo>
                  <a:lnTo>
                    <a:pt x="163" y="47"/>
                  </a:lnTo>
                  <a:lnTo>
                    <a:pt x="164" y="31"/>
                  </a:lnTo>
                  <a:lnTo>
                    <a:pt x="176" y="31"/>
                  </a:lnTo>
                  <a:lnTo>
                    <a:pt x="177" y="13"/>
                  </a:lnTo>
                  <a:lnTo>
                    <a:pt x="208" y="13"/>
                  </a:lnTo>
                  <a:lnTo>
                    <a:pt x="213" y="16"/>
                  </a:lnTo>
                  <a:lnTo>
                    <a:pt x="221" y="29"/>
                  </a:lnTo>
                  <a:lnTo>
                    <a:pt x="243" y="29"/>
                  </a:lnTo>
                  <a:lnTo>
                    <a:pt x="251" y="31"/>
                  </a:lnTo>
                  <a:lnTo>
                    <a:pt x="264" y="31"/>
                  </a:lnTo>
                  <a:lnTo>
                    <a:pt x="256" y="26"/>
                  </a:lnTo>
                  <a:lnTo>
                    <a:pt x="280" y="13"/>
                  </a:lnTo>
                  <a:lnTo>
                    <a:pt x="277" y="10"/>
                  </a:lnTo>
                  <a:lnTo>
                    <a:pt x="274" y="6"/>
                  </a:lnTo>
                  <a:lnTo>
                    <a:pt x="272" y="1"/>
                  </a:lnTo>
                  <a:lnTo>
                    <a:pt x="274" y="1"/>
                  </a:lnTo>
                  <a:lnTo>
                    <a:pt x="277" y="0"/>
                  </a:lnTo>
                  <a:lnTo>
                    <a:pt x="303" y="0"/>
                  </a:lnTo>
                  <a:lnTo>
                    <a:pt x="321" y="13"/>
                  </a:lnTo>
                  <a:lnTo>
                    <a:pt x="321" y="16"/>
                  </a:lnTo>
                  <a:lnTo>
                    <a:pt x="310" y="28"/>
                  </a:lnTo>
                  <a:lnTo>
                    <a:pt x="331" y="28"/>
                  </a:lnTo>
                  <a:lnTo>
                    <a:pt x="363" y="49"/>
                  </a:lnTo>
                  <a:lnTo>
                    <a:pt x="347" y="50"/>
                  </a:lnTo>
                  <a:lnTo>
                    <a:pt x="346" y="59"/>
                  </a:lnTo>
                  <a:lnTo>
                    <a:pt x="359" y="67"/>
                  </a:lnTo>
                  <a:lnTo>
                    <a:pt x="378" y="55"/>
                  </a:lnTo>
                  <a:lnTo>
                    <a:pt x="373" y="50"/>
                  </a:lnTo>
                  <a:lnTo>
                    <a:pt x="370" y="47"/>
                  </a:lnTo>
                  <a:lnTo>
                    <a:pt x="375" y="44"/>
                  </a:lnTo>
                  <a:lnTo>
                    <a:pt x="396" y="44"/>
                  </a:lnTo>
                  <a:lnTo>
                    <a:pt x="404" y="45"/>
                  </a:lnTo>
                  <a:lnTo>
                    <a:pt x="403" y="49"/>
                  </a:lnTo>
                  <a:lnTo>
                    <a:pt x="393" y="59"/>
                  </a:lnTo>
                  <a:lnTo>
                    <a:pt x="377" y="72"/>
                  </a:lnTo>
                  <a:lnTo>
                    <a:pt x="373" y="75"/>
                  </a:lnTo>
                  <a:lnTo>
                    <a:pt x="365" y="85"/>
                  </a:lnTo>
                  <a:lnTo>
                    <a:pt x="378" y="91"/>
                  </a:lnTo>
                  <a:lnTo>
                    <a:pt x="375" y="93"/>
                  </a:lnTo>
                  <a:lnTo>
                    <a:pt x="378" y="94"/>
                  </a:lnTo>
                  <a:lnTo>
                    <a:pt x="386" y="96"/>
                  </a:lnTo>
                  <a:lnTo>
                    <a:pt x="394" y="101"/>
                  </a:lnTo>
                  <a:lnTo>
                    <a:pt x="396" y="103"/>
                  </a:lnTo>
                  <a:lnTo>
                    <a:pt x="404" y="103"/>
                  </a:lnTo>
                  <a:lnTo>
                    <a:pt x="408" y="104"/>
                  </a:lnTo>
                  <a:lnTo>
                    <a:pt x="409" y="106"/>
                  </a:lnTo>
                  <a:lnTo>
                    <a:pt x="409" y="108"/>
                  </a:lnTo>
                  <a:lnTo>
                    <a:pt x="411" y="109"/>
                  </a:lnTo>
                  <a:lnTo>
                    <a:pt x="419" y="111"/>
                  </a:lnTo>
                  <a:lnTo>
                    <a:pt x="427" y="116"/>
                  </a:lnTo>
                  <a:lnTo>
                    <a:pt x="422" y="117"/>
                  </a:lnTo>
                  <a:lnTo>
                    <a:pt x="434" y="121"/>
                  </a:lnTo>
                  <a:lnTo>
                    <a:pt x="430" y="124"/>
                  </a:lnTo>
                  <a:lnTo>
                    <a:pt x="417" y="127"/>
                  </a:lnTo>
                  <a:lnTo>
                    <a:pt x="408" y="135"/>
                  </a:lnTo>
                  <a:lnTo>
                    <a:pt x="411" y="143"/>
                  </a:lnTo>
                  <a:lnTo>
                    <a:pt x="417" y="153"/>
                  </a:lnTo>
                  <a:lnTo>
                    <a:pt x="425" y="168"/>
                  </a:lnTo>
                  <a:lnTo>
                    <a:pt x="435" y="179"/>
                  </a:lnTo>
                  <a:lnTo>
                    <a:pt x="455" y="197"/>
                  </a:lnTo>
                  <a:lnTo>
                    <a:pt x="461" y="199"/>
                  </a:lnTo>
                  <a:lnTo>
                    <a:pt x="468" y="196"/>
                  </a:lnTo>
                  <a:lnTo>
                    <a:pt x="474" y="199"/>
                  </a:lnTo>
                  <a:lnTo>
                    <a:pt x="463" y="207"/>
                  </a:lnTo>
                  <a:lnTo>
                    <a:pt x="439" y="223"/>
                  </a:lnTo>
                  <a:lnTo>
                    <a:pt x="429" y="222"/>
                  </a:lnTo>
                  <a:lnTo>
                    <a:pt x="417" y="223"/>
                  </a:lnTo>
                  <a:lnTo>
                    <a:pt x="414" y="230"/>
                  </a:lnTo>
                  <a:lnTo>
                    <a:pt x="390" y="241"/>
                  </a:lnTo>
                  <a:lnTo>
                    <a:pt x="390" y="249"/>
                  </a:lnTo>
                  <a:lnTo>
                    <a:pt x="388" y="254"/>
                  </a:lnTo>
                  <a:lnTo>
                    <a:pt x="386" y="261"/>
                  </a:lnTo>
                  <a:lnTo>
                    <a:pt x="386" y="274"/>
                  </a:lnTo>
                  <a:lnTo>
                    <a:pt x="385" y="277"/>
                  </a:lnTo>
                  <a:lnTo>
                    <a:pt x="378" y="282"/>
                  </a:lnTo>
                  <a:lnTo>
                    <a:pt x="372" y="284"/>
                  </a:lnTo>
                  <a:lnTo>
                    <a:pt x="363" y="284"/>
                  </a:lnTo>
                  <a:lnTo>
                    <a:pt x="354" y="281"/>
                  </a:lnTo>
                  <a:lnTo>
                    <a:pt x="347" y="285"/>
                  </a:lnTo>
                  <a:lnTo>
                    <a:pt x="339" y="284"/>
                  </a:lnTo>
                  <a:lnTo>
                    <a:pt x="300" y="292"/>
                  </a:lnTo>
                  <a:lnTo>
                    <a:pt x="293" y="298"/>
                  </a:lnTo>
                  <a:lnTo>
                    <a:pt x="287" y="295"/>
                  </a:lnTo>
                  <a:lnTo>
                    <a:pt x="279" y="300"/>
                  </a:lnTo>
                  <a:lnTo>
                    <a:pt x="261" y="305"/>
                  </a:lnTo>
                  <a:lnTo>
                    <a:pt x="228" y="315"/>
                  </a:lnTo>
                  <a:lnTo>
                    <a:pt x="221" y="315"/>
                  </a:lnTo>
                  <a:lnTo>
                    <a:pt x="221" y="310"/>
                  </a:lnTo>
                  <a:lnTo>
                    <a:pt x="200" y="310"/>
                  </a:lnTo>
                  <a:lnTo>
                    <a:pt x="159" y="308"/>
                  </a:lnTo>
                  <a:lnTo>
                    <a:pt x="156" y="310"/>
                  </a:lnTo>
                  <a:lnTo>
                    <a:pt x="153" y="307"/>
                  </a:lnTo>
                  <a:lnTo>
                    <a:pt x="148" y="302"/>
                  </a:lnTo>
                  <a:lnTo>
                    <a:pt x="150" y="300"/>
                  </a:lnTo>
                  <a:lnTo>
                    <a:pt x="141" y="294"/>
                  </a:lnTo>
                  <a:lnTo>
                    <a:pt x="133" y="287"/>
                  </a:lnTo>
                  <a:lnTo>
                    <a:pt x="133" y="284"/>
                  </a:lnTo>
                  <a:lnTo>
                    <a:pt x="133" y="279"/>
                  </a:lnTo>
                  <a:lnTo>
                    <a:pt x="99" y="277"/>
                  </a:lnTo>
                  <a:lnTo>
                    <a:pt x="96" y="281"/>
                  </a:lnTo>
                  <a:lnTo>
                    <a:pt x="75" y="279"/>
                  </a:lnTo>
                  <a:lnTo>
                    <a:pt x="75" y="277"/>
                  </a:lnTo>
                  <a:lnTo>
                    <a:pt x="62" y="277"/>
                  </a:lnTo>
                  <a:lnTo>
                    <a:pt x="34" y="259"/>
                  </a:lnTo>
                  <a:lnTo>
                    <a:pt x="37" y="254"/>
                  </a:lnTo>
                  <a:lnTo>
                    <a:pt x="29" y="251"/>
                  </a:lnTo>
                  <a:lnTo>
                    <a:pt x="27" y="248"/>
                  </a:lnTo>
                  <a:lnTo>
                    <a:pt x="16" y="249"/>
                  </a:lnTo>
                  <a:lnTo>
                    <a:pt x="14" y="251"/>
                  </a:lnTo>
                  <a:lnTo>
                    <a:pt x="13" y="256"/>
                  </a:lnTo>
                  <a:lnTo>
                    <a:pt x="13" y="259"/>
                  </a:lnTo>
                  <a:lnTo>
                    <a:pt x="0" y="259"/>
                  </a:lnTo>
                  <a:lnTo>
                    <a:pt x="8" y="251"/>
                  </a:lnTo>
                  <a:lnTo>
                    <a:pt x="4" y="245"/>
                  </a:lnTo>
                  <a:lnTo>
                    <a:pt x="19" y="241"/>
                  </a:lnTo>
                  <a:lnTo>
                    <a:pt x="27" y="240"/>
                  </a:lnTo>
                  <a:lnTo>
                    <a:pt x="42" y="236"/>
                  </a:lnTo>
                  <a:lnTo>
                    <a:pt x="47" y="238"/>
                  </a:lnTo>
                  <a:lnTo>
                    <a:pt x="53" y="240"/>
                  </a:lnTo>
                  <a:lnTo>
                    <a:pt x="62" y="238"/>
                  </a:lnTo>
                  <a:lnTo>
                    <a:pt x="70" y="236"/>
                  </a:lnTo>
                  <a:lnTo>
                    <a:pt x="79" y="233"/>
                  </a:lnTo>
                  <a:lnTo>
                    <a:pt x="86" y="230"/>
                  </a:lnTo>
                  <a:lnTo>
                    <a:pt x="93" y="228"/>
                  </a:lnTo>
                  <a:lnTo>
                    <a:pt x="94" y="225"/>
                  </a:lnTo>
                  <a:lnTo>
                    <a:pt x="96" y="220"/>
                  </a:lnTo>
                  <a:lnTo>
                    <a:pt x="93" y="217"/>
                  </a:lnTo>
                  <a:lnTo>
                    <a:pt x="84" y="210"/>
                  </a:lnTo>
                  <a:lnTo>
                    <a:pt x="93" y="199"/>
                  </a:lnTo>
                  <a:lnTo>
                    <a:pt x="104" y="197"/>
                  </a:lnTo>
                  <a:lnTo>
                    <a:pt x="117" y="196"/>
                  </a:lnTo>
                  <a:lnTo>
                    <a:pt x="120" y="192"/>
                  </a:lnTo>
                  <a:lnTo>
                    <a:pt x="114" y="186"/>
                  </a:lnTo>
                  <a:lnTo>
                    <a:pt x="107" y="179"/>
                  </a:lnTo>
                  <a:lnTo>
                    <a:pt x="96" y="171"/>
                  </a:lnTo>
                  <a:lnTo>
                    <a:pt x="83" y="163"/>
                  </a:lnTo>
                  <a:lnTo>
                    <a:pt x="88" y="158"/>
                  </a:lnTo>
                  <a:lnTo>
                    <a:pt x="91" y="150"/>
                  </a:lnTo>
                  <a:lnTo>
                    <a:pt x="79" y="148"/>
                  </a:lnTo>
                  <a:lnTo>
                    <a:pt x="81" y="142"/>
                  </a:lnTo>
                  <a:lnTo>
                    <a:pt x="79" y="139"/>
                  </a:lnTo>
                  <a:lnTo>
                    <a:pt x="83" y="135"/>
                  </a:lnTo>
                  <a:lnTo>
                    <a:pt x="91" y="134"/>
                  </a:lnTo>
                  <a:lnTo>
                    <a:pt x="93" y="125"/>
                  </a:lnTo>
                  <a:lnTo>
                    <a:pt x="94" y="122"/>
                  </a:lnTo>
                  <a:lnTo>
                    <a:pt x="99" y="122"/>
                  </a:lnTo>
                  <a:lnTo>
                    <a:pt x="112" y="121"/>
                  </a:lnTo>
                  <a:lnTo>
                    <a:pt x="114" y="119"/>
                  </a:lnTo>
                  <a:lnTo>
                    <a:pt x="109" y="112"/>
                  </a:lnTo>
                  <a:lnTo>
                    <a:pt x="128" y="111"/>
                  </a:lnTo>
                  <a:lnTo>
                    <a:pt x="138" y="109"/>
                  </a:lnTo>
                  <a:lnTo>
                    <a:pt x="161" y="101"/>
                  </a:lnTo>
                  <a:lnTo>
                    <a:pt x="168" y="96"/>
                  </a:lnTo>
                  <a:lnTo>
                    <a:pt x="186" y="83"/>
                  </a:lnTo>
                  <a:lnTo>
                    <a:pt x="195" y="80"/>
                  </a:lnTo>
                  <a:lnTo>
                    <a:pt x="192" y="67"/>
                  </a:lnTo>
                  <a:lnTo>
                    <a:pt x="200" y="63"/>
                  </a:lnTo>
                  <a:lnTo>
                    <a:pt x="176" y="57"/>
                  </a:lnTo>
                  <a:lnTo>
                    <a:pt x="132" y="54"/>
                  </a:lnTo>
                  <a:lnTo>
                    <a:pt x="91" y="52"/>
                  </a:lnTo>
                  <a:lnTo>
                    <a:pt x="93" y="44"/>
                  </a:lnTo>
                  <a:lnTo>
                    <a:pt x="96" y="42"/>
                  </a:lnTo>
                  <a:lnTo>
                    <a:pt x="102" y="42"/>
                  </a:lnTo>
                  <a:lnTo>
                    <a:pt x="112" y="4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Freeform 16"/>
            <p:cNvSpPr>
              <a:spLocks/>
            </p:cNvSpPr>
            <p:nvPr/>
          </p:nvSpPr>
          <p:spPr bwMode="auto">
            <a:xfrm>
              <a:off x="4126" y="1315"/>
              <a:ext cx="732" cy="502"/>
            </a:xfrm>
            <a:custGeom>
              <a:avLst/>
              <a:gdLst>
                <a:gd name="T0" fmla="*/ 150 w 731"/>
                <a:gd name="T1" fmla="*/ 122 h 502"/>
                <a:gd name="T2" fmla="*/ 163 w 731"/>
                <a:gd name="T3" fmla="*/ 107 h 502"/>
                <a:gd name="T4" fmla="*/ 227 w 731"/>
                <a:gd name="T5" fmla="*/ 109 h 502"/>
                <a:gd name="T6" fmla="*/ 290 w 731"/>
                <a:gd name="T7" fmla="*/ 57 h 502"/>
                <a:gd name="T8" fmla="*/ 235 w 731"/>
                <a:gd name="T9" fmla="*/ 35 h 502"/>
                <a:gd name="T10" fmla="*/ 272 w 731"/>
                <a:gd name="T11" fmla="*/ 40 h 502"/>
                <a:gd name="T12" fmla="*/ 281 w 731"/>
                <a:gd name="T13" fmla="*/ 4 h 502"/>
                <a:gd name="T14" fmla="*/ 364 w 731"/>
                <a:gd name="T15" fmla="*/ 9 h 502"/>
                <a:gd name="T16" fmla="*/ 427 w 731"/>
                <a:gd name="T17" fmla="*/ 21 h 502"/>
                <a:gd name="T18" fmla="*/ 383 w 731"/>
                <a:gd name="T19" fmla="*/ 63 h 502"/>
                <a:gd name="T20" fmla="*/ 326 w 731"/>
                <a:gd name="T21" fmla="*/ 104 h 502"/>
                <a:gd name="T22" fmla="*/ 302 w 731"/>
                <a:gd name="T23" fmla="*/ 133 h 502"/>
                <a:gd name="T24" fmla="*/ 290 w 731"/>
                <a:gd name="T25" fmla="*/ 146 h 502"/>
                <a:gd name="T26" fmla="*/ 300 w 731"/>
                <a:gd name="T27" fmla="*/ 156 h 502"/>
                <a:gd name="T28" fmla="*/ 310 w 731"/>
                <a:gd name="T29" fmla="*/ 168 h 502"/>
                <a:gd name="T30" fmla="*/ 316 w 731"/>
                <a:gd name="T31" fmla="*/ 199 h 502"/>
                <a:gd name="T32" fmla="*/ 295 w 731"/>
                <a:gd name="T33" fmla="*/ 208 h 502"/>
                <a:gd name="T34" fmla="*/ 313 w 731"/>
                <a:gd name="T35" fmla="*/ 231 h 502"/>
                <a:gd name="T36" fmla="*/ 338 w 731"/>
                <a:gd name="T37" fmla="*/ 253 h 502"/>
                <a:gd name="T38" fmla="*/ 352 w 731"/>
                <a:gd name="T39" fmla="*/ 267 h 502"/>
                <a:gd name="T40" fmla="*/ 367 w 731"/>
                <a:gd name="T41" fmla="*/ 262 h 502"/>
                <a:gd name="T42" fmla="*/ 405 w 731"/>
                <a:gd name="T43" fmla="*/ 262 h 502"/>
                <a:gd name="T44" fmla="*/ 362 w 731"/>
                <a:gd name="T45" fmla="*/ 290 h 502"/>
                <a:gd name="T46" fmla="*/ 385 w 731"/>
                <a:gd name="T47" fmla="*/ 288 h 502"/>
                <a:gd name="T48" fmla="*/ 447 w 731"/>
                <a:gd name="T49" fmla="*/ 310 h 502"/>
                <a:gd name="T50" fmla="*/ 480 w 731"/>
                <a:gd name="T51" fmla="*/ 323 h 502"/>
                <a:gd name="T52" fmla="*/ 516 w 731"/>
                <a:gd name="T53" fmla="*/ 332 h 502"/>
                <a:gd name="T54" fmla="*/ 574 w 731"/>
                <a:gd name="T55" fmla="*/ 339 h 502"/>
                <a:gd name="T56" fmla="*/ 566 w 731"/>
                <a:gd name="T57" fmla="*/ 311 h 502"/>
                <a:gd name="T58" fmla="*/ 545 w 731"/>
                <a:gd name="T59" fmla="*/ 239 h 502"/>
                <a:gd name="T60" fmla="*/ 529 w 731"/>
                <a:gd name="T61" fmla="*/ 213 h 502"/>
                <a:gd name="T62" fmla="*/ 631 w 731"/>
                <a:gd name="T63" fmla="*/ 194 h 502"/>
                <a:gd name="T64" fmla="*/ 705 w 731"/>
                <a:gd name="T65" fmla="*/ 215 h 502"/>
                <a:gd name="T66" fmla="*/ 713 w 731"/>
                <a:gd name="T67" fmla="*/ 254 h 502"/>
                <a:gd name="T68" fmla="*/ 728 w 731"/>
                <a:gd name="T69" fmla="*/ 295 h 502"/>
                <a:gd name="T70" fmla="*/ 671 w 731"/>
                <a:gd name="T71" fmla="*/ 305 h 502"/>
                <a:gd name="T72" fmla="*/ 633 w 731"/>
                <a:gd name="T73" fmla="*/ 354 h 502"/>
                <a:gd name="T74" fmla="*/ 617 w 731"/>
                <a:gd name="T75" fmla="*/ 380 h 502"/>
                <a:gd name="T76" fmla="*/ 599 w 731"/>
                <a:gd name="T77" fmla="*/ 395 h 502"/>
                <a:gd name="T78" fmla="*/ 530 w 731"/>
                <a:gd name="T79" fmla="*/ 416 h 502"/>
                <a:gd name="T80" fmla="*/ 514 w 731"/>
                <a:gd name="T81" fmla="*/ 434 h 502"/>
                <a:gd name="T82" fmla="*/ 463 w 731"/>
                <a:gd name="T83" fmla="*/ 447 h 502"/>
                <a:gd name="T84" fmla="*/ 501 w 731"/>
                <a:gd name="T85" fmla="*/ 488 h 502"/>
                <a:gd name="T86" fmla="*/ 401 w 731"/>
                <a:gd name="T87" fmla="*/ 502 h 502"/>
                <a:gd name="T88" fmla="*/ 223 w 731"/>
                <a:gd name="T89" fmla="*/ 437 h 502"/>
                <a:gd name="T90" fmla="*/ 145 w 731"/>
                <a:gd name="T91" fmla="*/ 429 h 502"/>
                <a:gd name="T92" fmla="*/ 122 w 731"/>
                <a:gd name="T93" fmla="*/ 421 h 502"/>
                <a:gd name="T94" fmla="*/ 145 w 731"/>
                <a:gd name="T95" fmla="*/ 398 h 502"/>
                <a:gd name="T96" fmla="*/ 142 w 731"/>
                <a:gd name="T97" fmla="*/ 362 h 502"/>
                <a:gd name="T98" fmla="*/ 119 w 731"/>
                <a:gd name="T99" fmla="*/ 318 h 502"/>
                <a:gd name="T100" fmla="*/ 165 w 731"/>
                <a:gd name="T101" fmla="*/ 315 h 502"/>
                <a:gd name="T102" fmla="*/ 217 w 731"/>
                <a:gd name="T103" fmla="*/ 329 h 502"/>
                <a:gd name="T104" fmla="*/ 197 w 731"/>
                <a:gd name="T105" fmla="*/ 305 h 502"/>
                <a:gd name="T106" fmla="*/ 232 w 731"/>
                <a:gd name="T107" fmla="*/ 284 h 502"/>
                <a:gd name="T108" fmla="*/ 209 w 731"/>
                <a:gd name="T109" fmla="*/ 261 h 502"/>
                <a:gd name="T110" fmla="*/ 139 w 731"/>
                <a:gd name="T111" fmla="*/ 244 h 502"/>
                <a:gd name="T112" fmla="*/ 73 w 731"/>
                <a:gd name="T113" fmla="*/ 223 h 502"/>
                <a:gd name="T114" fmla="*/ 15 w 731"/>
                <a:gd name="T115" fmla="*/ 226 h 502"/>
                <a:gd name="T116" fmla="*/ 31 w 731"/>
                <a:gd name="T117" fmla="*/ 187 h 502"/>
                <a:gd name="T118" fmla="*/ 88 w 731"/>
                <a:gd name="T119" fmla="*/ 171 h 502"/>
                <a:gd name="T120" fmla="*/ 112 w 731"/>
                <a:gd name="T121" fmla="*/ 159 h 50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31"/>
                <a:gd name="T184" fmla="*/ 0 h 502"/>
                <a:gd name="T185" fmla="*/ 731 w 731"/>
                <a:gd name="T186" fmla="*/ 502 h 50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31" h="502">
                  <a:moveTo>
                    <a:pt x="132" y="133"/>
                  </a:moveTo>
                  <a:lnTo>
                    <a:pt x="152" y="135"/>
                  </a:lnTo>
                  <a:lnTo>
                    <a:pt x="155" y="127"/>
                  </a:lnTo>
                  <a:lnTo>
                    <a:pt x="153" y="124"/>
                  </a:lnTo>
                  <a:lnTo>
                    <a:pt x="153" y="122"/>
                  </a:lnTo>
                  <a:lnTo>
                    <a:pt x="150" y="122"/>
                  </a:lnTo>
                  <a:lnTo>
                    <a:pt x="137" y="122"/>
                  </a:lnTo>
                  <a:lnTo>
                    <a:pt x="139" y="117"/>
                  </a:lnTo>
                  <a:lnTo>
                    <a:pt x="150" y="119"/>
                  </a:lnTo>
                  <a:lnTo>
                    <a:pt x="161" y="120"/>
                  </a:lnTo>
                  <a:lnTo>
                    <a:pt x="165" y="112"/>
                  </a:lnTo>
                  <a:lnTo>
                    <a:pt x="163" y="107"/>
                  </a:lnTo>
                  <a:lnTo>
                    <a:pt x="183" y="106"/>
                  </a:lnTo>
                  <a:lnTo>
                    <a:pt x="188" y="106"/>
                  </a:lnTo>
                  <a:lnTo>
                    <a:pt x="201" y="122"/>
                  </a:lnTo>
                  <a:lnTo>
                    <a:pt x="223" y="117"/>
                  </a:lnTo>
                  <a:lnTo>
                    <a:pt x="227" y="115"/>
                  </a:lnTo>
                  <a:lnTo>
                    <a:pt x="227" y="109"/>
                  </a:lnTo>
                  <a:lnTo>
                    <a:pt x="235" y="107"/>
                  </a:lnTo>
                  <a:lnTo>
                    <a:pt x="251" y="104"/>
                  </a:lnTo>
                  <a:lnTo>
                    <a:pt x="263" y="106"/>
                  </a:lnTo>
                  <a:lnTo>
                    <a:pt x="269" y="96"/>
                  </a:lnTo>
                  <a:lnTo>
                    <a:pt x="276" y="78"/>
                  </a:lnTo>
                  <a:lnTo>
                    <a:pt x="290" y="57"/>
                  </a:lnTo>
                  <a:lnTo>
                    <a:pt x="274" y="57"/>
                  </a:lnTo>
                  <a:lnTo>
                    <a:pt x="276" y="50"/>
                  </a:lnTo>
                  <a:lnTo>
                    <a:pt x="253" y="47"/>
                  </a:lnTo>
                  <a:lnTo>
                    <a:pt x="240" y="42"/>
                  </a:lnTo>
                  <a:lnTo>
                    <a:pt x="238" y="39"/>
                  </a:lnTo>
                  <a:lnTo>
                    <a:pt x="235" y="35"/>
                  </a:lnTo>
                  <a:lnTo>
                    <a:pt x="235" y="24"/>
                  </a:lnTo>
                  <a:lnTo>
                    <a:pt x="245" y="26"/>
                  </a:lnTo>
                  <a:lnTo>
                    <a:pt x="245" y="32"/>
                  </a:lnTo>
                  <a:lnTo>
                    <a:pt x="245" y="35"/>
                  </a:lnTo>
                  <a:lnTo>
                    <a:pt x="248" y="39"/>
                  </a:lnTo>
                  <a:lnTo>
                    <a:pt x="272" y="40"/>
                  </a:lnTo>
                  <a:lnTo>
                    <a:pt x="274" y="39"/>
                  </a:lnTo>
                  <a:lnTo>
                    <a:pt x="279" y="29"/>
                  </a:lnTo>
                  <a:lnTo>
                    <a:pt x="282" y="18"/>
                  </a:lnTo>
                  <a:lnTo>
                    <a:pt x="285" y="9"/>
                  </a:lnTo>
                  <a:lnTo>
                    <a:pt x="277" y="9"/>
                  </a:lnTo>
                  <a:lnTo>
                    <a:pt x="281" y="4"/>
                  </a:lnTo>
                  <a:lnTo>
                    <a:pt x="285" y="1"/>
                  </a:lnTo>
                  <a:lnTo>
                    <a:pt x="289" y="0"/>
                  </a:lnTo>
                  <a:lnTo>
                    <a:pt x="328" y="4"/>
                  </a:lnTo>
                  <a:lnTo>
                    <a:pt x="339" y="6"/>
                  </a:lnTo>
                  <a:lnTo>
                    <a:pt x="356" y="9"/>
                  </a:lnTo>
                  <a:lnTo>
                    <a:pt x="364" y="9"/>
                  </a:lnTo>
                  <a:lnTo>
                    <a:pt x="374" y="13"/>
                  </a:lnTo>
                  <a:lnTo>
                    <a:pt x="393" y="18"/>
                  </a:lnTo>
                  <a:lnTo>
                    <a:pt x="401" y="14"/>
                  </a:lnTo>
                  <a:lnTo>
                    <a:pt x="418" y="16"/>
                  </a:lnTo>
                  <a:lnTo>
                    <a:pt x="429" y="14"/>
                  </a:lnTo>
                  <a:lnTo>
                    <a:pt x="427" y="21"/>
                  </a:lnTo>
                  <a:lnTo>
                    <a:pt x="416" y="21"/>
                  </a:lnTo>
                  <a:lnTo>
                    <a:pt x="414" y="26"/>
                  </a:lnTo>
                  <a:lnTo>
                    <a:pt x="390" y="42"/>
                  </a:lnTo>
                  <a:lnTo>
                    <a:pt x="388" y="45"/>
                  </a:lnTo>
                  <a:lnTo>
                    <a:pt x="387" y="50"/>
                  </a:lnTo>
                  <a:lnTo>
                    <a:pt x="383" y="63"/>
                  </a:lnTo>
                  <a:lnTo>
                    <a:pt x="383" y="66"/>
                  </a:lnTo>
                  <a:lnTo>
                    <a:pt x="347" y="68"/>
                  </a:lnTo>
                  <a:lnTo>
                    <a:pt x="344" y="75"/>
                  </a:lnTo>
                  <a:lnTo>
                    <a:pt x="334" y="88"/>
                  </a:lnTo>
                  <a:lnTo>
                    <a:pt x="331" y="93"/>
                  </a:lnTo>
                  <a:lnTo>
                    <a:pt x="326" y="104"/>
                  </a:lnTo>
                  <a:lnTo>
                    <a:pt x="318" y="112"/>
                  </a:lnTo>
                  <a:lnTo>
                    <a:pt x="312" y="112"/>
                  </a:lnTo>
                  <a:lnTo>
                    <a:pt x="303" y="117"/>
                  </a:lnTo>
                  <a:lnTo>
                    <a:pt x="302" y="124"/>
                  </a:lnTo>
                  <a:lnTo>
                    <a:pt x="295" y="132"/>
                  </a:lnTo>
                  <a:lnTo>
                    <a:pt x="302" y="133"/>
                  </a:lnTo>
                  <a:lnTo>
                    <a:pt x="295" y="138"/>
                  </a:lnTo>
                  <a:lnTo>
                    <a:pt x="295" y="142"/>
                  </a:lnTo>
                  <a:lnTo>
                    <a:pt x="299" y="142"/>
                  </a:lnTo>
                  <a:lnTo>
                    <a:pt x="302" y="143"/>
                  </a:lnTo>
                  <a:lnTo>
                    <a:pt x="302" y="145"/>
                  </a:lnTo>
                  <a:lnTo>
                    <a:pt x="290" y="146"/>
                  </a:lnTo>
                  <a:lnTo>
                    <a:pt x="290" y="150"/>
                  </a:lnTo>
                  <a:lnTo>
                    <a:pt x="290" y="151"/>
                  </a:lnTo>
                  <a:lnTo>
                    <a:pt x="295" y="151"/>
                  </a:lnTo>
                  <a:lnTo>
                    <a:pt x="302" y="153"/>
                  </a:lnTo>
                  <a:lnTo>
                    <a:pt x="305" y="153"/>
                  </a:lnTo>
                  <a:lnTo>
                    <a:pt x="300" y="156"/>
                  </a:lnTo>
                  <a:lnTo>
                    <a:pt x="302" y="158"/>
                  </a:lnTo>
                  <a:lnTo>
                    <a:pt x="307" y="159"/>
                  </a:lnTo>
                  <a:lnTo>
                    <a:pt x="307" y="161"/>
                  </a:lnTo>
                  <a:lnTo>
                    <a:pt x="307" y="163"/>
                  </a:lnTo>
                  <a:lnTo>
                    <a:pt x="312" y="164"/>
                  </a:lnTo>
                  <a:lnTo>
                    <a:pt x="310" y="168"/>
                  </a:lnTo>
                  <a:lnTo>
                    <a:pt x="297" y="182"/>
                  </a:lnTo>
                  <a:lnTo>
                    <a:pt x="287" y="184"/>
                  </a:lnTo>
                  <a:lnTo>
                    <a:pt x="292" y="189"/>
                  </a:lnTo>
                  <a:lnTo>
                    <a:pt x="313" y="184"/>
                  </a:lnTo>
                  <a:lnTo>
                    <a:pt x="315" y="187"/>
                  </a:lnTo>
                  <a:lnTo>
                    <a:pt x="316" y="199"/>
                  </a:lnTo>
                  <a:lnTo>
                    <a:pt x="321" y="204"/>
                  </a:lnTo>
                  <a:lnTo>
                    <a:pt x="315" y="205"/>
                  </a:lnTo>
                  <a:lnTo>
                    <a:pt x="310" y="200"/>
                  </a:lnTo>
                  <a:lnTo>
                    <a:pt x="307" y="192"/>
                  </a:lnTo>
                  <a:lnTo>
                    <a:pt x="299" y="194"/>
                  </a:lnTo>
                  <a:lnTo>
                    <a:pt x="295" y="208"/>
                  </a:lnTo>
                  <a:lnTo>
                    <a:pt x="307" y="208"/>
                  </a:lnTo>
                  <a:lnTo>
                    <a:pt x="308" y="215"/>
                  </a:lnTo>
                  <a:lnTo>
                    <a:pt x="294" y="215"/>
                  </a:lnTo>
                  <a:lnTo>
                    <a:pt x="294" y="217"/>
                  </a:lnTo>
                  <a:lnTo>
                    <a:pt x="303" y="226"/>
                  </a:lnTo>
                  <a:lnTo>
                    <a:pt x="313" y="231"/>
                  </a:lnTo>
                  <a:lnTo>
                    <a:pt x="325" y="231"/>
                  </a:lnTo>
                  <a:lnTo>
                    <a:pt x="334" y="231"/>
                  </a:lnTo>
                  <a:lnTo>
                    <a:pt x="339" y="236"/>
                  </a:lnTo>
                  <a:lnTo>
                    <a:pt x="339" y="244"/>
                  </a:lnTo>
                  <a:lnTo>
                    <a:pt x="338" y="248"/>
                  </a:lnTo>
                  <a:lnTo>
                    <a:pt x="338" y="253"/>
                  </a:lnTo>
                  <a:lnTo>
                    <a:pt x="330" y="253"/>
                  </a:lnTo>
                  <a:lnTo>
                    <a:pt x="333" y="256"/>
                  </a:lnTo>
                  <a:lnTo>
                    <a:pt x="333" y="261"/>
                  </a:lnTo>
                  <a:lnTo>
                    <a:pt x="336" y="264"/>
                  </a:lnTo>
                  <a:lnTo>
                    <a:pt x="341" y="264"/>
                  </a:lnTo>
                  <a:lnTo>
                    <a:pt x="352" y="267"/>
                  </a:lnTo>
                  <a:lnTo>
                    <a:pt x="343" y="251"/>
                  </a:lnTo>
                  <a:lnTo>
                    <a:pt x="351" y="246"/>
                  </a:lnTo>
                  <a:lnTo>
                    <a:pt x="354" y="249"/>
                  </a:lnTo>
                  <a:lnTo>
                    <a:pt x="364" y="256"/>
                  </a:lnTo>
                  <a:lnTo>
                    <a:pt x="359" y="259"/>
                  </a:lnTo>
                  <a:lnTo>
                    <a:pt x="367" y="262"/>
                  </a:lnTo>
                  <a:lnTo>
                    <a:pt x="362" y="267"/>
                  </a:lnTo>
                  <a:lnTo>
                    <a:pt x="367" y="270"/>
                  </a:lnTo>
                  <a:lnTo>
                    <a:pt x="383" y="266"/>
                  </a:lnTo>
                  <a:lnTo>
                    <a:pt x="390" y="261"/>
                  </a:lnTo>
                  <a:lnTo>
                    <a:pt x="393" y="256"/>
                  </a:lnTo>
                  <a:lnTo>
                    <a:pt x="405" y="262"/>
                  </a:lnTo>
                  <a:lnTo>
                    <a:pt x="408" y="267"/>
                  </a:lnTo>
                  <a:lnTo>
                    <a:pt x="406" y="272"/>
                  </a:lnTo>
                  <a:lnTo>
                    <a:pt x="393" y="267"/>
                  </a:lnTo>
                  <a:lnTo>
                    <a:pt x="377" y="272"/>
                  </a:lnTo>
                  <a:lnTo>
                    <a:pt x="365" y="284"/>
                  </a:lnTo>
                  <a:lnTo>
                    <a:pt x="362" y="290"/>
                  </a:lnTo>
                  <a:lnTo>
                    <a:pt x="372" y="300"/>
                  </a:lnTo>
                  <a:lnTo>
                    <a:pt x="393" y="308"/>
                  </a:lnTo>
                  <a:lnTo>
                    <a:pt x="398" y="305"/>
                  </a:lnTo>
                  <a:lnTo>
                    <a:pt x="401" y="303"/>
                  </a:lnTo>
                  <a:lnTo>
                    <a:pt x="388" y="295"/>
                  </a:lnTo>
                  <a:lnTo>
                    <a:pt x="385" y="288"/>
                  </a:lnTo>
                  <a:lnTo>
                    <a:pt x="403" y="285"/>
                  </a:lnTo>
                  <a:lnTo>
                    <a:pt x="419" y="277"/>
                  </a:lnTo>
                  <a:lnTo>
                    <a:pt x="426" y="274"/>
                  </a:lnTo>
                  <a:lnTo>
                    <a:pt x="449" y="293"/>
                  </a:lnTo>
                  <a:lnTo>
                    <a:pt x="447" y="306"/>
                  </a:lnTo>
                  <a:lnTo>
                    <a:pt x="447" y="310"/>
                  </a:lnTo>
                  <a:lnTo>
                    <a:pt x="455" y="311"/>
                  </a:lnTo>
                  <a:lnTo>
                    <a:pt x="460" y="316"/>
                  </a:lnTo>
                  <a:lnTo>
                    <a:pt x="470" y="311"/>
                  </a:lnTo>
                  <a:lnTo>
                    <a:pt x="475" y="315"/>
                  </a:lnTo>
                  <a:lnTo>
                    <a:pt x="470" y="316"/>
                  </a:lnTo>
                  <a:lnTo>
                    <a:pt x="480" y="323"/>
                  </a:lnTo>
                  <a:lnTo>
                    <a:pt x="485" y="324"/>
                  </a:lnTo>
                  <a:lnTo>
                    <a:pt x="509" y="315"/>
                  </a:lnTo>
                  <a:lnTo>
                    <a:pt x="511" y="315"/>
                  </a:lnTo>
                  <a:lnTo>
                    <a:pt x="507" y="324"/>
                  </a:lnTo>
                  <a:lnTo>
                    <a:pt x="509" y="326"/>
                  </a:lnTo>
                  <a:lnTo>
                    <a:pt x="516" y="332"/>
                  </a:lnTo>
                  <a:lnTo>
                    <a:pt x="520" y="337"/>
                  </a:lnTo>
                  <a:lnTo>
                    <a:pt x="525" y="339"/>
                  </a:lnTo>
                  <a:lnTo>
                    <a:pt x="543" y="337"/>
                  </a:lnTo>
                  <a:lnTo>
                    <a:pt x="555" y="344"/>
                  </a:lnTo>
                  <a:lnTo>
                    <a:pt x="560" y="344"/>
                  </a:lnTo>
                  <a:lnTo>
                    <a:pt x="574" y="339"/>
                  </a:lnTo>
                  <a:lnTo>
                    <a:pt x="581" y="336"/>
                  </a:lnTo>
                  <a:lnTo>
                    <a:pt x="578" y="329"/>
                  </a:lnTo>
                  <a:lnTo>
                    <a:pt x="586" y="326"/>
                  </a:lnTo>
                  <a:lnTo>
                    <a:pt x="582" y="324"/>
                  </a:lnTo>
                  <a:lnTo>
                    <a:pt x="576" y="313"/>
                  </a:lnTo>
                  <a:lnTo>
                    <a:pt x="566" y="311"/>
                  </a:lnTo>
                  <a:lnTo>
                    <a:pt x="576" y="298"/>
                  </a:lnTo>
                  <a:lnTo>
                    <a:pt x="578" y="295"/>
                  </a:lnTo>
                  <a:lnTo>
                    <a:pt x="573" y="284"/>
                  </a:lnTo>
                  <a:lnTo>
                    <a:pt x="568" y="274"/>
                  </a:lnTo>
                  <a:lnTo>
                    <a:pt x="553" y="249"/>
                  </a:lnTo>
                  <a:lnTo>
                    <a:pt x="545" y="239"/>
                  </a:lnTo>
                  <a:lnTo>
                    <a:pt x="527" y="230"/>
                  </a:lnTo>
                  <a:lnTo>
                    <a:pt x="493" y="220"/>
                  </a:lnTo>
                  <a:lnTo>
                    <a:pt x="494" y="215"/>
                  </a:lnTo>
                  <a:lnTo>
                    <a:pt x="504" y="210"/>
                  </a:lnTo>
                  <a:lnTo>
                    <a:pt x="517" y="212"/>
                  </a:lnTo>
                  <a:lnTo>
                    <a:pt x="529" y="213"/>
                  </a:lnTo>
                  <a:lnTo>
                    <a:pt x="537" y="213"/>
                  </a:lnTo>
                  <a:lnTo>
                    <a:pt x="551" y="208"/>
                  </a:lnTo>
                  <a:lnTo>
                    <a:pt x="556" y="208"/>
                  </a:lnTo>
                  <a:lnTo>
                    <a:pt x="566" y="212"/>
                  </a:lnTo>
                  <a:lnTo>
                    <a:pt x="602" y="202"/>
                  </a:lnTo>
                  <a:lnTo>
                    <a:pt x="631" y="194"/>
                  </a:lnTo>
                  <a:lnTo>
                    <a:pt x="640" y="199"/>
                  </a:lnTo>
                  <a:lnTo>
                    <a:pt x="643" y="208"/>
                  </a:lnTo>
                  <a:lnTo>
                    <a:pt x="651" y="215"/>
                  </a:lnTo>
                  <a:lnTo>
                    <a:pt x="658" y="220"/>
                  </a:lnTo>
                  <a:lnTo>
                    <a:pt x="697" y="215"/>
                  </a:lnTo>
                  <a:lnTo>
                    <a:pt x="705" y="215"/>
                  </a:lnTo>
                  <a:lnTo>
                    <a:pt x="731" y="222"/>
                  </a:lnTo>
                  <a:lnTo>
                    <a:pt x="728" y="226"/>
                  </a:lnTo>
                  <a:lnTo>
                    <a:pt x="728" y="231"/>
                  </a:lnTo>
                  <a:lnTo>
                    <a:pt x="715" y="238"/>
                  </a:lnTo>
                  <a:lnTo>
                    <a:pt x="713" y="254"/>
                  </a:lnTo>
                  <a:lnTo>
                    <a:pt x="715" y="259"/>
                  </a:lnTo>
                  <a:lnTo>
                    <a:pt x="729" y="261"/>
                  </a:lnTo>
                  <a:lnTo>
                    <a:pt x="731" y="272"/>
                  </a:lnTo>
                  <a:lnTo>
                    <a:pt x="729" y="284"/>
                  </a:lnTo>
                  <a:lnTo>
                    <a:pt x="728" y="288"/>
                  </a:lnTo>
                  <a:lnTo>
                    <a:pt x="728" y="295"/>
                  </a:lnTo>
                  <a:lnTo>
                    <a:pt x="724" y="303"/>
                  </a:lnTo>
                  <a:lnTo>
                    <a:pt x="697" y="308"/>
                  </a:lnTo>
                  <a:lnTo>
                    <a:pt x="685" y="305"/>
                  </a:lnTo>
                  <a:lnTo>
                    <a:pt x="672" y="292"/>
                  </a:lnTo>
                  <a:lnTo>
                    <a:pt x="666" y="303"/>
                  </a:lnTo>
                  <a:lnTo>
                    <a:pt x="671" y="305"/>
                  </a:lnTo>
                  <a:lnTo>
                    <a:pt x="666" y="310"/>
                  </a:lnTo>
                  <a:lnTo>
                    <a:pt x="654" y="324"/>
                  </a:lnTo>
                  <a:lnTo>
                    <a:pt x="641" y="336"/>
                  </a:lnTo>
                  <a:lnTo>
                    <a:pt x="638" y="341"/>
                  </a:lnTo>
                  <a:lnTo>
                    <a:pt x="641" y="342"/>
                  </a:lnTo>
                  <a:lnTo>
                    <a:pt x="633" y="354"/>
                  </a:lnTo>
                  <a:lnTo>
                    <a:pt x="645" y="359"/>
                  </a:lnTo>
                  <a:lnTo>
                    <a:pt x="656" y="363"/>
                  </a:lnTo>
                  <a:lnTo>
                    <a:pt x="654" y="368"/>
                  </a:lnTo>
                  <a:lnTo>
                    <a:pt x="643" y="377"/>
                  </a:lnTo>
                  <a:lnTo>
                    <a:pt x="630" y="380"/>
                  </a:lnTo>
                  <a:lnTo>
                    <a:pt x="617" y="380"/>
                  </a:lnTo>
                  <a:lnTo>
                    <a:pt x="609" y="383"/>
                  </a:lnTo>
                  <a:lnTo>
                    <a:pt x="600" y="380"/>
                  </a:lnTo>
                  <a:lnTo>
                    <a:pt x="592" y="377"/>
                  </a:lnTo>
                  <a:lnTo>
                    <a:pt x="582" y="383"/>
                  </a:lnTo>
                  <a:lnTo>
                    <a:pt x="602" y="390"/>
                  </a:lnTo>
                  <a:lnTo>
                    <a:pt x="599" y="395"/>
                  </a:lnTo>
                  <a:lnTo>
                    <a:pt x="578" y="401"/>
                  </a:lnTo>
                  <a:lnTo>
                    <a:pt x="566" y="406"/>
                  </a:lnTo>
                  <a:lnTo>
                    <a:pt x="558" y="403"/>
                  </a:lnTo>
                  <a:lnTo>
                    <a:pt x="550" y="408"/>
                  </a:lnTo>
                  <a:lnTo>
                    <a:pt x="538" y="412"/>
                  </a:lnTo>
                  <a:lnTo>
                    <a:pt x="530" y="416"/>
                  </a:lnTo>
                  <a:lnTo>
                    <a:pt x="532" y="421"/>
                  </a:lnTo>
                  <a:lnTo>
                    <a:pt x="532" y="426"/>
                  </a:lnTo>
                  <a:lnTo>
                    <a:pt x="527" y="429"/>
                  </a:lnTo>
                  <a:lnTo>
                    <a:pt x="522" y="430"/>
                  </a:lnTo>
                  <a:lnTo>
                    <a:pt x="520" y="432"/>
                  </a:lnTo>
                  <a:lnTo>
                    <a:pt x="514" y="434"/>
                  </a:lnTo>
                  <a:lnTo>
                    <a:pt x="511" y="434"/>
                  </a:lnTo>
                  <a:lnTo>
                    <a:pt x="503" y="434"/>
                  </a:lnTo>
                  <a:lnTo>
                    <a:pt x="491" y="435"/>
                  </a:lnTo>
                  <a:lnTo>
                    <a:pt x="481" y="437"/>
                  </a:lnTo>
                  <a:lnTo>
                    <a:pt x="468" y="439"/>
                  </a:lnTo>
                  <a:lnTo>
                    <a:pt x="463" y="447"/>
                  </a:lnTo>
                  <a:lnTo>
                    <a:pt x="467" y="453"/>
                  </a:lnTo>
                  <a:lnTo>
                    <a:pt x="481" y="468"/>
                  </a:lnTo>
                  <a:lnTo>
                    <a:pt x="501" y="468"/>
                  </a:lnTo>
                  <a:lnTo>
                    <a:pt x="494" y="478"/>
                  </a:lnTo>
                  <a:lnTo>
                    <a:pt x="499" y="481"/>
                  </a:lnTo>
                  <a:lnTo>
                    <a:pt x="501" y="488"/>
                  </a:lnTo>
                  <a:lnTo>
                    <a:pt x="525" y="488"/>
                  </a:lnTo>
                  <a:lnTo>
                    <a:pt x="542" y="489"/>
                  </a:lnTo>
                  <a:lnTo>
                    <a:pt x="568" y="491"/>
                  </a:lnTo>
                  <a:lnTo>
                    <a:pt x="475" y="492"/>
                  </a:lnTo>
                  <a:lnTo>
                    <a:pt x="411" y="488"/>
                  </a:lnTo>
                  <a:lnTo>
                    <a:pt x="401" y="502"/>
                  </a:lnTo>
                  <a:lnTo>
                    <a:pt x="392" y="501"/>
                  </a:lnTo>
                  <a:lnTo>
                    <a:pt x="344" y="479"/>
                  </a:lnTo>
                  <a:lnTo>
                    <a:pt x="344" y="474"/>
                  </a:lnTo>
                  <a:lnTo>
                    <a:pt x="297" y="463"/>
                  </a:lnTo>
                  <a:lnTo>
                    <a:pt x="303" y="453"/>
                  </a:lnTo>
                  <a:lnTo>
                    <a:pt x="223" y="437"/>
                  </a:lnTo>
                  <a:lnTo>
                    <a:pt x="209" y="443"/>
                  </a:lnTo>
                  <a:lnTo>
                    <a:pt x="174" y="430"/>
                  </a:lnTo>
                  <a:lnTo>
                    <a:pt x="155" y="434"/>
                  </a:lnTo>
                  <a:lnTo>
                    <a:pt x="152" y="432"/>
                  </a:lnTo>
                  <a:lnTo>
                    <a:pt x="148" y="430"/>
                  </a:lnTo>
                  <a:lnTo>
                    <a:pt x="145" y="429"/>
                  </a:lnTo>
                  <a:lnTo>
                    <a:pt x="145" y="427"/>
                  </a:lnTo>
                  <a:lnTo>
                    <a:pt x="142" y="424"/>
                  </a:lnTo>
                  <a:lnTo>
                    <a:pt x="134" y="424"/>
                  </a:lnTo>
                  <a:lnTo>
                    <a:pt x="135" y="419"/>
                  </a:lnTo>
                  <a:lnTo>
                    <a:pt x="129" y="417"/>
                  </a:lnTo>
                  <a:lnTo>
                    <a:pt x="122" y="421"/>
                  </a:lnTo>
                  <a:lnTo>
                    <a:pt x="112" y="417"/>
                  </a:lnTo>
                  <a:lnTo>
                    <a:pt x="119" y="403"/>
                  </a:lnTo>
                  <a:lnTo>
                    <a:pt x="129" y="404"/>
                  </a:lnTo>
                  <a:lnTo>
                    <a:pt x="134" y="396"/>
                  </a:lnTo>
                  <a:lnTo>
                    <a:pt x="135" y="396"/>
                  </a:lnTo>
                  <a:lnTo>
                    <a:pt x="145" y="398"/>
                  </a:lnTo>
                  <a:lnTo>
                    <a:pt x="140" y="390"/>
                  </a:lnTo>
                  <a:lnTo>
                    <a:pt x="134" y="383"/>
                  </a:lnTo>
                  <a:lnTo>
                    <a:pt x="143" y="381"/>
                  </a:lnTo>
                  <a:lnTo>
                    <a:pt x="147" y="377"/>
                  </a:lnTo>
                  <a:lnTo>
                    <a:pt x="142" y="375"/>
                  </a:lnTo>
                  <a:lnTo>
                    <a:pt x="142" y="362"/>
                  </a:lnTo>
                  <a:lnTo>
                    <a:pt x="147" y="342"/>
                  </a:lnTo>
                  <a:lnTo>
                    <a:pt x="139" y="341"/>
                  </a:lnTo>
                  <a:lnTo>
                    <a:pt x="130" y="329"/>
                  </a:lnTo>
                  <a:lnTo>
                    <a:pt x="139" y="328"/>
                  </a:lnTo>
                  <a:lnTo>
                    <a:pt x="139" y="319"/>
                  </a:lnTo>
                  <a:lnTo>
                    <a:pt x="119" y="318"/>
                  </a:lnTo>
                  <a:lnTo>
                    <a:pt x="122" y="311"/>
                  </a:lnTo>
                  <a:lnTo>
                    <a:pt x="121" y="305"/>
                  </a:lnTo>
                  <a:lnTo>
                    <a:pt x="111" y="297"/>
                  </a:lnTo>
                  <a:lnTo>
                    <a:pt x="139" y="298"/>
                  </a:lnTo>
                  <a:lnTo>
                    <a:pt x="140" y="305"/>
                  </a:lnTo>
                  <a:lnTo>
                    <a:pt x="165" y="315"/>
                  </a:lnTo>
                  <a:lnTo>
                    <a:pt x="170" y="316"/>
                  </a:lnTo>
                  <a:lnTo>
                    <a:pt x="173" y="324"/>
                  </a:lnTo>
                  <a:lnTo>
                    <a:pt x="186" y="331"/>
                  </a:lnTo>
                  <a:lnTo>
                    <a:pt x="191" y="331"/>
                  </a:lnTo>
                  <a:lnTo>
                    <a:pt x="210" y="334"/>
                  </a:lnTo>
                  <a:lnTo>
                    <a:pt x="217" y="329"/>
                  </a:lnTo>
                  <a:lnTo>
                    <a:pt x="225" y="321"/>
                  </a:lnTo>
                  <a:lnTo>
                    <a:pt x="227" y="316"/>
                  </a:lnTo>
                  <a:lnTo>
                    <a:pt x="230" y="308"/>
                  </a:lnTo>
                  <a:lnTo>
                    <a:pt x="228" y="306"/>
                  </a:lnTo>
                  <a:lnTo>
                    <a:pt x="217" y="308"/>
                  </a:lnTo>
                  <a:lnTo>
                    <a:pt x="197" y="305"/>
                  </a:lnTo>
                  <a:lnTo>
                    <a:pt x="191" y="305"/>
                  </a:lnTo>
                  <a:lnTo>
                    <a:pt x="194" y="301"/>
                  </a:lnTo>
                  <a:lnTo>
                    <a:pt x="205" y="293"/>
                  </a:lnTo>
                  <a:lnTo>
                    <a:pt x="214" y="288"/>
                  </a:lnTo>
                  <a:lnTo>
                    <a:pt x="225" y="285"/>
                  </a:lnTo>
                  <a:lnTo>
                    <a:pt x="232" y="284"/>
                  </a:lnTo>
                  <a:lnTo>
                    <a:pt x="238" y="277"/>
                  </a:lnTo>
                  <a:lnTo>
                    <a:pt x="227" y="272"/>
                  </a:lnTo>
                  <a:lnTo>
                    <a:pt x="207" y="270"/>
                  </a:lnTo>
                  <a:lnTo>
                    <a:pt x="201" y="269"/>
                  </a:lnTo>
                  <a:lnTo>
                    <a:pt x="201" y="262"/>
                  </a:lnTo>
                  <a:lnTo>
                    <a:pt x="209" y="261"/>
                  </a:lnTo>
                  <a:lnTo>
                    <a:pt x="210" y="256"/>
                  </a:lnTo>
                  <a:lnTo>
                    <a:pt x="184" y="249"/>
                  </a:lnTo>
                  <a:lnTo>
                    <a:pt x="181" y="244"/>
                  </a:lnTo>
                  <a:lnTo>
                    <a:pt x="174" y="246"/>
                  </a:lnTo>
                  <a:lnTo>
                    <a:pt x="153" y="248"/>
                  </a:lnTo>
                  <a:lnTo>
                    <a:pt x="139" y="244"/>
                  </a:lnTo>
                  <a:lnTo>
                    <a:pt x="132" y="235"/>
                  </a:lnTo>
                  <a:lnTo>
                    <a:pt x="129" y="233"/>
                  </a:lnTo>
                  <a:lnTo>
                    <a:pt x="117" y="233"/>
                  </a:lnTo>
                  <a:lnTo>
                    <a:pt x="91" y="233"/>
                  </a:lnTo>
                  <a:lnTo>
                    <a:pt x="86" y="233"/>
                  </a:lnTo>
                  <a:lnTo>
                    <a:pt x="73" y="223"/>
                  </a:lnTo>
                  <a:lnTo>
                    <a:pt x="59" y="236"/>
                  </a:lnTo>
                  <a:lnTo>
                    <a:pt x="52" y="230"/>
                  </a:lnTo>
                  <a:lnTo>
                    <a:pt x="42" y="233"/>
                  </a:lnTo>
                  <a:lnTo>
                    <a:pt x="28" y="231"/>
                  </a:lnTo>
                  <a:lnTo>
                    <a:pt x="23" y="225"/>
                  </a:lnTo>
                  <a:lnTo>
                    <a:pt x="15" y="226"/>
                  </a:lnTo>
                  <a:lnTo>
                    <a:pt x="1" y="226"/>
                  </a:lnTo>
                  <a:lnTo>
                    <a:pt x="0" y="220"/>
                  </a:lnTo>
                  <a:lnTo>
                    <a:pt x="8" y="213"/>
                  </a:lnTo>
                  <a:lnTo>
                    <a:pt x="21" y="204"/>
                  </a:lnTo>
                  <a:lnTo>
                    <a:pt x="36" y="202"/>
                  </a:lnTo>
                  <a:lnTo>
                    <a:pt x="31" y="187"/>
                  </a:lnTo>
                  <a:lnTo>
                    <a:pt x="52" y="189"/>
                  </a:lnTo>
                  <a:lnTo>
                    <a:pt x="65" y="194"/>
                  </a:lnTo>
                  <a:lnTo>
                    <a:pt x="80" y="189"/>
                  </a:lnTo>
                  <a:lnTo>
                    <a:pt x="70" y="179"/>
                  </a:lnTo>
                  <a:lnTo>
                    <a:pt x="80" y="174"/>
                  </a:lnTo>
                  <a:lnTo>
                    <a:pt x="88" y="171"/>
                  </a:lnTo>
                  <a:lnTo>
                    <a:pt x="93" y="169"/>
                  </a:lnTo>
                  <a:lnTo>
                    <a:pt x="101" y="173"/>
                  </a:lnTo>
                  <a:lnTo>
                    <a:pt x="104" y="169"/>
                  </a:lnTo>
                  <a:lnTo>
                    <a:pt x="91" y="164"/>
                  </a:lnTo>
                  <a:lnTo>
                    <a:pt x="103" y="156"/>
                  </a:lnTo>
                  <a:lnTo>
                    <a:pt x="112" y="159"/>
                  </a:lnTo>
                  <a:lnTo>
                    <a:pt x="121" y="158"/>
                  </a:lnTo>
                  <a:lnTo>
                    <a:pt x="132" y="13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Freeform 17"/>
            <p:cNvSpPr>
              <a:spLocks/>
            </p:cNvSpPr>
            <p:nvPr/>
          </p:nvSpPr>
          <p:spPr bwMode="auto">
            <a:xfrm>
              <a:off x="1946" y="1321"/>
              <a:ext cx="579" cy="455"/>
            </a:xfrm>
            <a:custGeom>
              <a:avLst/>
              <a:gdLst>
                <a:gd name="T0" fmla="*/ 91 w 579"/>
                <a:gd name="T1" fmla="*/ 23 h 442"/>
                <a:gd name="T2" fmla="*/ 147 w 579"/>
                <a:gd name="T3" fmla="*/ 15 h 442"/>
                <a:gd name="T4" fmla="*/ 198 w 579"/>
                <a:gd name="T5" fmla="*/ 2 h 442"/>
                <a:gd name="T6" fmla="*/ 220 w 579"/>
                <a:gd name="T7" fmla="*/ 38 h 442"/>
                <a:gd name="T8" fmla="*/ 245 w 579"/>
                <a:gd name="T9" fmla="*/ 77 h 442"/>
                <a:gd name="T10" fmla="*/ 304 w 579"/>
                <a:gd name="T11" fmla="*/ 49 h 442"/>
                <a:gd name="T12" fmla="*/ 346 w 579"/>
                <a:gd name="T13" fmla="*/ 31 h 442"/>
                <a:gd name="T14" fmla="*/ 323 w 579"/>
                <a:gd name="T15" fmla="*/ 72 h 442"/>
                <a:gd name="T16" fmla="*/ 400 w 579"/>
                <a:gd name="T17" fmla="*/ 54 h 442"/>
                <a:gd name="T18" fmla="*/ 429 w 579"/>
                <a:gd name="T19" fmla="*/ 96 h 442"/>
                <a:gd name="T20" fmla="*/ 405 w 579"/>
                <a:gd name="T21" fmla="*/ 124 h 442"/>
                <a:gd name="T22" fmla="*/ 371 w 579"/>
                <a:gd name="T23" fmla="*/ 142 h 442"/>
                <a:gd name="T24" fmla="*/ 313 w 579"/>
                <a:gd name="T25" fmla="*/ 149 h 442"/>
                <a:gd name="T26" fmla="*/ 325 w 579"/>
                <a:gd name="T27" fmla="*/ 153 h 442"/>
                <a:gd name="T28" fmla="*/ 384 w 579"/>
                <a:gd name="T29" fmla="*/ 181 h 442"/>
                <a:gd name="T30" fmla="*/ 442 w 579"/>
                <a:gd name="T31" fmla="*/ 191 h 442"/>
                <a:gd name="T32" fmla="*/ 468 w 579"/>
                <a:gd name="T33" fmla="*/ 212 h 442"/>
                <a:gd name="T34" fmla="*/ 550 w 579"/>
                <a:gd name="T35" fmla="*/ 227 h 442"/>
                <a:gd name="T36" fmla="*/ 571 w 579"/>
                <a:gd name="T37" fmla="*/ 238 h 442"/>
                <a:gd name="T38" fmla="*/ 576 w 579"/>
                <a:gd name="T39" fmla="*/ 258 h 442"/>
                <a:gd name="T40" fmla="*/ 571 w 579"/>
                <a:gd name="T41" fmla="*/ 284 h 442"/>
                <a:gd name="T42" fmla="*/ 514 w 579"/>
                <a:gd name="T43" fmla="*/ 297 h 442"/>
                <a:gd name="T44" fmla="*/ 468 w 579"/>
                <a:gd name="T45" fmla="*/ 292 h 442"/>
                <a:gd name="T46" fmla="*/ 467 w 579"/>
                <a:gd name="T47" fmla="*/ 318 h 442"/>
                <a:gd name="T48" fmla="*/ 460 w 579"/>
                <a:gd name="T49" fmla="*/ 346 h 442"/>
                <a:gd name="T50" fmla="*/ 419 w 579"/>
                <a:gd name="T51" fmla="*/ 367 h 442"/>
                <a:gd name="T52" fmla="*/ 405 w 579"/>
                <a:gd name="T53" fmla="*/ 372 h 442"/>
                <a:gd name="T54" fmla="*/ 398 w 579"/>
                <a:gd name="T55" fmla="*/ 387 h 442"/>
                <a:gd name="T56" fmla="*/ 388 w 579"/>
                <a:gd name="T57" fmla="*/ 390 h 442"/>
                <a:gd name="T58" fmla="*/ 380 w 579"/>
                <a:gd name="T59" fmla="*/ 400 h 442"/>
                <a:gd name="T60" fmla="*/ 374 w 579"/>
                <a:gd name="T61" fmla="*/ 411 h 442"/>
                <a:gd name="T62" fmla="*/ 359 w 579"/>
                <a:gd name="T63" fmla="*/ 416 h 442"/>
                <a:gd name="T64" fmla="*/ 349 w 579"/>
                <a:gd name="T65" fmla="*/ 429 h 442"/>
                <a:gd name="T66" fmla="*/ 331 w 579"/>
                <a:gd name="T67" fmla="*/ 434 h 442"/>
                <a:gd name="T68" fmla="*/ 312 w 579"/>
                <a:gd name="T69" fmla="*/ 436 h 442"/>
                <a:gd name="T70" fmla="*/ 232 w 579"/>
                <a:gd name="T71" fmla="*/ 420 h 442"/>
                <a:gd name="T72" fmla="*/ 170 w 579"/>
                <a:gd name="T73" fmla="*/ 411 h 442"/>
                <a:gd name="T74" fmla="*/ 152 w 579"/>
                <a:gd name="T75" fmla="*/ 411 h 442"/>
                <a:gd name="T76" fmla="*/ 163 w 579"/>
                <a:gd name="T77" fmla="*/ 402 h 442"/>
                <a:gd name="T78" fmla="*/ 144 w 579"/>
                <a:gd name="T79" fmla="*/ 374 h 442"/>
                <a:gd name="T80" fmla="*/ 150 w 579"/>
                <a:gd name="T81" fmla="*/ 349 h 442"/>
                <a:gd name="T82" fmla="*/ 150 w 579"/>
                <a:gd name="T83" fmla="*/ 330 h 442"/>
                <a:gd name="T84" fmla="*/ 95 w 579"/>
                <a:gd name="T85" fmla="*/ 344 h 442"/>
                <a:gd name="T86" fmla="*/ 85 w 579"/>
                <a:gd name="T87" fmla="*/ 328 h 442"/>
                <a:gd name="T88" fmla="*/ 59 w 579"/>
                <a:gd name="T89" fmla="*/ 326 h 442"/>
                <a:gd name="T90" fmla="*/ 34 w 579"/>
                <a:gd name="T91" fmla="*/ 323 h 442"/>
                <a:gd name="T92" fmla="*/ 65 w 579"/>
                <a:gd name="T93" fmla="*/ 302 h 442"/>
                <a:gd name="T94" fmla="*/ 51 w 579"/>
                <a:gd name="T95" fmla="*/ 282 h 442"/>
                <a:gd name="T96" fmla="*/ 5 w 579"/>
                <a:gd name="T97" fmla="*/ 268 h 442"/>
                <a:gd name="T98" fmla="*/ 72 w 579"/>
                <a:gd name="T99" fmla="*/ 250 h 442"/>
                <a:gd name="T100" fmla="*/ 118 w 579"/>
                <a:gd name="T101" fmla="*/ 238 h 442"/>
                <a:gd name="T102" fmla="*/ 80 w 579"/>
                <a:gd name="T103" fmla="*/ 207 h 442"/>
                <a:gd name="T104" fmla="*/ 93 w 579"/>
                <a:gd name="T105" fmla="*/ 160 h 442"/>
                <a:gd name="T106" fmla="*/ 64 w 579"/>
                <a:gd name="T107" fmla="*/ 142 h 442"/>
                <a:gd name="T108" fmla="*/ 28 w 579"/>
                <a:gd name="T109" fmla="*/ 93 h 442"/>
                <a:gd name="T110" fmla="*/ 42 w 579"/>
                <a:gd name="T111" fmla="*/ 78 h 442"/>
                <a:gd name="T112" fmla="*/ 52 w 579"/>
                <a:gd name="T113" fmla="*/ 29 h 442"/>
                <a:gd name="T114" fmla="*/ 33 w 579"/>
                <a:gd name="T115" fmla="*/ 26 h 44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79"/>
                <a:gd name="T175" fmla="*/ 0 h 442"/>
                <a:gd name="T176" fmla="*/ 579 w 579"/>
                <a:gd name="T177" fmla="*/ 442 h 44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79" h="442">
                  <a:moveTo>
                    <a:pt x="44" y="25"/>
                  </a:moveTo>
                  <a:lnTo>
                    <a:pt x="57" y="23"/>
                  </a:lnTo>
                  <a:lnTo>
                    <a:pt x="65" y="25"/>
                  </a:lnTo>
                  <a:lnTo>
                    <a:pt x="73" y="25"/>
                  </a:lnTo>
                  <a:lnTo>
                    <a:pt x="82" y="26"/>
                  </a:lnTo>
                  <a:lnTo>
                    <a:pt x="91" y="23"/>
                  </a:lnTo>
                  <a:lnTo>
                    <a:pt x="108" y="13"/>
                  </a:lnTo>
                  <a:lnTo>
                    <a:pt x="118" y="10"/>
                  </a:lnTo>
                  <a:lnTo>
                    <a:pt x="127" y="8"/>
                  </a:lnTo>
                  <a:lnTo>
                    <a:pt x="131" y="10"/>
                  </a:lnTo>
                  <a:lnTo>
                    <a:pt x="142" y="15"/>
                  </a:lnTo>
                  <a:lnTo>
                    <a:pt x="147" y="15"/>
                  </a:lnTo>
                  <a:lnTo>
                    <a:pt x="153" y="15"/>
                  </a:lnTo>
                  <a:lnTo>
                    <a:pt x="167" y="12"/>
                  </a:lnTo>
                  <a:lnTo>
                    <a:pt x="186" y="3"/>
                  </a:lnTo>
                  <a:lnTo>
                    <a:pt x="189" y="3"/>
                  </a:lnTo>
                  <a:lnTo>
                    <a:pt x="196" y="0"/>
                  </a:lnTo>
                  <a:lnTo>
                    <a:pt x="198" y="2"/>
                  </a:lnTo>
                  <a:lnTo>
                    <a:pt x="201" y="3"/>
                  </a:lnTo>
                  <a:lnTo>
                    <a:pt x="211" y="8"/>
                  </a:lnTo>
                  <a:lnTo>
                    <a:pt x="224" y="18"/>
                  </a:lnTo>
                  <a:lnTo>
                    <a:pt x="232" y="26"/>
                  </a:lnTo>
                  <a:lnTo>
                    <a:pt x="229" y="33"/>
                  </a:lnTo>
                  <a:lnTo>
                    <a:pt x="220" y="38"/>
                  </a:lnTo>
                  <a:lnTo>
                    <a:pt x="198" y="49"/>
                  </a:lnTo>
                  <a:lnTo>
                    <a:pt x="191" y="52"/>
                  </a:lnTo>
                  <a:lnTo>
                    <a:pt x="193" y="59"/>
                  </a:lnTo>
                  <a:lnTo>
                    <a:pt x="196" y="62"/>
                  </a:lnTo>
                  <a:lnTo>
                    <a:pt x="220" y="67"/>
                  </a:lnTo>
                  <a:lnTo>
                    <a:pt x="245" y="77"/>
                  </a:lnTo>
                  <a:lnTo>
                    <a:pt x="260" y="83"/>
                  </a:lnTo>
                  <a:lnTo>
                    <a:pt x="269" y="78"/>
                  </a:lnTo>
                  <a:lnTo>
                    <a:pt x="284" y="65"/>
                  </a:lnTo>
                  <a:lnTo>
                    <a:pt x="299" y="54"/>
                  </a:lnTo>
                  <a:lnTo>
                    <a:pt x="305" y="49"/>
                  </a:lnTo>
                  <a:lnTo>
                    <a:pt x="304" y="49"/>
                  </a:lnTo>
                  <a:lnTo>
                    <a:pt x="300" y="43"/>
                  </a:lnTo>
                  <a:lnTo>
                    <a:pt x="300" y="39"/>
                  </a:lnTo>
                  <a:lnTo>
                    <a:pt x="309" y="36"/>
                  </a:lnTo>
                  <a:lnTo>
                    <a:pt x="320" y="29"/>
                  </a:lnTo>
                  <a:lnTo>
                    <a:pt x="335" y="29"/>
                  </a:lnTo>
                  <a:lnTo>
                    <a:pt x="346" y="31"/>
                  </a:lnTo>
                  <a:lnTo>
                    <a:pt x="346" y="34"/>
                  </a:lnTo>
                  <a:lnTo>
                    <a:pt x="336" y="51"/>
                  </a:lnTo>
                  <a:lnTo>
                    <a:pt x="328" y="54"/>
                  </a:lnTo>
                  <a:lnTo>
                    <a:pt x="318" y="56"/>
                  </a:lnTo>
                  <a:lnTo>
                    <a:pt x="323" y="69"/>
                  </a:lnTo>
                  <a:lnTo>
                    <a:pt x="323" y="72"/>
                  </a:lnTo>
                  <a:lnTo>
                    <a:pt x="328" y="77"/>
                  </a:lnTo>
                  <a:lnTo>
                    <a:pt x="348" y="74"/>
                  </a:lnTo>
                  <a:lnTo>
                    <a:pt x="362" y="67"/>
                  </a:lnTo>
                  <a:lnTo>
                    <a:pt x="388" y="56"/>
                  </a:lnTo>
                  <a:lnTo>
                    <a:pt x="388" y="52"/>
                  </a:lnTo>
                  <a:lnTo>
                    <a:pt x="400" y="54"/>
                  </a:lnTo>
                  <a:lnTo>
                    <a:pt x="397" y="62"/>
                  </a:lnTo>
                  <a:lnTo>
                    <a:pt x="392" y="67"/>
                  </a:lnTo>
                  <a:lnTo>
                    <a:pt x="405" y="75"/>
                  </a:lnTo>
                  <a:lnTo>
                    <a:pt x="416" y="83"/>
                  </a:lnTo>
                  <a:lnTo>
                    <a:pt x="423" y="90"/>
                  </a:lnTo>
                  <a:lnTo>
                    <a:pt x="429" y="96"/>
                  </a:lnTo>
                  <a:lnTo>
                    <a:pt x="426" y="100"/>
                  </a:lnTo>
                  <a:lnTo>
                    <a:pt x="413" y="101"/>
                  </a:lnTo>
                  <a:lnTo>
                    <a:pt x="402" y="103"/>
                  </a:lnTo>
                  <a:lnTo>
                    <a:pt x="393" y="114"/>
                  </a:lnTo>
                  <a:lnTo>
                    <a:pt x="402" y="121"/>
                  </a:lnTo>
                  <a:lnTo>
                    <a:pt x="405" y="124"/>
                  </a:lnTo>
                  <a:lnTo>
                    <a:pt x="403" y="129"/>
                  </a:lnTo>
                  <a:lnTo>
                    <a:pt x="402" y="132"/>
                  </a:lnTo>
                  <a:lnTo>
                    <a:pt x="395" y="134"/>
                  </a:lnTo>
                  <a:lnTo>
                    <a:pt x="388" y="137"/>
                  </a:lnTo>
                  <a:lnTo>
                    <a:pt x="379" y="140"/>
                  </a:lnTo>
                  <a:lnTo>
                    <a:pt x="371" y="142"/>
                  </a:lnTo>
                  <a:lnTo>
                    <a:pt x="362" y="144"/>
                  </a:lnTo>
                  <a:lnTo>
                    <a:pt x="356" y="142"/>
                  </a:lnTo>
                  <a:lnTo>
                    <a:pt x="351" y="140"/>
                  </a:lnTo>
                  <a:lnTo>
                    <a:pt x="336" y="144"/>
                  </a:lnTo>
                  <a:lnTo>
                    <a:pt x="328" y="145"/>
                  </a:lnTo>
                  <a:lnTo>
                    <a:pt x="313" y="149"/>
                  </a:lnTo>
                  <a:lnTo>
                    <a:pt x="317" y="155"/>
                  </a:lnTo>
                  <a:lnTo>
                    <a:pt x="309" y="163"/>
                  </a:lnTo>
                  <a:lnTo>
                    <a:pt x="322" y="163"/>
                  </a:lnTo>
                  <a:lnTo>
                    <a:pt x="322" y="160"/>
                  </a:lnTo>
                  <a:lnTo>
                    <a:pt x="323" y="155"/>
                  </a:lnTo>
                  <a:lnTo>
                    <a:pt x="325" y="153"/>
                  </a:lnTo>
                  <a:lnTo>
                    <a:pt x="336" y="152"/>
                  </a:lnTo>
                  <a:lnTo>
                    <a:pt x="338" y="155"/>
                  </a:lnTo>
                  <a:lnTo>
                    <a:pt x="346" y="158"/>
                  </a:lnTo>
                  <a:lnTo>
                    <a:pt x="343" y="163"/>
                  </a:lnTo>
                  <a:lnTo>
                    <a:pt x="371" y="181"/>
                  </a:lnTo>
                  <a:lnTo>
                    <a:pt x="384" y="181"/>
                  </a:lnTo>
                  <a:lnTo>
                    <a:pt x="384" y="183"/>
                  </a:lnTo>
                  <a:lnTo>
                    <a:pt x="405" y="185"/>
                  </a:lnTo>
                  <a:lnTo>
                    <a:pt x="408" y="181"/>
                  </a:lnTo>
                  <a:lnTo>
                    <a:pt x="442" y="183"/>
                  </a:lnTo>
                  <a:lnTo>
                    <a:pt x="442" y="188"/>
                  </a:lnTo>
                  <a:lnTo>
                    <a:pt x="442" y="191"/>
                  </a:lnTo>
                  <a:lnTo>
                    <a:pt x="450" y="198"/>
                  </a:lnTo>
                  <a:lnTo>
                    <a:pt x="459" y="204"/>
                  </a:lnTo>
                  <a:lnTo>
                    <a:pt x="457" y="206"/>
                  </a:lnTo>
                  <a:lnTo>
                    <a:pt x="462" y="211"/>
                  </a:lnTo>
                  <a:lnTo>
                    <a:pt x="465" y="214"/>
                  </a:lnTo>
                  <a:lnTo>
                    <a:pt x="468" y="212"/>
                  </a:lnTo>
                  <a:lnTo>
                    <a:pt x="509" y="214"/>
                  </a:lnTo>
                  <a:lnTo>
                    <a:pt x="530" y="214"/>
                  </a:lnTo>
                  <a:lnTo>
                    <a:pt x="530" y="219"/>
                  </a:lnTo>
                  <a:lnTo>
                    <a:pt x="537" y="219"/>
                  </a:lnTo>
                  <a:lnTo>
                    <a:pt x="542" y="229"/>
                  </a:lnTo>
                  <a:lnTo>
                    <a:pt x="550" y="227"/>
                  </a:lnTo>
                  <a:lnTo>
                    <a:pt x="553" y="220"/>
                  </a:lnTo>
                  <a:lnTo>
                    <a:pt x="575" y="222"/>
                  </a:lnTo>
                  <a:lnTo>
                    <a:pt x="576" y="227"/>
                  </a:lnTo>
                  <a:lnTo>
                    <a:pt x="576" y="233"/>
                  </a:lnTo>
                  <a:lnTo>
                    <a:pt x="571" y="237"/>
                  </a:lnTo>
                  <a:lnTo>
                    <a:pt x="571" y="238"/>
                  </a:lnTo>
                  <a:lnTo>
                    <a:pt x="575" y="242"/>
                  </a:lnTo>
                  <a:lnTo>
                    <a:pt x="566" y="247"/>
                  </a:lnTo>
                  <a:lnTo>
                    <a:pt x="570" y="248"/>
                  </a:lnTo>
                  <a:lnTo>
                    <a:pt x="575" y="250"/>
                  </a:lnTo>
                  <a:lnTo>
                    <a:pt x="579" y="251"/>
                  </a:lnTo>
                  <a:lnTo>
                    <a:pt x="576" y="258"/>
                  </a:lnTo>
                  <a:lnTo>
                    <a:pt x="565" y="260"/>
                  </a:lnTo>
                  <a:lnTo>
                    <a:pt x="561" y="261"/>
                  </a:lnTo>
                  <a:lnTo>
                    <a:pt x="561" y="266"/>
                  </a:lnTo>
                  <a:lnTo>
                    <a:pt x="561" y="271"/>
                  </a:lnTo>
                  <a:lnTo>
                    <a:pt x="561" y="273"/>
                  </a:lnTo>
                  <a:lnTo>
                    <a:pt x="571" y="284"/>
                  </a:lnTo>
                  <a:lnTo>
                    <a:pt x="565" y="286"/>
                  </a:lnTo>
                  <a:lnTo>
                    <a:pt x="557" y="289"/>
                  </a:lnTo>
                  <a:lnTo>
                    <a:pt x="550" y="291"/>
                  </a:lnTo>
                  <a:lnTo>
                    <a:pt x="542" y="292"/>
                  </a:lnTo>
                  <a:lnTo>
                    <a:pt x="530" y="294"/>
                  </a:lnTo>
                  <a:lnTo>
                    <a:pt x="514" y="297"/>
                  </a:lnTo>
                  <a:lnTo>
                    <a:pt x="498" y="300"/>
                  </a:lnTo>
                  <a:lnTo>
                    <a:pt x="490" y="299"/>
                  </a:lnTo>
                  <a:lnTo>
                    <a:pt x="483" y="299"/>
                  </a:lnTo>
                  <a:lnTo>
                    <a:pt x="483" y="292"/>
                  </a:lnTo>
                  <a:lnTo>
                    <a:pt x="475" y="295"/>
                  </a:lnTo>
                  <a:lnTo>
                    <a:pt x="468" y="292"/>
                  </a:lnTo>
                  <a:lnTo>
                    <a:pt x="462" y="297"/>
                  </a:lnTo>
                  <a:lnTo>
                    <a:pt x="467" y="300"/>
                  </a:lnTo>
                  <a:lnTo>
                    <a:pt x="465" y="304"/>
                  </a:lnTo>
                  <a:lnTo>
                    <a:pt x="468" y="305"/>
                  </a:lnTo>
                  <a:lnTo>
                    <a:pt x="462" y="317"/>
                  </a:lnTo>
                  <a:lnTo>
                    <a:pt x="467" y="318"/>
                  </a:lnTo>
                  <a:lnTo>
                    <a:pt x="468" y="325"/>
                  </a:lnTo>
                  <a:lnTo>
                    <a:pt x="467" y="328"/>
                  </a:lnTo>
                  <a:lnTo>
                    <a:pt x="462" y="331"/>
                  </a:lnTo>
                  <a:lnTo>
                    <a:pt x="464" y="340"/>
                  </a:lnTo>
                  <a:lnTo>
                    <a:pt x="465" y="344"/>
                  </a:lnTo>
                  <a:lnTo>
                    <a:pt x="460" y="346"/>
                  </a:lnTo>
                  <a:lnTo>
                    <a:pt x="452" y="349"/>
                  </a:lnTo>
                  <a:lnTo>
                    <a:pt x="441" y="351"/>
                  </a:lnTo>
                  <a:lnTo>
                    <a:pt x="424" y="354"/>
                  </a:lnTo>
                  <a:lnTo>
                    <a:pt x="421" y="359"/>
                  </a:lnTo>
                  <a:lnTo>
                    <a:pt x="421" y="366"/>
                  </a:lnTo>
                  <a:lnTo>
                    <a:pt x="419" y="367"/>
                  </a:lnTo>
                  <a:lnTo>
                    <a:pt x="418" y="369"/>
                  </a:lnTo>
                  <a:lnTo>
                    <a:pt x="413" y="369"/>
                  </a:lnTo>
                  <a:lnTo>
                    <a:pt x="410" y="369"/>
                  </a:lnTo>
                  <a:lnTo>
                    <a:pt x="406" y="367"/>
                  </a:lnTo>
                  <a:lnTo>
                    <a:pt x="403" y="369"/>
                  </a:lnTo>
                  <a:lnTo>
                    <a:pt x="405" y="372"/>
                  </a:lnTo>
                  <a:lnTo>
                    <a:pt x="403" y="375"/>
                  </a:lnTo>
                  <a:lnTo>
                    <a:pt x="398" y="375"/>
                  </a:lnTo>
                  <a:lnTo>
                    <a:pt x="395" y="379"/>
                  </a:lnTo>
                  <a:lnTo>
                    <a:pt x="397" y="380"/>
                  </a:lnTo>
                  <a:lnTo>
                    <a:pt x="400" y="382"/>
                  </a:lnTo>
                  <a:lnTo>
                    <a:pt x="398" y="387"/>
                  </a:lnTo>
                  <a:lnTo>
                    <a:pt x="403" y="387"/>
                  </a:lnTo>
                  <a:lnTo>
                    <a:pt x="405" y="390"/>
                  </a:lnTo>
                  <a:lnTo>
                    <a:pt x="403" y="393"/>
                  </a:lnTo>
                  <a:lnTo>
                    <a:pt x="400" y="392"/>
                  </a:lnTo>
                  <a:lnTo>
                    <a:pt x="395" y="389"/>
                  </a:lnTo>
                  <a:lnTo>
                    <a:pt x="388" y="390"/>
                  </a:lnTo>
                  <a:lnTo>
                    <a:pt x="387" y="392"/>
                  </a:lnTo>
                  <a:lnTo>
                    <a:pt x="390" y="395"/>
                  </a:lnTo>
                  <a:lnTo>
                    <a:pt x="390" y="398"/>
                  </a:lnTo>
                  <a:lnTo>
                    <a:pt x="387" y="398"/>
                  </a:lnTo>
                  <a:lnTo>
                    <a:pt x="384" y="398"/>
                  </a:lnTo>
                  <a:lnTo>
                    <a:pt x="380" y="400"/>
                  </a:lnTo>
                  <a:lnTo>
                    <a:pt x="377" y="403"/>
                  </a:lnTo>
                  <a:lnTo>
                    <a:pt x="380" y="406"/>
                  </a:lnTo>
                  <a:lnTo>
                    <a:pt x="384" y="406"/>
                  </a:lnTo>
                  <a:lnTo>
                    <a:pt x="384" y="410"/>
                  </a:lnTo>
                  <a:lnTo>
                    <a:pt x="380" y="411"/>
                  </a:lnTo>
                  <a:lnTo>
                    <a:pt x="374" y="411"/>
                  </a:lnTo>
                  <a:lnTo>
                    <a:pt x="367" y="408"/>
                  </a:lnTo>
                  <a:lnTo>
                    <a:pt x="362" y="410"/>
                  </a:lnTo>
                  <a:lnTo>
                    <a:pt x="356" y="411"/>
                  </a:lnTo>
                  <a:lnTo>
                    <a:pt x="351" y="413"/>
                  </a:lnTo>
                  <a:lnTo>
                    <a:pt x="353" y="415"/>
                  </a:lnTo>
                  <a:lnTo>
                    <a:pt x="359" y="416"/>
                  </a:lnTo>
                  <a:lnTo>
                    <a:pt x="362" y="418"/>
                  </a:lnTo>
                  <a:lnTo>
                    <a:pt x="366" y="421"/>
                  </a:lnTo>
                  <a:lnTo>
                    <a:pt x="367" y="426"/>
                  </a:lnTo>
                  <a:lnTo>
                    <a:pt x="361" y="429"/>
                  </a:lnTo>
                  <a:lnTo>
                    <a:pt x="354" y="426"/>
                  </a:lnTo>
                  <a:lnTo>
                    <a:pt x="349" y="429"/>
                  </a:lnTo>
                  <a:lnTo>
                    <a:pt x="343" y="426"/>
                  </a:lnTo>
                  <a:lnTo>
                    <a:pt x="338" y="424"/>
                  </a:lnTo>
                  <a:lnTo>
                    <a:pt x="336" y="426"/>
                  </a:lnTo>
                  <a:lnTo>
                    <a:pt x="338" y="429"/>
                  </a:lnTo>
                  <a:lnTo>
                    <a:pt x="335" y="431"/>
                  </a:lnTo>
                  <a:lnTo>
                    <a:pt x="331" y="434"/>
                  </a:lnTo>
                  <a:lnTo>
                    <a:pt x="333" y="436"/>
                  </a:lnTo>
                  <a:lnTo>
                    <a:pt x="338" y="437"/>
                  </a:lnTo>
                  <a:lnTo>
                    <a:pt x="340" y="439"/>
                  </a:lnTo>
                  <a:lnTo>
                    <a:pt x="340" y="441"/>
                  </a:lnTo>
                  <a:lnTo>
                    <a:pt x="333" y="442"/>
                  </a:lnTo>
                  <a:lnTo>
                    <a:pt x="312" y="436"/>
                  </a:lnTo>
                  <a:lnTo>
                    <a:pt x="279" y="423"/>
                  </a:lnTo>
                  <a:lnTo>
                    <a:pt x="279" y="415"/>
                  </a:lnTo>
                  <a:lnTo>
                    <a:pt x="269" y="410"/>
                  </a:lnTo>
                  <a:lnTo>
                    <a:pt x="251" y="415"/>
                  </a:lnTo>
                  <a:lnTo>
                    <a:pt x="235" y="416"/>
                  </a:lnTo>
                  <a:lnTo>
                    <a:pt x="232" y="420"/>
                  </a:lnTo>
                  <a:lnTo>
                    <a:pt x="193" y="423"/>
                  </a:lnTo>
                  <a:lnTo>
                    <a:pt x="189" y="416"/>
                  </a:lnTo>
                  <a:lnTo>
                    <a:pt x="184" y="420"/>
                  </a:lnTo>
                  <a:lnTo>
                    <a:pt x="180" y="416"/>
                  </a:lnTo>
                  <a:lnTo>
                    <a:pt x="180" y="415"/>
                  </a:lnTo>
                  <a:lnTo>
                    <a:pt x="170" y="411"/>
                  </a:lnTo>
                  <a:lnTo>
                    <a:pt x="167" y="411"/>
                  </a:lnTo>
                  <a:lnTo>
                    <a:pt x="165" y="413"/>
                  </a:lnTo>
                  <a:lnTo>
                    <a:pt x="162" y="415"/>
                  </a:lnTo>
                  <a:lnTo>
                    <a:pt x="158" y="413"/>
                  </a:lnTo>
                  <a:lnTo>
                    <a:pt x="157" y="411"/>
                  </a:lnTo>
                  <a:lnTo>
                    <a:pt x="152" y="411"/>
                  </a:lnTo>
                  <a:lnTo>
                    <a:pt x="150" y="406"/>
                  </a:lnTo>
                  <a:lnTo>
                    <a:pt x="155" y="406"/>
                  </a:lnTo>
                  <a:lnTo>
                    <a:pt x="158" y="406"/>
                  </a:lnTo>
                  <a:lnTo>
                    <a:pt x="163" y="408"/>
                  </a:lnTo>
                  <a:lnTo>
                    <a:pt x="167" y="405"/>
                  </a:lnTo>
                  <a:lnTo>
                    <a:pt x="163" y="402"/>
                  </a:lnTo>
                  <a:lnTo>
                    <a:pt x="162" y="403"/>
                  </a:lnTo>
                  <a:lnTo>
                    <a:pt x="157" y="403"/>
                  </a:lnTo>
                  <a:lnTo>
                    <a:pt x="152" y="402"/>
                  </a:lnTo>
                  <a:lnTo>
                    <a:pt x="152" y="397"/>
                  </a:lnTo>
                  <a:lnTo>
                    <a:pt x="158" y="385"/>
                  </a:lnTo>
                  <a:lnTo>
                    <a:pt x="144" y="374"/>
                  </a:lnTo>
                  <a:lnTo>
                    <a:pt x="153" y="367"/>
                  </a:lnTo>
                  <a:lnTo>
                    <a:pt x="157" y="362"/>
                  </a:lnTo>
                  <a:lnTo>
                    <a:pt x="158" y="359"/>
                  </a:lnTo>
                  <a:lnTo>
                    <a:pt x="158" y="356"/>
                  </a:lnTo>
                  <a:lnTo>
                    <a:pt x="153" y="353"/>
                  </a:lnTo>
                  <a:lnTo>
                    <a:pt x="150" y="349"/>
                  </a:lnTo>
                  <a:lnTo>
                    <a:pt x="155" y="346"/>
                  </a:lnTo>
                  <a:lnTo>
                    <a:pt x="157" y="343"/>
                  </a:lnTo>
                  <a:lnTo>
                    <a:pt x="155" y="341"/>
                  </a:lnTo>
                  <a:lnTo>
                    <a:pt x="150" y="340"/>
                  </a:lnTo>
                  <a:lnTo>
                    <a:pt x="150" y="335"/>
                  </a:lnTo>
                  <a:lnTo>
                    <a:pt x="150" y="330"/>
                  </a:lnTo>
                  <a:lnTo>
                    <a:pt x="139" y="326"/>
                  </a:lnTo>
                  <a:lnTo>
                    <a:pt x="136" y="333"/>
                  </a:lnTo>
                  <a:lnTo>
                    <a:pt x="131" y="336"/>
                  </a:lnTo>
                  <a:lnTo>
                    <a:pt x="118" y="340"/>
                  </a:lnTo>
                  <a:lnTo>
                    <a:pt x="113" y="338"/>
                  </a:lnTo>
                  <a:lnTo>
                    <a:pt x="95" y="344"/>
                  </a:lnTo>
                  <a:lnTo>
                    <a:pt x="87" y="344"/>
                  </a:lnTo>
                  <a:lnTo>
                    <a:pt x="80" y="343"/>
                  </a:lnTo>
                  <a:lnTo>
                    <a:pt x="75" y="338"/>
                  </a:lnTo>
                  <a:lnTo>
                    <a:pt x="77" y="335"/>
                  </a:lnTo>
                  <a:lnTo>
                    <a:pt x="83" y="331"/>
                  </a:lnTo>
                  <a:lnTo>
                    <a:pt x="85" y="328"/>
                  </a:lnTo>
                  <a:lnTo>
                    <a:pt x="83" y="325"/>
                  </a:lnTo>
                  <a:lnTo>
                    <a:pt x="82" y="320"/>
                  </a:lnTo>
                  <a:lnTo>
                    <a:pt x="80" y="318"/>
                  </a:lnTo>
                  <a:lnTo>
                    <a:pt x="73" y="320"/>
                  </a:lnTo>
                  <a:lnTo>
                    <a:pt x="67" y="322"/>
                  </a:lnTo>
                  <a:lnTo>
                    <a:pt x="59" y="326"/>
                  </a:lnTo>
                  <a:lnTo>
                    <a:pt x="64" y="333"/>
                  </a:lnTo>
                  <a:lnTo>
                    <a:pt x="56" y="335"/>
                  </a:lnTo>
                  <a:lnTo>
                    <a:pt x="46" y="335"/>
                  </a:lnTo>
                  <a:lnTo>
                    <a:pt x="39" y="335"/>
                  </a:lnTo>
                  <a:lnTo>
                    <a:pt x="36" y="328"/>
                  </a:lnTo>
                  <a:lnTo>
                    <a:pt x="34" y="323"/>
                  </a:lnTo>
                  <a:lnTo>
                    <a:pt x="31" y="317"/>
                  </a:lnTo>
                  <a:lnTo>
                    <a:pt x="31" y="312"/>
                  </a:lnTo>
                  <a:lnTo>
                    <a:pt x="33" y="310"/>
                  </a:lnTo>
                  <a:lnTo>
                    <a:pt x="38" y="309"/>
                  </a:lnTo>
                  <a:lnTo>
                    <a:pt x="51" y="305"/>
                  </a:lnTo>
                  <a:lnTo>
                    <a:pt x="65" y="302"/>
                  </a:lnTo>
                  <a:lnTo>
                    <a:pt x="72" y="299"/>
                  </a:lnTo>
                  <a:lnTo>
                    <a:pt x="69" y="294"/>
                  </a:lnTo>
                  <a:lnTo>
                    <a:pt x="70" y="287"/>
                  </a:lnTo>
                  <a:lnTo>
                    <a:pt x="70" y="284"/>
                  </a:lnTo>
                  <a:lnTo>
                    <a:pt x="57" y="281"/>
                  </a:lnTo>
                  <a:lnTo>
                    <a:pt x="51" y="282"/>
                  </a:lnTo>
                  <a:lnTo>
                    <a:pt x="41" y="284"/>
                  </a:lnTo>
                  <a:lnTo>
                    <a:pt x="26" y="286"/>
                  </a:lnTo>
                  <a:lnTo>
                    <a:pt x="18" y="286"/>
                  </a:lnTo>
                  <a:lnTo>
                    <a:pt x="2" y="274"/>
                  </a:lnTo>
                  <a:lnTo>
                    <a:pt x="0" y="271"/>
                  </a:lnTo>
                  <a:lnTo>
                    <a:pt x="5" y="268"/>
                  </a:lnTo>
                  <a:lnTo>
                    <a:pt x="15" y="266"/>
                  </a:lnTo>
                  <a:lnTo>
                    <a:pt x="28" y="264"/>
                  </a:lnTo>
                  <a:lnTo>
                    <a:pt x="33" y="263"/>
                  </a:lnTo>
                  <a:lnTo>
                    <a:pt x="34" y="260"/>
                  </a:lnTo>
                  <a:lnTo>
                    <a:pt x="36" y="251"/>
                  </a:lnTo>
                  <a:lnTo>
                    <a:pt x="72" y="250"/>
                  </a:lnTo>
                  <a:lnTo>
                    <a:pt x="77" y="245"/>
                  </a:lnTo>
                  <a:lnTo>
                    <a:pt x="108" y="247"/>
                  </a:lnTo>
                  <a:lnTo>
                    <a:pt x="126" y="247"/>
                  </a:lnTo>
                  <a:lnTo>
                    <a:pt x="137" y="245"/>
                  </a:lnTo>
                  <a:lnTo>
                    <a:pt x="136" y="240"/>
                  </a:lnTo>
                  <a:lnTo>
                    <a:pt x="118" y="238"/>
                  </a:lnTo>
                  <a:lnTo>
                    <a:pt x="113" y="233"/>
                  </a:lnTo>
                  <a:lnTo>
                    <a:pt x="96" y="227"/>
                  </a:lnTo>
                  <a:lnTo>
                    <a:pt x="93" y="219"/>
                  </a:lnTo>
                  <a:lnTo>
                    <a:pt x="88" y="216"/>
                  </a:lnTo>
                  <a:lnTo>
                    <a:pt x="82" y="212"/>
                  </a:lnTo>
                  <a:lnTo>
                    <a:pt x="80" y="207"/>
                  </a:lnTo>
                  <a:lnTo>
                    <a:pt x="72" y="204"/>
                  </a:lnTo>
                  <a:lnTo>
                    <a:pt x="75" y="194"/>
                  </a:lnTo>
                  <a:lnTo>
                    <a:pt x="77" y="180"/>
                  </a:lnTo>
                  <a:lnTo>
                    <a:pt x="80" y="170"/>
                  </a:lnTo>
                  <a:lnTo>
                    <a:pt x="87" y="163"/>
                  </a:lnTo>
                  <a:lnTo>
                    <a:pt x="93" y="160"/>
                  </a:lnTo>
                  <a:lnTo>
                    <a:pt x="106" y="155"/>
                  </a:lnTo>
                  <a:lnTo>
                    <a:pt x="95" y="142"/>
                  </a:lnTo>
                  <a:lnTo>
                    <a:pt x="101" y="139"/>
                  </a:lnTo>
                  <a:lnTo>
                    <a:pt x="96" y="132"/>
                  </a:lnTo>
                  <a:lnTo>
                    <a:pt x="78" y="139"/>
                  </a:lnTo>
                  <a:lnTo>
                    <a:pt x="64" y="142"/>
                  </a:lnTo>
                  <a:lnTo>
                    <a:pt x="57" y="144"/>
                  </a:lnTo>
                  <a:lnTo>
                    <a:pt x="64" y="131"/>
                  </a:lnTo>
                  <a:lnTo>
                    <a:pt x="65" y="127"/>
                  </a:lnTo>
                  <a:lnTo>
                    <a:pt x="69" y="121"/>
                  </a:lnTo>
                  <a:lnTo>
                    <a:pt x="33" y="103"/>
                  </a:lnTo>
                  <a:lnTo>
                    <a:pt x="28" y="93"/>
                  </a:lnTo>
                  <a:lnTo>
                    <a:pt x="23" y="95"/>
                  </a:lnTo>
                  <a:lnTo>
                    <a:pt x="11" y="82"/>
                  </a:lnTo>
                  <a:lnTo>
                    <a:pt x="13" y="83"/>
                  </a:lnTo>
                  <a:lnTo>
                    <a:pt x="26" y="78"/>
                  </a:lnTo>
                  <a:lnTo>
                    <a:pt x="31" y="77"/>
                  </a:lnTo>
                  <a:lnTo>
                    <a:pt x="42" y="78"/>
                  </a:lnTo>
                  <a:lnTo>
                    <a:pt x="46" y="77"/>
                  </a:lnTo>
                  <a:lnTo>
                    <a:pt x="47" y="75"/>
                  </a:lnTo>
                  <a:lnTo>
                    <a:pt x="54" y="64"/>
                  </a:lnTo>
                  <a:lnTo>
                    <a:pt x="60" y="49"/>
                  </a:lnTo>
                  <a:lnTo>
                    <a:pt x="62" y="38"/>
                  </a:lnTo>
                  <a:lnTo>
                    <a:pt x="52" y="29"/>
                  </a:lnTo>
                  <a:lnTo>
                    <a:pt x="47" y="29"/>
                  </a:lnTo>
                  <a:lnTo>
                    <a:pt x="36" y="34"/>
                  </a:lnTo>
                  <a:lnTo>
                    <a:pt x="31" y="36"/>
                  </a:lnTo>
                  <a:lnTo>
                    <a:pt x="25" y="36"/>
                  </a:lnTo>
                  <a:lnTo>
                    <a:pt x="29" y="29"/>
                  </a:lnTo>
                  <a:lnTo>
                    <a:pt x="33" y="26"/>
                  </a:lnTo>
                  <a:lnTo>
                    <a:pt x="38" y="25"/>
                  </a:lnTo>
                  <a:lnTo>
                    <a:pt x="44" y="25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Freeform 18"/>
            <p:cNvSpPr>
              <a:spLocks/>
            </p:cNvSpPr>
            <p:nvPr/>
          </p:nvSpPr>
          <p:spPr bwMode="auto">
            <a:xfrm>
              <a:off x="1676" y="1364"/>
              <a:ext cx="409" cy="279"/>
            </a:xfrm>
            <a:custGeom>
              <a:avLst/>
              <a:gdLst>
                <a:gd name="T0" fmla="*/ 299 w 408"/>
                <a:gd name="T1" fmla="*/ 50 h 279"/>
                <a:gd name="T2" fmla="*/ 336 w 408"/>
                <a:gd name="T3" fmla="*/ 84 h 279"/>
                <a:gd name="T4" fmla="*/ 335 w 408"/>
                <a:gd name="T5" fmla="*/ 99 h 279"/>
                <a:gd name="T6" fmla="*/ 372 w 408"/>
                <a:gd name="T7" fmla="*/ 96 h 279"/>
                <a:gd name="T8" fmla="*/ 364 w 408"/>
                <a:gd name="T9" fmla="*/ 117 h 279"/>
                <a:gd name="T10" fmla="*/ 348 w 408"/>
                <a:gd name="T11" fmla="*/ 137 h 279"/>
                <a:gd name="T12" fmla="*/ 351 w 408"/>
                <a:gd name="T13" fmla="*/ 164 h 279"/>
                <a:gd name="T14" fmla="*/ 364 w 408"/>
                <a:gd name="T15" fmla="*/ 176 h 279"/>
                <a:gd name="T16" fmla="*/ 389 w 408"/>
                <a:gd name="T17" fmla="*/ 195 h 279"/>
                <a:gd name="T18" fmla="*/ 397 w 408"/>
                <a:gd name="T19" fmla="*/ 204 h 279"/>
                <a:gd name="T20" fmla="*/ 343 w 408"/>
                <a:gd name="T21" fmla="*/ 207 h 279"/>
                <a:gd name="T22" fmla="*/ 304 w 408"/>
                <a:gd name="T23" fmla="*/ 220 h 279"/>
                <a:gd name="T24" fmla="*/ 276 w 408"/>
                <a:gd name="T25" fmla="*/ 225 h 279"/>
                <a:gd name="T26" fmla="*/ 289 w 408"/>
                <a:gd name="T27" fmla="*/ 243 h 279"/>
                <a:gd name="T28" fmla="*/ 322 w 408"/>
                <a:gd name="T29" fmla="*/ 239 h 279"/>
                <a:gd name="T30" fmla="*/ 341 w 408"/>
                <a:gd name="T31" fmla="*/ 244 h 279"/>
                <a:gd name="T32" fmla="*/ 336 w 408"/>
                <a:gd name="T33" fmla="*/ 259 h 279"/>
                <a:gd name="T34" fmla="*/ 304 w 408"/>
                <a:gd name="T35" fmla="*/ 267 h 279"/>
                <a:gd name="T36" fmla="*/ 282 w 408"/>
                <a:gd name="T37" fmla="*/ 277 h 279"/>
                <a:gd name="T38" fmla="*/ 251 w 408"/>
                <a:gd name="T39" fmla="*/ 270 h 279"/>
                <a:gd name="T40" fmla="*/ 225 w 408"/>
                <a:gd name="T41" fmla="*/ 241 h 279"/>
                <a:gd name="T42" fmla="*/ 209 w 408"/>
                <a:gd name="T43" fmla="*/ 221 h 279"/>
                <a:gd name="T44" fmla="*/ 217 w 408"/>
                <a:gd name="T45" fmla="*/ 210 h 279"/>
                <a:gd name="T46" fmla="*/ 188 w 408"/>
                <a:gd name="T47" fmla="*/ 207 h 279"/>
                <a:gd name="T48" fmla="*/ 170 w 408"/>
                <a:gd name="T49" fmla="*/ 213 h 279"/>
                <a:gd name="T50" fmla="*/ 134 w 408"/>
                <a:gd name="T51" fmla="*/ 218 h 279"/>
                <a:gd name="T52" fmla="*/ 109 w 408"/>
                <a:gd name="T53" fmla="*/ 218 h 279"/>
                <a:gd name="T54" fmla="*/ 80 w 408"/>
                <a:gd name="T55" fmla="*/ 174 h 279"/>
                <a:gd name="T56" fmla="*/ 78 w 408"/>
                <a:gd name="T57" fmla="*/ 151 h 279"/>
                <a:gd name="T58" fmla="*/ 67 w 408"/>
                <a:gd name="T59" fmla="*/ 130 h 279"/>
                <a:gd name="T60" fmla="*/ 46 w 408"/>
                <a:gd name="T61" fmla="*/ 127 h 279"/>
                <a:gd name="T62" fmla="*/ 39 w 408"/>
                <a:gd name="T63" fmla="*/ 150 h 279"/>
                <a:gd name="T64" fmla="*/ 5 w 408"/>
                <a:gd name="T65" fmla="*/ 146 h 279"/>
                <a:gd name="T66" fmla="*/ 5 w 408"/>
                <a:gd name="T67" fmla="*/ 135 h 279"/>
                <a:gd name="T68" fmla="*/ 20 w 408"/>
                <a:gd name="T69" fmla="*/ 115 h 279"/>
                <a:gd name="T70" fmla="*/ 25 w 408"/>
                <a:gd name="T71" fmla="*/ 84 h 279"/>
                <a:gd name="T72" fmla="*/ 46 w 408"/>
                <a:gd name="T73" fmla="*/ 78 h 279"/>
                <a:gd name="T74" fmla="*/ 77 w 408"/>
                <a:gd name="T75" fmla="*/ 62 h 279"/>
                <a:gd name="T76" fmla="*/ 105 w 408"/>
                <a:gd name="T77" fmla="*/ 86 h 279"/>
                <a:gd name="T78" fmla="*/ 132 w 408"/>
                <a:gd name="T79" fmla="*/ 96 h 279"/>
                <a:gd name="T80" fmla="*/ 167 w 408"/>
                <a:gd name="T81" fmla="*/ 109 h 279"/>
                <a:gd name="T82" fmla="*/ 162 w 408"/>
                <a:gd name="T83" fmla="*/ 84 h 279"/>
                <a:gd name="T84" fmla="*/ 168 w 408"/>
                <a:gd name="T85" fmla="*/ 81 h 279"/>
                <a:gd name="T86" fmla="*/ 191 w 408"/>
                <a:gd name="T87" fmla="*/ 93 h 279"/>
                <a:gd name="T88" fmla="*/ 211 w 408"/>
                <a:gd name="T89" fmla="*/ 84 h 279"/>
                <a:gd name="T90" fmla="*/ 220 w 408"/>
                <a:gd name="T91" fmla="*/ 58 h 279"/>
                <a:gd name="T92" fmla="*/ 211 w 408"/>
                <a:gd name="T93" fmla="*/ 39 h 279"/>
                <a:gd name="T94" fmla="*/ 214 w 408"/>
                <a:gd name="T95" fmla="*/ 21 h 279"/>
                <a:gd name="T96" fmla="*/ 217 w 408"/>
                <a:gd name="T97" fmla="*/ 14 h 279"/>
                <a:gd name="T98" fmla="*/ 234 w 408"/>
                <a:gd name="T99" fmla="*/ 8 h 279"/>
                <a:gd name="T100" fmla="*/ 248 w 408"/>
                <a:gd name="T101" fmla="*/ 0 h 279"/>
                <a:gd name="T102" fmla="*/ 238 w 408"/>
                <a:gd name="T103" fmla="*/ 21 h 279"/>
                <a:gd name="T104" fmla="*/ 263 w 408"/>
                <a:gd name="T105" fmla="*/ 37 h 27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08"/>
                <a:gd name="T160" fmla="*/ 0 h 279"/>
                <a:gd name="T161" fmla="*/ 408 w 408"/>
                <a:gd name="T162" fmla="*/ 279 h 27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08" h="279">
                  <a:moveTo>
                    <a:pt x="282" y="39"/>
                  </a:moveTo>
                  <a:lnTo>
                    <a:pt x="294" y="52"/>
                  </a:lnTo>
                  <a:lnTo>
                    <a:pt x="299" y="50"/>
                  </a:lnTo>
                  <a:lnTo>
                    <a:pt x="304" y="60"/>
                  </a:lnTo>
                  <a:lnTo>
                    <a:pt x="340" y="78"/>
                  </a:lnTo>
                  <a:lnTo>
                    <a:pt x="336" y="84"/>
                  </a:lnTo>
                  <a:lnTo>
                    <a:pt x="335" y="88"/>
                  </a:lnTo>
                  <a:lnTo>
                    <a:pt x="328" y="101"/>
                  </a:lnTo>
                  <a:lnTo>
                    <a:pt x="335" y="99"/>
                  </a:lnTo>
                  <a:lnTo>
                    <a:pt x="349" y="96"/>
                  </a:lnTo>
                  <a:lnTo>
                    <a:pt x="367" y="89"/>
                  </a:lnTo>
                  <a:lnTo>
                    <a:pt x="372" y="96"/>
                  </a:lnTo>
                  <a:lnTo>
                    <a:pt x="366" y="99"/>
                  </a:lnTo>
                  <a:lnTo>
                    <a:pt x="377" y="112"/>
                  </a:lnTo>
                  <a:lnTo>
                    <a:pt x="364" y="117"/>
                  </a:lnTo>
                  <a:lnTo>
                    <a:pt x="358" y="120"/>
                  </a:lnTo>
                  <a:lnTo>
                    <a:pt x="351" y="127"/>
                  </a:lnTo>
                  <a:lnTo>
                    <a:pt x="348" y="137"/>
                  </a:lnTo>
                  <a:lnTo>
                    <a:pt x="346" y="151"/>
                  </a:lnTo>
                  <a:lnTo>
                    <a:pt x="343" y="161"/>
                  </a:lnTo>
                  <a:lnTo>
                    <a:pt x="351" y="164"/>
                  </a:lnTo>
                  <a:lnTo>
                    <a:pt x="353" y="169"/>
                  </a:lnTo>
                  <a:lnTo>
                    <a:pt x="359" y="173"/>
                  </a:lnTo>
                  <a:lnTo>
                    <a:pt x="364" y="176"/>
                  </a:lnTo>
                  <a:lnTo>
                    <a:pt x="367" y="184"/>
                  </a:lnTo>
                  <a:lnTo>
                    <a:pt x="384" y="190"/>
                  </a:lnTo>
                  <a:lnTo>
                    <a:pt x="389" y="195"/>
                  </a:lnTo>
                  <a:lnTo>
                    <a:pt x="407" y="197"/>
                  </a:lnTo>
                  <a:lnTo>
                    <a:pt x="408" y="202"/>
                  </a:lnTo>
                  <a:lnTo>
                    <a:pt x="397" y="204"/>
                  </a:lnTo>
                  <a:lnTo>
                    <a:pt x="379" y="204"/>
                  </a:lnTo>
                  <a:lnTo>
                    <a:pt x="348" y="202"/>
                  </a:lnTo>
                  <a:lnTo>
                    <a:pt x="343" y="207"/>
                  </a:lnTo>
                  <a:lnTo>
                    <a:pt x="307" y="208"/>
                  </a:lnTo>
                  <a:lnTo>
                    <a:pt x="305" y="217"/>
                  </a:lnTo>
                  <a:lnTo>
                    <a:pt x="304" y="220"/>
                  </a:lnTo>
                  <a:lnTo>
                    <a:pt x="299" y="221"/>
                  </a:lnTo>
                  <a:lnTo>
                    <a:pt x="286" y="223"/>
                  </a:lnTo>
                  <a:lnTo>
                    <a:pt x="276" y="225"/>
                  </a:lnTo>
                  <a:lnTo>
                    <a:pt x="271" y="228"/>
                  </a:lnTo>
                  <a:lnTo>
                    <a:pt x="273" y="231"/>
                  </a:lnTo>
                  <a:lnTo>
                    <a:pt x="289" y="243"/>
                  </a:lnTo>
                  <a:lnTo>
                    <a:pt x="297" y="243"/>
                  </a:lnTo>
                  <a:lnTo>
                    <a:pt x="312" y="241"/>
                  </a:lnTo>
                  <a:lnTo>
                    <a:pt x="322" y="239"/>
                  </a:lnTo>
                  <a:lnTo>
                    <a:pt x="328" y="238"/>
                  </a:lnTo>
                  <a:lnTo>
                    <a:pt x="341" y="241"/>
                  </a:lnTo>
                  <a:lnTo>
                    <a:pt x="341" y="244"/>
                  </a:lnTo>
                  <a:lnTo>
                    <a:pt x="340" y="251"/>
                  </a:lnTo>
                  <a:lnTo>
                    <a:pt x="343" y="256"/>
                  </a:lnTo>
                  <a:lnTo>
                    <a:pt x="336" y="259"/>
                  </a:lnTo>
                  <a:lnTo>
                    <a:pt x="322" y="262"/>
                  </a:lnTo>
                  <a:lnTo>
                    <a:pt x="309" y="266"/>
                  </a:lnTo>
                  <a:lnTo>
                    <a:pt x="304" y="267"/>
                  </a:lnTo>
                  <a:lnTo>
                    <a:pt x="302" y="269"/>
                  </a:lnTo>
                  <a:lnTo>
                    <a:pt x="302" y="274"/>
                  </a:lnTo>
                  <a:lnTo>
                    <a:pt x="282" y="277"/>
                  </a:lnTo>
                  <a:lnTo>
                    <a:pt x="276" y="275"/>
                  </a:lnTo>
                  <a:lnTo>
                    <a:pt x="258" y="279"/>
                  </a:lnTo>
                  <a:lnTo>
                    <a:pt x="251" y="270"/>
                  </a:lnTo>
                  <a:lnTo>
                    <a:pt x="237" y="270"/>
                  </a:lnTo>
                  <a:lnTo>
                    <a:pt x="232" y="261"/>
                  </a:lnTo>
                  <a:lnTo>
                    <a:pt x="225" y="241"/>
                  </a:lnTo>
                  <a:lnTo>
                    <a:pt x="211" y="228"/>
                  </a:lnTo>
                  <a:lnTo>
                    <a:pt x="207" y="225"/>
                  </a:lnTo>
                  <a:lnTo>
                    <a:pt x="209" y="221"/>
                  </a:lnTo>
                  <a:lnTo>
                    <a:pt x="211" y="218"/>
                  </a:lnTo>
                  <a:lnTo>
                    <a:pt x="214" y="215"/>
                  </a:lnTo>
                  <a:lnTo>
                    <a:pt x="217" y="210"/>
                  </a:lnTo>
                  <a:lnTo>
                    <a:pt x="207" y="208"/>
                  </a:lnTo>
                  <a:lnTo>
                    <a:pt x="193" y="207"/>
                  </a:lnTo>
                  <a:lnTo>
                    <a:pt x="188" y="207"/>
                  </a:lnTo>
                  <a:lnTo>
                    <a:pt x="183" y="210"/>
                  </a:lnTo>
                  <a:lnTo>
                    <a:pt x="176" y="213"/>
                  </a:lnTo>
                  <a:lnTo>
                    <a:pt x="170" y="213"/>
                  </a:lnTo>
                  <a:lnTo>
                    <a:pt x="158" y="215"/>
                  </a:lnTo>
                  <a:lnTo>
                    <a:pt x="145" y="217"/>
                  </a:lnTo>
                  <a:lnTo>
                    <a:pt x="134" y="218"/>
                  </a:lnTo>
                  <a:lnTo>
                    <a:pt x="127" y="220"/>
                  </a:lnTo>
                  <a:lnTo>
                    <a:pt x="119" y="221"/>
                  </a:lnTo>
                  <a:lnTo>
                    <a:pt x="109" y="218"/>
                  </a:lnTo>
                  <a:lnTo>
                    <a:pt x="67" y="184"/>
                  </a:lnTo>
                  <a:lnTo>
                    <a:pt x="74" y="177"/>
                  </a:lnTo>
                  <a:lnTo>
                    <a:pt x="80" y="174"/>
                  </a:lnTo>
                  <a:lnTo>
                    <a:pt x="82" y="169"/>
                  </a:lnTo>
                  <a:lnTo>
                    <a:pt x="80" y="164"/>
                  </a:lnTo>
                  <a:lnTo>
                    <a:pt x="78" y="151"/>
                  </a:lnTo>
                  <a:lnTo>
                    <a:pt x="78" y="145"/>
                  </a:lnTo>
                  <a:lnTo>
                    <a:pt x="74" y="137"/>
                  </a:lnTo>
                  <a:lnTo>
                    <a:pt x="67" y="130"/>
                  </a:lnTo>
                  <a:lnTo>
                    <a:pt x="62" y="125"/>
                  </a:lnTo>
                  <a:lnTo>
                    <a:pt x="56" y="125"/>
                  </a:lnTo>
                  <a:lnTo>
                    <a:pt x="46" y="127"/>
                  </a:lnTo>
                  <a:lnTo>
                    <a:pt x="44" y="137"/>
                  </a:lnTo>
                  <a:lnTo>
                    <a:pt x="43" y="145"/>
                  </a:lnTo>
                  <a:lnTo>
                    <a:pt x="39" y="150"/>
                  </a:lnTo>
                  <a:lnTo>
                    <a:pt x="30" y="151"/>
                  </a:lnTo>
                  <a:lnTo>
                    <a:pt x="20" y="151"/>
                  </a:lnTo>
                  <a:lnTo>
                    <a:pt x="5" y="146"/>
                  </a:lnTo>
                  <a:lnTo>
                    <a:pt x="0" y="143"/>
                  </a:lnTo>
                  <a:lnTo>
                    <a:pt x="0" y="140"/>
                  </a:lnTo>
                  <a:lnTo>
                    <a:pt x="5" y="135"/>
                  </a:lnTo>
                  <a:lnTo>
                    <a:pt x="10" y="127"/>
                  </a:lnTo>
                  <a:lnTo>
                    <a:pt x="12" y="119"/>
                  </a:lnTo>
                  <a:lnTo>
                    <a:pt x="20" y="115"/>
                  </a:lnTo>
                  <a:lnTo>
                    <a:pt x="25" y="109"/>
                  </a:lnTo>
                  <a:lnTo>
                    <a:pt x="25" y="104"/>
                  </a:lnTo>
                  <a:lnTo>
                    <a:pt x="25" y="84"/>
                  </a:lnTo>
                  <a:lnTo>
                    <a:pt x="62" y="84"/>
                  </a:lnTo>
                  <a:lnTo>
                    <a:pt x="62" y="79"/>
                  </a:lnTo>
                  <a:lnTo>
                    <a:pt x="46" y="78"/>
                  </a:lnTo>
                  <a:lnTo>
                    <a:pt x="46" y="63"/>
                  </a:lnTo>
                  <a:lnTo>
                    <a:pt x="67" y="63"/>
                  </a:lnTo>
                  <a:lnTo>
                    <a:pt x="77" y="62"/>
                  </a:lnTo>
                  <a:lnTo>
                    <a:pt x="80" y="66"/>
                  </a:lnTo>
                  <a:lnTo>
                    <a:pt x="92" y="75"/>
                  </a:lnTo>
                  <a:lnTo>
                    <a:pt x="105" y="86"/>
                  </a:lnTo>
                  <a:lnTo>
                    <a:pt x="111" y="93"/>
                  </a:lnTo>
                  <a:lnTo>
                    <a:pt x="127" y="94"/>
                  </a:lnTo>
                  <a:lnTo>
                    <a:pt x="132" y="96"/>
                  </a:lnTo>
                  <a:lnTo>
                    <a:pt x="144" y="99"/>
                  </a:lnTo>
                  <a:lnTo>
                    <a:pt x="157" y="107"/>
                  </a:lnTo>
                  <a:lnTo>
                    <a:pt x="167" y="109"/>
                  </a:lnTo>
                  <a:lnTo>
                    <a:pt x="175" y="99"/>
                  </a:lnTo>
                  <a:lnTo>
                    <a:pt x="163" y="89"/>
                  </a:lnTo>
                  <a:lnTo>
                    <a:pt x="162" y="84"/>
                  </a:lnTo>
                  <a:lnTo>
                    <a:pt x="158" y="83"/>
                  </a:lnTo>
                  <a:lnTo>
                    <a:pt x="162" y="83"/>
                  </a:lnTo>
                  <a:lnTo>
                    <a:pt x="168" y="81"/>
                  </a:lnTo>
                  <a:lnTo>
                    <a:pt x="171" y="81"/>
                  </a:lnTo>
                  <a:lnTo>
                    <a:pt x="180" y="84"/>
                  </a:lnTo>
                  <a:lnTo>
                    <a:pt x="191" y="93"/>
                  </a:lnTo>
                  <a:lnTo>
                    <a:pt x="201" y="93"/>
                  </a:lnTo>
                  <a:lnTo>
                    <a:pt x="207" y="88"/>
                  </a:lnTo>
                  <a:lnTo>
                    <a:pt x="211" y="84"/>
                  </a:lnTo>
                  <a:lnTo>
                    <a:pt x="206" y="81"/>
                  </a:lnTo>
                  <a:lnTo>
                    <a:pt x="212" y="66"/>
                  </a:lnTo>
                  <a:lnTo>
                    <a:pt x="220" y="58"/>
                  </a:lnTo>
                  <a:lnTo>
                    <a:pt x="216" y="53"/>
                  </a:lnTo>
                  <a:lnTo>
                    <a:pt x="204" y="48"/>
                  </a:lnTo>
                  <a:lnTo>
                    <a:pt x="211" y="39"/>
                  </a:lnTo>
                  <a:lnTo>
                    <a:pt x="212" y="34"/>
                  </a:lnTo>
                  <a:lnTo>
                    <a:pt x="212" y="26"/>
                  </a:lnTo>
                  <a:lnTo>
                    <a:pt x="214" y="21"/>
                  </a:lnTo>
                  <a:lnTo>
                    <a:pt x="224" y="21"/>
                  </a:lnTo>
                  <a:lnTo>
                    <a:pt x="224" y="19"/>
                  </a:lnTo>
                  <a:lnTo>
                    <a:pt x="217" y="14"/>
                  </a:lnTo>
                  <a:lnTo>
                    <a:pt x="220" y="9"/>
                  </a:lnTo>
                  <a:lnTo>
                    <a:pt x="234" y="11"/>
                  </a:lnTo>
                  <a:lnTo>
                    <a:pt x="234" y="8"/>
                  </a:lnTo>
                  <a:lnTo>
                    <a:pt x="240" y="1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45" y="9"/>
                  </a:lnTo>
                  <a:lnTo>
                    <a:pt x="242" y="14"/>
                  </a:lnTo>
                  <a:lnTo>
                    <a:pt x="238" y="21"/>
                  </a:lnTo>
                  <a:lnTo>
                    <a:pt x="242" y="32"/>
                  </a:lnTo>
                  <a:lnTo>
                    <a:pt x="253" y="40"/>
                  </a:lnTo>
                  <a:lnTo>
                    <a:pt x="263" y="37"/>
                  </a:lnTo>
                  <a:lnTo>
                    <a:pt x="276" y="39"/>
                  </a:lnTo>
                  <a:lnTo>
                    <a:pt x="282" y="3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Freeform 19"/>
            <p:cNvSpPr>
              <a:spLocks/>
            </p:cNvSpPr>
            <p:nvPr/>
          </p:nvSpPr>
          <p:spPr bwMode="auto">
            <a:xfrm>
              <a:off x="2536" y="1412"/>
              <a:ext cx="948" cy="405"/>
            </a:xfrm>
            <a:custGeom>
              <a:avLst/>
              <a:gdLst>
                <a:gd name="T0" fmla="*/ 396 w 948"/>
                <a:gd name="T1" fmla="*/ 62 h 405"/>
                <a:gd name="T2" fmla="*/ 412 w 948"/>
                <a:gd name="T3" fmla="*/ 95 h 405"/>
                <a:gd name="T4" fmla="*/ 396 w 948"/>
                <a:gd name="T5" fmla="*/ 149 h 405"/>
                <a:gd name="T6" fmla="*/ 481 w 948"/>
                <a:gd name="T7" fmla="*/ 156 h 405"/>
                <a:gd name="T8" fmla="*/ 532 w 948"/>
                <a:gd name="T9" fmla="*/ 211 h 405"/>
                <a:gd name="T10" fmla="*/ 582 w 948"/>
                <a:gd name="T11" fmla="*/ 196 h 405"/>
                <a:gd name="T12" fmla="*/ 643 w 948"/>
                <a:gd name="T13" fmla="*/ 224 h 405"/>
                <a:gd name="T14" fmla="*/ 711 w 948"/>
                <a:gd name="T15" fmla="*/ 252 h 405"/>
                <a:gd name="T16" fmla="*/ 768 w 948"/>
                <a:gd name="T17" fmla="*/ 206 h 405"/>
                <a:gd name="T18" fmla="*/ 868 w 948"/>
                <a:gd name="T19" fmla="*/ 206 h 405"/>
                <a:gd name="T20" fmla="*/ 948 w 948"/>
                <a:gd name="T21" fmla="*/ 208 h 405"/>
                <a:gd name="T22" fmla="*/ 873 w 948"/>
                <a:gd name="T23" fmla="*/ 235 h 405"/>
                <a:gd name="T24" fmla="*/ 806 w 948"/>
                <a:gd name="T25" fmla="*/ 266 h 405"/>
                <a:gd name="T26" fmla="*/ 755 w 948"/>
                <a:gd name="T27" fmla="*/ 273 h 405"/>
                <a:gd name="T28" fmla="*/ 732 w 948"/>
                <a:gd name="T29" fmla="*/ 276 h 405"/>
                <a:gd name="T30" fmla="*/ 664 w 948"/>
                <a:gd name="T31" fmla="*/ 247 h 405"/>
                <a:gd name="T32" fmla="*/ 636 w 948"/>
                <a:gd name="T33" fmla="*/ 249 h 405"/>
                <a:gd name="T34" fmla="*/ 636 w 948"/>
                <a:gd name="T35" fmla="*/ 255 h 405"/>
                <a:gd name="T36" fmla="*/ 594 w 948"/>
                <a:gd name="T37" fmla="*/ 263 h 405"/>
                <a:gd name="T38" fmla="*/ 600 w 948"/>
                <a:gd name="T39" fmla="*/ 283 h 405"/>
                <a:gd name="T40" fmla="*/ 584 w 948"/>
                <a:gd name="T41" fmla="*/ 298 h 405"/>
                <a:gd name="T42" fmla="*/ 523 w 948"/>
                <a:gd name="T43" fmla="*/ 307 h 405"/>
                <a:gd name="T44" fmla="*/ 506 w 948"/>
                <a:gd name="T45" fmla="*/ 291 h 405"/>
                <a:gd name="T46" fmla="*/ 440 w 948"/>
                <a:gd name="T47" fmla="*/ 306 h 405"/>
                <a:gd name="T48" fmla="*/ 460 w 948"/>
                <a:gd name="T49" fmla="*/ 309 h 405"/>
                <a:gd name="T50" fmla="*/ 466 w 948"/>
                <a:gd name="T51" fmla="*/ 322 h 405"/>
                <a:gd name="T52" fmla="*/ 450 w 948"/>
                <a:gd name="T53" fmla="*/ 340 h 405"/>
                <a:gd name="T54" fmla="*/ 409 w 948"/>
                <a:gd name="T55" fmla="*/ 361 h 405"/>
                <a:gd name="T56" fmla="*/ 385 w 948"/>
                <a:gd name="T57" fmla="*/ 348 h 405"/>
                <a:gd name="T58" fmla="*/ 355 w 948"/>
                <a:gd name="T59" fmla="*/ 374 h 405"/>
                <a:gd name="T60" fmla="*/ 354 w 948"/>
                <a:gd name="T61" fmla="*/ 382 h 405"/>
                <a:gd name="T62" fmla="*/ 323 w 948"/>
                <a:gd name="T63" fmla="*/ 400 h 405"/>
                <a:gd name="T64" fmla="*/ 272 w 948"/>
                <a:gd name="T65" fmla="*/ 397 h 405"/>
                <a:gd name="T66" fmla="*/ 256 w 948"/>
                <a:gd name="T67" fmla="*/ 379 h 405"/>
                <a:gd name="T68" fmla="*/ 285 w 948"/>
                <a:gd name="T69" fmla="*/ 363 h 405"/>
                <a:gd name="T70" fmla="*/ 275 w 948"/>
                <a:gd name="T71" fmla="*/ 348 h 405"/>
                <a:gd name="T72" fmla="*/ 306 w 948"/>
                <a:gd name="T73" fmla="*/ 350 h 405"/>
                <a:gd name="T74" fmla="*/ 316 w 948"/>
                <a:gd name="T75" fmla="*/ 325 h 405"/>
                <a:gd name="T76" fmla="*/ 303 w 948"/>
                <a:gd name="T77" fmla="*/ 306 h 405"/>
                <a:gd name="T78" fmla="*/ 292 w 948"/>
                <a:gd name="T79" fmla="*/ 291 h 405"/>
                <a:gd name="T80" fmla="*/ 282 w 948"/>
                <a:gd name="T81" fmla="*/ 275 h 405"/>
                <a:gd name="T82" fmla="*/ 277 w 948"/>
                <a:gd name="T83" fmla="*/ 253 h 405"/>
                <a:gd name="T84" fmla="*/ 262 w 948"/>
                <a:gd name="T85" fmla="*/ 234 h 405"/>
                <a:gd name="T86" fmla="*/ 223 w 948"/>
                <a:gd name="T87" fmla="*/ 214 h 405"/>
                <a:gd name="T88" fmla="*/ 186 w 948"/>
                <a:gd name="T89" fmla="*/ 198 h 405"/>
                <a:gd name="T90" fmla="*/ 151 w 948"/>
                <a:gd name="T91" fmla="*/ 208 h 405"/>
                <a:gd name="T92" fmla="*/ 140 w 948"/>
                <a:gd name="T93" fmla="*/ 203 h 405"/>
                <a:gd name="T94" fmla="*/ 127 w 948"/>
                <a:gd name="T95" fmla="*/ 190 h 405"/>
                <a:gd name="T96" fmla="*/ 88 w 948"/>
                <a:gd name="T97" fmla="*/ 172 h 405"/>
                <a:gd name="T98" fmla="*/ 52 w 948"/>
                <a:gd name="T99" fmla="*/ 142 h 405"/>
                <a:gd name="T100" fmla="*/ 13 w 948"/>
                <a:gd name="T101" fmla="*/ 120 h 405"/>
                <a:gd name="T102" fmla="*/ 60 w 948"/>
                <a:gd name="T103" fmla="*/ 97 h 405"/>
                <a:gd name="T104" fmla="*/ 106 w 948"/>
                <a:gd name="T105" fmla="*/ 90 h 405"/>
                <a:gd name="T106" fmla="*/ 135 w 948"/>
                <a:gd name="T107" fmla="*/ 43 h 405"/>
                <a:gd name="T108" fmla="*/ 195 w 948"/>
                <a:gd name="T109" fmla="*/ 12 h 405"/>
                <a:gd name="T110" fmla="*/ 215 w 948"/>
                <a:gd name="T111" fmla="*/ 14 h 405"/>
                <a:gd name="T112" fmla="*/ 212 w 948"/>
                <a:gd name="T113" fmla="*/ 41 h 405"/>
                <a:gd name="T114" fmla="*/ 313 w 948"/>
                <a:gd name="T115" fmla="*/ 67 h 405"/>
                <a:gd name="T116" fmla="*/ 333 w 948"/>
                <a:gd name="T117" fmla="*/ 23 h 405"/>
                <a:gd name="T118" fmla="*/ 398 w 948"/>
                <a:gd name="T119" fmla="*/ 27 h 40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48"/>
                <a:gd name="T181" fmla="*/ 0 h 405"/>
                <a:gd name="T182" fmla="*/ 948 w 948"/>
                <a:gd name="T183" fmla="*/ 405 h 40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48" h="405">
                  <a:moveTo>
                    <a:pt x="406" y="31"/>
                  </a:moveTo>
                  <a:lnTo>
                    <a:pt x="406" y="31"/>
                  </a:lnTo>
                  <a:lnTo>
                    <a:pt x="399" y="36"/>
                  </a:lnTo>
                  <a:lnTo>
                    <a:pt x="398" y="40"/>
                  </a:lnTo>
                  <a:lnTo>
                    <a:pt x="396" y="56"/>
                  </a:lnTo>
                  <a:lnTo>
                    <a:pt x="396" y="62"/>
                  </a:lnTo>
                  <a:lnTo>
                    <a:pt x="399" y="72"/>
                  </a:lnTo>
                  <a:lnTo>
                    <a:pt x="403" y="74"/>
                  </a:lnTo>
                  <a:lnTo>
                    <a:pt x="424" y="74"/>
                  </a:lnTo>
                  <a:lnTo>
                    <a:pt x="426" y="84"/>
                  </a:lnTo>
                  <a:lnTo>
                    <a:pt x="432" y="94"/>
                  </a:lnTo>
                  <a:lnTo>
                    <a:pt x="412" y="95"/>
                  </a:lnTo>
                  <a:lnTo>
                    <a:pt x="404" y="102"/>
                  </a:lnTo>
                  <a:lnTo>
                    <a:pt x="399" y="107"/>
                  </a:lnTo>
                  <a:lnTo>
                    <a:pt x="377" y="116"/>
                  </a:lnTo>
                  <a:lnTo>
                    <a:pt x="372" y="121"/>
                  </a:lnTo>
                  <a:lnTo>
                    <a:pt x="393" y="138"/>
                  </a:lnTo>
                  <a:lnTo>
                    <a:pt x="396" y="149"/>
                  </a:lnTo>
                  <a:lnTo>
                    <a:pt x="419" y="149"/>
                  </a:lnTo>
                  <a:lnTo>
                    <a:pt x="453" y="151"/>
                  </a:lnTo>
                  <a:lnTo>
                    <a:pt x="470" y="154"/>
                  </a:lnTo>
                  <a:lnTo>
                    <a:pt x="484" y="149"/>
                  </a:lnTo>
                  <a:lnTo>
                    <a:pt x="492" y="149"/>
                  </a:lnTo>
                  <a:lnTo>
                    <a:pt x="481" y="156"/>
                  </a:lnTo>
                  <a:lnTo>
                    <a:pt x="470" y="173"/>
                  </a:lnTo>
                  <a:lnTo>
                    <a:pt x="476" y="185"/>
                  </a:lnTo>
                  <a:lnTo>
                    <a:pt x="489" y="188"/>
                  </a:lnTo>
                  <a:lnTo>
                    <a:pt x="522" y="200"/>
                  </a:lnTo>
                  <a:lnTo>
                    <a:pt x="535" y="198"/>
                  </a:lnTo>
                  <a:lnTo>
                    <a:pt x="532" y="211"/>
                  </a:lnTo>
                  <a:lnTo>
                    <a:pt x="553" y="213"/>
                  </a:lnTo>
                  <a:lnTo>
                    <a:pt x="553" y="201"/>
                  </a:lnTo>
                  <a:lnTo>
                    <a:pt x="556" y="198"/>
                  </a:lnTo>
                  <a:lnTo>
                    <a:pt x="577" y="200"/>
                  </a:lnTo>
                  <a:lnTo>
                    <a:pt x="577" y="196"/>
                  </a:lnTo>
                  <a:lnTo>
                    <a:pt x="582" y="196"/>
                  </a:lnTo>
                  <a:lnTo>
                    <a:pt x="592" y="204"/>
                  </a:lnTo>
                  <a:lnTo>
                    <a:pt x="605" y="203"/>
                  </a:lnTo>
                  <a:lnTo>
                    <a:pt x="620" y="204"/>
                  </a:lnTo>
                  <a:lnTo>
                    <a:pt x="638" y="204"/>
                  </a:lnTo>
                  <a:lnTo>
                    <a:pt x="634" y="213"/>
                  </a:lnTo>
                  <a:lnTo>
                    <a:pt x="643" y="224"/>
                  </a:lnTo>
                  <a:lnTo>
                    <a:pt x="643" y="232"/>
                  </a:lnTo>
                  <a:lnTo>
                    <a:pt x="675" y="239"/>
                  </a:lnTo>
                  <a:lnTo>
                    <a:pt x="693" y="232"/>
                  </a:lnTo>
                  <a:lnTo>
                    <a:pt x="703" y="235"/>
                  </a:lnTo>
                  <a:lnTo>
                    <a:pt x="701" y="242"/>
                  </a:lnTo>
                  <a:lnTo>
                    <a:pt x="711" y="252"/>
                  </a:lnTo>
                  <a:lnTo>
                    <a:pt x="732" y="245"/>
                  </a:lnTo>
                  <a:lnTo>
                    <a:pt x="742" y="239"/>
                  </a:lnTo>
                  <a:lnTo>
                    <a:pt x="742" y="231"/>
                  </a:lnTo>
                  <a:lnTo>
                    <a:pt x="754" y="222"/>
                  </a:lnTo>
                  <a:lnTo>
                    <a:pt x="767" y="213"/>
                  </a:lnTo>
                  <a:lnTo>
                    <a:pt x="768" y="206"/>
                  </a:lnTo>
                  <a:lnTo>
                    <a:pt x="780" y="204"/>
                  </a:lnTo>
                  <a:lnTo>
                    <a:pt x="781" y="201"/>
                  </a:lnTo>
                  <a:lnTo>
                    <a:pt x="799" y="203"/>
                  </a:lnTo>
                  <a:lnTo>
                    <a:pt x="842" y="206"/>
                  </a:lnTo>
                  <a:lnTo>
                    <a:pt x="861" y="206"/>
                  </a:lnTo>
                  <a:lnTo>
                    <a:pt x="868" y="206"/>
                  </a:lnTo>
                  <a:lnTo>
                    <a:pt x="873" y="203"/>
                  </a:lnTo>
                  <a:lnTo>
                    <a:pt x="879" y="193"/>
                  </a:lnTo>
                  <a:lnTo>
                    <a:pt x="897" y="191"/>
                  </a:lnTo>
                  <a:lnTo>
                    <a:pt x="912" y="203"/>
                  </a:lnTo>
                  <a:lnTo>
                    <a:pt x="943" y="196"/>
                  </a:lnTo>
                  <a:lnTo>
                    <a:pt x="948" y="208"/>
                  </a:lnTo>
                  <a:lnTo>
                    <a:pt x="940" y="229"/>
                  </a:lnTo>
                  <a:lnTo>
                    <a:pt x="923" y="232"/>
                  </a:lnTo>
                  <a:lnTo>
                    <a:pt x="918" y="229"/>
                  </a:lnTo>
                  <a:lnTo>
                    <a:pt x="910" y="229"/>
                  </a:lnTo>
                  <a:lnTo>
                    <a:pt x="907" y="234"/>
                  </a:lnTo>
                  <a:lnTo>
                    <a:pt x="873" y="235"/>
                  </a:lnTo>
                  <a:lnTo>
                    <a:pt x="860" y="245"/>
                  </a:lnTo>
                  <a:lnTo>
                    <a:pt x="843" y="245"/>
                  </a:lnTo>
                  <a:lnTo>
                    <a:pt x="840" y="245"/>
                  </a:lnTo>
                  <a:lnTo>
                    <a:pt x="834" y="252"/>
                  </a:lnTo>
                  <a:lnTo>
                    <a:pt x="817" y="262"/>
                  </a:lnTo>
                  <a:lnTo>
                    <a:pt x="806" y="266"/>
                  </a:lnTo>
                  <a:lnTo>
                    <a:pt x="794" y="266"/>
                  </a:lnTo>
                  <a:lnTo>
                    <a:pt x="786" y="268"/>
                  </a:lnTo>
                  <a:lnTo>
                    <a:pt x="786" y="275"/>
                  </a:lnTo>
                  <a:lnTo>
                    <a:pt x="773" y="283"/>
                  </a:lnTo>
                  <a:lnTo>
                    <a:pt x="762" y="276"/>
                  </a:lnTo>
                  <a:lnTo>
                    <a:pt x="755" y="273"/>
                  </a:lnTo>
                  <a:lnTo>
                    <a:pt x="749" y="268"/>
                  </a:lnTo>
                  <a:lnTo>
                    <a:pt x="737" y="262"/>
                  </a:lnTo>
                  <a:lnTo>
                    <a:pt x="731" y="268"/>
                  </a:lnTo>
                  <a:lnTo>
                    <a:pt x="734" y="271"/>
                  </a:lnTo>
                  <a:lnTo>
                    <a:pt x="739" y="273"/>
                  </a:lnTo>
                  <a:lnTo>
                    <a:pt x="732" y="276"/>
                  </a:lnTo>
                  <a:lnTo>
                    <a:pt x="716" y="275"/>
                  </a:lnTo>
                  <a:lnTo>
                    <a:pt x="705" y="273"/>
                  </a:lnTo>
                  <a:lnTo>
                    <a:pt x="705" y="253"/>
                  </a:lnTo>
                  <a:lnTo>
                    <a:pt x="680" y="252"/>
                  </a:lnTo>
                  <a:lnTo>
                    <a:pt x="680" y="247"/>
                  </a:lnTo>
                  <a:lnTo>
                    <a:pt x="664" y="247"/>
                  </a:lnTo>
                  <a:lnTo>
                    <a:pt x="665" y="242"/>
                  </a:lnTo>
                  <a:lnTo>
                    <a:pt x="659" y="242"/>
                  </a:lnTo>
                  <a:lnTo>
                    <a:pt x="649" y="242"/>
                  </a:lnTo>
                  <a:lnTo>
                    <a:pt x="638" y="242"/>
                  </a:lnTo>
                  <a:lnTo>
                    <a:pt x="636" y="245"/>
                  </a:lnTo>
                  <a:lnTo>
                    <a:pt x="636" y="249"/>
                  </a:lnTo>
                  <a:lnTo>
                    <a:pt x="641" y="250"/>
                  </a:lnTo>
                  <a:lnTo>
                    <a:pt x="644" y="249"/>
                  </a:lnTo>
                  <a:lnTo>
                    <a:pt x="646" y="252"/>
                  </a:lnTo>
                  <a:lnTo>
                    <a:pt x="651" y="253"/>
                  </a:lnTo>
                  <a:lnTo>
                    <a:pt x="648" y="255"/>
                  </a:lnTo>
                  <a:lnTo>
                    <a:pt x="636" y="255"/>
                  </a:lnTo>
                  <a:lnTo>
                    <a:pt x="633" y="253"/>
                  </a:lnTo>
                  <a:lnTo>
                    <a:pt x="628" y="253"/>
                  </a:lnTo>
                  <a:lnTo>
                    <a:pt x="620" y="255"/>
                  </a:lnTo>
                  <a:lnTo>
                    <a:pt x="615" y="260"/>
                  </a:lnTo>
                  <a:lnTo>
                    <a:pt x="595" y="260"/>
                  </a:lnTo>
                  <a:lnTo>
                    <a:pt x="594" y="263"/>
                  </a:lnTo>
                  <a:lnTo>
                    <a:pt x="595" y="268"/>
                  </a:lnTo>
                  <a:lnTo>
                    <a:pt x="595" y="271"/>
                  </a:lnTo>
                  <a:lnTo>
                    <a:pt x="592" y="271"/>
                  </a:lnTo>
                  <a:lnTo>
                    <a:pt x="590" y="276"/>
                  </a:lnTo>
                  <a:lnTo>
                    <a:pt x="592" y="280"/>
                  </a:lnTo>
                  <a:lnTo>
                    <a:pt x="600" y="283"/>
                  </a:lnTo>
                  <a:lnTo>
                    <a:pt x="599" y="291"/>
                  </a:lnTo>
                  <a:lnTo>
                    <a:pt x="602" y="294"/>
                  </a:lnTo>
                  <a:lnTo>
                    <a:pt x="597" y="298"/>
                  </a:lnTo>
                  <a:lnTo>
                    <a:pt x="595" y="294"/>
                  </a:lnTo>
                  <a:lnTo>
                    <a:pt x="587" y="296"/>
                  </a:lnTo>
                  <a:lnTo>
                    <a:pt x="584" y="298"/>
                  </a:lnTo>
                  <a:lnTo>
                    <a:pt x="571" y="304"/>
                  </a:lnTo>
                  <a:lnTo>
                    <a:pt x="559" y="307"/>
                  </a:lnTo>
                  <a:lnTo>
                    <a:pt x="551" y="309"/>
                  </a:lnTo>
                  <a:lnTo>
                    <a:pt x="546" y="312"/>
                  </a:lnTo>
                  <a:lnTo>
                    <a:pt x="525" y="307"/>
                  </a:lnTo>
                  <a:lnTo>
                    <a:pt x="523" y="307"/>
                  </a:lnTo>
                  <a:lnTo>
                    <a:pt x="517" y="306"/>
                  </a:lnTo>
                  <a:lnTo>
                    <a:pt x="514" y="302"/>
                  </a:lnTo>
                  <a:lnTo>
                    <a:pt x="512" y="299"/>
                  </a:lnTo>
                  <a:lnTo>
                    <a:pt x="517" y="294"/>
                  </a:lnTo>
                  <a:lnTo>
                    <a:pt x="512" y="291"/>
                  </a:lnTo>
                  <a:lnTo>
                    <a:pt x="506" y="291"/>
                  </a:lnTo>
                  <a:lnTo>
                    <a:pt x="501" y="289"/>
                  </a:lnTo>
                  <a:lnTo>
                    <a:pt x="492" y="291"/>
                  </a:lnTo>
                  <a:lnTo>
                    <a:pt x="481" y="294"/>
                  </a:lnTo>
                  <a:lnTo>
                    <a:pt x="470" y="299"/>
                  </a:lnTo>
                  <a:lnTo>
                    <a:pt x="448" y="298"/>
                  </a:lnTo>
                  <a:lnTo>
                    <a:pt x="440" y="306"/>
                  </a:lnTo>
                  <a:lnTo>
                    <a:pt x="442" y="309"/>
                  </a:lnTo>
                  <a:lnTo>
                    <a:pt x="447" y="309"/>
                  </a:lnTo>
                  <a:lnTo>
                    <a:pt x="450" y="306"/>
                  </a:lnTo>
                  <a:lnTo>
                    <a:pt x="455" y="306"/>
                  </a:lnTo>
                  <a:lnTo>
                    <a:pt x="460" y="307"/>
                  </a:lnTo>
                  <a:lnTo>
                    <a:pt x="460" y="309"/>
                  </a:lnTo>
                  <a:lnTo>
                    <a:pt x="468" y="311"/>
                  </a:lnTo>
                  <a:lnTo>
                    <a:pt x="476" y="311"/>
                  </a:lnTo>
                  <a:lnTo>
                    <a:pt x="478" y="314"/>
                  </a:lnTo>
                  <a:lnTo>
                    <a:pt x="470" y="315"/>
                  </a:lnTo>
                  <a:lnTo>
                    <a:pt x="466" y="317"/>
                  </a:lnTo>
                  <a:lnTo>
                    <a:pt x="466" y="322"/>
                  </a:lnTo>
                  <a:lnTo>
                    <a:pt x="463" y="324"/>
                  </a:lnTo>
                  <a:lnTo>
                    <a:pt x="465" y="325"/>
                  </a:lnTo>
                  <a:lnTo>
                    <a:pt x="468" y="330"/>
                  </a:lnTo>
                  <a:lnTo>
                    <a:pt x="475" y="335"/>
                  </a:lnTo>
                  <a:lnTo>
                    <a:pt x="466" y="337"/>
                  </a:lnTo>
                  <a:lnTo>
                    <a:pt x="450" y="340"/>
                  </a:lnTo>
                  <a:lnTo>
                    <a:pt x="439" y="342"/>
                  </a:lnTo>
                  <a:lnTo>
                    <a:pt x="432" y="348"/>
                  </a:lnTo>
                  <a:lnTo>
                    <a:pt x="426" y="350"/>
                  </a:lnTo>
                  <a:lnTo>
                    <a:pt x="419" y="351"/>
                  </a:lnTo>
                  <a:lnTo>
                    <a:pt x="416" y="356"/>
                  </a:lnTo>
                  <a:lnTo>
                    <a:pt x="409" y="361"/>
                  </a:lnTo>
                  <a:lnTo>
                    <a:pt x="401" y="363"/>
                  </a:lnTo>
                  <a:lnTo>
                    <a:pt x="391" y="364"/>
                  </a:lnTo>
                  <a:lnTo>
                    <a:pt x="381" y="363"/>
                  </a:lnTo>
                  <a:lnTo>
                    <a:pt x="393" y="358"/>
                  </a:lnTo>
                  <a:lnTo>
                    <a:pt x="393" y="348"/>
                  </a:lnTo>
                  <a:lnTo>
                    <a:pt x="385" y="348"/>
                  </a:lnTo>
                  <a:lnTo>
                    <a:pt x="380" y="348"/>
                  </a:lnTo>
                  <a:lnTo>
                    <a:pt x="336" y="350"/>
                  </a:lnTo>
                  <a:lnTo>
                    <a:pt x="336" y="355"/>
                  </a:lnTo>
                  <a:lnTo>
                    <a:pt x="344" y="374"/>
                  </a:lnTo>
                  <a:lnTo>
                    <a:pt x="346" y="377"/>
                  </a:lnTo>
                  <a:lnTo>
                    <a:pt x="355" y="374"/>
                  </a:lnTo>
                  <a:lnTo>
                    <a:pt x="362" y="373"/>
                  </a:lnTo>
                  <a:lnTo>
                    <a:pt x="364" y="374"/>
                  </a:lnTo>
                  <a:lnTo>
                    <a:pt x="360" y="376"/>
                  </a:lnTo>
                  <a:lnTo>
                    <a:pt x="359" y="379"/>
                  </a:lnTo>
                  <a:lnTo>
                    <a:pt x="355" y="381"/>
                  </a:lnTo>
                  <a:lnTo>
                    <a:pt x="354" y="382"/>
                  </a:lnTo>
                  <a:lnTo>
                    <a:pt x="359" y="382"/>
                  </a:lnTo>
                  <a:lnTo>
                    <a:pt x="367" y="381"/>
                  </a:lnTo>
                  <a:lnTo>
                    <a:pt x="367" y="386"/>
                  </a:lnTo>
                  <a:lnTo>
                    <a:pt x="359" y="387"/>
                  </a:lnTo>
                  <a:lnTo>
                    <a:pt x="359" y="391"/>
                  </a:lnTo>
                  <a:lnTo>
                    <a:pt x="323" y="400"/>
                  </a:lnTo>
                  <a:lnTo>
                    <a:pt x="319" y="397"/>
                  </a:lnTo>
                  <a:lnTo>
                    <a:pt x="315" y="397"/>
                  </a:lnTo>
                  <a:lnTo>
                    <a:pt x="311" y="395"/>
                  </a:lnTo>
                  <a:lnTo>
                    <a:pt x="280" y="400"/>
                  </a:lnTo>
                  <a:lnTo>
                    <a:pt x="277" y="394"/>
                  </a:lnTo>
                  <a:lnTo>
                    <a:pt x="272" y="397"/>
                  </a:lnTo>
                  <a:lnTo>
                    <a:pt x="267" y="400"/>
                  </a:lnTo>
                  <a:lnTo>
                    <a:pt x="257" y="405"/>
                  </a:lnTo>
                  <a:lnTo>
                    <a:pt x="243" y="394"/>
                  </a:lnTo>
                  <a:lnTo>
                    <a:pt x="248" y="387"/>
                  </a:lnTo>
                  <a:lnTo>
                    <a:pt x="253" y="384"/>
                  </a:lnTo>
                  <a:lnTo>
                    <a:pt x="256" y="379"/>
                  </a:lnTo>
                  <a:lnTo>
                    <a:pt x="262" y="376"/>
                  </a:lnTo>
                  <a:lnTo>
                    <a:pt x="266" y="373"/>
                  </a:lnTo>
                  <a:lnTo>
                    <a:pt x="271" y="371"/>
                  </a:lnTo>
                  <a:lnTo>
                    <a:pt x="280" y="368"/>
                  </a:lnTo>
                  <a:lnTo>
                    <a:pt x="285" y="366"/>
                  </a:lnTo>
                  <a:lnTo>
                    <a:pt x="285" y="363"/>
                  </a:lnTo>
                  <a:lnTo>
                    <a:pt x="284" y="360"/>
                  </a:lnTo>
                  <a:lnTo>
                    <a:pt x="279" y="358"/>
                  </a:lnTo>
                  <a:lnTo>
                    <a:pt x="274" y="355"/>
                  </a:lnTo>
                  <a:lnTo>
                    <a:pt x="272" y="351"/>
                  </a:lnTo>
                  <a:lnTo>
                    <a:pt x="274" y="350"/>
                  </a:lnTo>
                  <a:lnTo>
                    <a:pt x="275" y="348"/>
                  </a:lnTo>
                  <a:lnTo>
                    <a:pt x="280" y="346"/>
                  </a:lnTo>
                  <a:lnTo>
                    <a:pt x="287" y="346"/>
                  </a:lnTo>
                  <a:lnTo>
                    <a:pt x="292" y="348"/>
                  </a:lnTo>
                  <a:lnTo>
                    <a:pt x="297" y="350"/>
                  </a:lnTo>
                  <a:lnTo>
                    <a:pt x="302" y="351"/>
                  </a:lnTo>
                  <a:lnTo>
                    <a:pt x="306" y="350"/>
                  </a:lnTo>
                  <a:lnTo>
                    <a:pt x="310" y="350"/>
                  </a:lnTo>
                  <a:lnTo>
                    <a:pt x="318" y="350"/>
                  </a:lnTo>
                  <a:lnTo>
                    <a:pt x="324" y="348"/>
                  </a:lnTo>
                  <a:lnTo>
                    <a:pt x="321" y="337"/>
                  </a:lnTo>
                  <a:lnTo>
                    <a:pt x="318" y="330"/>
                  </a:lnTo>
                  <a:lnTo>
                    <a:pt x="316" y="325"/>
                  </a:lnTo>
                  <a:lnTo>
                    <a:pt x="319" y="324"/>
                  </a:lnTo>
                  <a:lnTo>
                    <a:pt x="321" y="322"/>
                  </a:lnTo>
                  <a:lnTo>
                    <a:pt x="318" y="319"/>
                  </a:lnTo>
                  <a:lnTo>
                    <a:pt x="313" y="315"/>
                  </a:lnTo>
                  <a:lnTo>
                    <a:pt x="306" y="309"/>
                  </a:lnTo>
                  <a:lnTo>
                    <a:pt x="303" y="306"/>
                  </a:lnTo>
                  <a:lnTo>
                    <a:pt x="303" y="302"/>
                  </a:lnTo>
                  <a:lnTo>
                    <a:pt x="303" y="301"/>
                  </a:lnTo>
                  <a:lnTo>
                    <a:pt x="300" y="299"/>
                  </a:lnTo>
                  <a:lnTo>
                    <a:pt x="293" y="301"/>
                  </a:lnTo>
                  <a:lnTo>
                    <a:pt x="285" y="298"/>
                  </a:lnTo>
                  <a:lnTo>
                    <a:pt x="292" y="291"/>
                  </a:lnTo>
                  <a:lnTo>
                    <a:pt x="290" y="289"/>
                  </a:lnTo>
                  <a:lnTo>
                    <a:pt x="285" y="288"/>
                  </a:lnTo>
                  <a:lnTo>
                    <a:pt x="284" y="286"/>
                  </a:lnTo>
                  <a:lnTo>
                    <a:pt x="284" y="283"/>
                  </a:lnTo>
                  <a:lnTo>
                    <a:pt x="282" y="280"/>
                  </a:lnTo>
                  <a:lnTo>
                    <a:pt x="282" y="275"/>
                  </a:lnTo>
                  <a:lnTo>
                    <a:pt x="280" y="273"/>
                  </a:lnTo>
                  <a:lnTo>
                    <a:pt x="277" y="268"/>
                  </a:lnTo>
                  <a:lnTo>
                    <a:pt x="275" y="265"/>
                  </a:lnTo>
                  <a:lnTo>
                    <a:pt x="277" y="262"/>
                  </a:lnTo>
                  <a:lnTo>
                    <a:pt x="277" y="257"/>
                  </a:lnTo>
                  <a:lnTo>
                    <a:pt x="277" y="253"/>
                  </a:lnTo>
                  <a:lnTo>
                    <a:pt x="279" y="250"/>
                  </a:lnTo>
                  <a:lnTo>
                    <a:pt x="280" y="245"/>
                  </a:lnTo>
                  <a:lnTo>
                    <a:pt x="280" y="240"/>
                  </a:lnTo>
                  <a:lnTo>
                    <a:pt x="277" y="237"/>
                  </a:lnTo>
                  <a:lnTo>
                    <a:pt x="269" y="234"/>
                  </a:lnTo>
                  <a:lnTo>
                    <a:pt x="262" y="234"/>
                  </a:lnTo>
                  <a:lnTo>
                    <a:pt x="259" y="232"/>
                  </a:lnTo>
                  <a:lnTo>
                    <a:pt x="256" y="229"/>
                  </a:lnTo>
                  <a:lnTo>
                    <a:pt x="253" y="226"/>
                  </a:lnTo>
                  <a:lnTo>
                    <a:pt x="223" y="221"/>
                  </a:lnTo>
                  <a:lnTo>
                    <a:pt x="223" y="219"/>
                  </a:lnTo>
                  <a:lnTo>
                    <a:pt x="223" y="214"/>
                  </a:lnTo>
                  <a:lnTo>
                    <a:pt x="223" y="211"/>
                  </a:lnTo>
                  <a:lnTo>
                    <a:pt x="205" y="208"/>
                  </a:lnTo>
                  <a:lnTo>
                    <a:pt x="191" y="211"/>
                  </a:lnTo>
                  <a:lnTo>
                    <a:pt x="189" y="209"/>
                  </a:lnTo>
                  <a:lnTo>
                    <a:pt x="187" y="204"/>
                  </a:lnTo>
                  <a:lnTo>
                    <a:pt x="186" y="198"/>
                  </a:lnTo>
                  <a:lnTo>
                    <a:pt x="177" y="196"/>
                  </a:lnTo>
                  <a:lnTo>
                    <a:pt x="168" y="200"/>
                  </a:lnTo>
                  <a:lnTo>
                    <a:pt x="161" y="200"/>
                  </a:lnTo>
                  <a:lnTo>
                    <a:pt x="161" y="203"/>
                  </a:lnTo>
                  <a:lnTo>
                    <a:pt x="158" y="204"/>
                  </a:lnTo>
                  <a:lnTo>
                    <a:pt x="151" y="208"/>
                  </a:lnTo>
                  <a:lnTo>
                    <a:pt x="146" y="213"/>
                  </a:lnTo>
                  <a:lnTo>
                    <a:pt x="142" y="214"/>
                  </a:lnTo>
                  <a:lnTo>
                    <a:pt x="137" y="214"/>
                  </a:lnTo>
                  <a:lnTo>
                    <a:pt x="132" y="209"/>
                  </a:lnTo>
                  <a:lnTo>
                    <a:pt x="133" y="206"/>
                  </a:lnTo>
                  <a:lnTo>
                    <a:pt x="140" y="203"/>
                  </a:lnTo>
                  <a:lnTo>
                    <a:pt x="145" y="200"/>
                  </a:lnTo>
                  <a:lnTo>
                    <a:pt x="146" y="195"/>
                  </a:lnTo>
                  <a:lnTo>
                    <a:pt x="140" y="195"/>
                  </a:lnTo>
                  <a:lnTo>
                    <a:pt x="132" y="193"/>
                  </a:lnTo>
                  <a:lnTo>
                    <a:pt x="133" y="190"/>
                  </a:lnTo>
                  <a:lnTo>
                    <a:pt x="127" y="190"/>
                  </a:lnTo>
                  <a:lnTo>
                    <a:pt x="119" y="190"/>
                  </a:lnTo>
                  <a:lnTo>
                    <a:pt x="107" y="190"/>
                  </a:lnTo>
                  <a:lnTo>
                    <a:pt x="104" y="182"/>
                  </a:lnTo>
                  <a:lnTo>
                    <a:pt x="96" y="178"/>
                  </a:lnTo>
                  <a:lnTo>
                    <a:pt x="91" y="177"/>
                  </a:lnTo>
                  <a:lnTo>
                    <a:pt x="88" y="172"/>
                  </a:lnTo>
                  <a:lnTo>
                    <a:pt x="86" y="165"/>
                  </a:lnTo>
                  <a:lnTo>
                    <a:pt x="84" y="162"/>
                  </a:lnTo>
                  <a:lnTo>
                    <a:pt x="81" y="156"/>
                  </a:lnTo>
                  <a:lnTo>
                    <a:pt x="68" y="152"/>
                  </a:lnTo>
                  <a:lnTo>
                    <a:pt x="53" y="147"/>
                  </a:lnTo>
                  <a:lnTo>
                    <a:pt x="52" y="142"/>
                  </a:lnTo>
                  <a:lnTo>
                    <a:pt x="45" y="142"/>
                  </a:lnTo>
                  <a:lnTo>
                    <a:pt x="45" y="136"/>
                  </a:lnTo>
                  <a:lnTo>
                    <a:pt x="21" y="134"/>
                  </a:lnTo>
                  <a:lnTo>
                    <a:pt x="22" y="126"/>
                  </a:lnTo>
                  <a:lnTo>
                    <a:pt x="9" y="126"/>
                  </a:lnTo>
                  <a:lnTo>
                    <a:pt x="13" y="120"/>
                  </a:lnTo>
                  <a:lnTo>
                    <a:pt x="0" y="118"/>
                  </a:lnTo>
                  <a:lnTo>
                    <a:pt x="0" y="113"/>
                  </a:lnTo>
                  <a:lnTo>
                    <a:pt x="8" y="108"/>
                  </a:lnTo>
                  <a:lnTo>
                    <a:pt x="14" y="111"/>
                  </a:lnTo>
                  <a:lnTo>
                    <a:pt x="21" y="105"/>
                  </a:lnTo>
                  <a:lnTo>
                    <a:pt x="60" y="97"/>
                  </a:lnTo>
                  <a:lnTo>
                    <a:pt x="68" y="98"/>
                  </a:lnTo>
                  <a:lnTo>
                    <a:pt x="75" y="94"/>
                  </a:lnTo>
                  <a:lnTo>
                    <a:pt x="84" y="97"/>
                  </a:lnTo>
                  <a:lnTo>
                    <a:pt x="93" y="97"/>
                  </a:lnTo>
                  <a:lnTo>
                    <a:pt x="99" y="95"/>
                  </a:lnTo>
                  <a:lnTo>
                    <a:pt x="106" y="90"/>
                  </a:lnTo>
                  <a:lnTo>
                    <a:pt x="107" y="87"/>
                  </a:lnTo>
                  <a:lnTo>
                    <a:pt x="107" y="74"/>
                  </a:lnTo>
                  <a:lnTo>
                    <a:pt x="109" y="67"/>
                  </a:lnTo>
                  <a:lnTo>
                    <a:pt x="111" y="62"/>
                  </a:lnTo>
                  <a:lnTo>
                    <a:pt x="111" y="54"/>
                  </a:lnTo>
                  <a:lnTo>
                    <a:pt x="135" y="43"/>
                  </a:lnTo>
                  <a:lnTo>
                    <a:pt x="138" y="36"/>
                  </a:lnTo>
                  <a:lnTo>
                    <a:pt x="150" y="35"/>
                  </a:lnTo>
                  <a:lnTo>
                    <a:pt x="160" y="36"/>
                  </a:lnTo>
                  <a:lnTo>
                    <a:pt x="184" y="20"/>
                  </a:lnTo>
                  <a:lnTo>
                    <a:pt x="195" y="12"/>
                  </a:lnTo>
                  <a:lnTo>
                    <a:pt x="199" y="10"/>
                  </a:lnTo>
                  <a:lnTo>
                    <a:pt x="222" y="0"/>
                  </a:lnTo>
                  <a:lnTo>
                    <a:pt x="228" y="4"/>
                  </a:lnTo>
                  <a:lnTo>
                    <a:pt x="228" y="9"/>
                  </a:lnTo>
                  <a:lnTo>
                    <a:pt x="220" y="10"/>
                  </a:lnTo>
                  <a:lnTo>
                    <a:pt x="215" y="14"/>
                  </a:lnTo>
                  <a:lnTo>
                    <a:pt x="212" y="25"/>
                  </a:lnTo>
                  <a:lnTo>
                    <a:pt x="197" y="33"/>
                  </a:lnTo>
                  <a:lnTo>
                    <a:pt x="184" y="38"/>
                  </a:lnTo>
                  <a:lnTo>
                    <a:pt x="187" y="43"/>
                  </a:lnTo>
                  <a:lnTo>
                    <a:pt x="202" y="41"/>
                  </a:lnTo>
                  <a:lnTo>
                    <a:pt x="212" y="41"/>
                  </a:lnTo>
                  <a:lnTo>
                    <a:pt x="240" y="61"/>
                  </a:lnTo>
                  <a:lnTo>
                    <a:pt x="248" y="58"/>
                  </a:lnTo>
                  <a:lnTo>
                    <a:pt x="254" y="58"/>
                  </a:lnTo>
                  <a:lnTo>
                    <a:pt x="279" y="61"/>
                  </a:lnTo>
                  <a:lnTo>
                    <a:pt x="298" y="66"/>
                  </a:lnTo>
                  <a:lnTo>
                    <a:pt x="313" y="67"/>
                  </a:lnTo>
                  <a:lnTo>
                    <a:pt x="328" y="61"/>
                  </a:lnTo>
                  <a:lnTo>
                    <a:pt x="341" y="58"/>
                  </a:lnTo>
                  <a:lnTo>
                    <a:pt x="349" y="54"/>
                  </a:lnTo>
                  <a:lnTo>
                    <a:pt x="360" y="49"/>
                  </a:lnTo>
                  <a:lnTo>
                    <a:pt x="344" y="33"/>
                  </a:lnTo>
                  <a:lnTo>
                    <a:pt x="333" y="23"/>
                  </a:lnTo>
                  <a:lnTo>
                    <a:pt x="318" y="14"/>
                  </a:lnTo>
                  <a:lnTo>
                    <a:pt x="305" y="4"/>
                  </a:lnTo>
                  <a:lnTo>
                    <a:pt x="303" y="2"/>
                  </a:lnTo>
                  <a:lnTo>
                    <a:pt x="318" y="2"/>
                  </a:lnTo>
                  <a:lnTo>
                    <a:pt x="336" y="5"/>
                  </a:lnTo>
                  <a:lnTo>
                    <a:pt x="398" y="27"/>
                  </a:lnTo>
                  <a:lnTo>
                    <a:pt x="406" y="3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/>
          </p:nvSpPr>
          <p:spPr bwMode="auto">
            <a:xfrm>
              <a:off x="1484" y="1439"/>
              <a:ext cx="665" cy="439"/>
            </a:xfrm>
            <a:custGeom>
              <a:avLst/>
              <a:gdLst>
                <a:gd name="T0" fmla="*/ 202 w 665"/>
                <a:gd name="T1" fmla="*/ 52 h 437"/>
                <a:gd name="T2" fmla="*/ 222 w 665"/>
                <a:gd name="T3" fmla="*/ 76 h 437"/>
                <a:gd name="T4" fmla="*/ 254 w 665"/>
                <a:gd name="T5" fmla="*/ 50 h 437"/>
                <a:gd name="T6" fmla="*/ 274 w 665"/>
                <a:gd name="T7" fmla="*/ 94 h 437"/>
                <a:gd name="T8" fmla="*/ 319 w 665"/>
                <a:gd name="T9" fmla="*/ 145 h 437"/>
                <a:gd name="T10" fmla="*/ 375 w 665"/>
                <a:gd name="T11" fmla="*/ 135 h 437"/>
                <a:gd name="T12" fmla="*/ 403 w 665"/>
                <a:gd name="T13" fmla="*/ 143 h 437"/>
                <a:gd name="T14" fmla="*/ 429 w 665"/>
                <a:gd name="T15" fmla="*/ 195 h 437"/>
                <a:gd name="T16" fmla="*/ 497 w 665"/>
                <a:gd name="T17" fmla="*/ 205 h 437"/>
                <a:gd name="T18" fmla="*/ 522 w 665"/>
                <a:gd name="T19" fmla="*/ 208 h 437"/>
                <a:gd name="T20" fmla="*/ 548 w 665"/>
                <a:gd name="T21" fmla="*/ 210 h 437"/>
                <a:gd name="T22" fmla="*/ 558 w 665"/>
                <a:gd name="T23" fmla="*/ 226 h 437"/>
                <a:gd name="T24" fmla="*/ 613 w 665"/>
                <a:gd name="T25" fmla="*/ 212 h 437"/>
                <a:gd name="T26" fmla="*/ 613 w 665"/>
                <a:gd name="T27" fmla="*/ 231 h 437"/>
                <a:gd name="T28" fmla="*/ 607 w 665"/>
                <a:gd name="T29" fmla="*/ 256 h 437"/>
                <a:gd name="T30" fmla="*/ 626 w 665"/>
                <a:gd name="T31" fmla="*/ 284 h 437"/>
                <a:gd name="T32" fmla="*/ 615 w 665"/>
                <a:gd name="T33" fmla="*/ 293 h 437"/>
                <a:gd name="T34" fmla="*/ 633 w 665"/>
                <a:gd name="T35" fmla="*/ 293 h 437"/>
                <a:gd name="T36" fmla="*/ 661 w 665"/>
                <a:gd name="T37" fmla="*/ 313 h 437"/>
                <a:gd name="T38" fmla="*/ 656 w 665"/>
                <a:gd name="T39" fmla="*/ 329 h 437"/>
                <a:gd name="T40" fmla="*/ 599 w 665"/>
                <a:gd name="T41" fmla="*/ 319 h 437"/>
                <a:gd name="T42" fmla="*/ 576 w 665"/>
                <a:gd name="T43" fmla="*/ 331 h 437"/>
                <a:gd name="T44" fmla="*/ 579 w 665"/>
                <a:gd name="T45" fmla="*/ 347 h 437"/>
                <a:gd name="T46" fmla="*/ 546 w 665"/>
                <a:gd name="T47" fmla="*/ 365 h 437"/>
                <a:gd name="T48" fmla="*/ 496 w 665"/>
                <a:gd name="T49" fmla="*/ 357 h 437"/>
                <a:gd name="T50" fmla="*/ 470 w 665"/>
                <a:gd name="T51" fmla="*/ 347 h 437"/>
                <a:gd name="T52" fmla="*/ 458 w 665"/>
                <a:gd name="T53" fmla="*/ 362 h 437"/>
                <a:gd name="T54" fmla="*/ 448 w 665"/>
                <a:gd name="T55" fmla="*/ 377 h 437"/>
                <a:gd name="T56" fmla="*/ 432 w 665"/>
                <a:gd name="T57" fmla="*/ 373 h 437"/>
                <a:gd name="T58" fmla="*/ 393 w 665"/>
                <a:gd name="T59" fmla="*/ 381 h 437"/>
                <a:gd name="T60" fmla="*/ 357 w 665"/>
                <a:gd name="T61" fmla="*/ 380 h 437"/>
                <a:gd name="T62" fmla="*/ 350 w 665"/>
                <a:gd name="T63" fmla="*/ 422 h 437"/>
                <a:gd name="T64" fmla="*/ 323 w 665"/>
                <a:gd name="T65" fmla="*/ 427 h 437"/>
                <a:gd name="T66" fmla="*/ 290 w 665"/>
                <a:gd name="T67" fmla="*/ 422 h 437"/>
                <a:gd name="T68" fmla="*/ 269 w 665"/>
                <a:gd name="T69" fmla="*/ 411 h 437"/>
                <a:gd name="T70" fmla="*/ 295 w 665"/>
                <a:gd name="T71" fmla="*/ 368 h 437"/>
                <a:gd name="T72" fmla="*/ 261 w 665"/>
                <a:gd name="T73" fmla="*/ 352 h 437"/>
                <a:gd name="T74" fmla="*/ 220 w 665"/>
                <a:gd name="T75" fmla="*/ 359 h 437"/>
                <a:gd name="T76" fmla="*/ 138 w 665"/>
                <a:gd name="T77" fmla="*/ 344 h 437"/>
                <a:gd name="T78" fmla="*/ 153 w 665"/>
                <a:gd name="T79" fmla="*/ 323 h 437"/>
                <a:gd name="T80" fmla="*/ 132 w 665"/>
                <a:gd name="T81" fmla="*/ 311 h 437"/>
                <a:gd name="T82" fmla="*/ 142 w 665"/>
                <a:gd name="T83" fmla="*/ 302 h 437"/>
                <a:gd name="T84" fmla="*/ 155 w 665"/>
                <a:gd name="T85" fmla="*/ 303 h 437"/>
                <a:gd name="T86" fmla="*/ 163 w 665"/>
                <a:gd name="T87" fmla="*/ 293 h 437"/>
                <a:gd name="T88" fmla="*/ 132 w 665"/>
                <a:gd name="T89" fmla="*/ 290 h 437"/>
                <a:gd name="T90" fmla="*/ 122 w 665"/>
                <a:gd name="T91" fmla="*/ 277 h 437"/>
                <a:gd name="T92" fmla="*/ 143 w 665"/>
                <a:gd name="T93" fmla="*/ 277 h 437"/>
                <a:gd name="T94" fmla="*/ 177 w 665"/>
                <a:gd name="T95" fmla="*/ 275 h 437"/>
                <a:gd name="T96" fmla="*/ 189 w 665"/>
                <a:gd name="T97" fmla="*/ 266 h 437"/>
                <a:gd name="T98" fmla="*/ 151 w 665"/>
                <a:gd name="T99" fmla="*/ 251 h 437"/>
                <a:gd name="T100" fmla="*/ 57 w 665"/>
                <a:gd name="T101" fmla="*/ 244 h 437"/>
                <a:gd name="T102" fmla="*/ 1 w 665"/>
                <a:gd name="T103" fmla="*/ 191 h 437"/>
                <a:gd name="T104" fmla="*/ 71 w 665"/>
                <a:gd name="T105" fmla="*/ 169 h 437"/>
                <a:gd name="T106" fmla="*/ 122 w 665"/>
                <a:gd name="T107" fmla="*/ 135 h 437"/>
                <a:gd name="T108" fmla="*/ 133 w 665"/>
                <a:gd name="T109" fmla="*/ 99 h 437"/>
                <a:gd name="T110" fmla="*/ 70 w 665"/>
                <a:gd name="T111" fmla="*/ 104 h 437"/>
                <a:gd name="T112" fmla="*/ 132 w 665"/>
                <a:gd name="T113" fmla="*/ 63 h 437"/>
                <a:gd name="T114" fmla="*/ 155 w 665"/>
                <a:gd name="T115" fmla="*/ 39 h 437"/>
                <a:gd name="T116" fmla="*/ 169 w 665"/>
                <a:gd name="T117" fmla="*/ 11 h 437"/>
                <a:gd name="T118" fmla="*/ 207 w 665"/>
                <a:gd name="T119" fmla="*/ 3 h 43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65"/>
                <a:gd name="T181" fmla="*/ 0 h 437"/>
                <a:gd name="T182" fmla="*/ 665 w 665"/>
                <a:gd name="T183" fmla="*/ 437 h 43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65" h="437">
                  <a:moveTo>
                    <a:pt x="217" y="9"/>
                  </a:moveTo>
                  <a:lnTo>
                    <a:pt x="217" y="29"/>
                  </a:lnTo>
                  <a:lnTo>
                    <a:pt x="217" y="34"/>
                  </a:lnTo>
                  <a:lnTo>
                    <a:pt x="212" y="40"/>
                  </a:lnTo>
                  <a:lnTo>
                    <a:pt x="204" y="44"/>
                  </a:lnTo>
                  <a:lnTo>
                    <a:pt x="202" y="52"/>
                  </a:lnTo>
                  <a:lnTo>
                    <a:pt x="197" y="60"/>
                  </a:lnTo>
                  <a:lnTo>
                    <a:pt x="192" y="65"/>
                  </a:lnTo>
                  <a:lnTo>
                    <a:pt x="192" y="68"/>
                  </a:lnTo>
                  <a:lnTo>
                    <a:pt x="197" y="71"/>
                  </a:lnTo>
                  <a:lnTo>
                    <a:pt x="212" y="76"/>
                  </a:lnTo>
                  <a:lnTo>
                    <a:pt x="222" y="76"/>
                  </a:lnTo>
                  <a:lnTo>
                    <a:pt x="231" y="75"/>
                  </a:lnTo>
                  <a:lnTo>
                    <a:pt x="235" y="70"/>
                  </a:lnTo>
                  <a:lnTo>
                    <a:pt x="236" y="62"/>
                  </a:lnTo>
                  <a:lnTo>
                    <a:pt x="238" y="52"/>
                  </a:lnTo>
                  <a:lnTo>
                    <a:pt x="248" y="50"/>
                  </a:lnTo>
                  <a:lnTo>
                    <a:pt x="254" y="50"/>
                  </a:lnTo>
                  <a:lnTo>
                    <a:pt x="259" y="55"/>
                  </a:lnTo>
                  <a:lnTo>
                    <a:pt x="266" y="62"/>
                  </a:lnTo>
                  <a:lnTo>
                    <a:pt x="270" y="70"/>
                  </a:lnTo>
                  <a:lnTo>
                    <a:pt x="270" y="76"/>
                  </a:lnTo>
                  <a:lnTo>
                    <a:pt x="272" y="89"/>
                  </a:lnTo>
                  <a:lnTo>
                    <a:pt x="274" y="94"/>
                  </a:lnTo>
                  <a:lnTo>
                    <a:pt x="272" y="99"/>
                  </a:lnTo>
                  <a:lnTo>
                    <a:pt x="266" y="102"/>
                  </a:lnTo>
                  <a:lnTo>
                    <a:pt x="259" y="109"/>
                  </a:lnTo>
                  <a:lnTo>
                    <a:pt x="301" y="143"/>
                  </a:lnTo>
                  <a:lnTo>
                    <a:pt x="311" y="146"/>
                  </a:lnTo>
                  <a:lnTo>
                    <a:pt x="319" y="145"/>
                  </a:lnTo>
                  <a:lnTo>
                    <a:pt x="326" y="143"/>
                  </a:lnTo>
                  <a:lnTo>
                    <a:pt x="337" y="142"/>
                  </a:lnTo>
                  <a:lnTo>
                    <a:pt x="350" y="140"/>
                  </a:lnTo>
                  <a:lnTo>
                    <a:pt x="362" y="138"/>
                  </a:lnTo>
                  <a:lnTo>
                    <a:pt x="368" y="138"/>
                  </a:lnTo>
                  <a:lnTo>
                    <a:pt x="375" y="135"/>
                  </a:lnTo>
                  <a:lnTo>
                    <a:pt x="380" y="132"/>
                  </a:lnTo>
                  <a:lnTo>
                    <a:pt x="385" y="132"/>
                  </a:lnTo>
                  <a:lnTo>
                    <a:pt x="399" y="133"/>
                  </a:lnTo>
                  <a:lnTo>
                    <a:pt x="409" y="135"/>
                  </a:lnTo>
                  <a:lnTo>
                    <a:pt x="406" y="140"/>
                  </a:lnTo>
                  <a:lnTo>
                    <a:pt x="403" y="143"/>
                  </a:lnTo>
                  <a:lnTo>
                    <a:pt x="401" y="146"/>
                  </a:lnTo>
                  <a:lnTo>
                    <a:pt x="399" y="150"/>
                  </a:lnTo>
                  <a:lnTo>
                    <a:pt x="403" y="153"/>
                  </a:lnTo>
                  <a:lnTo>
                    <a:pt x="417" y="166"/>
                  </a:lnTo>
                  <a:lnTo>
                    <a:pt x="424" y="186"/>
                  </a:lnTo>
                  <a:lnTo>
                    <a:pt x="429" y="195"/>
                  </a:lnTo>
                  <a:lnTo>
                    <a:pt x="443" y="195"/>
                  </a:lnTo>
                  <a:lnTo>
                    <a:pt x="450" y="204"/>
                  </a:lnTo>
                  <a:lnTo>
                    <a:pt x="468" y="200"/>
                  </a:lnTo>
                  <a:lnTo>
                    <a:pt x="474" y="202"/>
                  </a:lnTo>
                  <a:lnTo>
                    <a:pt x="494" y="199"/>
                  </a:lnTo>
                  <a:lnTo>
                    <a:pt x="497" y="205"/>
                  </a:lnTo>
                  <a:lnTo>
                    <a:pt x="499" y="210"/>
                  </a:lnTo>
                  <a:lnTo>
                    <a:pt x="502" y="217"/>
                  </a:lnTo>
                  <a:lnTo>
                    <a:pt x="509" y="217"/>
                  </a:lnTo>
                  <a:lnTo>
                    <a:pt x="519" y="217"/>
                  </a:lnTo>
                  <a:lnTo>
                    <a:pt x="527" y="215"/>
                  </a:lnTo>
                  <a:lnTo>
                    <a:pt x="522" y="208"/>
                  </a:lnTo>
                  <a:lnTo>
                    <a:pt x="530" y="204"/>
                  </a:lnTo>
                  <a:lnTo>
                    <a:pt x="536" y="202"/>
                  </a:lnTo>
                  <a:lnTo>
                    <a:pt x="543" y="200"/>
                  </a:lnTo>
                  <a:lnTo>
                    <a:pt x="545" y="202"/>
                  </a:lnTo>
                  <a:lnTo>
                    <a:pt x="546" y="207"/>
                  </a:lnTo>
                  <a:lnTo>
                    <a:pt x="548" y="210"/>
                  </a:lnTo>
                  <a:lnTo>
                    <a:pt x="546" y="213"/>
                  </a:lnTo>
                  <a:lnTo>
                    <a:pt x="540" y="217"/>
                  </a:lnTo>
                  <a:lnTo>
                    <a:pt x="538" y="220"/>
                  </a:lnTo>
                  <a:lnTo>
                    <a:pt x="543" y="225"/>
                  </a:lnTo>
                  <a:lnTo>
                    <a:pt x="550" y="226"/>
                  </a:lnTo>
                  <a:lnTo>
                    <a:pt x="558" y="226"/>
                  </a:lnTo>
                  <a:lnTo>
                    <a:pt x="576" y="220"/>
                  </a:lnTo>
                  <a:lnTo>
                    <a:pt x="581" y="222"/>
                  </a:lnTo>
                  <a:lnTo>
                    <a:pt x="594" y="218"/>
                  </a:lnTo>
                  <a:lnTo>
                    <a:pt x="599" y="215"/>
                  </a:lnTo>
                  <a:lnTo>
                    <a:pt x="602" y="208"/>
                  </a:lnTo>
                  <a:lnTo>
                    <a:pt x="613" y="212"/>
                  </a:lnTo>
                  <a:lnTo>
                    <a:pt x="613" y="217"/>
                  </a:lnTo>
                  <a:lnTo>
                    <a:pt x="613" y="222"/>
                  </a:lnTo>
                  <a:lnTo>
                    <a:pt x="618" y="223"/>
                  </a:lnTo>
                  <a:lnTo>
                    <a:pt x="620" y="225"/>
                  </a:lnTo>
                  <a:lnTo>
                    <a:pt x="618" y="228"/>
                  </a:lnTo>
                  <a:lnTo>
                    <a:pt x="613" y="231"/>
                  </a:lnTo>
                  <a:lnTo>
                    <a:pt x="616" y="235"/>
                  </a:lnTo>
                  <a:lnTo>
                    <a:pt x="621" y="238"/>
                  </a:lnTo>
                  <a:lnTo>
                    <a:pt x="621" y="241"/>
                  </a:lnTo>
                  <a:lnTo>
                    <a:pt x="620" y="244"/>
                  </a:lnTo>
                  <a:lnTo>
                    <a:pt x="616" y="249"/>
                  </a:lnTo>
                  <a:lnTo>
                    <a:pt x="607" y="256"/>
                  </a:lnTo>
                  <a:lnTo>
                    <a:pt x="621" y="267"/>
                  </a:lnTo>
                  <a:lnTo>
                    <a:pt x="615" y="279"/>
                  </a:lnTo>
                  <a:lnTo>
                    <a:pt x="615" y="284"/>
                  </a:lnTo>
                  <a:lnTo>
                    <a:pt x="620" y="285"/>
                  </a:lnTo>
                  <a:lnTo>
                    <a:pt x="625" y="285"/>
                  </a:lnTo>
                  <a:lnTo>
                    <a:pt x="626" y="284"/>
                  </a:lnTo>
                  <a:lnTo>
                    <a:pt x="630" y="287"/>
                  </a:lnTo>
                  <a:lnTo>
                    <a:pt x="626" y="290"/>
                  </a:lnTo>
                  <a:lnTo>
                    <a:pt x="621" y="288"/>
                  </a:lnTo>
                  <a:lnTo>
                    <a:pt x="618" y="288"/>
                  </a:lnTo>
                  <a:lnTo>
                    <a:pt x="613" y="288"/>
                  </a:lnTo>
                  <a:lnTo>
                    <a:pt x="615" y="293"/>
                  </a:lnTo>
                  <a:lnTo>
                    <a:pt x="620" y="293"/>
                  </a:lnTo>
                  <a:lnTo>
                    <a:pt x="621" y="295"/>
                  </a:lnTo>
                  <a:lnTo>
                    <a:pt x="625" y="297"/>
                  </a:lnTo>
                  <a:lnTo>
                    <a:pt x="628" y="295"/>
                  </a:lnTo>
                  <a:lnTo>
                    <a:pt x="630" y="293"/>
                  </a:lnTo>
                  <a:lnTo>
                    <a:pt x="633" y="293"/>
                  </a:lnTo>
                  <a:lnTo>
                    <a:pt x="643" y="297"/>
                  </a:lnTo>
                  <a:lnTo>
                    <a:pt x="643" y="298"/>
                  </a:lnTo>
                  <a:lnTo>
                    <a:pt x="647" y="302"/>
                  </a:lnTo>
                  <a:lnTo>
                    <a:pt x="652" y="298"/>
                  </a:lnTo>
                  <a:lnTo>
                    <a:pt x="656" y="305"/>
                  </a:lnTo>
                  <a:lnTo>
                    <a:pt x="661" y="313"/>
                  </a:lnTo>
                  <a:lnTo>
                    <a:pt x="661" y="316"/>
                  </a:lnTo>
                  <a:lnTo>
                    <a:pt x="661" y="319"/>
                  </a:lnTo>
                  <a:lnTo>
                    <a:pt x="664" y="323"/>
                  </a:lnTo>
                  <a:lnTo>
                    <a:pt x="665" y="324"/>
                  </a:lnTo>
                  <a:lnTo>
                    <a:pt x="661" y="328"/>
                  </a:lnTo>
                  <a:lnTo>
                    <a:pt x="656" y="329"/>
                  </a:lnTo>
                  <a:lnTo>
                    <a:pt x="647" y="329"/>
                  </a:lnTo>
                  <a:lnTo>
                    <a:pt x="610" y="328"/>
                  </a:lnTo>
                  <a:lnTo>
                    <a:pt x="612" y="324"/>
                  </a:lnTo>
                  <a:lnTo>
                    <a:pt x="608" y="323"/>
                  </a:lnTo>
                  <a:lnTo>
                    <a:pt x="603" y="323"/>
                  </a:lnTo>
                  <a:lnTo>
                    <a:pt x="599" y="319"/>
                  </a:lnTo>
                  <a:lnTo>
                    <a:pt x="594" y="321"/>
                  </a:lnTo>
                  <a:lnTo>
                    <a:pt x="592" y="323"/>
                  </a:lnTo>
                  <a:lnTo>
                    <a:pt x="589" y="323"/>
                  </a:lnTo>
                  <a:lnTo>
                    <a:pt x="587" y="319"/>
                  </a:lnTo>
                  <a:lnTo>
                    <a:pt x="582" y="318"/>
                  </a:lnTo>
                  <a:lnTo>
                    <a:pt x="576" y="331"/>
                  </a:lnTo>
                  <a:lnTo>
                    <a:pt x="572" y="334"/>
                  </a:lnTo>
                  <a:lnTo>
                    <a:pt x="572" y="337"/>
                  </a:lnTo>
                  <a:lnTo>
                    <a:pt x="574" y="342"/>
                  </a:lnTo>
                  <a:lnTo>
                    <a:pt x="579" y="342"/>
                  </a:lnTo>
                  <a:lnTo>
                    <a:pt x="582" y="344"/>
                  </a:lnTo>
                  <a:lnTo>
                    <a:pt x="579" y="347"/>
                  </a:lnTo>
                  <a:lnTo>
                    <a:pt x="574" y="350"/>
                  </a:lnTo>
                  <a:lnTo>
                    <a:pt x="569" y="354"/>
                  </a:lnTo>
                  <a:lnTo>
                    <a:pt x="566" y="357"/>
                  </a:lnTo>
                  <a:lnTo>
                    <a:pt x="564" y="360"/>
                  </a:lnTo>
                  <a:lnTo>
                    <a:pt x="559" y="364"/>
                  </a:lnTo>
                  <a:lnTo>
                    <a:pt x="546" y="365"/>
                  </a:lnTo>
                  <a:lnTo>
                    <a:pt x="515" y="372"/>
                  </a:lnTo>
                  <a:lnTo>
                    <a:pt x="509" y="372"/>
                  </a:lnTo>
                  <a:lnTo>
                    <a:pt x="505" y="370"/>
                  </a:lnTo>
                  <a:lnTo>
                    <a:pt x="496" y="364"/>
                  </a:lnTo>
                  <a:lnTo>
                    <a:pt x="496" y="362"/>
                  </a:lnTo>
                  <a:lnTo>
                    <a:pt x="496" y="357"/>
                  </a:lnTo>
                  <a:lnTo>
                    <a:pt x="494" y="355"/>
                  </a:lnTo>
                  <a:lnTo>
                    <a:pt x="491" y="357"/>
                  </a:lnTo>
                  <a:lnTo>
                    <a:pt x="486" y="357"/>
                  </a:lnTo>
                  <a:lnTo>
                    <a:pt x="481" y="357"/>
                  </a:lnTo>
                  <a:lnTo>
                    <a:pt x="479" y="355"/>
                  </a:lnTo>
                  <a:lnTo>
                    <a:pt x="470" y="347"/>
                  </a:lnTo>
                  <a:lnTo>
                    <a:pt x="465" y="349"/>
                  </a:lnTo>
                  <a:lnTo>
                    <a:pt x="468" y="352"/>
                  </a:lnTo>
                  <a:lnTo>
                    <a:pt x="473" y="357"/>
                  </a:lnTo>
                  <a:lnTo>
                    <a:pt x="471" y="359"/>
                  </a:lnTo>
                  <a:lnTo>
                    <a:pt x="468" y="362"/>
                  </a:lnTo>
                  <a:lnTo>
                    <a:pt x="458" y="362"/>
                  </a:lnTo>
                  <a:lnTo>
                    <a:pt x="450" y="360"/>
                  </a:lnTo>
                  <a:lnTo>
                    <a:pt x="445" y="362"/>
                  </a:lnTo>
                  <a:lnTo>
                    <a:pt x="445" y="365"/>
                  </a:lnTo>
                  <a:lnTo>
                    <a:pt x="450" y="370"/>
                  </a:lnTo>
                  <a:lnTo>
                    <a:pt x="453" y="377"/>
                  </a:lnTo>
                  <a:lnTo>
                    <a:pt x="448" y="377"/>
                  </a:lnTo>
                  <a:lnTo>
                    <a:pt x="443" y="378"/>
                  </a:lnTo>
                  <a:lnTo>
                    <a:pt x="439" y="380"/>
                  </a:lnTo>
                  <a:lnTo>
                    <a:pt x="434" y="381"/>
                  </a:lnTo>
                  <a:lnTo>
                    <a:pt x="432" y="380"/>
                  </a:lnTo>
                  <a:lnTo>
                    <a:pt x="434" y="377"/>
                  </a:lnTo>
                  <a:lnTo>
                    <a:pt x="432" y="373"/>
                  </a:lnTo>
                  <a:lnTo>
                    <a:pt x="430" y="373"/>
                  </a:lnTo>
                  <a:lnTo>
                    <a:pt x="406" y="373"/>
                  </a:lnTo>
                  <a:lnTo>
                    <a:pt x="401" y="377"/>
                  </a:lnTo>
                  <a:lnTo>
                    <a:pt x="398" y="380"/>
                  </a:lnTo>
                  <a:lnTo>
                    <a:pt x="396" y="381"/>
                  </a:lnTo>
                  <a:lnTo>
                    <a:pt x="393" y="381"/>
                  </a:lnTo>
                  <a:lnTo>
                    <a:pt x="388" y="378"/>
                  </a:lnTo>
                  <a:lnTo>
                    <a:pt x="383" y="377"/>
                  </a:lnTo>
                  <a:lnTo>
                    <a:pt x="378" y="377"/>
                  </a:lnTo>
                  <a:lnTo>
                    <a:pt x="367" y="377"/>
                  </a:lnTo>
                  <a:lnTo>
                    <a:pt x="363" y="378"/>
                  </a:lnTo>
                  <a:lnTo>
                    <a:pt x="357" y="380"/>
                  </a:lnTo>
                  <a:lnTo>
                    <a:pt x="354" y="385"/>
                  </a:lnTo>
                  <a:lnTo>
                    <a:pt x="350" y="390"/>
                  </a:lnTo>
                  <a:lnTo>
                    <a:pt x="347" y="398"/>
                  </a:lnTo>
                  <a:lnTo>
                    <a:pt x="346" y="416"/>
                  </a:lnTo>
                  <a:lnTo>
                    <a:pt x="347" y="419"/>
                  </a:lnTo>
                  <a:lnTo>
                    <a:pt x="350" y="422"/>
                  </a:lnTo>
                  <a:lnTo>
                    <a:pt x="346" y="424"/>
                  </a:lnTo>
                  <a:lnTo>
                    <a:pt x="341" y="426"/>
                  </a:lnTo>
                  <a:lnTo>
                    <a:pt x="329" y="430"/>
                  </a:lnTo>
                  <a:lnTo>
                    <a:pt x="328" y="429"/>
                  </a:lnTo>
                  <a:lnTo>
                    <a:pt x="326" y="427"/>
                  </a:lnTo>
                  <a:lnTo>
                    <a:pt x="323" y="427"/>
                  </a:lnTo>
                  <a:lnTo>
                    <a:pt x="318" y="430"/>
                  </a:lnTo>
                  <a:lnTo>
                    <a:pt x="315" y="432"/>
                  </a:lnTo>
                  <a:lnTo>
                    <a:pt x="295" y="437"/>
                  </a:lnTo>
                  <a:lnTo>
                    <a:pt x="292" y="435"/>
                  </a:lnTo>
                  <a:lnTo>
                    <a:pt x="295" y="430"/>
                  </a:lnTo>
                  <a:lnTo>
                    <a:pt x="290" y="422"/>
                  </a:lnTo>
                  <a:lnTo>
                    <a:pt x="285" y="426"/>
                  </a:lnTo>
                  <a:lnTo>
                    <a:pt x="280" y="429"/>
                  </a:lnTo>
                  <a:lnTo>
                    <a:pt x="274" y="430"/>
                  </a:lnTo>
                  <a:lnTo>
                    <a:pt x="267" y="429"/>
                  </a:lnTo>
                  <a:lnTo>
                    <a:pt x="267" y="417"/>
                  </a:lnTo>
                  <a:lnTo>
                    <a:pt x="269" y="411"/>
                  </a:lnTo>
                  <a:lnTo>
                    <a:pt x="269" y="403"/>
                  </a:lnTo>
                  <a:lnTo>
                    <a:pt x="269" y="399"/>
                  </a:lnTo>
                  <a:lnTo>
                    <a:pt x="274" y="395"/>
                  </a:lnTo>
                  <a:lnTo>
                    <a:pt x="282" y="388"/>
                  </a:lnTo>
                  <a:lnTo>
                    <a:pt x="292" y="378"/>
                  </a:lnTo>
                  <a:lnTo>
                    <a:pt x="295" y="368"/>
                  </a:lnTo>
                  <a:lnTo>
                    <a:pt x="293" y="364"/>
                  </a:lnTo>
                  <a:lnTo>
                    <a:pt x="288" y="359"/>
                  </a:lnTo>
                  <a:lnTo>
                    <a:pt x="282" y="354"/>
                  </a:lnTo>
                  <a:lnTo>
                    <a:pt x="279" y="349"/>
                  </a:lnTo>
                  <a:lnTo>
                    <a:pt x="270" y="349"/>
                  </a:lnTo>
                  <a:lnTo>
                    <a:pt x="261" y="352"/>
                  </a:lnTo>
                  <a:lnTo>
                    <a:pt x="253" y="360"/>
                  </a:lnTo>
                  <a:lnTo>
                    <a:pt x="244" y="370"/>
                  </a:lnTo>
                  <a:lnTo>
                    <a:pt x="236" y="370"/>
                  </a:lnTo>
                  <a:lnTo>
                    <a:pt x="223" y="367"/>
                  </a:lnTo>
                  <a:lnTo>
                    <a:pt x="223" y="362"/>
                  </a:lnTo>
                  <a:lnTo>
                    <a:pt x="220" y="359"/>
                  </a:lnTo>
                  <a:lnTo>
                    <a:pt x="217" y="349"/>
                  </a:lnTo>
                  <a:lnTo>
                    <a:pt x="189" y="347"/>
                  </a:lnTo>
                  <a:lnTo>
                    <a:pt x="186" y="339"/>
                  </a:lnTo>
                  <a:lnTo>
                    <a:pt x="173" y="342"/>
                  </a:lnTo>
                  <a:lnTo>
                    <a:pt x="169" y="349"/>
                  </a:lnTo>
                  <a:lnTo>
                    <a:pt x="138" y="344"/>
                  </a:lnTo>
                  <a:lnTo>
                    <a:pt x="145" y="337"/>
                  </a:lnTo>
                  <a:lnTo>
                    <a:pt x="148" y="334"/>
                  </a:lnTo>
                  <a:lnTo>
                    <a:pt x="150" y="333"/>
                  </a:lnTo>
                  <a:lnTo>
                    <a:pt x="151" y="329"/>
                  </a:lnTo>
                  <a:lnTo>
                    <a:pt x="151" y="326"/>
                  </a:lnTo>
                  <a:lnTo>
                    <a:pt x="153" y="323"/>
                  </a:lnTo>
                  <a:lnTo>
                    <a:pt x="151" y="318"/>
                  </a:lnTo>
                  <a:lnTo>
                    <a:pt x="150" y="315"/>
                  </a:lnTo>
                  <a:lnTo>
                    <a:pt x="146" y="313"/>
                  </a:lnTo>
                  <a:lnTo>
                    <a:pt x="142" y="313"/>
                  </a:lnTo>
                  <a:lnTo>
                    <a:pt x="137" y="313"/>
                  </a:lnTo>
                  <a:lnTo>
                    <a:pt x="132" y="311"/>
                  </a:lnTo>
                  <a:lnTo>
                    <a:pt x="130" y="308"/>
                  </a:lnTo>
                  <a:lnTo>
                    <a:pt x="128" y="305"/>
                  </a:lnTo>
                  <a:lnTo>
                    <a:pt x="130" y="303"/>
                  </a:lnTo>
                  <a:lnTo>
                    <a:pt x="133" y="302"/>
                  </a:lnTo>
                  <a:lnTo>
                    <a:pt x="137" y="302"/>
                  </a:lnTo>
                  <a:lnTo>
                    <a:pt x="142" y="302"/>
                  </a:lnTo>
                  <a:lnTo>
                    <a:pt x="145" y="306"/>
                  </a:lnTo>
                  <a:lnTo>
                    <a:pt x="146" y="308"/>
                  </a:lnTo>
                  <a:lnTo>
                    <a:pt x="151" y="308"/>
                  </a:lnTo>
                  <a:lnTo>
                    <a:pt x="155" y="308"/>
                  </a:lnTo>
                  <a:lnTo>
                    <a:pt x="155" y="305"/>
                  </a:lnTo>
                  <a:lnTo>
                    <a:pt x="155" y="303"/>
                  </a:lnTo>
                  <a:lnTo>
                    <a:pt x="158" y="303"/>
                  </a:lnTo>
                  <a:lnTo>
                    <a:pt x="163" y="303"/>
                  </a:lnTo>
                  <a:lnTo>
                    <a:pt x="168" y="302"/>
                  </a:lnTo>
                  <a:lnTo>
                    <a:pt x="169" y="298"/>
                  </a:lnTo>
                  <a:lnTo>
                    <a:pt x="168" y="295"/>
                  </a:lnTo>
                  <a:lnTo>
                    <a:pt x="163" y="293"/>
                  </a:lnTo>
                  <a:lnTo>
                    <a:pt x="153" y="295"/>
                  </a:lnTo>
                  <a:lnTo>
                    <a:pt x="148" y="295"/>
                  </a:lnTo>
                  <a:lnTo>
                    <a:pt x="143" y="295"/>
                  </a:lnTo>
                  <a:lnTo>
                    <a:pt x="138" y="295"/>
                  </a:lnTo>
                  <a:lnTo>
                    <a:pt x="137" y="292"/>
                  </a:lnTo>
                  <a:lnTo>
                    <a:pt x="132" y="290"/>
                  </a:lnTo>
                  <a:lnTo>
                    <a:pt x="125" y="287"/>
                  </a:lnTo>
                  <a:lnTo>
                    <a:pt x="124" y="285"/>
                  </a:lnTo>
                  <a:lnTo>
                    <a:pt x="125" y="284"/>
                  </a:lnTo>
                  <a:lnTo>
                    <a:pt x="120" y="280"/>
                  </a:lnTo>
                  <a:lnTo>
                    <a:pt x="119" y="279"/>
                  </a:lnTo>
                  <a:lnTo>
                    <a:pt x="122" y="277"/>
                  </a:lnTo>
                  <a:lnTo>
                    <a:pt x="125" y="275"/>
                  </a:lnTo>
                  <a:lnTo>
                    <a:pt x="128" y="279"/>
                  </a:lnTo>
                  <a:lnTo>
                    <a:pt x="132" y="280"/>
                  </a:lnTo>
                  <a:lnTo>
                    <a:pt x="135" y="280"/>
                  </a:lnTo>
                  <a:lnTo>
                    <a:pt x="140" y="279"/>
                  </a:lnTo>
                  <a:lnTo>
                    <a:pt x="143" y="277"/>
                  </a:lnTo>
                  <a:lnTo>
                    <a:pt x="150" y="275"/>
                  </a:lnTo>
                  <a:lnTo>
                    <a:pt x="156" y="275"/>
                  </a:lnTo>
                  <a:lnTo>
                    <a:pt x="159" y="274"/>
                  </a:lnTo>
                  <a:lnTo>
                    <a:pt x="166" y="272"/>
                  </a:lnTo>
                  <a:lnTo>
                    <a:pt x="173" y="274"/>
                  </a:lnTo>
                  <a:lnTo>
                    <a:pt x="177" y="275"/>
                  </a:lnTo>
                  <a:lnTo>
                    <a:pt x="181" y="275"/>
                  </a:lnTo>
                  <a:lnTo>
                    <a:pt x="181" y="271"/>
                  </a:lnTo>
                  <a:lnTo>
                    <a:pt x="177" y="269"/>
                  </a:lnTo>
                  <a:lnTo>
                    <a:pt x="179" y="267"/>
                  </a:lnTo>
                  <a:lnTo>
                    <a:pt x="186" y="267"/>
                  </a:lnTo>
                  <a:lnTo>
                    <a:pt x="189" y="266"/>
                  </a:lnTo>
                  <a:lnTo>
                    <a:pt x="189" y="264"/>
                  </a:lnTo>
                  <a:lnTo>
                    <a:pt x="187" y="262"/>
                  </a:lnTo>
                  <a:lnTo>
                    <a:pt x="184" y="261"/>
                  </a:lnTo>
                  <a:lnTo>
                    <a:pt x="177" y="259"/>
                  </a:lnTo>
                  <a:lnTo>
                    <a:pt x="168" y="256"/>
                  </a:lnTo>
                  <a:lnTo>
                    <a:pt x="151" y="251"/>
                  </a:lnTo>
                  <a:lnTo>
                    <a:pt x="120" y="244"/>
                  </a:lnTo>
                  <a:lnTo>
                    <a:pt x="119" y="241"/>
                  </a:lnTo>
                  <a:lnTo>
                    <a:pt x="102" y="241"/>
                  </a:lnTo>
                  <a:lnTo>
                    <a:pt x="94" y="239"/>
                  </a:lnTo>
                  <a:lnTo>
                    <a:pt x="81" y="249"/>
                  </a:lnTo>
                  <a:lnTo>
                    <a:pt x="57" y="244"/>
                  </a:lnTo>
                  <a:lnTo>
                    <a:pt x="52" y="238"/>
                  </a:lnTo>
                  <a:lnTo>
                    <a:pt x="16" y="228"/>
                  </a:lnTo>
                  <a:lnTo>
                    <a:pt x="0" y="222"/>
                  </a:lnTo>
                  <a:lnTo>
                    <a:pt x="8" y="220"/>
                  </a:lnTo>
                  <a:lnTo>
                    <a:pt x="6" y="205"/>
                  </a:lnTo>
                  <a:lnTo>
                    <a:pt x="1" y="191"/>
                  </a:lnTo>
                  <a:lnTo>
                    <a:pt x="3" y="186"/>
                  </a:lnTo>
                  <a:lnTo>
                    <a:pt x="17" y="186"/>
                  </a:lnTo>
                  <a:lnTo>
                    <a:pt x="31" y="173"/>
                  </a:lnTo>
                  <a:lnTo>
                    <a:pt x="42" y="171"/>
                  </a:lnTo>
                  <a:lnTo>
                    <a:pt x="53" y="168"/>
                  </a:lnTo>
                  <a:lnTo>
                    <a:pt x="71" y="169"/>
                  </a:lnTo>
                  <a:lnTo>
                    <a:pt x="78" y="164"/>
                  </a:lnTo>
                  <a:lnTo>
                    <a:pt x="81" y="155"/>
                  </a:lnTo>
                  <a:lnTo>
                    <a:pt x="86" y="151"/>
                  </a:lnTo>
                  <a:lnTo>
                    <a:pt x="96" y="146"/>
                  </a:lnTo>
                  <a:lnTo>
                    <a:pt x="104" y="142"/>
                  </a:lnTo>
                  <a:lnTo>
                    <a:pt x="122" y="135"/>
                  </a:lnTo>
                  <a:lnTo>
                    <a:pt x="138" y="129"/>
                  </a:lnTo>
                  <a:lnTo>
                    <a:pt x="155" y="129"/>
                  </a:lnTo>
                  <a:lnTo>
                    <a:pt x="158" y="119"/>
                  </a:lnTo>
                  <a:lnTo>
                    <a:pt x="150" y="114"/>
                  </a:lnTo>
                  <a:lnTo>
                    <a:pt x="133" y="99"/>
                  </a:lnTo>
                  <a:lnTo>
                    <a:pt x="130" y="98"/>
                  </a:lnTo>
                  <a:lnTo>
                    <a:pt x="127" y="99"/>
                  </a:lnTo>
                  <a:lnTo>
                    <a:pt x="124" y="107"/>
                  </a:lnTo>
                  <a:lnTo>
                    <a:pt x="112" y="107"/>
                  </a:lnTo>
                  <a:lnTo>
                    <a:pt x="84" y="106"/>
                  </a:lnTo>
                  <a:lnTo>
                    <a:pt x="70" y="104"/>
                  </a:lnTo>
                  <a:lnTo>
                    <a:pt x="60" y="83"/>
                  </a:lnTo>
                  <a:lnTo>
                    <a:pt x="70" y="78"/>
                  </a:lnTo>
                  <a:lnTo>
                    <a:pt x="89" y="71"/>
                  </a:lnTo>
                  <a:lnTo>
                    <a:pt x="106" y="68"/>
                  </a:lnTo>
                  <a:lnTo>
                    <a:pt x="106" y="67"/>
                  </a:lnTo>
                  <a:lnTo>
                    <a:pt x="132" y="63"/>
                  </a:lnTo>
                  <a:lnTo>
                    <a:pt x="142" y="62"/>
                  </a:lnTo>
                  <a:lnTo>
                    <a:pt x="137" y="49"/>
                  </a:lnTo>
                  <a:lnTo>
                    <a:pt x="142" y="47"/>
                  </a:lnTo>
                  <a:lnTo>
                    <a:pt x="145" y="45"/>
                  </a:lnTo>
                  <a:lnTo>
                    <a:pt x="150" y="44"/>
                  </a:lnTo>
                  <a:lnTo>
                    <a:pt x="155" y="39"/>
                  </a:lnTo>
                  <a:lnTo>
                    <a:pt x="155" y="37"/>
                  </a:lnTo>
                  <a:lnTo>
                    <a:pt x="145" y="37"/>
                  </a:lnTo>
                  <a:lnTo>
                    <a:pt x="145" y="32"/>
                  </a:lnTo>
                  <a:lnTo>
                    <a:pt x="148" y="29"/>
                  </a:lnTo>
                  <a:lnTo>
                    <a:pt x="155" y="19"/>
                  </a:lnTo>
                  <a:lnTo>
                    <a:pt x="169" y="11"/>
                  </a:lnTo>
                  <a:lnTo>
                    <a:pt x="176" y="8"/>
                  </a:lnTo>
                  <a:lnTo>
                    <a:pt x="182" y="4"/>
                  </a:lnTo>
                  <a:lnTo>
                    <a:pt x="190" y="1"/>
                  </a:lnTo>
                  <a:lnTo>
                    <a:pt x="199" y="1"/>
                  </a:lnTo>
                  <a:lnTo>
                    <a:pt x="204" y="0"/>
                  </a:lnTo>
                  <a:lnTo>
                    <a:pt x="207" y="3"/>
                  </a:lnTo>
                  <a:lnTo>
                    <a:pt x="208" y="8"/>
                  </a:lnTo>
                  <a:lnTo>
                    <a:pt x="212" y="8"/>
                  </a:lnTo>
                  <a:lnTo>
                    <a:pt x="217" y="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Freeform 21"/>
            <p:cNvSpPr>
              <a:spLocks/>
            </p:cNvSpPr>
            <p:nvPr/>
          </p:nvSpPr>
          <p:spPr bwMode="auto">
            <a:xfrm>
              <a:off x="2368" y="1525"/>
              <a:ext cx="490" cy="338"/>
            </a:xfrm>
            <a:custGeom>
              <a:avLst/>
              <a:gdLst>
                <a:gd name="T0" fmla="*/ 189 w 491"/>
                <a:gd name="T1" fmla="*/ 13 h 338"/>
                <a:gd name="T2" fmla="*/ 220 w 491"/>
                <a:gd name="T3" fmla="*/ 34 h 338"/>
                <a:gd name="T4" fmla="*/ 255 w 491"/>
                <a:gd name="T5" fmla="*/ 59 h 338"/>
                <a:gd name="T6" fmla="*/ 286 w 491"/>
                <a:gd name="T7" fmla="*/ 77 h 338"/>
                <a:gd name="T8" fmla="*/ 313 w 491"/>
                <a:gd name="T9" fmla="*/ 82 h 338"/>
                <a:gd name="T10" fmla="*/ 304 w 491"/>
                <a:gd name="T11" fmla="*/ 101 h 338"/>
                <a:gd name="T12" fmla="*/ 328 w 491"/>
                <a:gd name="T13" fmla="*/ 90 h 338"/>
                <a:gd name="T14" fmla="*/ 354 w 491"/>
                <a:gd name="T15" fmla="*/ 91 h 338"/>
                <a:gd name="T16" fmla="*/ 390 w 491"/>
                <a:gd name="T17" fmla="*/ 101 h 338"/>
                <a:gd name="T18" fmla="*/ 426 w 491"/>
                <a:gd name="T19" fmla="*/ 119 h 338"/>
                <a:gd name="T20" fmla="*/ 447 w 491"/>
                <a:gd name="T21" fmla="*/ 132 h 338"/>
                <a:gd name="T22" fmla="*/ 442 w 491"/>
                <a:gd name="T23" fmla="*/ 152 h 338"/>
                <a:gd name="T24" fmla="*/ 451 w 491"/>
                <a:gd name="T25" fmla="*/ 170 h 338"/>
                <a:gd name="T26" fmla="*/ 452 w 491"/>
                <a:gd name="T27" fmla="*/ 185 h 338"/>
                <a:gd name="T28" fmla="*/ 470 w 491"/>
                <a:gd name="T29" fmla="*/ 193 h 338"/>
                <a:gd name="T30" fmla="*/ 486 w 491"/>
                <a:gd name="T31" fmla="*/ 211 h 338"/>
                <a:gd name="T32" fmla="*/ 485 w 491"/>
                <a:gd name="T33" fmla="*/ 237 h 338"/>
                <a:gd name="T34" fmla="*/ 459 w 491"/>
                <a:gd name="T35" fmla="*/ 235 h 338"/>
                <a:gd name="T36" fmla="*/ 439 w 491"/>
                <a:gd name="T37" fmla="*/ 238 h 338"/>
                <a:gd name="T38" fmla="*/ 452 w 491"/>
                <a:gd name="T39" fmla="*/ 253 h 338"/>
                <a:gd name="T40" fmla="*/ 423 w 491"/>
                <a:gd name="T41" fmla="*/ 266 h 338"/>
                <a:gd name="T42" fmla="*/ 434 w 491"/>
                <a:gd name="T43" fmla="*/ 287 h 338"/>
                <a:gd name="T44" fmla="*/ 431 w 491"/>
                <a:gd name="T45" fmla="*/ 307 h 338"/>
                <a:gd name="T46" fmla="*/ 367 w 491"/>
                <a:gd name="T47" fmla="*/ 320 h 338"/>
                <a:gd name="T48" fmla="*/ 374 w 491"/>
                <a:gd name="T49" fmla="*/ 305 h 338"/>
                <a:gd name="T50" fmla="*/ 362 w 491"/>
                <a:gd name="T51" fmla="*/ 289 h 338"/>
                <a:gd name="T52" fmla="*/ 322 w 491"/>
                <a:gd name="T53" fmla="*/ 286 h 338"/>
                <a:gd name="T54" fmla="*/ 287 w 491"/>
                <a:gd name="T55" fmla="*/ 289 h 338"/>
                <a:gd name="T56" fmla="*/ 276 w 491"/>
                <a:gd name="T57" fmla="*/ 278 h 338"/>
                <a:gd name="T58" fmla="*/ 242 w 491"/>
                <a:gd name="T59" fmla="*/ 297 h 338"/>
                <a:gd name="T60" fmla="*/ 222 w 491"/>
                <a:gd name="T61" fmla="*/ 292 h 338"/>
                <a:gd name="T62" fmla="*/ 237 w 491"/>
                <a:gd name="T63" fmla="*/ 281 h 338"/>
                <a:gd name="T64" fmla="*/ 234 w 491"/>
                <a:gd name="T65" fmla="*/ 261 h 338"/>
                <a:gd name="T66" fmla="*/ 204 w 491"/>
                <a:gd name="T67" fmla="*/ 261 h 338"/>
                <a:gd name="T68" fmla="*/ 214 w 491"/>
                <a:gd name="T69" fmla="*/ 247 h 338"/>
                <a:gd name="T70" fmla="*/ 167 w 491"/>
                <a:gd name="T71" fmla="*/ 227 h 338"/>
                <a:gd name="T72" fmla="*/ 134 w 491"/>
                <a:gd name="T73" fmla="*/ 220 h 338"/>
                <a:gd name="T74" fmla="*/ 114 w 491"/>
                <a:gd name="T75" fmla="*/ 207 h 338"/>
                <a:gd name="T76" fmla="*/ 75 w 491"/>
                <a:gd name="T77" fmla="*/ 191 h 338"/>
                <a:gd name="T78" fmla="*/ 64 w 491"/>
                <a:gd name="T79" fmla="*/ 173 h 338"/>
                <a:gd name="T80" fmla="*/ 31 w 491"/>
                <a:gd name="T81" fmla="*/ 157 h 338"/>
                <a:gd name="T82" fmla="*/ 20 w 491"/>
                <a:gd name="T83" fmla="*/ 147 h 338"/>
                <a:gd name="T84" fmla="*/ 41 w 491"/>
                <a:gd name="T85" fmla="*/ 127 h 338"/>
                <a:gd name="T86" fmla="*/ 47 w 491"/>
                <a:gd name="T87" fmla="*/ 101 h 338"/>
                <a:gd name="T88" fmla="*/ 54 w 491"/>
                <a:gd name="T89" fmla="*/ 91 h 338"/>
                <a:gd name="T90" fmla="*/ 93 w 491"/>
                <a:gd name="T91" fmla="*/ 93 h 338"/>
                <a:gd name="T92" fmla="*/ 144 w 491"/>
                <a:gd name="T93" fmla="*/ 82 h 338"/>
                <a:gd name="T94" fmla="*/ 140 w 491"/>
                <a:gd name="T95" fmla="*/ 57 h 338"/>
                <a:gd name="T96" fmla="*/ 149 w 491"/>
                <a:gd name="T97" fmla="*/ 44 h 338"/>
                <a:gd name="T98" fmla="*/ 155 w 491"/>
                <a:gd name="T99" fmla="*/ 29 h 338"/>
                <a:gd name="T100" fmla="*/ 121 w 491"/>
                <a:gd name="T101" fmla="*/ 25 h 3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1"/>
                <a:gd name="T154" fmla="*/ 0 h 338"/>
                <a:gd name="T155" fmla="*/ 491 w 491"/>
                <a:gd name="T156" fmla="*/ 338 h 3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1" h="338">
                  <a:moveTo>
                    <a:pt x="167" y="0"/>
                  </a:moveTo>
                  <a:lnTo>
                    <a:pt x="167" y="5"/>
                  </a:lnTo>
                  <a:lnTo>
                    <a:pt x="180" y="7"/>
                  </a:lnTo>
                  <a:lnTo>
                    <a:pt x="176" y="13"/>
                  </a:lnTo>
                  <a:lnTo>
                    <a:pt x="189" y="13"/>
                  </a:lnTo>
                  <a:lnTo>
                    <a:pt x="188" y="21"/>
                  </a:lnTo>
                  <a:lnTo>
                    <a:pt x="212" y="23"/>
                  </a:lnTo>
                  <a:lnTo>
                    <a:pt x="212" y="29"/>
                  </a:lnTo>
                  <a:lnTo>
                    <a:pt x="219" y="29"/>
                  </a:lnTo>
                  <a:lnTo>
                    <a:pt x="220" y="34"/>
                  </a:lnTo>
                  <a:lnTo>
                    <a:pt x="235" y="39"/>
                  </a:lnTo>
                  <a:lnTo>
                    <a:pt x="248" y="43"/>
                  </a:lnTo>
                  <a:lnTo>
                    <a:pt x="251" y="49"/>
                  </a:lnTo>
                  <a:lnTo>
                    <a:pt x="253" y="52"/>
                  </a:lnTo>
                  <a:lnTo>
                    <a:pt x="255" y="59"/>
                  </a:lnTo>
                  <a:lnTo>
                    <a:pt x="258" y="64"/>
                  </a:lnTo>
                  <a:lnTo>
                    <a:pt x="263" y="65"/>
                  </a:lnTo>
                  <a:lnTo>
                    <a:pt x="271" y="69"/>
                  </a:lnTo>
                  <a:lnTo>
                    <a:pt x="274" y="77"/>
                  </a:lnTo>
                  <a:lnTo>
                    <a:pt x="286" y="77"/>
                  </a:lnTo>
                  <a:lnTo>
                    <a:pt x="294" y="77"/>
                  </a:lnTo>
                  <a:lnTo>
                    <a:pt x="300" y="77"/>
                  </a:lnTo>
                  <a:lnTo>
                    <a:pt x="299" y="80"/>
                  </a:lnTo>
                  <a:lnTo>
                    <a:pt x="307" y="82"/>
                  </a:lnTo>
                  <a:lnTo>
                    <a:pt x="313" y="82"/>
                  </a:lnTo>
                  <a:lnTo>
                    <a:pt x="312" y="87"/>
                  </a:lnTo>
                  <a:lnTo>
                    <a:pt x="307" y="90"/>
                  </a:lnTo>
                  <a:lnTo>
                    <a:pt x="300" y="93"/>
                  </a:lnTo>
                  <a:lnTo>
                    <a:pt x="299" y="96"/>
                  </a:lnTo>
                  <a:lnTo>
                    <a:pt x="304" y="101"/>
                  </a:lnTo>
                  <a:lnTo>
                    <a:pt x="309" y="101"/>
                  </a:lnTo>
                  <a:lnTo>
                    <a:pt x="313" y="100"/>
                  </a:lnTo>
                  <a:lnTo>
                    <a:pt x="318" y="95"/>
                  </a:lnTo>
                  <a:lnTo>
                    <a:pt x="325" y="91"/>
                  </a:lnTo>
                  <a:lnTo>
                    <a:pt x="328" y="90"/>
                  </a:lnTo>
                  <a:lnTo>
                    <a:pt x="328" y="87"/>
                  </a:lnTo>
                  <a:lnTo>
                    <a:pt x="335" y="87"/>
                  </a:lnTo>
                  <a:lnTo>
                    <a:pt x="344" y="83"/>
                  </a:lnTo>
                  <a:lnTo>
                    <a:pt x="353" y="85"/>
                  </a:lnTo>
                  <a:lnTo>
                    <a:pt x="354" y="91"/>
                  </a:lnTo>
                  <a:lnTo>
                    <a:pt x="356" y="96"/>
                  </a:lnTo>
                  <a:lnTo>
                    <a:pt x="358" y="98"/>
                  </a:lnTo>
                  <a:lnTo>
                    <a:pt x="372" y="95"/>
                  </a:lnTo>
                  <a:lnTo>
                    <a:pt x="390" y="98"/>
                  </a:lnTo>
                  <a:lnTo>
                    <a:pt x="390" y="101"/>
                  </a:lnTo>
                  <a:lnTo>
                    <a:pt x="390" y="106"/>
                  </a:lnTo>
                  <a:lnTo>
                    <a:pt x="390" y="108"/>
                  </a:lnTo>
                  <a:lnTo>
                    <a:pt x="420" y="113"/>
                  </a:lnTo>
                  <a:lnTo>
                    <a:pt x="423" y="116"/>
                  </a:lnTo>
                  <a:lnTo>
                    <a:pt x="426" y="119"/>
                  </a:lnTo>
                  <a:lnTo>
                    <a:pt x="429" y="121"/>
                  </a:lnTo>
                  <a:lnTo>
                    <a:pt x="436" y="121"/>
                  </a:lnTo>
                  <a:lnTo>
                    <a:pt x="444" y="124"/>
                  </a:lnTo>
                  <a:lnTo>
                    <a:pt x="447" y="127"/>
                  </a:lnTo>
                  <a:lnTo>
                    <a:pt x="447" y="132"/>
                  </a:lnTo>
                  <a:lnTo>
                    <a:pt x="446" y="137"/>
                  </a:lnTo>
                  <a:lnTo>
                    <a:pt x="444" y="140"/>
                  </a:lnTo>
                  <a:lnTo>
                    <a:pt x="444" y="144"/>
                  </a:lnTo>
                  <a:lnTo>
                    <a:pt x="444" y="149"/>
                  </a:lnTo>
                  <a:lnTo>
                    <a:pt x="442" y="152"/>
                  </a:lnTo>
                  <a:lnTo>
                    <a:pt x="444" y="155"/>
                  </a:lnTo>
                  <a:lnTo>
                    <a:pt x="447" y="160"/>
                  </a:lnTo>
                  <a:lnTo>
                    <a:pt x="449" y="162"/>
                  </a:lnTo>
                  <a:lnTo>
                    <a:pt x="449" y="167"/>
                  </a:lnTo>
                  <a:lnTo>
                    <a:pt x="451" y="170"/>
                  </a:lnTo>
                  <a:lnTo>
                    <a:pt x="451" y="173"/>
                  </a:lnTo>
                  <a:lnTo>
                    <a:pt x="452" y="175"/>
                  </a:lnTo>
                  <a:lnTo>
                    <a:pt x="457" y="176"/>
                  </a:lnTo>
                  <a:lnTo>
                    <a:pt x="459" y="178"/>
                  </a:lnTo>
                  <a:lnTo>
                    <a:pt x="452" y="185"/>
                  </a:lnTo>
                  <a:lnTo>
                    <a:pt x="460" y="188"/>
                  </a:lnTo>
                  <a:lnTo>
                    <a:pt x="467" y="186"/>
                  </a:lnTo>
                  <a:lnTo>
                    <a:pt x="470" y="188"/>
                  </a:lnTo>
                  <a:lnTo>
                    <a:pt x="470" y="189"/>
                  </a:lnTo>
                  <a:lnTo>
                    <a:pt x="470" y="193"/>
                  </a:lnTo>
                  <a:lnTo>
                    <a:pt x="473" y="196"/>
                  </a:lnTo>
                  <a:lnTo>
                    <a:pt x="480" y="202"/>
                  </a:lnTo>
                  <a:lnTo>
                    <a:pt x="485" y="206"/>
                  </a:lnTo>
                  <a:lnTo>
                    <a:pt x="488" y="209"/>
                  </a:lnTo>
                  <a:lnTo>
                    <a:pt x="486" y="211"/>
                  </a:lnTo>
                  <a:lnTo>
                    <a:pt x="483" y="212"/>
                  </a:lnTo>
                  <a:lnTo>
                    <a:pt x="485" y="217"/>
                  </a:lnTo>
                  <a:lnTo>
                    <a:pt x="488" y="224"/>
                  </a:lnTo>
                  <a:lnTo>
                    <a:pt x="491" y="235"/>
                  </a:lnTo>
                  <a:lnTo>
                    <a:pt x="485" y="237"/>
                  </a:lnTo>
                  <a:lnTo>
                    <a:pt x="477" y="237"/>
                  </a:lnTo>
                  <a:lnTo>
                    <a:pt x="473" y="237"/>
                  </a:lnTo>
                  <a:lnTo>
                    <a:pt x="469" y="238"/>
                  </a:lnTo>
                  <a:lnTo>
                    <a:pt x="464" y="237"/>
                  </a:lnTo>
                  <a:lnTo>
                    <a:pt x="459" y="235"/>
                  </a:lnTo>
                  <a:lnTo>
                    <a:pt x="454" y="233"/>
                  </a:lnTo>
                  <a:lnTo>
                    <a:pt x="447" y="233"/>
                  </a:lnTo>
                  <a:lnTo>
                    <a:pt x="442" y="235"/>
                  </a:lnTo>
                  <a:lnTo>
                    <a:pt x="441" y="237"/>
                  </a:lnTo>
                  <a:lnTo>
                    <a:pt x="439" y="238"/>
                  </a:lnTo>
                  <a:lnTo>
                    <a:pt x="441" y="242"/>
                  </a:lnTo>
                  <a:lnTo>
                    <a:pt x="446" y="245"/>
                  </a:lnTo>
                  <a:lnTo>
                    <a:pt x="451" y="247"/>
                  </a:lnTo>
                  <a:lnTo>
                    <a:pt x="452" y="250"/>
                  </a:lnTo>
                  <a:lnTo>
                    <a:pt x="452" y="253"/>
                  </a:lnTo>
                  <a:lnTo>
                    <a:pt x="447" y="255"/>
                  </a:lnTo>
                  <a:lnTo>
                    <a:pt x="438" y="258"/>
                  </a:lnTo>
                  <a:lnTo>
                    <a:pt x="433" y="260"/>
                  </a:lnTo>
                  <a:lnTo>
                    <a:pt x="429" y="263"/>
                  </a:lnTo>
                  <a:lnTo>
                    <a:pt x="423" y="266"/>
                  </a:lnTo>
                  <a:lnTo>
                    <a:pt x="420" y="271"/>
                  </a:lnTo>
                  <a:lnTo>
                    <a:pt x="415" y="274"/>
                  </a:lnTo>
                  <a:lnTo>
                    <a:pt x="410" y="281"/>
                  </a:lnTo>
                  <a:lnTo>
                    <a:pt x="424" y="292"/>
                  </a:lnTo>
                  <a:lnTo>
                    <a:pt x="434" y="287"/>
                  </a:lnTo>
                  <a:lnTo>
                    <a:pt x="439" y="284"/>
                  </a:lnTo>
                  <a:lnTo>
                    <a:pt x="444" y="281"/>
                  </a:lnTo>
                  <a:lnTo>
                    <a:pt x="447" y="287"/>
                  </a:lnTo>
                  <a:lnTo>
                    <a:pt x="460" y="302"/>
                  </a:lnTo>
                  <a:lnTo>
                    <a:pt x="431" y="307"/>
                  </a:lnTo>
                  <a:lnTo>
                    <a:pt x="416" y="315"/>
                  </a:lnTo>
                  <a:lnTo>
                    <a:pt x="398" y="325"/>
                  </a:lnTo>
                  <a:lnTo>
                    <a:pt x="385" y="338"/>
                  </a:lnTo>
                  <a:lnTo>
                    <a:pt x="367" y="336"/>
                  </a:lnTo>
                  <a:lnTo>
                    <a:pt x="367" y="320"/>
                  </a:lnTo>
                  <a:lnTo>
                    <a:pt x="369" y="317"/>
                  </a:lnTo>
                  <a:lnTo>
                    <a:pt x="367" y="313"/>
                  </a:lnTo>
                  <a:lnTo>
                    <a:pt x="371" y="310"/>
                  </a:lnTo>
                  <a:lnTo>
                    <a:pt x="374" y="309"/>
                  </a:lnTo>
                  <a:lnTo>
                    <a:pt x="374" y="305"/>
                  </a:lnTo>
                  <a:lnTo>
                    <a:pt x="372" y="302"/>
                  </a:lnTo>
                  <a:lnTo>
                    <a:pt x="369" y="299"/>
                  </a:lnTo>
                  <a:lnTo>
                    <a:pt x="367" y="295"/>
                  </a:lnTo>
                  <a:lnTo>
                    <a:pt x="367" y="291"/>
                  </a:lnTo>
                  <a:lnTo>
                    <a:pt x="362" y="289"/>
                  </a:lnTo>
                  <a:lnTo>
                    <a:pt x="358" y="287"/>
                  </a:lnTo>
                  <a:lnTo>
                    <a:pt x="351" y="286"/>
                  </a:lnTo>
                  <a:lnTo>
                    <a:pt x="340" y="281"/>
                  </a:lnTo>
                  <a:lnTo>
                    <a:pt x="335" y="286"/>
                  </a:lnTo>
                  <a:lnTo>
                    <a:pt x="322" y="286"/>
                  </a:lnTo>
                  <a:lnTo>
                    <a:pt x="312" y="286"/>
                  </a:lnTo>
                  <a:lnTo>
                    <a:pt x="305" y="289"/>
                  </a:lnTo>
                  <a:lnTo>
                    <a:pt x="300" y="291"/>
                  </a:lnTo>
                  <a:lnTo>
                    <a:pt x="294" y="291"/>
                  </a:lnTo>
                  <a:lnTo>
                    <a:pt x="287" y="289"/>
                  </a:lnTo>
                  <a:lnTo>
                    <a:pt x="287" y="286"/>
                  </a:lnTo>
                  <a:lnTo>
                    <a:pt x="284" y="284"/>
                  </a:lnTo>
                  <a:lnTo>
                    <a:pt x="281" y="282"/>
                  </a:lnTo>
                  <a:lnTo>
                    <a:pt x="279" y="279"/>
                  </a:lnTo>
                  <a:lnTo>
                    <a:pt x="276" y="278"/>
                  </a:lnTo>
                  <a:lnTo>
                    <a:pt x="269" y="276"/>
                  </a:lnTo>
                  <a:lnTo>
                    <a:pt x="261" y="286"/>
                  </a:lnTo>
                  <a:lnTo>
                    <a:pt x="255" y="291"/>
                  </a:lnTo>
                  <a:lnTo>
                    <a:pt x="248" y="294"/>
                  </a:lnTo>
                  <a:lnTo>
                    <a:pt x="242" y="297"/>
                  </a:lnTo>
                  <a:lnTo>
                    <a:pt x="235" y="302"/>
                  </a:lnTo>
                  <a:lnTo>
                    <a:pt x="229" y="302"/>
                  </a:lnTo>
                  <a:lnTo>
                    <a:pt x="225" y="299"/>
                  </a:lnTo>
                  <a:lnTo>
                    <a:pt x="222" y="295"/>
                  </a:lnTo>
                  <a:lnTo>
                    <a:pt x="222" y="292"/>
                  </a:lnTo>
                  <a:lnTo>
                    <a:pt x="224" y="291"/>
                  </a:lnTo>
                  <a:lnTo>
                    <a:pt x="225" y="289"/>
                  </a:lnTo>
                  <a:lnTo>
                    <a:pt x="229" y="286"/>
                  </a:lnTo>
                  <a:lnTo>
                    <a:pt x="234" y="284"/>
                  </a:lnTo>
                  <a:lnTo>
                    <a:pt x="237" y="281"/>
                  </a:lnTo>
                  <a:lnTo>
                    <a:pt x="237" y="278"/>
                  </a:lnTo>
                  <a:lnTo>
                    <a:pt x="237" y="274"/>
                  </a:lnTo>
                  <a:lnTo>
                    <a:pt x="237" y="271"/>
                  </a:lnTo>
                  <a:lnTo>
                    <a:pt x="235" y="264"/>
                  </a:lnTo>
                  <a:lnTo>
                    <a:pt x="234" y="261"/>
                  </a:lnTo>
                  <a:lnTo>
                    <a:pt x="230" y="261"/>
                  </a:lnTo>
                  <a:lnTo>
                    <a:pt x="224" y="261"/>
                  </a:lnTo>
                  <a:lnTo>
                    <a:pt x="216" y="261"/>
                  </a:lnTo>
                  <a:lnTo>
                    <a:pt x="207" y="263"/>
                  </a:lnTo>
                  <a:lnTo>
                    <a:pt x="204" y="261"/>
                  </a:lnTo>
                  <a:lnTo>
                    <a:pt x="202" y="260"/>
                  </a:lnTo>
                  <a:lnTo>
                    <a:pt x="204" y="256"/>
                  </a:lnTo>
                  <a:lnTo>
                    <a:pt x="207" y="253"/>
                  </a:lnTo>
                  <a:lnTo>
                    <a:pt x="212" y="250"/>
                  </a:lnTo>
                  <a:lnTo>
                    <a:pt x="214" y="247"/>
                  </a:lnTo>
                  <a:lnTo>
                    <a:pt x="201" y="220"/>
                  </a:lnTo>
                  <a:lnTo>
                    <a:pt x="188" y="220"/>
                  </a:lnTo>
                  <a:lnTo>
                    <a:pt x="178" y="224"/>
                  </a:lnTo>
                  <a:lnTo>
                    <a:pt x="175" y="225"/>
                  </a:lnTo>
                  <a:lnTo>
                    <a:pt x="167" y="227"/>
                  </a:lnTo>
                  <a:lnTo>
                    <a:pt x="157" y="227"/>
                  </a:lnTo>
                  <a:lnTo>
                    <a:pt x="150" y="229"/>
                  </a:lnTo>
                  <a:lnTo>
                    <a:pt x="145" y="230"/>
                  </a:lnTo>
                  <a:lnTo>
                    <a:pt x="136" y="224"/>
                  </a:lnTo>
                  <a:lnTo>
                    <a:pt x="134" y="220"/>
                  </a:lnTo>
                  <a:lnTo>
                    <a:pt x="134" y="219"/>
                  </a:lnTo>
                  <a:lnTo>
                    <a:pt x="132" y="216"/>
                  </a:lnTo>
                  <a:lnTo>
                    <a:pt x="127" y="212"/>
                  </a:lnTo>
                  <a:lnTo>
                    <a:pt x="121" y="209"/>
                  </a:lnTo>
                  <a:lnTo>
                    <a:pt x="114" y="207"/>
                  </a:lnTo>
                  <a:lnTo>
                    <a:pt x="106" y="204"/>
                  </a:lnTo>
                  <a:lnTo>
                    <a:pt x="88" y="198"/>
                  </a:lnTo>
                  <a:lnTo>
                    <a:pt x="80" y="196"/>
                  </a:lnTo>
                  <a:lnTo>
                    <a:pt x="77" y="194"/>
                  </a:lnTo>
                  <a:lnTo>
                    <a:pt x="75" y="191"/>
                  </a:lnTo>
                  <a:lnTo>
                    <a:pt x="77" y="188"/>
                  </a:lnTo>
                  <a:lnTo>
                    <a:pt x="83" y="185"/>
                  </a:lnTo>
                  <a:lnTo>
                    <a:pt x="88" y="181"/>
                  </a:lnTo>
                  <a:lnTo>
                    <a:pt x="77" y="178"/>
                  </a:lnTo>
                  <a:lnTo>
                    <a:pt x="64" y="173"/>
                  </a:lnTo>
                  <a:lnTo>
                    <a:pt x="56" y="170"/>
                  </a:lnTo>
                  <a:lnTo>
                    <a:pt x="51" y="167"/>
                  </a:lnTo>
                  <a:lnTo>
                    <a:pt x="43" y="160"/>
                  </a:lnTo>
                  <a:lnTo>
                    <a:pt x="36" y="162"/>
                  </a:lnTo>
                  <a:lnTo>
                    <a:pt x="31" y="157"/>
                  </a:lnTo>
                  <a:lnTo>
                    <a:pt x="12" y="153"/>
                  </a:lnTo>
                  <a:lnTo>
                    <a:pt x="7" y="157"/>
                  </a:lnTo>
                  <a:lnTo>
                    <a:pt x="0" y="155"/>
                  </a:lnTo>
                  <a:lnTo>
                    <a:pt x="3" y="150"/>
                  </a:lnTo>
                  <a:lnTo>
                    <a:pt x="20" y="147"/>
                  </a:lnTo>
                  <a:lnTo>
                    <a:pt x="31" y="145"/>
                  </a:lnTo>
                  <a:lnTo>
                    <a:pt x="39" y="142"/>
                  </a:lnTo>
                  <a:lnTo>
                    <a:pt x="44" y="140"/>
                  </a:lnTo>
                  <a:lnTo>
                    <a:pt x="43" y="136"/>
                  </a:lnTo>
                  <a:lnTo>
                    <a:pt x="41" y="127"/>
                  </a:lnTo>
                  <a:lnTo>
                    <a:pt x="46" y="124"/>
                  </a:lnTo>
                  <a:lnTo>
                    <a:pt x="47" y="121"/>
                  </a:lnTo>
                  <a:lnTo>
                    <a:pt x="46" y="114"/>
                  </a:lnTo>
                  <a:lnTo>
                    <a:pt x="41" y="113"/>
                  </a:lnTo>
                  <a:lnTo>
                    <a:pt x="47" y="101"/>
                  </a:lnTo>
                  <a:lnTo>
                    <a:pt x="44" y="100"/>
                  </a:lnTo>
                  <a:lnTo>
                    <a:pt x="46" y="96"/>
                  </a:lnTo>
                  <a:lnTo>
                    <a:pt x="41" y="93"/>
                  </a:lnTo>
                  <a:lnTo>
                    <a:pt x="47" y="88"/>
                  </a:lnTo>
                  <a:lnTo>
                    <a:pt x="54" y="91"/>
                  </a:lnTo>
                  <a:lnTo>
                    <a:pt x="62" y="88"/>
                  </a:lnTo>
                  <a:lnTo>
                    <a:pt x="62" y="95"/>
                  </a:lnTo>
                  <a:lnTo>
                    <a:pt x="69" y="95"/>
                  </a:lnTo>
                  <a:lnTo>
                    <a:pt x="77" y="96"/>
                  </a:lnTo>
                  <a:lnTo>
                    <a:pt x="93" y="93"/>
                  </a:lnTo>
                  <a:lnTo>
                    <a:pt x="109" y="90"/>
                  </a:lnTo>
                  <a:lnTo>
                    <a:pt x="121" y="88"/>
                  </a:lnTo>
                  <a:lnTo>
                    <a:pt x="129" y="87"/>
                  </a:lnTo>
                  <a:lnTo>
                    <a:pt x="136" y="85"/>
                  </a:lnTo>
                  <a:lnTo>
                    <a:pt x="144" y="82"/>
                  </a:lnTo>
                  <a:lnTo>
                    <a:pt x="150" y="80"/>
                  </a:lnTo>
                  <a:lnTo>
                    <a:pt x="140" y="69"/>
                  </a:lnTo>
                  <a:lnTo>
                    <a:pt x="140" y="67"/>
                  </a:lnTo>
                  <a:lnTo>
                    <a:pt x="140" y="62"/>
                  </a:lnTo>
                  <a:lnTo>
                    <a:pt x="140" y="57"/>
                  </a:lnTo>
                  <a:lnTo>
                    <a:pt x="144" y="56"/>
                  </a:lnTo>
                  <a:lnTo>
                    <a:pt x="155" y="54"/>
                  </a:lnTo>
                  <a:lnTo>
                    <a:pt x="158" y="47"/>
                  </a:lnTo>
                  <a:lnTo>
                    <a:pt x="154" y="46"/>
                  </a:lnTo>
                  <a:lnTo>
                    <a:pt x="149" y="44"/>
                  </a:lnTo>
                  <a:lnTo>
                    <a:pt x="145" y="43"/>
                  </a:lnTo>
                  <a:lnTo>
                    <a:pt x="154" y="38"/>
                  </a:lnTo>
                  <a:lnTo>
                    <a:pt x="150" y="34"/>
                  </a:lnTo>
                  <a:lnTo>
                    <a:pt x="150" y="33"/>
                  </a:lnTo>
                  <a:lnTo>
                    <a:pt x="155" y="29"/>
                  </a:lnTo>
                  <a:lnTo>
                    <a:pt x="155" y="23"/>
                  </a:lnTo>
                  <a:lnTo>
                    <a:pt x="154" y="18"/>
                  </a:lnTo>
                  <a:lnTo>
                    <a:pt x="132" y="16"/>
                  </a:lnTo>
                  <a:lnTo>
                    <a:pt x="129" y="23"/>
                  </a:lnTo>
                  <a:lnTo>
                    <a:pt x="121" y="25"/>
                  </a:lnTo>
                  <a:lnTo>
                    <a:pt x="116" y="15"/>
                  </a:lnTo>
                  <a:lnTo>
                    <a:pt x="149" y="5"/>
                  </a:lnTo>
                  <a:lnTo>
                    <a:pt x="167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Freeform 22"/>
            <p:cNvSpPr>
              <a:spLocks/>
            </p:cNvSpPr>
            <p:nvPr/>
          </p:nvSpPr>
          <p:spPr bwMode="auto">
            <a:xfrm>
              <a:off x="3788" y="1644"/>
              <a:ext cx="495" cy="204"/>
            </a:xfrm>
            <a:custGeom>
              <a:avLst/>
              <a:gdLst>
                <a:gd name="T0" fmla="*/ 147 w 495"/>
                <a:gd name="T1" fmla="*/ 15 h 211"/>
                <a:gd name="T2" fmla="*/ 186 w 495"/>
                <a:gd name="T3" fmla="*/ 17 h 211"/>
                <a:gd name="T4" fmla="*/ 219 w 495"/>
                <a:gd name="T5" fmla="*/ 46 h 211"/>
                <a:gd name="T6" fmla="*/ 266 w 495"/>
                <a:gd name="T7" fmla="*/ 49 h 211"/>
                <a:gd name="T8" fmla="*/ 269 w 495"/>
                <a:gd name="T9" fmla="*/ 25 h 211"/>
                <a:gd name="T10" fmla="*/ 274 w 495"/>
                <a:gd name="T11" fmla="*/ 13 h 211"/>
                <a:gd name="T12" fmla="*/ 299 w 495"/>
                <a:gd name="T13" fmla="*/ 18 h 211"/>
                <a:gd name="T14" fmla="*/ 335 w 495"/>
                <a:gd name="T15" fmla="*/ 25 h 211"/>
                <a:gd name="T16" fmla="*/ 380 w 495"/>
                <a:gd name="T17" fmla="*/ 44 h 211"/>
                <a:gd name="T18" fmla="*/ 437 w 495"/>
                <a:gd name="T19" fmla="*/ 62 h 211"/>
                <a:gd name="T20" fmla="*/ 472 w 495"/>
                <a:gd name="T21" fmla="*/ 67 h 211"/>
                <a:gd name="T22" fmla="*/ 460 w 495"/>
                <a:gd name="T23" fmla="*/ 92 h 211"/>
                <a:gd name="T24" fmla="*/ 480 w 495"/>
                <a:gd name="T25" fmla="*/ 95 h 211"/>
                <a:gd name="T26" fmla="*/ 490 w 495"/>
                <a:gd name="T27" fmla="*/ 103 h 211"/>
                <a:gd name="T28" fmla="*/ 495 w 495"/>
                <a:gd name="T29" fmla="*/ 113 h 211"/>
                <a:gd name="T30" fmla="*/ 495 w 495"/>
                <a:gd name="T31" fmla="*/ 128 h 211"/>
                <a:gd name="T32" fmla="*/ 495 w 495"/>
                <a:gd name="T33" fmla="*/ 136 h 211"/>
                <a:gd name="T34" fmla="*/ 485 w 495"/>
                <a:gd name="T35" fmla="*/ 152 h 211"/>
                <a:gd name="T36" fmla="*/ 473 w 495"/>
                <a:gd name="T37" fmla="*/ 149 h 211"/>
                <a:gd name="T38" fmla="*/ 454 w 495"/>
                <a:gd name="T39" fmla="*/ 142 h 211"/>
                <a:gd name="T40" fmla="*/ 429 w 495"/>
                <a:gd name="T41" fmla="*/ 139 h 211"/>
                <a:gd name="T42" fmla="*/ 436 w 495"/>
                <a:gd name="T43" fmla="*/ 129 h 211"/>
                <a:gd name="T44" fmla="*/ 433 w 495"/>
                <a:gd name="T45" fmla="*/ 123 h 211"/>
                <a:gd name="T46" fmla="*/ 428 w 495"/>
                <a:gd name="T47" fmla="*/ 111 h 211"/>
                <a:gd name="T48" fmla="*/ 400 w 495"/>
                <a:gd name="T49" fmla="*/ 126 h 211"/>
                <a:gd name="T50" fmla="*/ 388 w 495"/>
                <a:gd name="T51" fmla="*/ 116 h 211"/>
                <a:gd name="T52" fmla="*/ 372 w 495"/>
                <a:gd name="T53" fmla="*/ 119 h 211"/>
                <a:gd name="T54" fmla="*/ 346 w 495"/>
                <a:gd name="T55" fmla="*/ 137 h 211"/>
                <a:gd name="T56" fmla="*/ 315 w 495"/>
                <a:gd name="T57" fmla="*/ 150 h 211"/>
                <a:gd name="T58" fmla="*/ 261 w 495"/>
                <a:gd name="T59" fmla="*/ 159 h 211"/>
                <a:gd name="T60" fmla="*/ 215 w 495"/>
                <a:gd name="T61" fmla="*/ 149 h 211"/>
                <a:gd name="T62" fmla="*/ 199 w 495"/>
                <a:gd name="T63" fmla="*/ 154 h 211"/>
                <a:gd name="T64" fmla="*/ 206 w 495"/>
                <a:gd name="T65" fmla="*/ 162 h 211"/>
                <a:gd name="T66" fmla="*/ 188 w 495"/>
                <a:gd name="T67" fmla="*/ 176 h 211"/>
                <a:gd name="T68" fmla="*/ 163 w 495"/>
                <a:gd name="T69" fmla="*/ 191 h 211"/>
                <a:gd name="T70" fmla="*/ 149 w 495"/>
                <a:gd name="T71" fmla="*/ 201 h 211"/>
                <a:gd name="T72" fmla="*/ 134 w 495"/>
                <a:gd name="T73" fmla="*/ 204 h 211"/>
                <a:gd name="T74" fmla="*/ 104 w 495"/>
                <a:gd name="T75" fmla="*/ 203 h 211"/>
                <a:gd name="T76" fmla="*/ 119 w 495"/>
                <a:gd name="T77" fmla="*/ 183 h 211"/>
                <a:gd name="T78" fmla="*/ 75 w 495"/>
                <a:gd name="T79" fmla="*/ 168 h 211"/>
                <a:gd name="T80" fmla="*/ 51 w 495"/>
                <a:gd name="T81" fmla="*/ 159 h 211"/>
                <a:gd name="T82" fmla="*/ 26 w 495"/>
                <a:gd name="T83" fmla="*/ 150 h 211"/>
                <a:gd name="T84" fmla="*/ 2 w 495"/>
                <a:gd name="T85" fmla="*/ 142 h 211"/>
                <a:gd name="T86" fmla="*/ 57 w 495"/>
                <a:gd name="T87" fmla="*/ 121 h 211"/>
                <a:gd name="T88" fmla="*/ 90 w 495"/>
                <a:gd name="T89" fmla="*/ 105 h 211"/>
                <a:gd name="T90" fmla="*/ 124 w 495"/>
                <a:gd name="T91" fmla="*/ 90 h 211"/>
                <a:gd name="T92" fmla="*/ 98 w 495"/>
                <a:gd name="T93" fmla="*/ 70 h 211"/>
                <a:gd name="T94" fmla="*/ 103 w 495"/>
                <a:gd name="T95" fmla="*/ 44 h 211"/>
                <a:gd name="T96" fmla="*/ 131 w 495"/>
                <a:gd name="T97" fmla="*/ 31 h 211"/>
                <a:gd name="T98" fmla="*/ 114 w 495"/>
                <a:gd name="T99" fmla="*/ 18 h 211"/>
                <a:gd name="T100" fmla="*/ 87 w 495"/>
                <a:gd name="T101" fmla="*/ 17 h 21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5"/>
                <a:gd name="T154" fmla="*/ 0 h 211"/>
                <a:gd name="T155" fmla="*/ 495 w 495"/>
                <a:gd name="T156" fmla="*/ 211 h 21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5" h="211">
                  <a:moveTo>
                    <a:pt x="124" y="0"/>
                  </a:moveTo>
                  <a:lnTo>
                    <a:pt x="129" y="7"/>
                  </a:lnTo>
                  <a:lnTo>
                    <a:pt x="135" y="13"/>
                  </a:lnTo>
                  <a:lnTo>
                    <a:pt x="147" y="15"/>
                  </a:lnTo>
                  <a:lnTo>
                    <a:pt x="153" y="12"/>
                  </a:lnTo>
                  <a:lnTo>
                    <a:pt x="168" y="10"/>
                  </a:lnTo>
                  <a:lnTo>
                    <a:pt x="171" y="8"/>
                  </a:lnTo>
                  <a:lnTo>
                    <a:pt x="186" y="17"/>
                  </a:lnTo>
                  <a:lnTo>
                    <a:pt x="189" y="20"/>
                  </a:lnTo>
                  <a:lnTo>
                    <a:pt x="183" y="21"/>
                  </a:lnTo>
                  <a:lnTo>
                    <a:pt x="194" y="33"/>
                  </a:lnTo>
                  <a:lnTo>
                    <a:pt x="219" y="46"/>
                  </a:lnTo>
                  <a:lnTo>
                    <a:pt x="227" y="41"/>
                  </a:lnTo>
                  <a:lnTo>
                    <a:pt x="237" y="34"/>
                  </a:lnTo>
                  <a:lnTo>
                    <a:pt x="260" y="41"/>
                  </a:lnTo>
                  <a:lnTo>
                    <a:pt x="266" y="49"/>
                  </a:lnTo>
                  <a:lnTo>
                    <a:pt x="277" y="51"/>
                  </a:lnTo>
                  <a:lnTo>
                    <a:pt x="287" y="43"/>
                  </a:lnTo>
                  <a:lnTo>
                    <a:pt x="294" y="34"/>
                  </a:lnTo>
                  <a:lnTo>
                    <a:pt x="269" y="25"/>
                  </a:lnTo>
                  <a:lnTo>
                    <a:pt x="256" y="20"/>
                  </a:lnTo>
                  <a:lnTo>
                    <a:pt x="263" y="18"/>
                  </a:lnTo>
                  <a:lnTo>
                    <a:pt x="266" y="17"/>
                  </a:lnTo>
                  <a:lnTo>
                    <a:pt x="274" y="13"/>
                  </a:lnTo>
                  <a:lnTo>
                    <a:pt x="279" y="7"/>
                  </a:lnTo>
                  <a:lnTo>
                    <a:pt x="281" y="7"/>
                  </a:lnTo>
                  <a:lnTo>
                    <a:pt x="289" y="13"/>
                  </a:lnTo>
                  <a:lnTo>
                    <a:pt x="299" y="18"/>
                  </a:lnTo>
                  <a:lnTo>
                    <a:pt x="304" y="21"/>
                  </a:lnTo>
                  <a:lnTo>
                    <a:pt x="310" y="21"/>
                  </a:lnTo>
                  <a:lnTo>
                    <a:pt x="320" y="18"/>
                  </a:lnTo>
                  <a:lnTo>
                    <a:pt x="335" y="25"/>
                  </a:lnTo>
                  <a:lnTo>
                    <a:pt x="344" y="34"/>
                  </a:lnTo>
                  <a:lnTo>
                    <a:pt x="356" y="38"/>
                  </a:lnTo>
                  <a:lnTo>
                    <a:pt x="388" y="36"/>
                  </a:lnTo>
                  <a:lnTo>
                    <a:pt x="380" y="44"/>
                  </a:lnTo>
                  <a:lnTo>
                    <a:pt x="384" y="46"/>
                  </a:lnTo>
                  <a:lnTo>
                    <a:pt x="418" y="52"/>
                  </a:lnTo>
                  <a:lnTo>
                    <a:pt x="434" y="61"/>
                  </a:lnTo>
                  <a:lnTo>
                    <a:pt x="437" y="62"/>
                  </a:lnTo>
                  <a:lnTo>
                    <a:pt x="441" y="67"/>
                  </a:lnTo>
                  <a:lnTo>
                    <a:pt x="450" y="67"/>
                  </a:lnTo>
                  <a:lnTo>
                    <a:pt x="462" y="67"/>
                  </a:lnTo>
                  <a:lnTo>
                    <a:pt x="472" y="67"/>
                  </a:lnTo>
                  <a:lnTo>
                    <a:pt x="467" y="75"/>
                  </a:lnTo>
                  <a:lnTo>
                    <a:pt x="457" y="74"/>
                  </a:lnTo>
                  <a:lnTo>
                    <a:pt x="450" y="88"/>
                  </a:lnTo>
                  <a:lnTo>
                    <a:pt x="460" y="92"/>
                  </a:lnTo>
                  <a:lnTo>
                    <a:pt x="467" y="88"/>
                  </a:lnTo>
                  <a:lnTo>
                    <a:pt x="473" y="90"/>
                  </a:lnTo>
                  <a:lnTo>
                    <a:pt x="472" y="95"/>
                  </a:lnTo>
                  <a:lnTo>
                    <a:pt x="480" y="95"/>
                  </a:lnTo>
                  <a:lnTo>
                    <a:pt x="483" y="98"/>
                  </a:lnTo>
                  <a:lnTo>
                    <a:pt x="483" y="100"/>
                  </a:lnTo>
                  <a:lnTo>
                    <a:pt x="486" y="101"/>
                  </a:lnTo>
                  <a:lnTo>
                    <a:pt x="490" y="103"/>
                  </a:lnTo>
                  <a:lnTo>
                    <a:pt x="493" y="105"/>
                  </a:lnTo>
                  <a:lnTo>
                    <a:pt x="480" y="108"/>
                  </a:lnTo>
                  <a:lnTo>
                    <a:pt x="483" y="111"/>
                  </a:lnTo>
                  <a:lnTo>
                    <a:pt x="495" y="113"/>
                  </a:lnTo>
                  <a:lnTo>
                    <a:pt x="495" y="116"/>
                  </a:lnTo>
                  <a:lnTo>
                    <a:pt x="488" y="118"/>
                  </a:lnTo>
                  <a:lnTo>
                    <a:pt x="490" y="126"/>
                  </a:lnTo>
                  <a:lnTo>
                    <a:pt x="495" y="128"/>
                  </a:lnTo>
                  <a:lnTo>
                    <a:pt x="495" y="131"/>
                  </a:lnTo>
                  <a:lnTo>
                    <a:pt x="490" y="132"/>
                  </a:lnTo>
                  <a:lnTo>
                    <a:pt x="491" y="134"/>
                  </a:lnTo>
                  <a:lnTo>
                    <a:pt x="495" y="136"/>
                  </a:lnTo>
                  <a:lnTo>
                    <a:pt x="495" y="142"/>
                  </a:lnTo>
                  <a:lnTo>
                    <a:pt x="493" y="145"/>
                  </a:lnTo>
                  <a:lnTo>
                    <a:pt x="488" y="149"/>
                  </a:lnTo>
                  <a:lnTo>
                    <a:pt x="485" y="152"/>
                  </a:lnTo>
                  <a:lnTo>
                    <a:pt x="481" y="155"/>
                  </a:lnTo>
                  <a:lnTo>
                    <a:pt x="475" y="155"/>
                  </a:lnTo>
                  <a:lnTo>
                    <a:pt x="473" y="154"/>
                  </a:lnTo>
                  <a:lnTo>
                    <a:pt x="473" y="149"/>
                  </a:lnTo>
                  <a:lnTo>
                    <a:pt x="475" y="141"/>
                  </a:lnTo>
                  <a:lnTo>
                    <a:pt x="465" y="137"/>
                  </a:lnTo>
                  <a:lnTo>
                    <a:pt x="462" y="141"/>
                  </a:lnTo>
                  <a:lnTo>
                    <a:pt x="454" y="142"/>
                  </a:lnTo>
                  <a:lnTo>
                    <a:pt x="447" y="136"/>
                  </a:lnTo>
                  <a:lnTo>
                    <a:pt x="441" y="137"/>
                  </a:lnTo>
                  <a:lnTo>
                    <a:pt x="436" y="139"/>
                  </a:lnTo>
                  <a:lnTo>
                    <a:pt x="429" y="139"/>
                  </a:lnTo>
                  <a:lnTo>
                    <a:pt x="426" y="137"/>
                  </a:lnTo>
                  <a:lnTo>
                    <a:pt x="428" y="134"/>
                  </a:lnTo>
                  <a:lnTo>
                    <a:pt x="436" y="131"/>
                  </a:lnTo>
                  <a:lnTo>
                    <a:pt x="436" y="129"/>
                  </a:lnTo>
                  <a:lnTo>
                    <a:pt x="424" y="128"/>
                  </a:lnTo>
                  <a:lnTo>
                    <a:pt x="423" y="128"/>
                  </a:lnTo>
                  <a:lnTo>
                    <a:pt x="424" y="123"/>
                  </a:lnTo>
                  <a:lnTo>
                    <a:pt x="433" y="123"/>
                  </a:lnTo>
                  <a:lnTo>
                    <a:pt x="439" y="121"/>
                  </a:lnTo>
                  <a:lnTo>
                    <a:pt x="436" y="118"/>
                  </a:lnTo>
                  <a:lnTo>
                    <a:pt x="433" y="113"/>
                  </a:lnTo>
                  <a:lnTo>
                    <a:pt x="428" y="111"/>
                  </a:lnTo>
                  <a:lnTo>
                    <a:pt x="421" y="113"/>
                  </a:lnTo>
                  <a:lnTo>
                    <a:pt x="415" y="118"/>
                  </a:lnTo>
                  <a:lnTo>
                    <a:pt x="408" y="123"/>
                  </a:lnTo>
                  <a:lnTo>
                    <a:pt x="400" y="126"/>
                  </a:lnTo>
                  <a:lnTo>
                    <a:pt x="390" y="126"/>
                  </a:lnTo>
                  <a:lnTo>
                    <a:pt x="388" y="124"/>
                  </a:lnTo>
                  <a:lnTo>
                    <a:pt x="392" y="119"/>
                  </a:lnTo>
                  <a:lnTo>
                    <a:pt x="388" y="116"/>
                  </a:lnTo>
                  <a:lnTo>
                    <a:pt x="382" y="119"/>
                  </a:lnTo>
                  <a:lnTo>
                    <a:pt x="379" y="121"/>
                  </a:lnTo>
                  <a:lnTo>
                    <a:pt x="379" y="118"/>
                  </a:lnTo>
                  <a:lnTo>
                    <a:pt x="372" y="119"/>
                  </a:lnTo>
                  <a:lnTo>
                    <a:pt x="367" y="123"/>
                  </a:lnTo>
                  <a:lnTo>
                    <a:pt x="362" y="128"/>
                  </a:lnTo>
                  <a:lnTo>
                    <a:pt x="354" y="132"/>
                  </a:lnTo>
                  <a:lnTo>
                    <a:pt x="346" y="137"/>
                  </a:lnTo>
                  <a:lnTo>
                    <a:pt x="338" y="142"/>
                  </a:lnTo>
                  <a:lnTo>
                    <a:pt x="331" y="144"/>
                  </a:lnTo>
                  <a:lnTo>
                    <a:pt x="325" y="147"/>
                  </a:lnTo>
                  <a:lnTo>
                    <a:pt x="315" y="150"/>
                  </a:lnTo>
                  <a:lnTo>
                    <a:pt x="304" y="154"/>
                  </a:lnTo>
                  <a:lnTo>
                    <a:pt x="289" y="157"/>
                  </a:lnTo>
                  <a:lnTo>
                    <a:pt x="273" y="159"/>
                  </a:lnTo>
                  <a:lnTo>
                    <a:pt x="261" y="159"/>
                  </a:lnTo>
                  <a:lnTo>
                    <a:pt x="250" y="155"/>
                  </a:lnTo>
                  <a:lnTo>
                    <a:pt x="240" y="154"/>
                  </a:lnTo>
                  <a:lnTo>
                    <a:pt x="225" y="150"/>
                  </a:lnTo>
                  <a:lnTo>
                    <a:pt x="215" y="149"/>
                  </a:lnTo>
                  <a:lnTo>
                    <a:pt x="211" y="147"/>
                  </a:lnTo>
                  <a:lnTo>
                    <a:pt x="207" y="149"/>
                  </a:lnTo>
                  <a:lnTo>
                    <a:pt x="207" y="152"/>
                  </a:lnTo>
                  <a:lnTo>
                    <a:pt x="199" y="154"/>
                  </a:lnTo>
                  <a:lnTo>
                    <a:pt x="191" y="154"/>
                  </a:lnTo>
                  <a:lnTo>
                    <a:pt x="191" y="160"/>
                  </a:lnTo>
                  <a:lnTo>
                    <a:pt x="204" y="162"/>
                  </a:lnTo>
                  <a:lnTo>
                    <a:pt x="206" y="162"/>
                  </a:lnTo>
                  <a:lnTo>
                    <a:pt x="204" y="165"/>
                  </a:lnTo>
                  <a:lnTo>
                    <a:pt x="199" y="170"/>
                  </a:lnTo>
                  <a:lnTo>
                    <a:pt x="193" y="173"/>
                  </a:lnTo>
                  <a:lnTo>
                    <a:pt x="188" y="176"/>
                  </a:lnTo>
                  <a:lnTo>
                    <a:pt x="181" y="176"/>
                  </a:lnTo>
                  <a:lnTo>
                    <a:pt x="168" y="178"/>
                  </a:lnTo>
                  <a:lnTo>
                    <a:pt x="171" y="186"/>
                  </a:lnTo>
                  <a:lnTo>
                    <a:pt x="163" y="191"/>
                  </a:lnTo>
                  <a:lnTo>
                    <a:pt x="162" y="194"/>
                  </a:lnTo>
                  <a:lnTo>
                    <a:pt x="158" y="196"/>
                  </a:lnTo>
                  <a:lnTo>
                    <a:pt x="153" y="201"/>
                  </a:lnTo>
                  <a:lnTo>
                    <a:pt x="149" y="201"/>
                  </a:lnTo>
                  <a:lnTo>
                    <a:pt x="147" y="199"/>
                  </a:lnTo>
                  <a:lnTo>
                    <a:pt x="140" y="201"/>
                  </a:lnTo>
                  <a:lnTo>
                    <a:pt x="139" y="203"/>
                  </a:lnTo>
                  <a:lnTo>
                    <a:pt x="134" y="204"/>
                  </a:lnTo>
                  <a:lnTo>
                    <a:pt x="129" y="206"/>
                  </a:lnTo>
                  <a:lnTo>
                    <a:pt x="121" y="211"/>
                  </a:lnTo>
                  <a:lnTo>
                    <a:pt x="116" y="211"/>
                  </a:lnTo>
                  <a:lnTo>
                    <a:pt x="104" y="203"/>
                  </a:lnTo>
                  <a:lnTo>
                    <a:pt x="104" y="199"/>
                  </a:lnTo>
                  <a:lnTo>
                    <a:pt x="106" y="196"/>
                  </a:lnTo>
                  <a:lnTo>
                    <a:pt x="113" y="193"/>
                  </a:lnTo>
                  <a:lnTo>
                    <a:pt x="119" y="183"/>
                  </a:lnTo>
                  <a:lnTo>
                    <a:pt x="101" y="180"/>
                  </a:lnTo>
                  <a:lnTo>
                    <a:pt x="93" y="176"/>
                  </a:lnTo>
                  <a:lnTo>
                    <a:pt x="82" y="173"/>
                  </a:lnTo>
                  <a:lnTo>
                    <a:pt x="75" y="168"/>
                  </a:lnTo>
                  <a:lnTo>
                    <a:pt x="72" y="165"/>
                  </a:lnTo>
                  <a:lnTo>
                    <a:pt x="67" y="163"/>
                  </a:lnTo>
                  <a:lnTo>
                    <a:pt x="57" y="163"/>
                  </a:lnTo>
                  <a:lnTo>
                    <a:pt x="51" y="159"/>
                  </a:lnTo>
                  <a:lnTo>
                    <a:pt x="41" y="159"/>
                  </a:lnTo>
                  <a:lnTo>
                    <a:pt x="34" y="157"/>
                  </a:lnTo>
                  <a:lnTo>
                    <a:pt x="31" y="152"/>
                  </a:lnTo>
                  <a:lnTo>
                    <a:pt x="26" y="150"/>
                  </a:lnTo>
                  <a:lnTo>
                    <a:pt x="24" y="147"/>
                  </a:lnTo>
                  <a:lnTo>
                    <a:pt x="20" y="145"/>
                  </a:lnTo>
                  <a:lnTo>
                    <a:pt x="13" y="147"/>
                  </a:lnTo>
                  <a:lnTo>
                    <a:pt x="2" y="142"/>
                  </a:lnTo>
                  <a:lnTo>
                    <a:pt x="0" y="141"/>
                  </a:lnTo>
                  <a:lnTo>
                    <a:pt x="5" y="126"/>
                  </a:lnTo>
                  <a:lnTo>
                    <a:pt x="55" y="124"/>
                  </a:lnTo>
                  <a:lnTo>
                    <a:pt x="57" y="121"/>
                  </a:lnTo>
                  <a:lnTo>
                    <a:pt x="60" y="114"/>
                  </a:lnTo>
                  <a:lnTo>
                    <a:pt x="67" y="113"/>
                  </a:lnTo>
                  <a:lnTo>
                    <a:pt x="85" y="110"/>
                  </a:lnTo>
                  <a:lnTo>
                    <a:pt x="90" y="105"/>
                  </a:lnTo>
                  <a:lnTo>
                    <a:pt x="78" y="100"/>
                  </a:lnTo>
                  <a:lnTo>
                    <a:pt x="80" y="97"/>
                  </a:lnTo>
                  <a:lnTo>
                    <a:pt x="119" y="95"/>
                  </a:lnTo>
                  <a:lnTo>
                    <a:pt x="124" y="90"/>
                  </a:lnTo>
                  <a:lnTo>
                    <a:pt x="119" y="77"/>
                  </a:lnTo>
                  <a:lnTo>
                    <a:pt x="108" y="77"/>
                  </a:lnTo>
                  <a:lnTo>
                    <a:pt x="100" y="75"/>
                  </a:lnTo>
                  <a:lnTo>
                    <a:pt x="98" y="70"/>
                  </a:lnTo>
                  <a:lnTo>
                    <a:pt x="93" y="61"/>
                  </a:lnTo>
                  <a:lnTo>
                    <a:pt x="96" y="56"/>
                  </a:lnTo>
                  <a:lnTo>
                    <a:pt x="113" y="48"/>
                  </a:lnTo>
                  <a:lnTo>
                    <a:pt x="103" y="44"/>
                  </a:lnTo>
                  <a:lnTo>
                    <a:pt x="111" y="38"/>
                  </a:lnTo>
                  <a:lnTo>
                    <a:pt x="132" y="41"/>
                  </a:lnTo>
                  <a:lnTo>
                    <a:pt x="144" y="39"/>
                  </a:lnTo>
                  <a:lnTo>
                    <a:pt x="131" y="31"/>
                  </a:lnTo>
                  <a:lnTo>
                    <a:pt x="129" y="23"/>
                  </a:lnTo>
                  <a:lnTo>
                    <a:pt x="124" y="17"/>
                  </a:lnTo>
                  <a:lnTo>
                    <a:pt x="118" y="15"/>
                  </a:lnTo>
                  <a:lnTo>
                    <a:pt x="114" y="18"/>
                  </a:lnTo>
                  <a:lnTo>
                    <a:pt x="104" y="26"/>
                  </a:lnTo>
                  <a:lnTo>
                    <a:pt x="98" y="26"/>
                  </a:lnTo>
                  <a:lnTo>
                    <a:pt x="90" y="31"/>
                  </a:lnTo>
                  <a:lnTo>
                    <a:pt x="87" y="17"/>
                  </a:lnTo>
                  <a:lnTo>
                    <a:pt x="113" y="5"/>
                  </a:lnTo>
                  <a:lnTo>
                    <a:pt x="124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Freeform 23"/>
            <p:cNvSpPr>
              <a:spLocks/>
            </p:cNvSpPr>
            <p:nvPr/>
          </p:nvSpPr>
          <p:spPr bwMode="auto">
            <a:xfrm>
              <a:off x="899" y="1651"/>
              <a:ext cx="774" cy="415"/>
            </a:xfrm>
            <a:custGeom>
              <a:avLst/>
              <a:gdLst>
                <a:gd name="T0" fmla="*/ 666 w 774"/>
                <a:gd name="T1" fmla="*/ 37 h 416"/>
                <a:gd name="T2" fmla="*/ 736 w 774"/>
                <a:gd name="T3" fmla="*/ 39 h 416"/>
                <a:gd name="T4" fmla="*/ 774 w 774"/>
                <a:gd name="T5" fmla="*/ 52 h 416"/>
                <a:gd name="T6" fmla="*/ 766 w 774"/>
                <a:gd name="T7" fmla="*/ 59 h 416"/>
                <a:gd name="T8" fmla="*/ 744 w 774"/>
                <a:gd name="T9" fmla="*/ 62 h 416"/>
                <a:gd name="T10" fmla="*/ 720 w 774"/>
                <a:gd name="T11" fmla="*/ 68 h 416"/>
                <a:gd name="T12" fmla="*/ 704 w 774"/>
                <a:gd name="T13" fmla="*/ 67 h 416"/>
                <a:gd name="T14" fmla="*/ 717 w 774"/>
                <a:gd name="T15" fmla="*/ 78 h 416"/>
                <a:gd name="T16" fmla="*/ 738 w 774"/>
                <a:gd name="T17" fmla="*/ 83 h 416"/>
                <a:gd name="T18" fmla="*/ 748 w 774"/>
                <a:gd name="T19" fmla="*/ 91 h 416"/>
                <a:gd name="T20" fmla="*/ 736 w 774"/>
                <a:gd name="T21" fmla="*/ 96 h 416"/>
                <a:gd name="T22" fmla="*/ 718 w 774"/>
                <a:gd name="T23" fmla="*/ 90 h 416"/>
                <a:gd name="T24" fmla="*/ 722 w 774"/>
                <a:gd name="T25" fmla="*/ 101 h 416"/>
                <a:gd name="T26" fmla="*/ 738 w 774"/>
                <a:gd name="T27" fmla="*/ 111 h 416"/>
                <a:gd name="T28" fmla="*/ 730 w 774"/>
                <a:gd name="T29" fmla="*/ 125 h 416"/>
                <a:gd name="T30" fmla="*/ 682 w 774"/>
                <a:gd name="T31" fmla="*/ 117 h 416"/>
                <a:gd name="T32" fmla="*/ 616 w 774"/>
                <a:gd name="T33" fmla="*/ 147 h 416"/>
                <a:gd name="T34" fmla="*/ 571 w 774"/>
                <a:gd name="T35" fmla="*/ 183 h 416"/>
                <a:gd name="T36" fmla="*/ 542 w 774"/>
                <a:gd name="T37" fmla="*/ 204 h 416"/>
                <a:gd name="T38" fmla="*/ 493 w 774"/>
                <a:gd name="T39" fmla="*/ 189 h 416"/>
                <a:gd name="T40" fmla="*/ 461 w 774"/>
                <a:gd name="T41" fmla="*/ 212 h 416"/>
                <a:gd name="T42" fmla="*/ 467 w 774"/>
                <a:gd name="T43" fmla="*/ 231 h 416"/>
                <a:gd name="T44" fmla="*/ 454 w 774"/>
                <a:gd name="T45" fmla="*/ 251 h 416"/>
                <a:gd name="T46" fmla="*/ 403 w 774"/>
                <a:gd name="T47" fmla="*/ 253 h 416"/>
                <a:gd name="T48" fmla="*/ 387 w 774"/>
                <a:gd name="T49" fmla="*/ 280 h 416"/>
                <a:gd name="T50" fmla="*/ 364 w 774"/>
                <a:gd name="T51" fmla="*/ 290 h 416"/>
                <a:gd name="T52" fmla="*/ 343 w 774"/>
                <a:gd name="T53" fmla="*/ 289 h 416"/>
                <a:gd name="T54" fmla="*/ 330 w 774"/>
                <a:gd name="T55" fmla="*/ 307 h 416"/>
                <a:gd name="T56" fmla="*/ 294 w 774"/>
                <a:gd name="T57" fmla="*/ 311 h 416"/>
                <a:gd name="T58" fmla="*/ 304 w 774"/>
                <a:gd name="T59" fmla="*/ 325 h 416"/>
                <a:gd name="T60" fmla="*/ 312 w 774"/>
                <a:gd name="T61" fmla="*/ 354 h 416"/>
                <a:gd name="T62" fmla="*/ 284 w 774"/>
                <a:gd name="T63" fmla="*/ 378 h 416"/>
                <a:gd name="T64" fmla="*/ 270 w 774"/>
                <a:gd name="T65" fmla="*/ 395 h 416"/>
                <a:gd name="T66" fmla="*/ 247 w 774"/>
                <a:gd name="T67" fmla="*/ 406 h 416"/>
                <a:gd name="T68" fmla="*/ 181 w 774"/>
                <a:gd name="T69" fmla="*/ 411 h 416"/>
                <a:gd name="T70" fmla="*/ 149 w 774"/>
                <a:gd name="T71" fmla="*/ 395 h 416"/>
                <a:gd name="T72" fmla="*/ 82 w 774"/>
                <a:gd name="T73" fmla="*/ 401 h 416"/>
                <a:gd name="T74" fmla="*/ 59 w 774"/>
                <a:gd name="T75" fmla="*/ 359 h 416"/>
                <a:gd name="T76" fmla="*/ 44 w 774"/>
                <a:gd name="T77" fmla="*/ 331 h 416"/>
                <a:gd name="T78" fmla="*/ 4 w 774"/>
                <a:gd name="T79" fmla="*/ 318 h 416"/>
                <a:gd name="T80" fmla="*/ 48 w 774"/>
                <a:gd name="T81" fmla="*/ 300 h 416"/>
                <a:gd name="T82" fmla="*/ 66 w 774"/>
                <a:gd name="T83" fmla="*/ 295 h 416"/>
                <a:gd name="T84" fmla="*/ 88 w 774"/>
                <a:gd name="T85" fmla="*/ 276 h 416"/>
                <a:gd name="T86" fmla="*/ 165 w 774"/>
                <a:gd name="T87" fmla="*/ 243 h 416"/>
                <a:gd name="T88" fmla="*/ 188 w 774"/>
                <a:gd name="T89" fmla="*/ 212 h 416"/>
                <a:gd name="T90" fmla="*/ 261 w 774"/>
                <a:gd name="T91" fmla="*/ 214 h 416"/>
                <a:gd name="T92" fmla="*/ 291 w 774"/>
                <a:gd name="T93" fmla="*/ 176 h 416"/>
                <a:gd name="T94" fmla="*/ 284 w 774"/>
                <a:gd name="T95" fmla="*/ 166 h 416"/>
                <a:gd name="T96" fmla="*/ 283 w 774"/>
                <a:gd name="T97" fmla="*/ 125 h 416"/>
                <a:gd name="T98" fmla="*/ 398 w 774"/>
                <a:gd name="T99" fmla="*/ 94 h 416"/>
                <a:gd name="T100" fmla="*/ 474 w 774"/>
                <a:gd name="T101" fmla="*/ 91 h 416"/>
                <a:gd name="T102" fmla="*/ 483 w 774"/>
                <a:gd name="T103" fmla="*/ 36 h 416"/>
                <a:gd name="T104" fmla="*/ 487 w 774"/>
                <a:gd name="T105" fmla="*/ 8 h 416"/>
                <a:gd name="T106" fmla="*/ 532 w 774"/>
                <a:gd name="T107" fmla="*/ 13 h 416"/>
                <a:gd name="T108" fmla="*/ 585 w 774"/>
                <a:gd name="T109" fmla="*/ 10 h 41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74"/>
                <a:gd name="T166" fmla="*/ 0 h 416"/>
                <a:gd name="T167" fmla="*/ 774 w 774"/>
                <a:gd name="T168" fmla="*/ 416 h 41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74" h="416">
                  <a:moveTo>
                    <a:pt x="585" y="10"/>
                  </a:moveTo>
                  <a:lnTo>
                    <a:pt x="601" y="16"/>
                  </a:lnTo>
                  <a:lnTo>
                    <a:pt x="637" y="26"/>
                  </a:lnTo>
                  <a:lnTo>
                    <a:pt x="642" y="32"/>
                  </a:lnTo>
                  <a:lnTo>
                    <a:pt x="666" y="37"/>
                  </a:lnTo>
                  <a:lnTo>
                    <a:pt x="679" y="27"/>
                  </a:lnTo>
                  <a:lnTo>
                    <a:pt x="687" y="29"/>
                  </a:lnTo>
                  <a:lnTo>
                    <a:pt x="704" y="29"/>
                  </a:lnTo>
                  <a:lnTo>
                    <a:pt x="705" y="32"/>
                  </a:lnTo>
                  <a:lnTo>
                    <a:pt x="736" y="39"/>
                  </a:lnTo>
                  <a:lnTo>
                    <a:pt x="753" y="44"/>
                  </a:lnTo>
                  <a:lnTo>
                    <a:pt x="762" y="47"/>
                  </a:lnTo>
                  <a:lnTo>
                    <a:pt x="769" y="49"/>
                  </a:lnTo>
                  <a:lnTo>
                    <a:pt x="772" y="50"/>
                  </a:lnTo>
                  <a:lnTo>
                    <a:pt x="774" y="52"/>
                  </a:lnTo>
                  <a:lnTo>
                    <a:pt x="774" y="54"/>
                  </a:lnTo>
                  <a:lnTo>
                    <a:pt x="771" y="55"/>
                  </a:lnTo>
                  <a:lnTo>
                    <a:pt x="764" y="55"/>
                  </a:lnTo>
                  <a:lnTo>
                    <a:pt x="762" y="57"/>
                  </a:lnTo>
                  <a:lnTo>
                    <a:pt x="766" y="59"/>
                  </a:lnTo>
                  <a:lnTo>
                    <a:pt x="766" y="63"/>
                  </a:lnTo>
                  <a:lnTo>
                    <a:pt x="762" y="63"/>
                  </a:lnTo>
                  <a:lnTo>
                    <a:pt x="758" y="62"/>
                  </a:lnTo>
                  <a:lnTo>
                    <a:pt x="751" y="60"/>
                  </a:lnTo>
                  <a:lnTo>
                    <a:pt x="744" y="62"/>
                  </a:lnTo>
                  <a:lnTo>
                    <a:pt x="741" y="63"/>
                  </a:lnTo>
                  <a:lnTo>
                    <a:pt x="735" y="63"/>
                  </a:lnTo>
                  <a:lnTo>
                    <a:pt x="728" y="65"/>
                  </a:lnTo>
                  <a:lnTo>
                    <a:pt x="725" y="67"/>
                  </a:lnTo>
                  <a:lnTo>
                    <a:pt x="720" y="68"/>
                  </a:lnTo>
                  <a:lnTo>
                    <a:pt x="717" y="68"/>
                  </a:lnTo>
                  <a:lnTo>
                    <a:pt x="713" y="67"/>
                  </a:lnTo>
                  <a:lnTo>
                    <a:pt x="710" y="63"/>
                  </a:lnTo>
                  <a:lnTo>
                    <a:pt x="707" y="65"/>
                  </a:lnTo>
                  <a:lnTo>
                    <a:pt x="704" y="67"/>
                  </a:lnTo>
                  <a:lnTo>
                    <a:pt x="705" y="68"/>
                  </a:lnTo>
                  <a:lnTo>
                    <a:pt x="710" y="72"/>
                  </a:lnTo>
                  <a:lnTo>
                    <a:pt x="709" y="73"/>
                  </a:lnTo>
                  <a:lnTo>
                    <a:pt x="710" y="75"/>
                  </a:lnTo>
                  <a:lnTo>
                    <a:pt x="717" y="78"/>
                  </a:lnTo>
                  <a:lnTo>
                    <a:pt x="722" y="80"/>
                  </a:lnTo>
                  <a:lnTo>
                    <a:pt x="723" y="83"/>
                  </a:lnTo>
                  <a:lnTo>
                    <a:pt x="728" y="83"/>
                  </a:lnTo>
                  <a:lnTo>
                    <a:pt x="733" y="83"/>
                  </a:lnTo>
                  <a:lnTo>
                    <a:pt x="738" y="83"/>
                  </a:lnTo>
                  <a:lnTo>
                    <a:pt x="748" y="81"/>
                  </a:lnTo>
                  <a:lnTo>
                    <a:pt x="753" y="83"/>
                  </a:lnTo>
                  <a:lnTo>
                    <a:pt x="754" y="86"/>
                  </a:lnTo>
                  <a:lnTo>
                    <a:pt x="753" y="90"/>
                  </a:lnTo>
                  <a:lnTo>
                    <a:pt x="748" y="91"/>
                  </a:lnTo>
                  <a:lnTo>
                    <a:pt x="743" y="91"/>
                  </a:lnTo>
                  <a:lnTo>
                    <a:pt x="740" y="91"/>
                  </a:lnTo>
                  <a:lnTo>
                    <a:pt x="740" y="93"/>
                  </a:lnTo>
                  <a:lnTo>
                    <a:pt x="740" y="96"/>
                  </a:lnTo>
                  <a:lnTo>
                    <a:pt x="736" y="96"/>
                  </a:lnTo>
                  <a:lnTo>
                    <a:pt x="731" y="96"/>
                  </a:lnTo>
                  <a:lnTo>
                    <a:pt x="730" y="94"/>
                  </a:lnTo>
                  <a:lnTo>
                    <a:pt x="727" y="90"/>
                  </a:lnTo>
                  <a:lnTo>
                    <a:pt x="722" y="90"/>
                  </a:lnTo>
                  <a:lnTo>
                    <a:pt x="718" y="90"/>
                  </a:lnTo>
                  <a:lnTo>
                    <a:pt x="715" y="91"/>
                  </a:lnTo>
                  <a:lnTo>
                    <a:pt x="713" y="93"/>
                  </a:lnTo>
                  <a:lnTo>
                    <a:pt x="715" y="96"/>
                  </a:lnTo>
                  <a:lnTo>
                    <a:pt x="717" y="99"/>
                  </a:lnTo>
                  <a:lnTo>
                    <a:pt x="722" y="101"/>
                  </a:lnTo>
                  <a:lnTo>
                    <a:pt x="727" y="101"/>
                  </a:lnTo>
                  <a:lnTo>
                    <a:pt x="731" y="101"/>
                  </a:lnTo>
                  <a:lnTo>
                    <a:pt x="735" y="103"/>
                  </a:lnTo>
                  <a:lnTo>
                    <a:pt x="736" y="106"/>
                  </a:lnTo>
                  <a:lnTo>
                    <a:pt x="738" y="111"/>
                  </a:lnTo>
                  <a:lnTo>
                    <a:pt x="736" y="114"/>
                  </a:lnTo>
                  <a:lnTo>
                    <a:pt x="736" y="117"/>
                  </a:lnTo>
                  <a:lnTo>
                    <a:pt x="735" y="121"/>
                  </a:lnTo>
                  <a:lnTo>
                    <a:pt x="733" y="122"/>
                  </a:lnTo>
                  <a:lnTo>
                    <a:pt x="730" y="125"/>
                  </a:lnTo>
                  <a:lnTo>
                    <a:pt x="723" y="132"/>
                  </a:lnTo>
                  <a:lnTo>
                    <a:pt x="710" y="142"/>
                  </a:lnTo>
                  <a:lnTo>
                    <a:pt x="709" y="125"/>
                  </a:lnTo>
                  <a:lnTo>
                    <a:pt x="694" y="116"/>
                  </a:lnTo>
                  <a:lnTo>
                    <a:pt x="682" y="117"/>
                  </a:lnTo>
                  <a:lnTo>
                    <a:pt x="678" y="150"/>
                  </a:lnTo>
                  <a:lnTo>
                    <a:pt x="660" y="155"/>
                  </a:lnTo>
                  <a:lnTo>
                    <a:pt x="640" y="150"/>
                  </a:lnTo>
                  <a:lnTo>
                    <a:pt x="622" y="145"/>
                  </a:lnTo>
                  <a:lnTo>
                    <a:pt x="616" y="147"/>
                  </a:lnTo>
                  <a:lnTo>
                    <a:pt x="586" y="163"/>
                  </a:lnTo>
                  <a:lnTo>
                    <a:pt x="599" y="171"/>
                  </a:lnTo>
                  <a:lnTo>
                    <a:pt x="598" y="174"/>
                  </a:lnTo>
                  <a:lnTo>
                    <a:pt x="576" y="171"/>
                  </a:lnTo>
                  <a:lnTo>
                    <a:pt x="571" y="183"/>
                  </a:lnTo>
                  <a:lnTo>
                    <a:pt x="575" y="189"/>
                  </a:lnTo>
                  <a:lnTo>
                    <a:pt x="586" y="204"/>
                  </a:lnTo>
                  <a:lnTo>
                    <a:pt x="565" y="207"/>
                  </a:lnTo>
                  <a:lnTo>
                    <a:pt x="552" y="207"/>
                  </a:lnTo>
                  <a:lnTo>
                    <a:pt x="542" y="204"/>
                  </a:lnTo>
                  <a:lnTo>
                    <a:pt x="534" y="199"/>
                  </a:lnTo>
                  <a:lnTo>
                    <a:pt x="523" y="191"/>
                  </a:lnTo>
                  <a:lnTo>
                    <a:pt x="513" y="187"/>
                  </a:lnTo>
                  <a:lnTo>
                    <a:pt x="500" y="189"/>
                  </a:lnTo>
                  <a:lnTo>
                    <a:pt x="493" y="189"/>
                  </a:lnTo>
                  <a:lnTo>
                    <a:pt x="485" y="191"/>
                  </a:lnTo>
                  <a:lnTo>
                    <a:pt x="474" y="192"/>
                  </a:lnTo>
                  <a:lnTo>
                    <a:pt x="465" y="197"/>
                  </a:lnTo>
                  <a:lnTo>
                    <a:pt x="462" y="205"/>
                  </a:lnTo>
                  <a:lnTo>
                    <a:pt x="461" y="212"/>
                  </a:lnTo>
                  <a:lnTo>
                    <a:pt x="461" y="217"/>
                  </a:lnTo>
                  <a:lnTo>
                    <a:pt x="464" y="220"/>
                  </a:lnTo>
                  <a:lnTo>
                    <a:pt x="465" y="223"/>
                  </a:lnTo>
                  <a:lnTo>
                    <a:pt x="467" y="228"/>
                  </a:lnTo>
                  <a:lnTo>
                    <a:pt x="467" y="231"/>
                  </a:lnTo>
                  <a:lnTo>
                    <a:pt x="469" y="235"/>
                  </a:lnTo>
                  <a:lnTo>
                    <a:pt x="469" y="240"/>
                  </a:lnTo>
                  <a:lnTo>
                    <a:pt x="467" y="245"/>
                  </a:lnTo>
                  <a:lnTo>
                    <a:pt x="459" y="249"/>
                  </a:lnTo>
                  <a:lnTo>
                    <a:pt x="454" y="251"/>
                  </a:lnTo>
                  <a:lnTo>
                    <a:pt x="446" y="248"/>
                  </a:lnTo>
                  <a:lnTo>
                    <a:pt x="431" y="246"/>
                  </a:lnTo>
                  <a:lnTo>
                    <a:pt x="416" y="245"/>
                  </a:lnTo>
                  <a:lnTo>
                    <a:pt x="407" y="246"/>
                  </a:lnTo>
                  <a:lnTo>
                    <a:pt x="403" y="253"/>
                  </a:lnTo>
                  <a:lnTo>
                    <a:pt x="402" y="261"/>
                  </a:lnTo>
                  <a:lnTo>
                    <a:pt x="394" y="274"/>
                  </a:lnTo>
                  <a:lnTo>
                    <a:pt x="389" y="276"/>
                  </a:lnTo>
                  <a:lnTo>
                    <a:pt x="389" y="279"/>
                  </a:lnTo>
                  <a:lnTo>
                    <a:pt x="387" y="280"/>
                  </a:lnTo>
                  <a:lnTo>
                    <a:pt x="374" y="282"/>
                  </a:lnTo>
                  <a:lnTo>
                    <a:pt x="369" y="284"/>
                  </a:lnTo>
                  <a:lnTo>
                    <a:pt x="367" y="285"/>
                  </a:lnTo>
                  <a:lnTo>
                    <a:pt x="367" y="289"/>
                  </a:lnTo>
                  <a:lnTo>
                    <a:pt x="364" y="290"/>
                  </a:lnTo>
                  <a:lnTo>
                    <a:pt x="354" y="290"/>
                  </a:lnTo>
                  <a:lnTo>
                    <a:pt x="351" y="290"/>
                  </a:lnTo>
                  <a:lnTo>
                    <a:pt x="350" y="294"/>
                  </a:lnTo>
                  <a:lnTo>
                    <a:pt x="345" y="294"/>
                  </a:lnTo>
                  <a:lnTo>
                    <a:pt x="343" y="289"/>
                  </a:lnTo>
                  <a:lnTo>
                    <a:pt x="338" y="292"/>
                  </a:lnTo>
                  <a:lnTo>
                    <a:pt x="336" y="295"/>
                  </a:lnTo>
                  <a:lnTo>
                    <a:pt x="341" y="305"/>
                  </a:lnTo>
                  <a:lnTo>
                    <a:pt x="340" y="307"/>
                  </a:lnTo>
                  <a:lnTo>
                    <a:pt x="330" y="307"/>
                  </a:lnTo>
                  <a:lnTo>
                    <a:pt x="323" y="305"/>
                  </a:lnTo>
                  <a:lnTo>
                    <a:pt x="320" y="305"/>
                  </a:lnTo>
                  <a:lnTo>
                    <a:pt x="310" y="308"/>
                  </a:lnTo>
                  <a:lnTo>
                    <a:pt x="299" y="308"/>
                  </a:lnTo>
                  <a:lnTo>
                    <a:pt x="294" y="311"/>
                  </a:lnTo>
                  <a:lnTo>
                    <a:pt x="291" y="311"/>
                  </a:lnTo>
                  <a:lnTo>
                    <a:pt x="292" y="313"/>
                  </a:lnTo>
                  <a:lnTo>
                    <a:pt x="296" y="320"/>
                  </a:lnTo>
                  <a:lnTo>
                    <a:pt x="297" y="320"/>
                  </a:lnTo>
                  <a:lnTo>
                    <a:pt x="304" y="325"/>
                  </a:lnTo>
                  <a:lnTo>
                    <a:pt x="309" y="331"/>
                  </a:lnTo>
                  <a:lnTo>
                    <a:pt x="309" y="334"/>
                  </a:lnTo>
                  <a:lnTo>
                    <a:pt x="299" y="344"/>
                  </a:lnTo>
                  <a:lnTo>
                    <a:pt x="299" y="346"/>
                  </a:lnTo>
                  <a:lnTo>
                    <a:pt x="312" y="354"/>
                  </a:lnTo>
                  <a:lnTo>
                    <a:pt x="312" y="357"/>
                  </a:lnTo>
                  <a:lnTo>
                    <a:pt x="310" y="362"/>
                  </a:lnTo>
                  <a:lnTo>
                    <a:pt x="299" y="373"/>
                  </a:lnTo>
                  <a:lnTo>
                    <a:pt x="296" y="375"/>
                  </a:lnTo>
                  <a:lnTo>
                    <a:pt x="284" y="378"/>
                  </a:lnTo>
                  <a:lnTo>
                    <a:pt x="284" y="380"/>
                  </a:lnTo>
                  <a:lnTo>
                    <a:pt x="286" y="380"/>
                  </a:lnTo>
                  <a:lnTo>
                    <a:pt x="284" y="388"/>
                  </a:lnTo>
                  <a:lnTo>
                    <a:pt x="281" y="391"/>
                  </a:lnTo>
                  <a:lnTo>
                    <a:pt x="270" y="395"/>
                  </a:lnTo>
                  <a:lnTo>
                    <a:pt x="263" y="400"/>
                  </a:lnTo>
                  <a:lnTo>
                    <a:pt x="256" y="401"/>
                  </a:lnTo>
                  <a:lnTo>
                    <a:pt x="253" y="409"/>
                  </a:lnTo>
                  <a:lnTo>
                    <a:pt x="252" y="409"/>
                  </a:lnTo>
                  <a:lnTo>
                    <a:pt x="247" y="406"/>
                  </a:lnTo>
                  <a:lnTo>
                    <a:pt x="242" y="406"/>
                  </a:lnTo>
                  <a:lnTo>
                    <a:pt x="237" y="411"/>
                  </a:lnTo>
                  <a:lnTo>
                    <a:pt x="219" y="416"/>
                  </a:lnTo>
                  <a:lnTo>
                    <a:pt x="203" y="409"/>
                  </a:lnTo>
                  <a:lnTo>
                    <a:pt x="181" y="411"/>
                  </a:lnTo>
                  <a:lnTo>
                    <a:pt x="175" y="406"/>
                  </a:lnTo>
                  <a:lnTo>
                    <a:pt x="181" y="400"/>
                  </a:lnTo>
                  <a:lnTo>
                    <a:pt x="170" y="393"/>
                  </a:lnTo>
                  <a:lnTo>
                    <a:pt x="160" y="393"/>
                  </a:lnTo>
                  <a:lnTo>
                    <a:pt x="149" y="395"/>
                  </a:lnTo>
                  <a:lnTo>
                    <a:pt x="126" y="411"/>
                  </a:lnTo>
                  <a:lnTo>
                    <a:pt x="116" y="413"/>
                  </a:lnTo>
                  <a:lnTo>
                    <a:pt x="115" y="409"/>
                  </a:lnTo>
                  <a:lnTo>
                    <a:pt x="77" y="406"/>
                  </a:lnTo>
                  <a:lnTo>
                    <a:pt x="82" y="401"/>
                  </a:lnTo>
                  <a:lnTo>
                    <a:pt x="74" y="400"/>
                  </a:lnTo>
                  <a:lnTo>
                    <a:pt x="66" y="391"/>
                  </a:lnTo>
                  <a:lnTo>
                    <a:pt x="69" y="390"/>
                  </a:lnTo>
                  <a:lnTo>
                    <a:pt x="79" y="365"/>
                  </a:lnTo>
                  <a:lnTo>
                    <a:pt x="59" y="359"/>
                  </a:lnTo>
                  <a:lnTo>
                    <a:pt x="48" y="351"/>
                  </a:lnTo>
                  <a:lnTo>
                    <a:pt x="44" y="349"/>
                  </a:lnTo>
                  <a:lnTo>
                    <a:pt x="43" y="347"/>
                  </a:lnTo>
                  <a:lnTo>
                    <a:pt x="44" y="334"/>
                  </a:lnTo>
                  <a:lnTo>
                    <a:pt x="44" y="331"/>
                  </a:lnTo>
                  <a:lnTo>
                    <a:pt x="43" y="328"/>
                  </a:lnTo>
                  <a:lnTo>
                    <a:pt x="33" y="333"/>
                  </a:lnTo>
                  <a:lnTo>
                    <a:pt x="0" y="333"/>
                  </a:lnTo>
                  <a:lnTo>
                    <a:pt x="0" y="323"/>
                  </a:lnTo>
                  <a:lnTo>
                    <a:pt x="4" y="318"/>
                  </a:lnTo>
                  <a:lnTo>
                    <a:pt x="13" y="313"/>
                  </a:lnTo>
                  <a:lnTo>
                    <a:pt x="15" y="302"/>
                  </a:lnTo>
                  <a:lnTo>
                    <a:pt x="21" y="300"/>
                  </a:lnTo>
                  <a:lnTo>
                    <a:pt x="30" y="302"/>
                  </a:lnTo>
                  <a:lnTo>
                    <a:pt x="48" y="300"/>
                  </a:lnTo>
                  <a:lnTo>
                    <a:pt x="49" y="279"/>
                  </a:lnTo>
                  <a:lnTo>
                    <a:pt x="52" y="274"/>
                  </a:lnTo>
                  <a:lnTo>
                    <a:pt x="57" y="272"/>
                  </a:lnTo>
                  <a:lnTo>
                    <a:pt x="67" y="274"/>
                  </a:lnTo>
                  <a:lnTo>
                    <a:pt x="66" y="295"/>
                  </a:lnTo>
                  <a:lnTo>
                    <a:pt x="74" y="302"/>
                  </a:lnTo>
                  <a:lnTo>
                    <a:pt x="83" y="303"/>
                  </a:lnTo>
                  <a:lnTo>
                    <a:pt x="88" y="292"/>
                  </a:lnTo>
                  <a:lnTo>
                    <a:pt x="83" y="282"/>
                  </a:lnTo>
                  <a:lnTo>
                    <a:pt x="88" y="276"/>
                  </a:lnTo>
                  <a:lnTo>
                    <a:pt x="95" y="274"/>
                  </a:lnTo>
                  <a:lnTo>
                    <a:pt x="103" y="272"/>
                  </a:lnTo>
                  <a:lnTo>
                    <a:pt x="155" y="277"/>
                  </a:lnTo>
                  <a:lnTo>
                    <a:pt x="163" y="256"/>
                  </a:lnTo>
                  <a:lnTo>
                    <a:pt x="165" y="243"/>
                  </a:lnTo>
                  <a:lnTo>
                    <a:pt x="165" y="233"/>
                  </a:lnTo>
                  <a:lnTo>
                    <a:pt x="168" y="231"/>
                  </a:lnTo>
                  <a:lnTo>
                    <a:pt x="172" y="214"/>
                  </a:lnTo>
                  <a:lnTo>
                    <a:pt x="178" y="212"/>
                  </a:lnTo>
                  <a:lnTo>
                    <a:pt x="188" y="212"/>
                  </a:lnTo>
                  <a:lnTo>
                    <a:pt x="198" y="212"/>
                  </a:lnTo>
                  <a:lnTo>
                    <a:pt x="212" y="214"/>
                  </a:lnTo>
                  <a:lnTo>
                    <a:pt x="222" y="218"/>
                  </a:lnTo>
                  <a:lnTo>
                    <a:pt x="230" y="218"/>
                  </a:lnTo>
                  <a:lnTo>
                    <a:pt x="261" y="214"/>
                  </a:lnTo>
                  <a:lnTo>
                    <a:pt x="289" y="209"/>
                  </a:lnTo>
                  <a:lnTo>
                    <a:pt x="289" y="197"/>
                  </a:lnTo>
                  <a:lnTo>
                    <a:pt x="276" y="186"/>
                  </a:lnTo>
                  <a:lnTo>
                    <a:pt x="278" y="174"/>
                  </a:lnTo>
                  <a:lnTo>
                    <a:pt x="291" y="176"/>
                  </a:lnTo>
                  <a:lnTo>
                    <a:pt x="315" y="178"/>
                  </a:lnTo>
                  <a:lnTo>
                    <a:pt x="319" y="174"/>
                  </a:lnTo>
                  <a:lnTo>
                    <a:pt x="314" y="173"/>
                  </a:lnTo>
                  <a:lnTo>
                    <a:pt x="289" y="171"/>
                  </a:lnTo>
                  <a:lnTo>
                    <a:pt x="284" y="166"/>
                  </a:lnTo>
                  <a:lnTo>
                    <a:pt x="286" y="160"/>
                  </a:lnTo>
                  <a:lnTo>
                    <a:pt x="288" y="152"/>
                  </a:lnTo>
                  <a:lnTo>
                    <a:pt x="274" y="148"/>
                  </a:lnTo>
                  <a:lnTo>
                    <a:pt x="273" y="140"/>
                  </a:lnTo>
                  <a:lnTo>
                    <a:pt x="283" y="125"/>
                  </a:lnTo>
                  <a:lnTo>
                    <a:pt x="296" y="114"/>
                  </a:lnTo>
                  <a:lnTo>
                    <a:pt x="315" y="104"/>
                  </a:lnTo>
                  <a:lnTo>
                    <a:pt x="336" y="99"/>
                  </a:lnTo>
                  <a:lnTo>
                    <a:pt x="361" y="104"/>
                  </a:lnTo>
                  <a:lnTo>
                    <a:pt x="398" y="94"/>
                  </a:lnTo>
                  <a:lnTo>
                    <a:pt x="408" y="93"/>
                  </a:lnTo>
                  <a:lnTo>
                    <a:pt x="444" y="93"/>
                  </a:lnTo>
                  <a:lnTo>
                    <a:pt x="457" y="98"/>
                  </a:lnTo>
                  <a:lnTo>
                    <a:pt x="472" y="98"/>
                  </a:lnTo>
                  <a:lnTo>
                    <a:pt x="474" y="91"/>
                  </a:lnTo>
                  <a:lnTo>
                    <a:pt x="488" y="86"/>
                  </a:lnTo>
                  <a:lnTo>
                    <a:pt x="493" y="78"/>
                  </a:lnTo>
                  <a:lnTo>
                    <a:pt x="496" y="54"/>
                  </a:lnTo>
                  <a:lnTo>
                    <a:pt x="495" y="45"/>
                  </a:lnTo>
                  <a:lnTo>
                    <a:pt x="483" y="36"/>
                  </a:lnTo>
                  <a:lnTo>
                    <a:pt x="490" y="31"/>
                  </a:lnTo>
                  <a:lnTo>
                    <a:pt x="496" y="18"/>
                  </a:lnTo>
                  <a:lnTo>
                    <a:pt x="485" y="16"/>
                  </a:lnTo>
                  <a:lnTo>
                    <a:pt x="480" y="11"/>
                  </a:lnTo>
                  <a:lnTo>
                    <a:pt x="487" y="8"/>
                  </a:lnTo>
                  <a:lnTo>
                    <a:pt x="500" y="0"/>
                  </a:lnTo>
                  <a:lnTo>
                    <a:pt x="501" y="5"/>
                  </a:lnTo>
                  <a:lnTo>
                    <a:pt x="516" y="19"/>
                  </a:lnTo>
                  <a:lnTo>
                    <a:pt x="523" y="19"/>
                  </a:lnTo>
                  <a:lnTo>
                    <a:pt x="532" y="13"/>
                  </a:lnTo>
                  <a:lnTo>
                    <a:pt x="536" y="13"/>
                  </a:lnTo>
                  <a:lnTo>
                    <a:pt x="550" y="18"/>
                  </a:lnTo>
                  <a:lnTo>
                    <a:pt x="555" y="19"/>
                  </a:lnTo>
                  <a:lnTo>
                    <a:pt x="576" y="13"/>
                  </a:lnTo>
                  <a:lnTo>
                    <a:pt x="585" y="1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Freeform 24"/>
            <p:cNvSpPr>
              <a:spLocks/>
            </p:cNvSpPr>
            <p:nvPr/>
          </p:nvSpPr>
          <p:spPr bwMode="auto">
            <a:xfrm>
              <a:off x="2752" y="1654"/>
              <a:ext cx="685" cy="449"/>
            </a:xfrm>
            <a:custGeom>
              <a:avLst/>
              <a:gdLst>
                <a:gd name="T0" fmla="*/ 614 w 684"/>
                <a:gd name="T1" fmla="*/ 166 h 449"/>
                <a:gd name="T2" fmla="*/ 607 w 684"/>
                <a:gd name="T3" fmla="*/ 235 h 449"/>
                <a:gd name="T4" fmla="*/ 617 w 684"/>
                <a:gd name="T5" fmla="*/ 307 h 449"/>
                <a:gd name="T6" fmla="*/ 648 w 684"/>
                <a:gd name="T7" fmla="*/ 344 h 449"/>
                <a:gd name="T8" fmla="*/ 658 w 684"/>
                <a:gd name="T9" fmla="*/ 372 h 449"/>
                <a:gd name="T10" fmla="*/ 665 w 684"/>
                <a:gd name="T11" fmla="*/ 410 h 449"/>
                <a:gd name="T12" fmla="*/ 560 w 684"/>
                <a:gd name="T13" fmla="*/ 434 h 449"/>
                <a:gd name="T14" fmla="*/ 436 w 684"/>
                <a:gd name="T15" fmla="*/ 441 h 449"/>
                <a:gd name="T16" fmla="*/ 361 w 684"/>
                <a:gd name="T17" fmla="*/ 441 h 449"/>
                <a:gd name="T18" fmla="*/ 260 w 684"/>
                <a:gd name="T19" fmla="*/ 428 h 449"/>
                <a:gd name="T20" fmla="*/ 163 w 684"/>
                <a:gd name="T21" fmla="*/ 401 h 449"/>
                <a:gd name="T22" fmla="*/ 152 w 684"/>
                <a:gd name="T23" fmla="*/ 392 h 449"/>
                <a:gd name="T24" fmla="*/ 173 w 684"/>
                <a:gd name="T25" fmla="*/ 380 h 449"/>
                <a:gd name="T26" fmla="*/ 154 w 684"/>
                <a:gd name="T27" fmla="*/ 374 h 449"/>
                <a:gd name="T28" fmla="*/ 134 w 684"/>
                <a:gd name="T29" fmla="*/ 369 h 449"/>
                <a:gd name="T30" fmla="*/ 141 w 684"/>
                <a:gd name="T31" fmla="*/ 361 h 449"/>
                <a:gd name="T32" fmla="*/ 141 w 684"/>
                <a:gd name="T33" fmla="*/ 356 h 449"/>
                <a:gd name="T34" fmla="*/ 136 w 684"/>
                <a:gd name="T35" fmla="*/ 348 h 449"/>
                <a:gd name="T36" fmla="*/ 124 w 684"/>
                <a:gd name="T37" fmla="*/ 339 h 449"/>
                <a:gd name="T38" fmla="*/ 134 w 684"/>
                <a:gd name="T39" fmla="*/ 322 h 449"/>
                <a:gd name="T40" fmla="*/ 144 w 684"/>
                <a:gd name="T41" fmla="*/ 315 h 449"/>
                <a:gd name="T42" fmla="*/ 115 w 684"/>
                <a:gd name="T43" fmla="*/ 318 h 449"/>
                <a:gd name="T44" fmla="*/ 101 w 684"/>
                <a:gd name="T45" fmla="*/ 300 h 449"/>
                <a:gd name="T46" fmla="*/ 128 w 684"/>
                <a:gd name="T47" fmla="*/ 300 h 449"/>
                <a:gd name="T48" fmla="*/ 137 w 684"/>
                <a:gd name="T49" fmla="*/ 286 h 449"/>
                <a:gd name="T50" fmla="*/ 123 w 684"/>
                <a:gd name="T51" fmla="*/ 271 h 449"/>
                <a:gd name="T52" fmla="*/ 124 w 684"/>
                <a:gd name="T53" fmla="*/ 258 h 449"/>
                <a:gd name="T54" fmla="*/ 100 w 684"/>
                <a:gd name="T55" fmla="*/ 242 h 449"/>
                <a:gd name="T56" fmla="*/ 33 w 684"/>
                <a:gd name="T57" fmla="*/ 212 h 449"/>
                <a:gd name="T58" fmla="*/ 13 w 684"/>
                <a:gd name="T59" fmla="*/ 196 h 449"/>
                <a:gd name="T60" fmla="*/ 93 w 684"/>
                <a:gd name="T61" fmla="*/ 153 h 449"/>
                <a:gd name="T62" fmla="*/ 141 w 684"/>
                <a:gd name="T63" fmla="*/ 145 h 449"/>
                <a:gd name="T64" fmla="*/ 137 w 684"/>
                <a:gd name="T65" fmla="*/ 139 h 449"/>
                <a:gd name="T66" fmla="*/ 137 w 684"/>
                <a:gd name="T67" fmla="*/ 132 h 449"/>
                <a:gd name="T68" fmla="*/ 162 w 684"/>
                <a:gd name="T69" fmla="*/ 106 h 449"/>
                <a:gd name="T70" fmla="*/ 173 w 684"/>
                <a:gd name="T71" fmla="*/ 122 h 449"/>
                <a:gd name="T72" fmla="*/ 208 w 684"/>
                <a:gd name="T73" fmla="*/ 108 h 449"/>
                <a:gd name="T74" fmla="*/ 257 w 684"/>
                <a:gd name="T75" fmla="*/ 93 h 449"/>
                <a:gd name="T76" fmla="*/ 248 w 684"/>
                <a:gd name="T77" fmla="*/ 75 h 449"/>
                <a:gd name="T78" fmla="*/ 242 w 684"/>
                <a:gd name="T79" fmla="*/ 67 h 449"/>
                <a:gd name="T80" fmla="*/ 224 w 684"/>
                <a:gd name="T81" fmla="*/ 67 h 449"/>
                <a:gd name="T82" fmla="*/ 274 w 684"/>
                <a:gd name="T83" fmla="*/ 49 h 449"/>
                <a:gd name="T84" fmla="*/ 294 w 684"/>
                <a:gd name="T85" fmla="*/ 57 h 449"/>
                <a:gd name="T86" fmla="*/ 328 w 684"/>
                <a:gd name="T87" fmla="*/ 70 h 449"/>
                <a:gd name="T88" fmla="*/ 369 w 684"/>
                <a:gd name="T89" fmla="*/ 54 h 449"/>
                <a:gd name="T90" fmla="*/ 382 w 684"/>
                <a:gd name="T91" fmla="*/ 41 h 449"/>
                <a:gd name="T92" fmla="*/ 377 w 684"/>
                <a:gd name="T93" fmla="*/ 26 h 449"/>
                <a:gd name="T94" fmla="*/ 410 w 684"/>
                <a:gd name="T95" fmla="*/ 11 h 449"/>
                <a:gd name="T96" fmla="*/ 428 w 684"/>
                <a:gd name="T97" fmla="*/ 10 h 449"/>
                <a:gd name="T98" fmla="*/ 420 w 684"/>
                <a:gd name="T99" fmla="*/ 0 h 449"/>
                <a:gd name="T100" fmla="*/ 462 w 684"/>
                <a:gd name="T101" fmla="*/ 5 h 449"/>
                <a:gd name="T102" fmla="*/ 514 w 684"/>
                <a:gd name="T103" fmla="*/ 34 h 449"/>
                <a:gd name="T104" fmla="*/ 531 w 684"/>
                <a:gd name="T105" fmla="*/ 26 h 449"/>
                <a:gd name="T106" fmla="*/ 563 w 684"/>
                <a:gd name="T107" fmla="*/ 51 h 449"/>
                <a:gd name="T108" fmla="*/ 576 w 684"/>
                <a:gd name="T109" fmla="*/ 80 h 44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84"/>
                <a:gd name="T166" fmla="*/ 0 h 449"/>
                <a:gd name="T167" fmla="*/ 684 w 684"/>
                <a:gd name="T168" fmla="*/ 449 h 44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84" h="449">
                  <a:moveTo>
                    <a:pt x="606" y="95"/>
                  </a:moveTo>
                  <a:lnTo>
                    <a:pt x="607" y="108"/>
                  </a:lnTo>
                  <a:lnTo>
                    <a:pt x="612" y="124"/>
                  </a:lnTo>
                  <a:lnTo>
                    <a:pt x="612" y="149"/>
                  </a:lnTo>
                  <a:lnTo>
                    <a:pt x="614" y="166"/>
                  </a:lnTo>
                  <a:lnTo>
                    <a:pt x="616" y="184"/>
                  </a:lnTo>
                  <a:lnTo>
                    <a:pt x="611" y="204"/>
                  </a:lnTo>
                  <a:lnTo>
                    <a:pt x="603" y="207"/>
                  </a:lnTo>
                  <a:lnTo>
                    <a:pt x="611" y="222"/>
                  </a:lnTo>
                  <a:lnTo>
                    <a:pt x="607" y="235"/>
                  </a:lnTo>
                  <a:lnTo>
                    <a:pt x="603" y="246"/>
                  </a:lnTo>
                  <a:lnTo>
                    <a:pt x="588" y="261"/>
                  </a:lnTo>
                  <a:lnTo>
                    <a:pt x="586" y="276"/>
                  </a:lnTo>
                  <a:lnTo>
                    <a:pt x="603" y="292"/>
                  </a:lnTo>
                  <a:lnTo>
                    <a:pt x="617" y="307"/>
                  </a:lnTo>
                  <a:lnTo>
                    <a:pt x="617" y="315"/>
                  </a:lnTo>
                  <a:lnTo>
                    <a:pt x="622" y="326"/>
                  </a:lnTo>
                  <a:lnTo>
                    <a:pt x="629" y="335"/>
                  </a:lnTo>
                  <a:lnTo>
                    <a:pt x="634" y="339"/>
                  </a:lnTo>
                  <a:lnTo>
                    <a:pt x="648" y="344"/>
                  </a:lnTo>
                  <a:lnTo>
                    <a:pt x="666" y="346"/>
                  </a:lnTo>
                  <a:lnTo>
                    <a:pt x="681" y="341"/>
                  </a:lnTo>
                  <a:lnTo>
                    <a:pt x="673" y="348"/>
                  </a:lnTo>
                  <a:lnTo>
                    <a:pt x="663" y="356"/>
                  </a:lnTo>
                  <a:lnTo>
                    <a:pt x="658" y="372"/>
                  </a:lnTo>
                  <a:lnTo>
                    <a:pt x="660" y="382"/>
                  </a:lnTo>
                  <a:lnTo>
                    <a:pt x="674" y="387"/>
                  </a:lnTo>
                  <a:lnTo>
                    <a:pt x="684" y="397"/>
                  </a:lnTo>
                  <a:lnTo>
                    <a:pt x="681" y="406"/>
                  </a:lnTo>
                  <a:lnTo>
                    <a:pt x="665" y="410"/>
                  </a:lnTo>
                  <a:lnTo>
                    <a:pt x="638" y="408"/>
                  </a:lnTo>
                  <a:lnTo>
                    <a:pt x="625" y="408"/>
                  </a:lnTo>
                  <a:lnTo>
                    <a:pt x="603" y="410"/>
                  </a:lnTo>
                  <a:lnTo>
                    <a:pt x="585" y="428"/>
                  </a:lnTo>
                  <a:lnTo>
                    <a:pt x="560" y="434"/>
                  </a:lnTo>
                  <a:lnTo>
                    <a:pt x="531" y="434"/>
                  </a:lnTo>
                  <a:lnTo>
                    <a:pt x="487" y="424"/>
                  </a:lnTo>
                  <a:lnTo>
                    <a:pt x="457" y="428"/>
                  </a:lnTo>
                  <a:lnTo>
                    <a:pt x="451" y="431"/>
                  </a:lnTo>
                  <a:lnTo>
                    <a:pt x="436" y="441"/>
                  </a:lnTo>
                  <a:lnTo>
                    <a:pt x="420" y="449"/>
                  </a:lnTo>
                  <a:lnTo>
                    <a:pt x="405" y="444"/>
                  </a:lnTo>
                  <a:lnTo>
                    <a:pt x="392" y="439"/>
                  </a:lnTo>
                  <a:lnTo>
                    <a:pt x="384" y="434"/>
                  </a:lnTo>
                  <a:lnTo>
                    <a:pt x="361" y="441"/>
                  </a:lnTo>
                  <a:lnTo>
                    <a:pt x="346" y="442"/>
                  </a:lnTo>
                  <a:lnTo>
                    <a:pt x="332" y="439"/>
                  </a:lnTo>
                  <a:lnTo>
                    <a:pt x="323" y="431"/>
                  </a:lnTo>
                  <a:lnTo>
                    <a:pt x="289" y="429"/>
                  </a:lnTo>
                  <a:lnTo>
                    <a:pt x="260" y="428"/>
                  </a:lnTo>
                  <a:lnTo>
                    <a:pt x="227" y="421"/>
                  </a:lnTo>
                  <a:lnTo>
                    <a:pt x="173" y="415"/>
                  </a:lnTo>
                  <a:lnTo>
                    <a:pt x="155" y="415"/>
                  </a:lnTo>
                  <a:lnTo>
                    <a:pt x="163" y="403"/>
                  </a:lnTo>
                  <a:lnTo>
                    <a:pt x="163" y="401"/>
                  </a:lnTo>
                  <a:lnTo>
                    <a:pt x="159" y="397"/>
                  </a:lnTo>
                  <a:lnTo>
                    <a:pt x="154" y="397"/>
                  </a:lnTo>
                  <a:lnTo>
                    <a:pt x="149" y="397"/>
                  </a:lnTo>
                  <a:lnTo>
                    <a:pt x="147" y="392"/>
                  </a:lnTo>
                  <a:lnTo>
                    <a:pt x="152" y="392"/>
                  </a:lnTo>
                  <a:lnTo>
                    <a:pt x="154" y="387"/>
                  </a:lnTo>
                  <a:lnTo>
                    <a:pt x="160" y="387"/>
                  </a:lnTo>
                  <a:lnTo>
                    <a:pt x="163" y="382"/>
                  </a:lnTo>
                  <a:lnTo>
                    <a:pt x="168" y="380"/>
                  </a:lnTo>
                  <a:lnTo>
                    <a:pt x="173" y="380"/>
                  </a:lnTo>
                  <a:lnTo>
                    <a:pt x="178" y="379"/>
                  </a:lnTo>
                  <a:lnTo>
                    <a:pt x="175" y="375"/>
                  </a:lnTo>
                  <a:lnTo>
                    <a:pt x="168" y="374"/>
                  </a:lnTo>
                  <a:lnTo>
                    <a:pt x="160" y="374"/>
                  </a:lnTo>
                  <a:lnTo>
                    <a:pt x="154" y="374"/>
                  </a:lnTo>
                  <a:lnTo>
                    <a:pt x="154" y="370"/>
                  </a:lnTo>
                  <a:lnTo>
                    <a:pt x="149" y="369"/>
                  </a:lnTo>
                  <a:lnTo>
                    <a:pt x="142" y="370"/>
                  </a:lnTo>
                  <a:lnTo>
                    <a:pt x="139" y="369"/>
                  </a:lnTo>
                  <a:lnTo>
                    <a:pt x="134" y="369"/>
                  </a:lnTo>
                  <a:lnTo>
                    <a:pt x="131" y="366"/>
                  </a:lnTo>
                  <a:lnTo>
                    <a:pt x="134" y="366"/>
                  </a:lnTo>
                  <a:lnTo>
                    <a:pt x="141" y="364"/>
                  </a:lnTo>
                  <a:lnTo>
                    <a:pt x="141" y="362"/>
                  </a:lnTo>
                  <a:lnTo>
                    <a:pt x="141" y="361"/>
                  </a:lnTo>
                  <a:lnTo>
                    <a:pt x="136" y="359"/>
                  </a:lnTo>
                  <a:lnTo>
                    <a:pt x="131" y="359"/>
                  </a:lnTo>
                  <a:lnTo>
                    <a:pt x="132" y="357"/>
                  </a:lnTo>
                  <a:lnTo>
                    <a:pt x="136" y="356"/>
                  </a:lnTo>
                  <a:lnTo>
                    <a:pt x="141" y="356"/>
                  </a:lnTo>
                  <a:lnTo>
                    <a:pt x="146" y="351"/>
                  </a:lnTo>
                  <a:lnTo>
                    <a:pt x="146" y="348"/>
                  </a:lnTo>
                  <a:lnTo>
                    <a:pt x="144" y="348"/>
                  </a:lnTo>
                  <a:lnTo>
                    <a:pt x="141" y="346"/>
                  </a:lnTo>
                  <a:lnTo>
                    <a:pt x="136" y="348"/>
                  </a:lnTo>
                  <a:lnTo>
                    <a:pt x="134" y="346"/>
                  </a:lnTo>
                  <a:lnTo>
                    <a:pt x="126" y="348"/>
                  </a:lnTo>
                  <a:lnTo>
                    <a:pt x="123" y="348"/>
                  </a:lnTo>
                  <a:lnTo>
                    <a:pt x="126" y="341"/>
                  </a:lnTo>
                  <a:lnTo>
                    <a:pt x="124" y="339"/>
                  </a:lnTo>
                  <a:lnTo>
                    <a:pt x="123" y="335"/>
                  </a:lnTo>
                  <a:lnTo>
                    <a:pt x="128" y="335"/>
                  </a:lnTo>
                  <a:lnTo>
                    <a:pt x="126" y="328"/>
                  </a:lnTo>
                  <a:lnTo>
                    <a:pt x="131" y="328"/>
                  </a:lnTo>
                  <a:lnTo>
                    <a:pt x="134" y="322"/>
                  </a:lnTo>
                  <a:lnTo>
                    <a:pt x="137" y="323"/>
                  </a:lnTo>
                  <a:lnTo>
                    <a:pt x="139" y="320"/>
                  </a:lnTo>
                  <a:lnTo>
                    <a:pt x="144" y="320"/>
                  </a:lnTo>
                  <a:lnTo>
                    <a:pt x="147" y="315"/>
                  </a:lnTo>
                  <a:lnTo>
                    <a:pt x="144" y="315"/>
                  </a:lnTo>
                  <a:lnTo>
                    <a:pt x="136" y="315"/>
                  </a:lnTo>
                  <a:lnTo>
                    <a:pt x="129" y="315"/>
                  </a:lnTo>
                  <a:lnTo>
                    <a:pt x="123" y="313"/>
                  </a:lnTo>
                  <a:lnTo>
                    <a:pt x="113" y="313"/>
                  </a:lnTo>
                  <a:lnTo>
                    <a:pt x="115" y="318"/>
                  </a:lnTo>
                  <a:lnTo>
                    <a:pt x="111" y="320"/>
                  </a:lnTo>
                  <a:lnTo>
                    <a:pt x="108" y="317"/>
                  </a:lnTo>
                  <a:lnTo>
                    <a:pt x="101" y="310"/>
                  </a:lnTo>
                  <a:lnTo>
                    <a:pt x="103" y="305"/>
                  </a:lnTo>
                  <a:lnTo>
                    <a:pt x="101" y="300"/>
                  </a:lnTo>
                  <a:lnTo>
                    <a:pt x="100" y="295"/>
                  </a:lnTo>
                  <a:lnTo>
                    <a:pt x="106" y="297"/>
                  </a:lnTo>
                  <a:lnTo>
                    <a:pt x="115" y="299"/>
                  </a:lnTo>
                  <a:lnTo>
                    <a:pt x="119" y="300"/>
                  </a:lnTo>
                  <a:lnTo>
                    <a:pt x="128" y="300"/>
                  </a:lnTo>
                  <a:lnTo>
                    <a:pt x="132" y="300"/>
                  </a:lnTo>
                  <a:lnTo>
                    <a:pt x="139" y="295"/>
                  </a:lnTo>
                  <a:lnTo>
                    <a:pt x="136" y="292"/>
                  </a:lnTo>
                  <a:lnTo>
                    <a:pt x="137" y="289"/>
                  </a:lnTo>
                  <a:lnTo>
                    <a:pt x="137" y="286"/>
                  </a:lnTo>
                  <a:lnTo>
                    <a:pt x="136" y="281"/>
                  </a:lnTo>
                  <a:lnTo>
                    <a:pt x="137" y="276"/>
                  </a:lnTo>
                  <a:lnTo>
                    <a:pt x="136" y="271"/>
                  </a:lnTo>
                  <a:lnTo>
                    <a:pt x="131" y="269"/>
                  </a:lnTo>
                  <a:lnTo>
                    <a:pt x="123" y="271"/>
                  </a:lnTo>
                  <a:lnTo>
                    <a:pt x="116" y="269"/>
                  </a:lnTo>
                  <a:lnTo>
                    <a:pt x="105" y="269"/>
                  </a:lnTo>
                  <a:lnTo>
                    <a:pt x="108" y="261"/>
                  </a:lnTo>
                  <a:lnTo>
                    <a:pt x="115" y="263"/>
                  </a:lnTo>
                  <a:lnTo>
                    <a:pt x="124" y="258"/>
                  </a:lnTo>
                  <a:lnTo>
                    <a:pt x="123" y="253"/>
                  </a:lnTo>
                  <a:lnTo>
                    <a:pt x="118" y="251"/>
                  </a:lnTo>
                  <a:lnTo>
                    <a:pt x="106" y="248"/>
                  </a:lnTo>
                  <a:lnTo>
                    <a:pt x="103" y="243"/>
                  </a:lnTo>
                  <a:lnTo>
                    <a:pt x="100" y="242"/>
                  </a:lnTo>
                  <a:lnTo>
                    <a:pt x="97" y="238"/>
                  </a:lnTo>
                  <a:lnTo>
                    <a:pt x="87" y="233"/>
                  </a:lnTo>
                  <a:lnTo>
                    <a:pt x="74" y="228"/>
                  </a:lnTo>
                  <a:lnTo>
                    <a:pt x="62" y="225"/>
                  </a:lnTo>
                  <a:lnTo>
                    <a:pt x="33" y="212"/>
                  </a:lnTo>
                  <a:lnTo>
                    <a:pt x="33" y="209"/>
                  </a:lnTo>
                  <a:lnTo>
                    <a:pt x="5" y="209"/>
                  </a:lnTo>
                  <a:lnTo>
                    <a:pt x="2" y="211"/>
                  </a:lnTo>
                  <a:lnTo>
                    <a:pt x="0" y="209"/>
                  </a:lnTo>
                  <a:lnTo>
                    <a:pt x="13" y="196"/>
                  </a:lnTo>
                  <a:lnTo>
                    <a:pt x="31" y="186"/>
                  </a:lnTo>
                  <a:lnTo>
                    <a:pt x="46" y="178"/>
                  </a:lnTo>
                  <a:lnTo>
                    <a:pt x="75" y="173"/>
                  </a:lnTo>
                  <a:lnTo>
                    <a:pt x="62" y="158"/>
                  </a:lnTo>
                  <a:lnTo>
                    <a:pt x="93" y="153"/>
                  </a:lnTo>
                  <a:lnTo>
                    <a:pt x="97" y="155"/>
                  </a:lnTo>
                  <a:lnTo>
                    <a:pt x="101" y="155"/>
                  </a:lnTo>
                  <a:lnTo>
                    <a:pt x="105" y="158"/>
                  </a:lnTo>
                  <a:lnTo>
                    <a:pt x="141" y="149"/>
                  </a:lnTo>
                  <a:lnTo>
                    <a:pt x="141" y="145"/>
                  </a:lnTo>
                  <a:lnTo>
                    <a:pt x="149" y="144"/>
                  </a:lnTo>
                  <a:lnTo>
                    <a:pt x="149" y="139"/>
                  </a:lnTo>
                  <a:lnTo>
                    <a:pt x="141" y="140"/>
                  </a:lnTo>
                  <a:lnTo>
                    <a:pt x="136" y="140"/>
                  </a:lnTo>
                  <a:lnTo>
                    <a:pt x="137" y="139"/>
                  </a:lnTo>
                  <a:lnTo>
                    <a:pt x="141" y="137"/>
                  </a:lnTo>
                  <a:lnTo>
                    <a:pt x="142" y="134"/>
                  </a:lnTo>
                  <a:lnTo>
                    <a:pt x="146" y="132"/>
                  </a:lnTo>
                  <a:lnTo>
                    <a:pt x="144" y="131"/>
                  </a:lnTo>
                  <a:lnTo>
                    <a:pt x="137" y="132"/>
                  </a:lnTo>
                  <a:lnTo>
                    <a:pt x="128" y="135"/>
                  </a:lnTo>
                  <a:lnTo>
                    <a:pt x="126" y="132"/>
                  </a:lnTo>
                  <a:lnTo>
                    <a:pt x="118" y="113"/>
                  </a:lnTo>
                  <a:lnTo>
                    <a:pt x="118" y="108"/>
                  </a:lnTo>
                  <a:lnTo>
                    <a:pt x="162" y="106"/>
                  </a:lnTo>
                  <a:lnTo>
                    <a:pt x="167" y="106"/>
                  </a:lnTo>
                  <a:lnTo>
                    <a:pt x="175" y="106"/>
                  </a:lnTo>
                  <a:lnTo>
                    <a:pt x="175" y="116"/>
                  </a:lnTo>
                  <a:lnTo>
                    <a:pt x="163" y="121"/>
                  </a:lnTo>
                  <a:lnTo>
                    <a:pt x="173" y="122"/>
                  </a:lnTo>
                  <a:lnTo>
                    <a:pt x="183" y="121"/>
                  </a:lnTo>
                  <a:lnTo>
                    <a:pt x="191" y="119"/>
                  </a:lnTo>
                  <a:lnTo>
                    <a:pt x="198" y="114"/>
                  </a:lnTo>
                  <a:lnTo>
                    <a:pt x="201" y="109"/>
                  </a:lnTo>
                  <a:lnTo>
                    <a:pt x="208" y="108"/>
                  </a:lnTo>
                  <a:lnTo>
                    <a:pt x="214" y="106"/>
                  </a:lnTo>
                  <a:lnTo>
                    <a:pt x="221" y="100"/>
                  </a:lnTo>
                  <a:lnTo>
                    <a:pt x="232" y="98"/>
                  </a:lnTo>
                  <a:lnTo>
                    <a:pt x="248" y="95"/>
                  </a:lnTo>
                  <a:lnTo>
                    <a:pt x="257" y="93"/>
                  </a:lnTo>
                  <a:lnTo>
                    <a:pt x="250" y="88"/>
                  </a:lnTo>
                  <a:lnTo>
                    <a:pt x="247" y="83"/>
                  </a:lnTo>
                  <a:lnTo>
                    <a:pt x="245" y="82"/>
                  </a:lnTo>
                  <a:lnTo>
                    <a:pt x="248" y="80"/>
                  </a:lnTo>
                  <a:lnTo>
                    <a:pt x="248" y="75"/>
                  </a:lnTo>
                  <a:lnTo>
                    <a:pt x="252" y="73"/>
                  </a:lnTo>
                  <a:lnTo>
                    <a:pt x="260" y="72"/>
                  </a:lnTo>
                  <a:lnTo>
                    <a:pt x="258" y="69"/>
                  </a:lnTo>
                  <a:lnTo>
                    <a:pt x="250" y="69"/>
                  </a:lnTo>
                  <a:lnTo>
                    <a:pt x="242" y="67"/>
                  </a:lnTo>
                  <a:lnTo>
                    <a:pt x="242" y="65"/>
                  </a:lnTo>
                  <a:lnTo>
                    <a:pt x="237" y="64"/>
                  </a:lnTo>
                  <a:lnTo>
                    <a:pt x="232" y="64"/>
                  </a:lnTo>
                  <a:lnTo>
                    <a:pt x="229" y="67"/>
                  </a:lnTo>
                  <a:lnTo>
                    <a:pt x="224" y="67"/>
                  </a:lnTo>
                  <a:lnTo>
                    <a:pt x="222" y="64"/>
                  </a:lnTo>
                  <a:lnTo>
                    <a:pt x="230" y="56"/>
                  </a:lnTo>
                  <a:lnTo>
                    <a:pt x="252" y="57"/>
                  </a:lnTo>
                  <a:lnTo>
                    <a:pt x="263" y="52"/>
                  </a:lnTo>
                  <a:lnTo>
                    <a:pt x="274" y="49"/>
                  </a:lnTo>
                  <a:lnTo>
                    <a:pt x="283" y="47"/>
                  </a:lnTo>
                  <a:lnTo>
                    <a:pt x="288" y="49"/>
                  </a:lnTo>
                  <a:lnTo>
                    <a:pt x="294" y="49"/>
                  </a:lnTo>
                  <a:lnTo>
                    <a:pt x="299" y="52"/>
                  </a:lnTo>
                  <a:lnTo>
                    <a:pt x="294" y="57"/>
                  </a:lnTo>
                  <a:lnTo>
                    <a:pt x="296" y="60"/>
                  </a:lnTo>
                  <a:lnTo>
                    <a:pt x="299" y="64"/>
                  </a:lnTo>
                  <a:lnTo>
                    <a:pt x="305" y="65"/>
                  </a:lnTo>
                  <a:lnTo>
                    <a:pt x="307" y="65"/>
                  </a:lnTo>
                  <a:lnTo>
                    <a:pt x="328" y="70"/>
                  </a:lnTo>
                  <a:lnTo>
                    <a:pt x="333" y="67"/>
                  </a:lnTo>
                  <a:lnTo>
                    <a:pt x="341" y="65"/>
                  </a:lnTo>
                  <a:lnTo>
                    <a:pt x="353" y="62"/>
                  </a:lnTo>
                  <a:lnTo>
                    <a:pt x="366" y="56"/>
                  </a:lnTo>
                  <a:lnTo>
                    <a:pt x="369" y="54"/>
                  </a:lnTo>
                  <a:lnTo>
                    <a:pt x="377" y="52"/>
                  </a:lnTo>
                  <a:lnTo>
                    <a:pt x="379" y="56"/>
                  </a:lnTo>
                  <a:lnTo>
                    <a:pt x="384" y="52"/>
                  </a:lnTo>
                  <a:lnTo>
                    <a:pt x="381" y="49"/>
                  </a:lnTo>
                  <a:lnTo>
                    <a:pt x="382" y="41"/>
                  </a:lnTo>
                  <a:lnTo>
                    <a:pt x="374" y="38"/>
                  </a:lnTo>
                  <a:lnTo>
                    <a:pt x="372" y="34"/>
                  </a:lnTo>
                  <a:lnTo>
                    <a:pt x="374" y="29"/>
                  </a:lnTo>
                  <a:lnTo>
                    <a:pt x="377" y="29"/>
                  </a:lnTo>
                  <a:lnTo>
                    <a:pt x="377" y="26"/>
                  </a:lnTo>
                  <a:lnTo>
                    <a:pt x="376" y="21"/>
                  </a:lnTo>
                  <a:lnTo>
                    <a:pt x="377" y="18"/>
                  </a:lnTo>
                  <a:lnTo>
                    <a:pt x="397" y="18"/>
                  </a:lnTo>
                  <a:lnTo>
                    <a:pt x="402" y="13"/>
                  </a:lnTo>
                  <a:lnTo>
                    <a:pt x="410" y="11"/>
                  </a:lnTo>
                  <a:lnTo>
                    <a:pt x="415" y="11"/>
                  </a:lnTo>
                  <a:lnTo>
                    <a:pt x="418" y="13"/>
                  </a:lnTo>
                  <a:lnTo>
                    <a:pt x="430" y="13"/>
                  </a:lnTo>
                  <a:lnTo>
                    <a:pt x="433" y="11"/>
                  </a:lnTo>
                  <a:lnTo>
                    <a:pt x="428" y="10"/>
                  </a:lnTo>
                  <a:lnTo>
                    <a:pt x="426" y="7"/>
                  </a:lnTo>
                  <a:lnTo>
                    <a:pt x="423" y="8"/>
                  </a:lnTo>
                  <a:lnTo>
                    <a:pt x="418" y="7"/>
                  </a:lnTo>
                  <a:lnTo>
                    <a:pt x="418" y="3"/>
                  </a:lnTo>
                  <a:lnTo>
                    <a:pt x="420" y="0"/>
                  </a:lnTo>
                  <a:lnTo>
                    <a:pt x="431" y="0"/>
                  </a:lnTo>
                  <a:lnTo>
                    <a:pt x="441" y="0"/>
                  </a:lnTo>
                  <a:lnTo>
                    <a:pt x="447" y="0"/>
                  </a:lnTo>
                  <a:lnTo>
                    <a:pt x="446" y="5"/>
                  </a:lnTo>
                  <a:lnTo>
                    <a:pt x="462" y="5"/>
                  </a:lnTo>
                  <a:lnTo>
                    <a:pt x="462" y="10"/>
                  </a:lnTo>
                  <a:lnTo>
                    <a:pt x="487" y="11"/>
                  </a:lnTo>
                  <a:lnTo>
                    <a:pt x="487" y="31"/>
                  </a:lnTo>
                  <a:lnTo>
                    <a:pt x="498" y="33"/>
                  </a:lnTo>
                  <a:lnTo>
                    <a:pt x="514" y="34"/>
                  </a:lnTo>
                  <a:lnTo>
                    <a:pt x="521" y="31"/>
                  </a:lnTo>
                  <a:lnTo>
                    <a:pt x="516" y="29"/>
                  </a:lnTo>
                  <a:lnTo>
                    <a:pt x="513" y="26"/>
                  </a:lnTo>
                  <a:lnTo>
                    <a:pt x="519" y="20"/>
                  </a:lnTo>
                  <a:lnTo>
                    <a:pt x="531" y="26"/>
                  </a:lnTo>
                  <a:lnTo>
                    <a:pt x="537" y="31"/>
                  </a:lnTo>
                  <a:lnTo>
                    <a:pt x="544" y="34"/>
                  </a:lnTo>
                  <a:lnTo>
                    <a:pt x="555" y="41"/>
                  </a:lnTo>
                  <a:lnTo>
                    <a:pt x="560" y="44"/>
                  </a:lnTo>
                  <a:lnTo>
                    <a:pt x="563" y="51"/>
                  </a:lnTo>
                  <a:lnTo>
                    <a:pt x="563" y="54"/>
                  </a:lnTo>
                  <a:lnTo>
                    <a:pt x="565" y="59"/>
                  </a:lnTo>
                  <a:lnTo>
                    <a:pt x="568" y="64"/>
                  </a:lnTo>
                  <a:lnTo>
                    <a:pt x="572" y="72"/>
                  </a:lnTo>
                  <a:lnTo>
                    <a:pt x="576" y="80"/>
                  </a:lnTo>
                  <a:lnTo>
                    <a:pt x="583" y="87"/>
                  </a:lnTo>
                  <a:lnTo>
                    <a:pt x="591" y="95"/>
                  </a:lnTo>
                  <a:lnTo>
                    <a:pt x="603" y="95"/>
                  </a:lnTo>
                  <a:lnTo>
                    <a:pt x="606" y="95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7" name="Freeform 25"/>
            <p:cNvSpPr>
              <a:spLocks/>
            </p:cNvSpPr>
            <p:nvPr/>
          </p:nvSpPr>
          <p:spPr bwMode="auto">
            <a:xfrm>
              <a:off x="2269" y="1678"/>
              <a:ext cx="474" cy="304"/>
            </a:xfrm>
            <a:custGeom>
              <a:avLst/>
              <a:gdLst>
                <a:gd name="T0" fmla="*/ 135 w 473"/>
                <a:gd name="T1" fmla="*/ 9 h 304"/>
                <a:gd name="T2" fmla="*/ 176 w 473"/>
                <a:gd name="T3" fmla="*/ 25 h 304"/>
                <a:gd name="T4" fmla="*/ 176 w 473"/>
                <a:gd name="T5" fmla="*/ 41 h 304"/>
                <a:gd name="T6" fmla="*/ 220 w 473"/>
                <a:gd name="T7" fmla="*/ 56 h 304"/>
                <a:gd name="T8" fmla="*/ 235 w 473"/>
                <a:gd name="T9" fmla="*/ 71 h 304"/>
                <a:gd name="T10" fmla="*/ 274 w 473"/>
                <a:gd name="T11" fmla="*/ 72 h 304"/>
                <a:gd name="T12" fmla="*/ 311 w 473"/>
                <a:gd name="T13" fmla="*/ 97 h 304"/>
                <a:gd name="T14" fmla="*/ 306 w 473"/>
                <a:gd name="T15" fmla="*/ 110 h 304"/>
                <a:gd name="T16" fmla="*/ 334 w 473"/>
                <a:gd name="T17" fmla="*/ 111 h 304"/>
                <a:gd name="T18" fmla="*/ 333 w 473"/>
                <a:gd name="T19" fmla="*/ 131 h 304"/>
                <a:gd name="T20" fmla="*/ 321 w 473"/>
                <a:gd name="T21" fmla="*/ 142 h 304"/>
                <a:gd name="T22" fmla="*/ 347 w 473"/>
                <a:gd name="T23" fmla="*/ 141 h 304"/>
                <a:gd name="T24" fmla="*/ 378 w 473"/>
                <a:gd name="T25" fmla="*/ 126 h 304"/>
                <a:gd name="T26" fmla="*/ 393 w 473"/>
                <a:gd name="T27" fmla="*/ 138 h 304"/>
                <a:gd name="T28" fmla="*/ 434 w 473"/>
                <a:gd name="T29" fmla="*/ 133 h 304"/>
                <a:gd name="T30" fmla="*/ 466 w 473"/>
                <a:gd name="T31" fmla="*/ 138 h 304"/>
                <a:gd name="T32" fmla="*/ 473 w 473"/>
                <a:gd name="T33" fmla="*/ 156 h 304"/>
                <a:gd name="T34" fmla="*/ 466 w 473"/>
                <a:gd name="T35" fmla="*/ 183 h 304"/>
                <a:gd name="T36" fmla="*/ 427 w 473"/>
                <a:gd name="T37" fmla="*/ 187 h 304"/>
                <a:gd name="T38" fmla="*/ 409 w 473"/>
                <a:gd name="T39" fmla="*/ 170 h 304"/>
                <a:gd name="T40" fmla="*/ 385 w 473"/>
                <a:gd name="T41" fmla="*/ 167 h 304"/>
                <a:gd name="T42" fmla="*/ 364 w 473"/>
                <a:gd name="T43" fmla="*/ 178 h 304"/>
                <a:gd name="T44" fmla="*/ 395 w 473"/>
                <a:gd name="T45" fmla="*/ 209 h 304"/>
                <a:gd name="T46" fmla="*/ 380 w 473"/>
                <a:gd name="T47" fmla="*/ 211 h 304"/>
                <a:gd name="T48" fmla="*/ 324 w 473"/>
                <a:gd name="T49" fmla="*/ 232 h 304"/>
                <a:gd name="T50" fmla="*/ 295 w 473"/>
                <a:gd name="T51" fmla="*/ 245 h 304"/>
                <a:gd name="T52" fmla="*/ 274 w 473"/>
                <a:gd name="T53" fmla="*/ 249 h 304"/>
                <a:gd name="T54" fmla="*/ 243 w 473"/>
                <a:gd name="T55" fmla="*/ 262 h 304"/>
                <a:gd name="T56" fmla="*/ 235 w 473"/>
                <a:gd name="T57" fmla="*/ 271 h 304"/>
                <a:gd name="T58" fmla="*/ 210 w 473"/>
                <a:gd name="T59" fmla="*/ 268 h 304"/>
                <a:gd name="T60" fmla="*/ 184 w 473"/>
                <a:gd name="T61" fmla="*/ 275 h 304"/>
                <a:gd name="T62" fmla="*/ 195 w 473"/>
                <a:gd name="T63" fmla="*/ 298 h 304"/>
                <a:gd name="T64" fmla="*/ 179 w 473"/>
                <a:gd name="T65" fmla="*/ 302 h 304"/>
                <a:gd name="T66" fmla="*/ 177 w 473"/>
                <a:gd name="T67" fmla="*/ 280 h 304"/>
                <a:gd name="T68" fmla="*/ 163 w 473"/>
                <a:gd name="T69" fmla="*/ 275 h 304"/>
                <a:gd name="T70" fmla="*/ 145 w 473"/>
                <a:gd name="T71" fmla="*/ 265 h 304"/>
                <a:gd name="T72" fmla="*/ 169 w 473"/>
                <a:gd name="T73" fmla="*/ 253 h 304"/>
                <a:gd name="T74" fmla="*/ 161 w 473"/>
                <a:gd name="T75" fmla="*/ 240 h 304"/>
                <a:gd name="T76" fmla="*/ 171 w 473"/>
                <a:gd name="T77" fmla="*/ 213 h 304"/>
                <a:gd name="T78" fmla="*/ 109 w 473"/>
                <a:gd name="T79" fmla="*/ 164 h 304"/>
                <a:gd name="T80" fmla="*/ 27 w 473"/>
                <a:gd name="T81" fmla="*/ 100 h 304"/>
                <a:gd name="T82" fmla="*/ 18 w 473"/>
                <a:gd name="T83" fmla="*/ 82 h 304"/>
                <a:gd name="T84" fmla="*/ 16 w 473"/>
                <a:gd name="T85" fmla="*/ 72 h 304"/>
                <a:gd name="T86" fmla="*/ 32 w 473"/>
                <a:gd name="T87" fmla="*/ 69 h 304"/>
                <a:gd name="T88" fmla="*/ 37 w 473"/>
                <a:gd name="T89" fmla="*/ 59 h 304"/>
                <a:gd name="T90" fmla="*/ 45 w 473"/>
                <a:gd name="T91" fmla="*/ 51 h 304"/>
                <a:gd name="T92" fmla="*/ 58 w 473"/>
                <a:gd name="T93" fmla="*/ 49 h 304"/>
                <a:gd name="T94" fmla="*/ 68 w 473"/>
                <a:gd name="T95" fmla="*/ 41 h 304"/>
                <a:gd name="T96" fmla="*/ 78 w 473"/>
                <a:gd name="T97" fmla="*/ 35 h 304"/>
                <a:gd name="T98" fmla="*/ 78 w 473"/>
                <a:gd name="T99" fmla="*/ 25 h 304"/>
                <a:gd name="T100" fmla="*/ 83 w 473"/>
                <a:gd name="T101" fmla="*/ 15 h 304"/>
                <a:gd name="T102" fmla="*/ 96 w 473"/>
                <a:gd name="T103" fmla="*/ 12 h 30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3"/>
                <a:gd name="T157" fmla="*/ 0 h 304"/>
                <a:gd name="T158" fmla="*/ 473 w 473"/>
                <a:gd name="T159" fmla="*/ 304 h 30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3" h="304">
                  <a:moveTo>
                    <a:pt x="99" y="2"/>
                  </a:moveTo>
                  <a:lnTo>
                    <a:pt x="106" y="4"/>
                  </a:lnTo>
                  <a:lnTo>
                    <a:pt x="111" y="0"/>
                  </a:lnTo>
                  <a:lnTo>
                    <a:pt x="130" y="4"/>
                  </a:lnTo>
                  <a:lnTo>
                    <a:pt x="135" y="9"/>
                  </a:lnTo>
                  <a:lnTo>
                    <a:pt x="142" y="7"/>
                  </a:lnTo>
                  <a:lnTo>
                    <a:pt x="150" y="14"/>
                  </a:lnTo>
                  <a:lnTo>
                    <a:pt x="155" y="17"/>
                  </a:lnTo>
                  <a:lnTo>
                    <a:pt x="163" y="20"/>
                  </a:lnTo>
                  <a:lnTo>
                    <a:pt x="176" y="25"/>
                  </a:lnTo>
                  <a:lnTo>
                    <a:pt x="187" y="28"/>
                  </a:lnTo>
                  <a:lnTo>
                    <a:pt x="182" y="32"/>
                  </a:lnTo>
                  <a:lnTo>
                    <a:pt x="176" y="35"/>
                  </a:lnTo>
                  <a:lnTo>
                    <a:pt x="174" y="38"/>
                  </a:lnTo>
                  <a:lnTo>
                    <a:pt x="176" y="41"/>
                  </a:lnTo>
                  <a:lnTo>
                    <a:pt x="179" y="43"/>
                  </a:lnTo>
                  <a:lnTo>
                    <a:pt x="187" y="45"/>
                  </a:lnTo>
                  <a:lnTo>
                    <a:pt x="205" y="51"/>
                  </a:lnTo>
                  <a:lnTo>
                    <a:pt x="213" y="54"/>
                  </a:lnTo>
                  <a:lnTo>
                    <a:pt x="220" y="56"/>
                  </a:lnTo>
                  <a:lnTo>
                    <a:pt x="226" y="59"/>
                  </a:lnTo>
                  <a:lnTo>
                    <a:pt x="231" y="63"/>
                  </a:lnTo>
                  <a:lnTo>
                    <a:pt x="233" y="66"/>
                  </a:lnTo>
                  <a:lnTo>
                    <a:pt x="233" y="67"/>
                  </a:lnTo>
                  <a:lnTo>
                    <a:pt x="235" y="71"/>
                  </a:lnTo>
                  <a:lnTo>
                    <a:pt x="244" y="77"/>
                  </a:lnTo>
                  <a:lnTo>
                    <a:pt x="249" y="76"/>
                  </a:lnTo>
                  <a:lnTo>
                    <a:pt x="256" y="74"/>
                  </a:lnTo>
                  <a:lnTo>
                    <a:pt x="266" y="74"/>
                  </a:lnTo>
                  <a:lnTo>
                    <a:pt x="274" y="72"/>
                  </a:lnTo>
                  <a:lnTo>
                    <a:pt x="277" y="71"/>
                  </a:lnTo>
                  <a:lnTo>
                    <a:pt x="287" y="67"/>
                  </a:lnTo>
                  <a:lnTo>
                    <a:pt x="300" y="67"/>
                  </a:lnTo>
                  <a:lnTo>
                    <a:pt x="313" y="94"/>
                  </a:lnTo>
                  <a:lnTo>
                    <a:pt x="311" y="97"/>
                  </a:lnTo>
                  <a:lnTo>
                    <a:pt x="306" y="100"/>
                  </a:lnTo>
                  <a:lnTo>
                    <a:pt x="303" y="103"/>
                  </a:lnTo>
                  <a:lnTo>
                    <a:pt x="301" y="107"/>
                  </a:lnTo>
                  <a:lnTo>
                    <a:pt x="303" y="108"/>
                  </a:lnTo>
                  <a:lnTo>
                    <a:pt x="306" y="110"/>
                  </a:lnTo>
                  <a:lnTo>
                    <a:pt x="315" y="108"/>
                  </a:lnTo>
                  <a:lnTo>
                    <a:pt x="323" y="108"/>
                  </a:lnTo>
                  <a:lnTo>
                    <a:pt x="329" y="108"/>
                  </a:lnTo>
                  <a:lnTo>
                    <a:pt x="333" y="108"/>
                  </a:lnTo>
                  <a:lnTo>
                    <a:pt x="334" y="111"/>
                  </a:lnTo>
                  <a:lnTo>
                    <a:pt x="336" y="118"/>
                  </a:lnTo>
                  <a:lnTo>
                    <a:pt x="336" y="121"/>
                  </a:lnTo>
                  <a:lnTo>
                    <a:pt x="336" y="125"/>
                  </a:lnTo>
                  <a:lnTo>
                    <a:pt x="336" y="128"/>
                  </a:lnTo>
                  <a:lnTo>
                    <a:pt x="333" y="131"/>
                  </a:lnTo>
                  <a:lnTo>
                    <a:pt x="328" y="133"/>
                  </a:lnTo>
                  <a:lnTo>
                    <a:pt x="324" y="136"/>
                  </a:lnTo>
                  <a:lnTo>
                    <a:pt x="323" y="138"/>
                  </a:lnTo>
                  <a:lnTo>
                    <a:pt x="321" y="139"/>
                  </a:lnTo>
                  <a:lnTo>
                    <a:pt x="321" y="142"/>
                  </a:lnTo>
                  <a:lnTo>
                    <a:pt x="324" y="146"/>
                  </a:lnTo>
                  <a:lnTo>
                    <a:pt x="328" y="149"/>
                  </a:lnTo>
                  <a:lnTo>
                    <a:pt x="334" y="149"/>
                  </a:lnTo>
                  <a:lnTo>
                    <a:pt x="341" y="144"/>
                  </a:lnTo>
                  <a:lnTo>
                    <a:pt x="347" y="141"/>
                  </a:lnTo>
                  <a:lnTo>
                    <a:pt x="354" y="138"/>
                  </a:lnTo>
                  <a:lnTo>
                    <a:pt x="360" y="133"/>
                  </a:lnTo>
                  <a:lnTo>
                    <a:pt x="368" y="123"/>
                  </a:lnTo>
                  <a:lnTo>
                    <a:pt x="375" y="125"/>
                  </a:lnTo>
                  <a:lnTo>
                    <a:pt x="378" y="126"/>
                  </a:lnTo>
                  <a:lnTo>
                    <a:pt x="380" y="129"/>
                  </a:lnTo>
                  <a:lnTo>
                    <a:pt x="383" y="131"/>
                  </a:lnTo>
                  <a:lnTo>
                    <a:pt x="386" y="133"/>
                  </a:lnTo>
                  <a:lnTo>
                    <a:pt x="386" y="136"/>
                  </a:lnTo>
                  <a:lnTo>
                    <a:pt x="393" y="138"/>
                  </a:lnTo>
                  <a:lnTo>
                    <a:pt x="399" y="138"/>
                  </a:lnTo>
                  <a:lnTo>
                    <a:pt x="404" y="136"/>
                  </a:lnTo>
                  <a:lnTo>
                    <a:pt x="411" y="133"/>
                  </a:lnTo>
                  <a:lnTo>
                    <a:pt x="421" y="133"/>
                  </a:lnTo>
                  <a:lnTo>
                    <a:pt x="434" y="133"/>
                  </a:lnTo>
                  <a:lnTo>
                    <a:pt x="439" y="128"/>
                  </a:lnTo>
                  <a:lnTo>
                    <a:pt x="450" y="133"/>
                  </a:lnTo>
                  <a:lnTo>
                    <a:pt x="457" y="134"/>
                  </a:lnTo>
                  <a:lnTo>
                    <a:pt x="461" y="136"/>
                  </a:lnTo>
                  <a:lnTo>
                    <a:pt x="466" y="138"/>
                  </a:lnTo>
                  <a:lnTo>
                    <a:pt x="466" y="142"/>
                  </a:lnTo>
                  <a:lnTo>
                    <a:pt x="468" y="146"/>
                  </a:lnTo>
                  <a:lnTo>
                    <a:pt x="471" y="149"/>
                  </a:lnTo>
                  <a:lnTo>
                    <a:pt x="473" y="152"/>
                  </a:lnTo>
                  <a:lnTo>
                    <a:pt x="473" y="156"/>
                  </a:lnTo>
                  <a:lnTo>
                    <a:pt x="470" y="157"/>
                  </a:lnTo>
                  <a:lnTo>
                    <a:pt x="466" y="160"/>
                  </a:lnTo>
                  <a:lnTo>
                    <a:pt x="468" y="164"/>
                  </a:lnTo>
                  <a:lnTo>
                    <a:pt x="466" y="167"/>
                  </a:lnTo>
                  <a:lnTo>
                    <a:pt x="466" y="183"/>
                  </a:lnTo>
                  <a:lnTo>
                    <a:pt x="453" y="183"/>
                  </a:lnTo>
                  <a:lnTo>
                    <a:pt x="457" y="188"/>
                  </a:lnTo>
                  <a:lnTo>
                    <a:pt x="453" y="190"/>
                  </a:lnTo>
                  <a:lnTo>
                    <a:pt x="443" y="185"/>
                  </a:lnTo>
                  <a:lnTo>
                    <a:pt x="427" y="187"/>
                  </a:lnTo>
                  <a:lnTo>
                    <a:pt x="419" y="180"/>
                  </a:lnTo>
                  <a:lnTo>
                    <a:pt x="424" y="178"/>
                  </a:lnTo>
                  <a:lnTo>
                    <a:pt x="421" y="175"/>
                  </a:lnTo>
                  <a:lnTo>
                    <a:pt x="416" y="172"/>
                  </a:lnTo>
                  <a:lnTo>
                    <a:pt x="409" y="170"/>
                  </a:lnTo>
                  <a:lnTo>
                    <a:pt x="403" y="175"/>
                  </a:lnTo>
                  <a:lnTo>
                    <a:pt x="395" y="170"/>
                  </a:lnTo>
                  <a:lnTo>
                    <a:pt x="399" y="164"/>
                  </a:lnTo>
                  <a:lnTo>
                    <a:pt x="388" y="164"/>
                  </a:lnTo>
                  <a:lnTo>
                    <a:pt x="385" y="167"/>
                  </a:lnTo>
                  <a:lnTo>
                    <a:pt x="385" y="170"/>
                  </a:lnTo>
                  <a:lnTo>
                    <a:pt x="380" y="172"/>
                  </a:lnTo>
                  <a:lnTo>
                    <a:pt x="373" y="173"/>
                  </a:lnTo>
                  <a:lnTo>
                    <a:pt x="368" y="175"/>
                  </a:lnTo>
                  <a:lnTo>
                    <a:pt x="364" y="178"/>
                  </a:lnTo>
                  <a:lnTo>
                    <a:pt x="365" y="182"/>
                  </a:lnTo>
                  <a:lnTo>
                    <a:pt x="367" y="182"/>
                  </a:lnTo>
                  <a:lnTo>
                    <a:pt x="434" y="201"/>
                  </a:lnTo>
                  <a:lnTo>
                    <a:pt x="396" y="208"/>
                  </a:lnTo>
                  <a:lnTo>
                    <a:pt x="395" y="209"/>
                  </a:lnTo>
                  <a:lnTo>
                    <a:pt x="396" y="213"/>
                  </a:lnTo>
                  <a:lnTo>
                    <a:pt x="390" y="214"/>
                  </a:lnTo>
                  <a:lnTo>
                    <a:pt x="385" y="218"/>
                  </a:lnTo>
                  <a:lnTo>
                    <a:pt x="381" y="214"/>
                  </a:lnTo>
                  <a:lnTo>
                    <a:pt x="380" y="211"/>
                  </a:lnTo>
                  <a:lnTo>
                    <a:pt x="359" y="216"/>
                  </a:lnTo>
                  <a:lnTo>
                    <a:pt x="341" y="219"/>
                  </a:lnTo>
                  <a:lnTo>
                    <a:pt x="341" y="222"/>
                  </a:lnTo>
                  <a:lnTo>
                    <a:pt x="336" y="226"/>
                  </a:lnTo>
                  <a:lnTo>
                    <a:pt x="324" y="232"/>
                  </a:lnTo>
                  <a:lnTo>
                    <a:pt x="316" y="231"/>
                  </a:lnTo>
                  <a:lnTo>
                    <a:pt x="310" y="234"/>
                  </a:lnTo>
                  <a:lnTo>
                    <a:pt x="300" y="237"/>
                  </a:lnTo>
                  <a:lnTo>
                    <a:pt x="298" y="244"/>
                  </a:lnTo>
                  <a:lnTo>
                    <a:pt x="295" y="245"/>
                  </a:lnTo>
                  <a:lnTo>
                    <a:pt x="290" y="244"/>
                  </a:lnTo>
                  <a:lnTo>
                    <a:pt x="287" y="240"/>
                  </a:lnTo>
                  <a:lnTo>
                    <a:pt x="280" y="244"/>
                  </a:lnTo>
                  <a:lnTo>
                    <a:pt x="282" y="247"/>
                  </a:lnTo>
                  <a:lnTo>
                    <a:pt x="274" y="249"/>
                  </a:lnTo>
                  <a:lnTo>
                    <a:pt x="269" y="245"/>
                  </a:lnTo>
                  <a:lnTo>
                    <a:pt x="261" y="253"/>
                  </a:lnTo>
                  <a:lnTo>
                    <a:pt x="254" y="253"/>
                  </a:lnTo>
                  <a:lnTo>
                    <a:pt x="248" y="262"/>
                  </a:lnTo>
                  <a:lnTo>
                    <a:pt x="243" y="262"/>
                  </a:lnTo>
                  <a:lnTo>
                    <a:pt x="238" y="267"/>
                  </a:lnTo>
                  <a:lnTo>
                    <a:pt x="230" y="265"/>
                  </a:lnTo>
                  <a:lnTo>
                    <a:pt x="226" y="268"/>
                  </a:lnTo>
                  <a:lnTo>
                    <a:pt x="238" y="270"/>
                  </a:lnTo>
                  <a:lnTo>
                    <a:pt x="235" y="271"/>
                  </a:lnTo>
                  <a:lnTo>
                    <a:pt x="231" y="280"/>
                  </a:lnTo>
                  <a:lnTo>
                    <a:pt x="222" y="280"/>
                  </a:lnTo>
                  <a:lnTo>
                    <a:pt x="218" y="275"/>
                  </a:lnTo>
                  <a:lnTo>
                    <a:pt x="217" y="270"/>
                  </a:lnTo>
                  <a:lnTo>
                    <a:pt x="210" y="268"/>
                  </a:lnTo>
                  <a:lnTo>
                    <a:pt x="205" y="267"/>
                  </a:lnTo>
                  <a:lnTo>
                    <a:pt x="197" y="268"/>
                  </a:lnTo>
                  <a:lnTo>
                    <a:pt x="191" y="270"/>
                  </a:lnTo>
                  <a:lnTo>
                    <a:pt x="187" y="271"/>
                  </a:lnTo>
                  <a:lnTo>
                    <a:pt x="184" y="275"/>
                  </a:lnTo>
                  <a:lnTo>
                    <a:pt x="186" y="284"/>
                  </a:lnTo>
                  <a:lnTo>
                    <a:pt x="187" y="293"/>
                  </a:lnTo>
                  <a:lnTo>
                    <a:pt x="191" y="293"/>
                  </a:lnTo>
                  <a:lnTo>
                    <a:pt x="197" y="294"/>
                  </a:lnTo>
                  <a:lnTo>
                    <a:pt x="195" y="298"/>
                  </a:lnTo>
                  <a:lnTo>
                    <a:pt x="191" y="298"/>
                  </a:lnTo>
                  <a:lnTo>
                    <a:pt x="187" y="299"/>
                  </a:lnTo>
                  <a:lnTo>
                    <a:pt x="186" y="304"/>
                  </a:lnTo>
                  <a:lnTo>
                    <a:pt x="184" y="304"/>
                  </a:lnTo>
                  <a:lnTo>
                    <a:pt x="179" y="302"/>
                  </a:lnTo>
                  <a:lnTo>
                    <a:pt x="177" y="298"/>
                  </a:lnTo>
                  <a:lnTo>
                    <a:pt x="176" y="293"/>
                  </a:lnTo>
                  <a:lnTo>
                    <a:pt x="177" y="288"/>
                  </a:lnTo>
                  <a:lnTo>
                    <a:pt x="177" y="283"/>
                  </a:lnTo>
                  <a:lnTo>
                    <a:pt x="177" y="280"/>
                  </a:lnTo>
                  <a:lnTo>
                    <a:pt x="177" y="275"/>
                  </a:lnTo>
                  <a:lnTo>
                    <a:pt x="176" y="270"/>
                  </a:lnTo>
                  <a:lnTo>
                    <a:pt x="163" y="268"/>
                  </a:lnTo>
                  <a:lnTo>
                    <a:pt x="158" y="270"/>
                  </a:lnTo>
                  <a:lnTo>
                    <a:pt x="163" y="275"/>
                  </a:lnTo>
                  <a:lnTo>
                    <a:pt x="156" y="275"/>
                  </a:lnTo>
                  <a:lnTo>
                    <a:pt x="153" y="273"/>
                  </a:lnTo>
                  <a:lnTo>
                    <a:pt x="151" y="268"/>
                  </a:lnTo>
                  <a:lnTo>
                    <a:pt x="146" y="268"/>
                  </a:lnTo>
                  <a:lnTo>
                    <a:pt x="145" y="265"/>
                  </a:lnTo>
                  <a:lnTo>
                    <a:pt x="158" y="260"/>
                  </a:lnTo>
                  <a:lnTo>
                    <a:pt x="163" y="262"/>
                  </a:lnTo>
                  <a:lnTo>
                    <a:pt x="169" y="262"/>
                  </a:lnTo>
                  <a:lnTo>
                    <a:pt x="169" y="258"/>
                  </a:lnTo>
                  <a:lnTo>
                    <a:pt x="169" y="253"/>
                  </a:lnTo>
                  <a:lnTo>
                    <a:pt x="164" y="250"/>
                  </a:lnTo>
                  <a:lnTo>
                    <a:pt x="158" y="249"/>
                  </a:lnTo>
                  <a:lnTo>
                    <a:pt x="160" y="245"/>
                  </a:lnTo>
                  <a:lnTo>
                    <a:pt x="161" y="242"/>
                  </a:lnTo>
                  <a:lnTo>
                    <a:pt x="161" y="240"/>
                  </a:lnTo>
                  <a:lnTo>
                    <a:pt x="156" y="236"/>
                  </a:lnTo>
                  <a:lnTo>
                    <a:pt x="155" y="227"/>
                  </a:lnTo>
                  <a:lnTo>
                    <a:pt x="124" y="226"/>
                  </a:lnTo>
                  <a:lnTo>
                    <a:pt x="155" y="206"/>
                  </a:lnTo>
                  <a:lnTo>
                    <a:pt x="171" y="213"/>
                  </a:lnTo>
                  <a:lnTo>
                    <a:pt x="192" y="209"/>
                  </a:lnTo>
                  <a:lnTo>
                    <a:pt x="192" y="196"/>
                  </a:lnTo>
                  <a:lnTo>
                    <a:pt x="182" y="191"/>
                  </a:lnTo>
                  <a:lnTo>
                    <a:pt x="142" y="175"/>
                  </a:lnTo>
                  <a:lnTo>
                    <a:pt x="109" y="164"/>
                  </a:lnTo>
                  <a:lnTo>
                    <a:pt x="109" y="154"/>
                  </a:lnTo>
                  <a:lnTo>
                    <a:pt x="91" y="139"/>
                  </a:lnTo>
                  <a:lnTo>
                    <a:pt x="76" y="128"/>
                  </a:lnTo>
                  <a:lnTo>
                    <a:pt x="53" y="125"/>
                  </a:lnTo>
                  <a:lnTo>
                    <a:pt x="27" y="100"/>
                  </a:lnTo>
                  <a:lnTo>
                    <a:pt x="16" y="103"/>
                  </a:lnTo>
                  <a:lnTo>
                    <a:pt x="0" y="102"/>
                  </a:lnTo>
                  <a:lnTo>
                    <a:pt x="11" y="85"/>
                  </a:lnTo>
                  <a:lnTo>
                    <a:pt x="18" y="84"/>
                  </a:lnTo>
                  <a:lnTo>
                    <a:pt x="18" y="82"/>
                  </a:lnTo>
                  <a:lnTo>
                    <a:pt x="16" y="80"/>
                  </a:lnTo>
                  <a:lnTo>
                    <a:pt x="11" y="79"/>
                  </a:lnTo>
                  <a:lnTo>
                    <a:pt x="9" y="77"/>
                  </a:lnTo>
                  <a:lnTo>
                    <a:pt x="13" y="74"/>
                  </a:lnTo>
                  <a:lnTo>
                    <a:pt x="16" y="72"/>
                  </a:lnTo>
                  <a:lnTo>
                    <a:pt x="14" y="69"/>
                  </a:lnTo>
                  <a:lnTo>
                    <a:pt x="16" y="67"/>
                  </a:lnTo>
                  <a:lnTo>
                    <a:pt x="21" y="69"/>
                  </a:lnTo>
                  <a:lnTo>
                    <a:pt x="27" y="72"/>
                  </a:lnTo>
                  <a:lnTo>
                    <a:pt x="32" y="69"/>
                  </a:lnTo>
                  <a:lnTo>
                    <a:pt x="39" y="72"/>
                  </a:lnTo>
                  <a:lnTo>
                    <a:pt x="45" y="69"/>
                  </a:lnTo>
                  <a:lnTo>
                    <a:pt x="44" y="64"/>
                  </a:lnTo>
                  <a:lnTo>
                    <a:pt x="40" y="61"/>
                  </a:lnTo>
                  <a:lnTo>
                    <a:pt x="37" y="59"/>
                  </a:lnTo>
                  <a:lnTo>
                    <a:pt x="31" y="58"/>
                  </a:lnTo>
                  <a:lnTo>
                    <a:pt x="29" y="56"/>
                  </a:lnTo>
                  <a:lnTo>
                    <a:pt x="34" y="54"/>
                  </a:lnTo>
                  <a:lnTo>
                    <a:pt x="40" y="53"/>
                  </a:lnTo>
                  <a:lnTo>
                    <a:pt x="45" y="51"/>
                  </a:lnTo>
                  <a:lnTo>
                    <a:pt x="52" y="54"/>
                  </a:lnTo>
                  <a:lnTo>
                    <a:pt x="58" y="54"/>
                  </a:lnTo>
                  <a:lnTo>
                    <a:pt x="62" y="53"/>
                  </a:lnTo>
                  <a:lnTo>
                    <a:pt x="62" y="49"/>
                  </a:lnTo>
                  <a:lnTo>
                    <a:pt x="58" y="49"/>
                  </a:lnTo>
                  <a:lnTo>
                    <a:pt x="55" y="46"/>
                  </a:lnTo>
                  <a:lnTo>
                    <a:pt x="58" y="43"/>
                  </a:lnTo>
                  <a:lnTo>
                    <a:pt x="62" y="41"/>
                  </a:lnTo>
                  <a:lnTo>
                    <a:pt x="65" y="41"/>
                  </a:lnTo>
                  <a:lnTo>
                    <a:pt x="68" y="41"/>
                  </a:lnTo>
                  <a:lnTo>
                    <a:pt x="68" y="38"/>
                  </a:lnTo>
                  <a:lnTo>
                    <a:pt x="65" y="35"/>
                  </a:lnTo>
                  <a:lnTo>
                    <a:pt x="66" y="33"/>
                  </a:lnTo>
                  <a:lnTo>
                    <a:pt x="73" y="32"/>
                  </a:lnTo>
                  <a:lnTo>
                    <a:pt x="78" y="35"/>
                  </a:lnTo>
                  <a:lnTo>
                    <a:pt x="81" y="36"/>
                  </a:lnTo>
                  <a:lnTo>
                    <a:pt x="83" y="33"/>
                  </a:lnTo>
                  <a:lnTo>
                    <a:pt x="81" y="30"/>
                  </a:lnTo>
                  <a:lnTo>
                    <a:pt x="76" y="30"/>
                  </a:lnTo>
                  <a:lnTo>
                    <a:pt x="78" y="25"/>
                  </a:lnTo>
                  <a:lnTo>
                    <a:pt x="75" y="23"/>
                  </a:lnTo>
                  <a:lnTo>
                    <a:pt x="73" y="22"/>
                  </a:lnTo>
                  <a:lnTo>
                    <a:pt x="76" y="18"/>
                  </a:lnTo>
                  <a:lnTo>
                    <a:pt x="81" y="18"/>
                  </a:lnTo>
                  <a:lnTo>
                    <a:pt x="83" y="15"/>
                  </a:lnTo>
                  <a:lnTo>
                    <a:pt x="81" y="12"/>
                  </a:lnTo>
                  <a:lnTo>
                    <a:pt x="84" y="10"/>
                  </a:lnTo>
                  <a:lnTo>
                    <a:pt x="88" y="12"/>
                  </a:lnTo>
                  <a:lnTo>
                    <a:pt x="91" y="12"/>
                  </a:lnTo>
                  <a:lnTo>
                    <a:pt x="96" y="12"/>
                  </a:lnTo>
                  <a:lnTo>
                    <a:pt x="97" y="10"/>
                  </a:lnTo>
                  <a:lnTo>
                    <a:pt x="99" y="9"/>
                  </a:lnTo>
                  <a:lnTo>
                    <a:pt x="99" y="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8" name="Freeform 26"/>
            <p:cNvSpPr>
              <a:spLocks/>
            </p:cNvSpPr>
            <p:nvPr/>
          </p:nvSpPr>
          <p:spPr bwMode="auto">
            <a:xfrm>
              <a:off x="3339" y="1719"/>
              <a:ext cx="638" cy="281"/>
            </a:xfrm>
            <a:custGeom>
              <a:avLst/>
              <a:gdLst>
                <a:gd name="T0" fmla="*/ 113 w 640"/>
                <a:gd name="T1" fmla="*/ 22 h 281"/>
                <a:gd name="T2" fmla="*/ 154 w 640"/>
                <a:gd name="T3" fmla="*/ 12 h 281"/>
                <a:gd name="T4" fmla="*/ 175 w 640"/>
                <a:gd name="T5" fmla="*/ 26 h 281"/>
                <a:gd name="T6" fmla="*/ 194 w 640"/>
                <a:gd name="T7" fmla="*/ 18 h 281"/>
                <a:gd name="T8" fmla="*/ 203 w 640"/>
                <a:gd name="T9" fmla="*/ 0 h 281"/>
                <a:gd name="T10" fmla="*/ 219 w 640"/>
                <a:gd name="T11" fmla="*/ 10 h 281"/>
                <a:gd name="T12" fmla="*/ 203 w 640"/>
                <a:gd name="T13" fmla="*/ 22 h 281"/>
                <a:gd name="T14" fmla="*/ 240 w 640"/>
                <a:gd name="T15" fmla="*/ 31 h 281"/>
                <a:gd name="T16" fmla="*/ 230 w 640"/>
                <a:gd name="T17" fmla="*/ 44 h 281"/>
                <a:gd name="T18" fmla="*/ 245 w 640"/>
                <a:gd name="T19" fmla="*/ 61 h 281"/>
                <a:gd name="T20" fmla="*/ 297 w 640"/>
                <a:gd name="T21" fmla="*/ 25 h 281"/>
                <a:gd name="T22" fmla="*/ 309 w 640"/>
                <a:gd name="T23" fmla="*/ 33 h 281"/>
                <a:gd name="T24" fmla="*/ 314 w 640"/>
                <a:gd name="T25" fmla="*/ 39 h 281"/>
                <a:gd name="T26" fmla="*/ 330 w 640"/>
                <a:gd name="T27" fmla="*/ 44 h 281"/>
                <a:gd name="T28" fmla="*/ 367 w 640"/>
                <a:gd name="T29" fmla="*/ 46 h 281"/>
                <a:gd name="T30" fmla="*/ 408 w 640"/>
                <a:gd name="T31" fmla="*/ 53 h 281"/>
                <a:gd name="T32" fmla="*/ 449 w 640"/>
                <a:gd name="T33" fmla="*/ 51 h 281"/>
                <a:gd name="T34" fmla="*/ 451 w 640"/>
                <a:gd name="T35" fmla="*/ 67 h 281"/>
                <a:gd name="T36" fmla="*/ 473 w 640"/>
                <a:gd name="T37" fmla="*/ 72 h 281"/>
                <a:gd name="T38" fmla="*/ 483 w 640"/>
                <a:gd name="T39" fmla="*/ 82 h 281"/>
                <a:gd name="T40" fmla="*/ 506 w 640"/>
                <a:gd name="T41" fmla="*/ 88 h 281"/>
                <a:gd name="T42" fmla="*/ 524 w 640"/>
                <a:gd name="T43" fmla="*/ 93 h 281"/>
                <a:gd name="T44" fmla="*/ 550 w 640"/>
                <a:gd name="T45" fmla="*/ 105 h 281"/>
                <a:gd name="T46" fmla="*/ 555 w 640"/>
                <a:gd name="T47" fmla="*/ 121 h 281"/>
                <a:gd name="T48" fmla="*/ 565 w 640"/>
                <a:gd name="T49" fmla="*/ 136 h 281"/>
                <a:gd name="T50" fmla="*/ 583 w 640"/>
                <a:gd name="T51" fmla="*/ 129 h 281"/>
                <a:gd name="T52" fmla="*/ 596 w 640"/>
                <a:gd name="T53" fmla="*/ 124 h 281"/>
                <a:gd name="T54" fmla="*/ 607 w 640"/>
                <a:gd name="T55" fmla="*/ 121 h 281"/>
                <a:gd name="T56" fmla="*/ 620 w 640"/>
                <a:gd name="T57" fmla="*/ 111 h 281"/>
                <a:gd name="T58" fmla="*/ 640 w 640"/>
                <a:gd name="T59" fmla="*/ 154 h 281"/>
                <a:gd name="T60" fmla="*/ 604 w 640"/>
                <a:gd name="T61" fmla="*/ 196 h 281"/>
                <a:gd name="T62" fmla="*/ 503 w 640"/>
                <a:gd name="T63" fmla="*/ 212 h 281"/>
                <a:gd name="T64" fmla="*/ 447 w 640"/>
                <a:gd name="T65" fmla="*/ 203 h 281"/>
                <a:gd name="T66" fmla="*/ 420 w 640"/>
                <a:gd name="T67" fmla="*/ 173 h 281"/>
                <a:gd name="T68" fmla="*/ 394 w 640"/>
                <a:gd name="T69" fmla="*/ 180 h 281"/>
                <a:gd name="T70" fmla="*/ 312 w 640"/>
                <a:gd name="T71" fmla="*/ 217 h 281"/>
                <a:gd name="T72" fmla="*/ 253 w 640"/>
                <a:gd name="T73" fmla="*/ 206 h 281"/>
                <a:gd name="T74" fmla="*/ 194 w 640"/>
                <a:gd name="T75" fmla="*/ 209 h 281"/>
                <a:gd name="T76" fmla="*/ 167 w 640"/>
                <a:gd name="T77" fmla="*/ 245 h 281"/>
                <a:gd name="T78" fmla="*/ 181 w 640"/>
                <a:gd name="T79" fmla="*/ 261 h 281"/>
                <a:gd name="T80" fmla="*/ 147 w 640"/>
                <a:gd name="T81" fmla="*/ 278 h 281"/>
                <a:gd name="T82" fmla="*/ 110 w 640"/>
                <a:gd name="T83" fmla="*/ 273 h 281"/>
                <a:gd name="T84" fmla="*/ 62 w 640"/>
                <a:gd name="T85" fmla="*/ 279 h 281"/>
                <a:gd name="T86" fmla="*/ 36 w 640"/>
                <a:gd name="T87" fmla="*/ 261 h 281"/>
                <a:gd name="T88" fmla="*/ 17 w 640"/>
                <a:gd name="T89" fmla="*/ 227 h 281"/>
                <a:gd name="T90" fmla="*/ 17 w 640"/>
                <a:gd name="T91" fmla="*/ 181 h 281"/>
                <a:gd name="T92" fmla="*/ 17 w 640"/>
                <a:gd name="T93" fmla="*/ 142 h 281"/>
                <a:gd name="T94" fmla="*/ 28 w 640"/>
                <a:gd name="T95" fmla="*/ 101 h 281"/>
                <a:gd name="T96" fmla="*/ 21 w 640"/>
                <a:gd name="T97" fmla="*/ 43 h 281"/>
                <a:gd name="T98" fmla="*/ 49 w 640"/>
                <a:gd name="T99" fmla="*/ 30 h 281"/>
                <a:gd name="T100" fmla="*/ 87 w 640"/>
                <a:gd name="T101" fmla="*/ 10 h 28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40"/>
                <a:gd name="T154" fmla="*/ 0 h 281"/>
                <a:gd name="T155" fmla="*/ 640 w 640"/>
                <a:gd name="T156" fmla="*/ 281 h 28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40" h="281">
                  <a:moveTo>
                    <a:pt x="87" y="10"/>
                  </a:moveTo>
                  <a:lnTo>
                    <a:pt x="93" y="10"/>
                  </a:lnTo>
                  <a:lnTo>
                    <a:pt x="113" y="22"/>
                  </a:lnTo>
                  <a:lnTo>
                    <a:pt x="127" y="13"/>
                  </a:lnTo>
                  <a:lnTo>
                    <a:pt x="145" y="5"/>
                  </a:lnTo>
                  <a:lnTo>
                    <a:pt x="154" y="12"/>
                  </a:lnTo>
                  <a:lnTo>
                    <a:pt x="163" y="18"/>
                  </a:lnTo>
                  <a:lnTo>
                    <a:pt x="165" y="25"/>
                  </a:lnTo>
                  <a:lnTo>
                    <a:pt x="175" y="26"/>
                  </a:lnTo>
                  <a:lnTo>
                    <a:pt x="183" y="26"/>
                  </a:lnTo>
                  <a:lnTo>
                    <a:pt x="194" y="25"/>
                  </a:lnTo>
                  <a:lnTo>
                    <a:pt x="194" y="18"/>
                  </a:lnTo>
                  <a:lnTo>
                    <a:pt x="190" y="13"/>
                  </a:lnTo>
                  <a:lnTo>
                    <a:pt x="193" y="5"/>
                  </a:lnTo>
                  <a:lnTo>
                    <a:pt x="203" y="0"/>
                  </a:lnTo>
                  <a:lnTo>
                    <a:pt x="217" y="2"/>
                  </a:lnTo>
                  <a:lnTo>
                    <a:pt x="222" y="7"/>
                  </a:lnTo>
                  <a:lnTo>
                    <a:pt x="219" y="10"/>
                  </a:lnTo>
                  <a:lnTo>
                    <a:pt x="206" y="10"/>
                  </a:lnTo>
                  <a:lnTo>
                    <a:pt x="203" y="15"/>
                  </a:lnTo>
                  <a:lnTo>
                    <a:pt x="203" y="22"/>
                  </a:lnTo>
                  <a:lnTo>
                    <a:pt x="204" y="26"/>
                  </a:lnTo>
                  <a:lnTo>
                    <a:pt x="227" y="31"/>
                  </a:lnTo>
                  <a:lnTo>
                    <a:pt x="240" y="31"/>
                  </a:lnTo>
                  <a:lnTo>
                    <a:pt x="245" y="36"/>
                  </a:lnTo>
                  <a:lnTo>
                    <a:pt x="243" y="38"/>
                  </a:lnTo>
                  <a:lnTo>
                    <a:pt x="230" y="44"/>
                  </a:lnTo>
                  <a:lnTo>
                    <a:pt x="232" y="51"/>
                  </a:lnTo>
                  <a:lnTo>
                    <a:pt x="232" y="61"/>
                  </a:lnTo>
                  <a:lnTo>
                    <a:pt x="245" y="61"/>
                  </a:lnTo>
                  <a:lnTo>
                    <a:pt x="261" y="41"/>
                  </a:lnTo>
                  <a:lnTo>
                    <a:pt x="281" y="31"/>
                  </a:lnTo>
                  <a:lnTo>
                    <a:pt x="297" y="25"/>
                  </a:lnTo>
                  <a:lnTo>
                    <a:pt x="307" y="30"/>
                  </a:lnTo>
                  <a:lnTo>
                    <a:pt x="312" y="28"/>
                  </a:lnTo>
                  <a:lnTo>
                    <a:pt x="309" y="33"/>
                  </a:lnTo>
                  <a:lnTo>
                    <a:pt x="305" y="36"/>
                  </a:lnTo>
                  <a:lnTo>
                    <a:pt x="309" y="39"/>
                  </a:lnTo>
                  <a:lnTo>
                    <a:pt x="314" y="39"/>
                  </a:lnTo>
                  <a:lnTo>
                    <a:pt x="327" y="38"/>
                  </a:lnTo>
                  <a:lnTo>
                    <a:pt x="332" y="39"/>
                  </a:lnTo>
                  <a:lnTo>
                    <a:pt x="330" y="44"/>
                  </a:lnTo>
                  <a:lnTo>
                    <a:pt x="341" y="44"/>
                  </a:lnTo>
                  <a:lnTo>
                    <a:pt x="356" y="46"/>
                  </a:lnTo>
                  <a:lnTo>
                    <a:pt x="367" y="46"/>
                  </a:lnTo>
                  <a:lnTo>
                    <a:pt x="374" y="51"/>
                  </a:lnTo>
                  <a:lnTo>
                    <a:pt x="395" y="51"/>
                  </a:lnTo>
                  <a:lnTo>
                    <a:pt x="408" y="53"/>
                  </a:lnTo>
                  <a:lnTo>
                    <a:pt x="425" y="53"/>
                  </a:lnTo>
                  <a:lnTo>
                    <a:pt x="451" y="49"/>
                  </a:lnTo>
                  <a:lnTo>
                    <a:pt x="449" y="51"/>
                  </a:lnTo>
                  <a:lnTo>
                    <a:pt x="454" y="51"/>
                  </a:lnTo>
                  <a:lnTo>
                    <a:pt x="449" y="66"/>
                  </a:lnTo>
                  <a:lnTo>
                    <a:pt x="451" y="67"/>
                  </a:lnTo>
                  <a:lnTo>
                    <a:pt x="462" y="72"/>
                  </a:lnTo>
                  <a:lnTo>
                    <a:pt x="469" y="70"/>
                  </a:lnTo>
                  <a:lnTo>
                    <a:pt x="473" y="72"/>
                  </a:lnTo>
                  <a:lnTo>
                    <a:pt x="475" y="75"/>
                  </a:lnTo>
                  <a:lnTo>
                    <a:pt x="480" y="77"/>
                  </a:lnTo>
                  <a:lnTo>
                    <a:pt x="483" y="82"/>
                  </a:lnTo>
                  <a:lnTo>
                    <a:pt x="490" y="84"/>
                  </a:lnTo>
                  <a:lnTo>
                    <a:pt x="500" y="84"/>
                  </a:lnTo>
                  <a:lnTo>
                    <a:pt x="506" y="88"/>
                  </a:lnTo>
                  <a:lnTo>
                    <a:pt x="516" y="88"/>
                  </a:lnTo>
                  <a:lnTo>
                    <a:pt x="521" y="90"/>
                  </a:lnTo>
                  <a:lnTo>
                    <a:pt x="524" y="93"/>
                  </a:lnTo>
                  <a:lnTo>
                    <a:pt x="531" y="98"/>
                  </a:lnTo>
                  <a:lnTo>
                    <a:pt x="542" y="101"/>
                  </a:lnTo>
                  <a:lnTo>
                    <a:pt x="550" y="105"/>
                  </a:lnTo>
                  <a:lnTo>
                    <a:pt x="568" y="108"/>
                  </a:lnTo>
                  <a:lnTo>
                    <a:pt x="562" y="118"/>
                  </a:lnTo>
                  <a:lnTo>
                    <a:pt x="555" y="121"/>
                  </a:lnTo>
                  <a:lnTo>
                    <a:pt x="553" y="124"/>
                  </a:lnTo>
                  <a:lnTo>
                    <a:pt x="553" y="128"/>
                  </a:lnTo>
                  <a:lnTo>
                    <a:pt x="565" y="136"/>
                  </a:lnTo>
                  <a:lnTo>
                    <a:pt x="570" y="136"/>
                  </a:lnTo>
                  <a:lnTo>
                    <a:pt x="578" y="131"/>
                  </a:lnTo>
                  <a:lnTo>
                    <a:pt x="583" y="129"/>
                  </a:lnTo>
                  <a:lnTo>
                    <a:pt x="588" y="128"/>
                  </a:lnTo>
                  <a:lnTo>
                    <a:pt x="589" y="126"/>
                  </a:lnTo>
                  <a:lnTo>
                    <a:pt x="596" y="124"/>
                  </a:lnTo>
                  <a:lnTo>
                    <a:pt x="598" y="126"/>
                  </a:lnTo>
                  <a:lnTo>
                    <a:pt x="602" y="126"/>
                  </a:lnTo>
                  <a:lnTo>
                    <a:pt x="607" y="121"/>
                  </a:lnTo>
                  <a:lnTo>
                    <a:pt x="611" y="119"/>
                  </a:lnTo>
                  <a:lnTo>
                    <a:pt x="612" y="116"/>
                  </a:lnTo>
                  <a:lnTo>
                    <a:pt x="620" y="111"/>
                  </a:lnTo>
                  <a:lnTo>
                    <a:pt x="627" y="123"/>
                  </a:lnTo>
                  <a:lnTo>
                    <a:pt x="637" y="139"/>
                  </a:lnTo>
                  <a:lnTo>
                    <a:pt x="640" y="154"/>
                  </a:lnTo>
                  <a:lnTo>
                    <a:pt x="637" y="172"/>
                  </a:lnTo>
                  <a:lnTo>
                    <a:pt x="627" y="183"/>
                  </a:lnTo>
                  <a:lnTo>
                    <a:pt x="604" y="196"/>
                  </a:lnTo>
                  <a:lnTo>
                    <a:pt x="586" y="201"/>
                  </a:lnTo>
                  <a:lnTo>
                    <a:pt x="536" y="211"/>
                  </a:lnTo>
                  <a:lnTo>
                    <a:pt x="503" y="212"/>
                  </a:lnTo>
                  <a:lnTo>
                    <a:pt x="477" y="212"/>
                  </a:lnTo>
                  <a:lnTo>
                    <a:pt x="460" y="209"/>
                  </a:lnTo>
                  <a:lnTo>
                    <a:pt x="447" y="203"/>
                  </a:lnTo>
                  <a:lnTo>
                    <a:pt x="439" y="193"/>
                  </a:lnTo>
                  <a:lnTo>
                    <a:pt x="429" y="177"/>
                  </a:lnTo>
                  <a:lnTo>
                    <a:pt x="420" y="173"/>
                  </a:lnTo>
                  <a:lnTo>
                    <a:pt x="410" y="175"/>
                  </a:lnTo>
                  <a:lnTo>
                    <a:pt x="397" y="178"/>
                  </a:lnTo>
                  <a:lnTo>
                    <a:pt x="394" y="180"/>
                  </a:lnTo>
                  <a:lnTo>
                    <a:pt x="354" y="201"/>
                  </a:lnTo>
                  <a:lnTo>
                    <a:pt x="335" y="212"/>
                  </a:lnTo>
                  <a:lnTo>
                    <a:pt x="312" y="217"/>
                  </a:lnTo>
                  <a:lnTo>
                    <a:pt x="284" y="214"/>
                  </a:lnTo>
                  <a:lnTo>
                    <a:pt x="273" y="212"/>
                  </a:lnTo>
                  <a:lnTo>
                    <a:pt x="253" y="206"/>
                  </a:lnTo>
                  <a:lnTo>
                    <a:pt x="232" y="212"/>
                  </a:lnTo>
                  <a:lnTo>
                    <a:pt x="217" y="216"/>
                  </a:lnTo>
                  <a:lnTo>
                    <a:pt x="194" y="209"/>
                  </a:lnTo>
                  <a:lnTo>
                    <a:pt x="178" y="226"/>
                  </a:lnTo>
                  <a:lnTo>
                    <a:pt x="170" y="239"/>
                  </a:lnTo>
                  <a:lnTo>
                    <a:pt x="167" y="245"/>
                  </a:lnTo>
                  <a:lnTo>
                    <a:pt x="167" y="252"/>
                  </a:lnTo>
                  <a:lnTo>
                    <a:pt x="175" y="257"/>
                  </a:lnTo>
                  <a:lnTo>
                    <a:pt x="181" y="261"/>
                  </a:lnTo>
                  <a:lnTo>
                    <a:pt x="175" y="274"/>
                  </a:lnTo>
                  <a:lnTo>
                    <a:pt x="165" y="279"/>
                  </a:lnTo>
                  <a:lnTo>
                    <a:pt x="147" y="278"/>
                  </a:lnTo>
                  <a:lnTo>
                    <a:pt x="139" y="274"/>
                  </a:lnTo>
                  <a:lnTo>
                    <a:pt x="119" y="271"/>
                  </a:lnTo>
                  <a:lnTo>
                    <a:pt x="110" y="273"/>
                  </a:lnTo>
                  <a:lnTo>
                    <a:pt x="95" y="276"/>
                  </a:lnTo>
                  <a:lnTo>
                    <a:pt x="80" y="281"/>
                  </a:lnTo>
                  <a:lnTo>
                    <a:pt x="62" y="279"/>
                  </a:lnTo>
                  <a:lnTo>
                    <a:pt x="48" y="274"/>
                  </a:lnTo>
                  <a:lnTo>
                    <a:pt x="43" y="270"/>
                  </a:lnTo>
                  <a:lnTo>
                    <a:pt x="36" y="261"/>
                  </a:lnTo>
                  <a:lnTo>
                    <a:pt x="31" y="250"/>
                  </a:lnTo>
                  <a:lnTo>
                    <a:pt x="31" y="242"/>
                  </a:lnTo>
                  <a:lnTo>
                    <a:pt x="17" y="227"/>
                  </a:lnTo>
                  <a:lnTo>
                    <a:pt x="0" y="211"/>
                  </a:lnTo>
                  <a:lnTo>
                    <a:pt x="2" y="196"/>
                  </a:lnTo>
                  <a:lnTo>
                    <a:pt x="17" y="181"/>
                  </a:lnTo>
                  <a:lnTo>
                    <a:pt x="21" y="170"/>
                  </a:lnTo>
                  <a:lnTo>
                    <a:pt x="25" y="157"/>
                  </a:lnTo>
                  <a:lnTo>
                    <a:pt x="17" y="142"/>
                  </a:lnTo>
                  <a:lnTo>
                    <a:pt x="25" y="139"/>
                  </a:lnTo>
                  <a:lnTo>
                    <a:pt x="30" y="119"/>
                  </a:lnTo>
                  <a:lnTo>
                    <a:pt x="28" y="101"/>
                  </a:lnTo>
                  <a:lnTo>
                    <a:pt x="26" y="84"/>
                  </a:lnTo>
                  <a:lnTo>
                    <a:pt x="26" y="59"/>
                  </a:lnTo>
                  <a:lnTo>
                    <a:pt x="21" y="43"/>
                  </a:lnTo>
                  <a:lnTo>
                    <a:pt x="20" y="30"/>
                  </a:lnTo>
                  <a:lnTo>
                    <a:pt x="41" y="30"/>
                  </a:lnTo>
                  <a:lnTo>
                    <a:pt x="49" y="30"/>
                  </a:lnTo>
                  <a:lnTo>
                    <a:pt x="72" y="17"/>
                  </a:lnTo>
                  <a:lnTo>
                    <a:pt x="87" y="1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9" name="Freeform 27"/>
            <p:cNvSpPr>
              <a:spLocks/>
            </p:cNvSpPr>
            <p:nvPr/>
          </p:nvSpPr>
          <p:spPr bwMode="auto">
            <a:xfrm>
              <a:off x="1719" y="1731"/>
              <a:ext cx="745" cy="254"/>
            </a:xfrm>
            <a:custGeom>
              <a:avLst/>
              <a:gdLst>
                <a:gd name="T0" fmla="*/ 577 w 742"/>
                <a:gd name="T1" fmla="*/ 47 h 256"/>
                <a:gd name="T2" fmla="*/ 659 w 742"/>
                <a:gd name="T3" fmla="*/ 101 h 256"/>
                <a:gd name="T4" fmla="*/ 742 w 742"/>
                <a:gd name="T5" fmla="*/ 143 h 256"/>
                <a:gd name="T6" fmla="*/ 674 w 742"/>
                <a:gd name="T7" fmla="*/ 173 h 256"/>
                <a:gd name="T8" fmla="*/ 690 w 742"/>
                <a:gd name="T9" fmla="*/ 179 h 256"/>
                <a:gd name="T10" fmla="*/ 688 w 742"/>
                <a:gd name="T11" fmla="*/ 189 h 256"/>
                <a:gd name="T12" fmla="*/ 657 w 742"/>
                <a:gd name="T13" fmla="*/ 189 h 256"/>
                <a:gd name="T14" fmla="*/ 643 w 742"/>
                <a:gd name="T15" fmla="*/ 199 h 256"/>
                <a:gd name="T16" fmla="*/ 636 w 742"/>
                <a:gd name="T17" fmla="*/ 228 h 256"/>
                <a:gd name="T18" fmla="*/ 600 w 742"/>
                <a:gd name="T19" fmla="*/ 228 h 256"/>
                <a:gd name="T20" fmla="*/ 556 w 742"/>
                <a:gd name="T21" fmla="*/ 218 h 256"/>
                <a:gd name="T22" fmla="*/ 510 w 742"/>
                <a:gd name="T23" fmla="*/ 218 h 256"/>
                <a:gd name="T24" fmla="*/ 505 w 742"/>
                <a:gd name="T25" fmla="*/ 228 h 256"/>
                <a:gd name="T26" fmla="*/ 484 w 742"/>
                <a:gd name="T27" fmla="*/ 240 h 256"/>
                <a:gd name="T28" fmla="*/ 463 w 742"/>
                <a:gd name="T29" fmla="*/ 248 h 256"/>
                <a:gd name="T30" fmla="*/ 460 w 742"/>
                <a:gd name="T31" fmla="*/ 241 h 256"/>
                <a:gd name="T32" fmla="*/ 426 w 742"/>
                <a:gd name="T33" fmla="*/ 227 h 256"/>
                <a:gd name="T34" fmla="*/ 411 w 742"/>
                <a:gd name="T35" fmla="*/ 238 h 256"/>
                <a:gd name="T36" fmla="*/ 381 w 742"/>
                <a:gd name="T37" fmla="*/ 251 h 256"/>
                <a:gd name="T38" fmla="*/ 341 w 742"/>
                <a:gd name="T39" fmla="*/ 251 h 256"/>
                <a:gd name="T40" fmla="*/ 292 w 742"/>
                <a:gd name="T41" fmla="*/ 251 h 256"/>
                <a:gd name="T42" fmla="*/ 261 w 742"/>
                <a:gd name="T43" fmla="*/ 241 h 256"/>
                <a:gd name="T44" fmla="*/ 231 w 742"/>
                <a:gd name="T45" fmla="*/ 230 h 256"/>
                <a:gd name="T46" fmla="*/ 184 w 742"/>
                <a:gd name="T47" fmla="*/ 220 h 256"/>
                <a:gd name="T48" fmla="*/ 145 w 742"/>
                <a:gd name="T49" fmla="*/ 202 h 256"/>
                <a:gd name="T50" fmla="*/ 112 w 742"/>
                <a:gd name="T51" fmla="*/ 183 h 256"/>
                <a:gd name="T52" fmla="*/ 76 w 742"/>
                <a:gd name="T53" fmla="*/ 168 h 256"/>
                <a:gd name="T54" fmla="*/ 37 w 742"/>
                <a:gd name="T55" fmla="*/ 166 h 256"/>
                <a:gd name="T56" fmla="*/ 24 w 742"/>
                <a:gd name="T57" fmla="*/ 165 h 256"/>
                <a:gd name="T58" fmla="*/ 16 w 742"/>
                <a:gd name="T59" fmla="*/ 179 h 256"/>
                <a:gd name="T60" fmla="*/ 0 w 742"/>
                <a:gd name="T61" fmla="*/ 174 h 256"/>
                <a:gd name="T62" fmla="*/ 39 w 742"/>
                <a:gd name="T63" fmla="*/ 138 h 256"/>
                <a:gd name="T64" fmla="*/ 60 w 742"/>
                <a:gd name="T65" fmla="*/ 138 h 256"/>
                <a:gd name="T66" fmla="*/ 83 w 742"/>
                <a:gd name="T67" fmla="*/ 138 h 256"/>
                <a:gd name="T68" fmla="*/ 94 w 742"/>
                <a:gd name="T69" fmla="*/ 138 h 256"/>
                <a:gd name="T70" fmla="*/ 112 w 742"/>
                <a:gd name="T71" fmla="*/ 127 h 256"/>
                <a:gd name="T72" fmla="*/ 119 w 742"/>
                <a:gd name="T73" fmla="*/ 93 h 256"/>
                <a:gd name="T74" fmla="*/ 143 w 742"/>
                <a:gd name="T75" fmla="*/ 85 h 256"/>
                <a:gd name="T76" fmla="*/ 161 w 742"/>
                <a:gd name="T77" fmla="*/ 89 h 256"/>
                <a:gd name="T78" fmla="*/ 195 w 742"/>
                <a:gd name="T79" fmla="*/ 81 h 256"/>
                <a:gd name="T80" fmla="*/ 199 w 742"/>
                <a:gd name="T81" fmla="*/ 89 h 256"/>
                <a:gd name="T82" fmla="*/ 218 w 742"/>
                <a:gd name="T83" fmla="*/ 85 h 256"/>
                <a:gd name="T84" fmla="*/ 215 w 742"/>
                <a:gd name="T85" fmla="*/ 68 h 256"/>
                <a:gd name="T86" fmla="*/ 238 w 742"/>
                <a:gd name="T87" fmla="*/ 65 h 256"/>
                <a:gd name="T88" fmla="*/ 244 w 742"/>
                <a:gd name="T89" fmla="*/ 63 h 256"/>
                <a:gd name="T90" fmla="*/ 259 w 742"/>
                <a:gd name="T91" fmla="*/ 63 h 256"/>
                <a:gd name="T92" fmla="*/ 270 w 742"/>
                <a:gd name="T93" fmla="*/ 78 h 256"/>
                <a:gd name="T94" fmla="*/ 324 w 742"/>
                <a:gd name="T95" fmla="*/ 72 h 256"/>
                <a:gd name="T96" fmla="*/ 339 w 742"/>
                <a:gd name="T97" fmla="*/ 58 h 256"/>
                <a:gd name="T98" fmla="*/ 339 w 742"/>
                <a:gd name="T99" fmla="*/ 50 h 256"/>
                <a:gd name="T100" fmla="*/ 347 w 742"/>
                <a:gd name="T101" fmla="*/ 26 h 256"/>
                <a:gd name="T102" fmla="*/ 359 w 742"/>
                <a:gd name="T103" fmla="*/ 29 h 256"/>
                <a:gd name="T104" fmla="*/ 377 w 742"/>
                <a:gd name="T105" fmla="*/ 32 h 256"/>
                <a:gd name="T106" fmla="*/ 426 w 742"/>
                <a:gd name="T107" fmla="*/ 36 h 256"/>
                <a:gd name="T108" fmla="*/ 426 w 742"/>
                <a:gd name="T109" fmla="*/ 24 h 256"/>
                <a:gd name="T110" fmla="*/ 463 w 742"/>
                <a:gd name="T111" fmla="*/ 6 h 256"/>
                <a:gd name="T112" fmla="*/ 507 w 742"/>
                <a:gd name="T113" fmla="*/ 13 h 25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42"/>
                <a:gd name="T172" fmla="*/ 0 h 256"/>
                <a:gd name="T173" fmla="*/ 742 w 742"/>
                <a:gd name="T174" fmla="*/ 256 h 25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42" h="256">
                  <a:moveTo>
                    <a:pt x="561" y="32"/>
                  </a:moveTo>
                  <a:lnTo>
                    <a:pt x="550" y="49"/>
                  </a:lnTo>
                  <a:lnTo>
                    <a:pt x="566" y="50"/>
                  </a:lnTo>
                  <a:lnTo>
                    <a:pt x="577" y="47"/>
                  </a:lnTo>
                  <a:lnTo>
                    <a:pt x="603" y="72"/>
                  </a:lnTo>
                  <a:lnTo>
                    <a:pt x="626" y="75"/>
                  </a:lnTo>
                  <a:lnTo>
                    <a:pt x="641" y="86"/>
                  </a:lnTo>
                  <a:lnTo>
                    <a:pt x="659" y="101"/>
                  </a:lnTo>
                  <a:lnTo>
                    <a:pt x="659" y="111"/>
                  </a:lnTo>
                  <a:lnTo>
                    <a:pt x="692" y="122"/>
                  </a:lnTo>
                  <a:lnTo>
                    <a:pt x="732" y="138"/>
                  </a:lnTo>
                  <a:lnTo>
                    <a:pt x="742" y="143"/>
                  </a:lnTo>
                  <a:lnTo>
                    <a:pt x="742" y="156"/>
                  </a:lnTo>
                  <a:lnTo>
                    <a:pt x="721" y="160"/>
                  </a:lnTo>
                  <a:lnTo>
                    <a:pt x="705" y="153"/>
                  </a:lnTo>
                  <a:lnTo>
                    <a:pt x="674" y="173"/>
                  </a:lnTo>
                  <a:lnTo>
                    <a:pt x="672" y="174"/>
                  </a:lnTo>
                  <a:lnTo>
                    <a:pt x="674" y="178"/>
                  </a:lnTo>
                  <a:lnTo>
                    <a:pt x="683" y="178"/>
                  </a:lnTo>
                  <a:lnTo>
                    <a:pt x="690" y="179"/>
                  </a:lnTo>
                  <a:lnTo>
                    <a:pt x="693" y="183"/>
                  </a:lnTo>
                  <a:lnTo>
                    <a:pt x="693" y="187"/>
                  </a:lnTo>
                  <a:lnTo>
                    <a:pt x="693" y="191"/>
                  </a:lnTo>
                  <a:lnTo>
                    <a:pt x="688" y="189"/>
                  </a:lnTo>
                  <a:lnTo>
                    <a:pt x="683" y="189"/>
                  </a:lnTo>
                  <a:lnTo>
                    <a:pt x="674" y="189"/>
                  </a:lnTo>
                  <a:lnTo>
                    <a:pt x="665" y="187"/>
                  </a:lnTo>
                  <a:lnTo>
                    <a:pt x="657" y="189"/>
                  </a:lnTo>
                  <a:lnTo>
                    <a:pt x="649" y="191"/>
                  </a:lnTo>
                  <a:lnTo>
                    <a:pt x="643" y="192"/>
                  </a:lnTo>
                  <a:lnTo>
                    <a:pt x="641" y="197"/>
                  </a:lnTo>
                  <a:lnTo>
                    <a:pt x="643" y="199"/>
                  </a:lnTo>
                  <a:lnTo>
                    <a:pt x="651" y="200"/>
                  </a:lnTo>
                  <a:lnTo>
                    <a:pt x="652" y="225"/>
                  </a:lnTo>
                  <a:lnTo>
                    <a:pt x="639" y="222"/>
                  </a:lnTo>
                  <a:lnTo>
                    <a:pt x="636" y="228"/>
                  </a:lnTo>
                  <a:lnTo>
                    <a:pt x="638" y="231"/>
                  </a:lnTo>
                  <a:lnTo>
                    <a:pt x="621" y="233"/>
                  </a:lnTo>
                  <a:lnTo>
                    <a:pt x="621" y="225"/>
                  </a:lnTo>
                  <a:lnTo>
                    <a:pt x="600" y="228"/>
                  </a:lnTo>
                  <a:lnTo>
                    <a:pt x="592" y="227"/>
                  </a:lnTo>
                  <a:lnTo>
                    <a:pt x="584" y="222"/>
                  </a:lnTo>
                  <a:lnTo>
                    <a:pt x="569" y="214"/>
                  </a:lnTo>
                  <a:lnTo>
                    <a:pt x="556" y="218"/>
                  </a:lnTo>
                  <a:lnTo>
                    <a:pt x="550" y="215"/>
                  </a:lnTo>
                  <a:lnTo>
                    <a:pt x="543" y="214"/>
                  </a:lnTo>
                  <a:lnTo>
                    <a:pt x="537" y="212"/>
                  </a:lnTo>
                  <a:lnTo>
                    <a:pt x="510" y="218"/>
                  </a:lnTo>
                  <a:lnTo>
                    <a:pt x="510" y="225"/>
                  </a:lnTo>
                  <a:lnTo>
                    <a:pt x="510" y="228"/>
                  </a:lnTo>
                  <a:lnTo>
                    <a:pt x="507" y="228"/>
                  </a:lnTo>
                  <a:lnTo>
                    <a:pt x="505" y="228"/>
                  </a:lnTo>
                  <a:lnTo>
                    <a:pt x="497" y="233"/>
                  </a:lnTo>
                  <a:lnTo>
                    <a:pt x="492" y="240"/>
                  </a:lnTo>
                  <a:lnTo>
                    <a:pt x="489" y="241"/>
                  </a:lnTo>
                  <a:lnTo>
                    <a:pt x="484" y="240"/>
                  </a:lnTo>
                  <a:lnTo>
                    <a:pt x="478" y="240"/>
                  </a:lnTo>
                  <a:lnTo>
                    <a:pt x="471" y="243"/>
                  </a:lnTo>
                  <a:lnTo>
                    <a:pt x="466" y="245"/>
                  </a:lnTo>
                  <a:lnTo>
                    <a:pt x="463" y="248"/>
                  </a:lnTo>
                  <a:lnTo>
                    <a:pt x="455" y="246"/>
                  </a:lnTo>
                  <a:lnTo>
                    <a:pt x="452" y="245"/>
                  </a:lnTo>
                  <a:lnTo>
                    <a:pt x="455" y="245"/>
                  </a:lnTo>
                  <a:lnTo>
                    <a:pt x="460" y="241"/>
                  </a:lnTo>
                  <a:lnTo>
                    <a:pt x="457" y="238"/>
                  </a:lnTo>
                  <a:lnTo>
                    <a:pt x="447" y="233"/>
                  </a:lnTo>
                  <a:lnTo>
                    <a:pt x="442" y="233"/>
                  </a:lnTo>
                  <a:lnTo>
                    <a:pt x="426" y="227"/>
                  </a:lnTo>
                  <a:lnTo>
                    <a:pt x="422" y="230"/>
                  </a:lnTo>
                  <a:lnTo>
                    <a:pt x="419" y="231"/>
                  </a:lnTo>
                  <a:lnTo>
                    <a:pt x="417" y="235"/>
                  </a:lnTo>
                  <a:lnTo>
                    <a:pt x="411" y="238"/>
                  </a:lnTo>
                  <a:lnTo>
                    <a:pt x="404" y="238"/>
                  </a:lnTo>
                  <a:lnTo>
                    <a:pt x="399" y="236"/>
                  </a:lnTo>
                  <a:lnTo>
                    <a:pt x="391" y="243"/>
                  </a:lnTo>
                  <a:lnTo>
                    <a:pt x="381" y="251"/>
                  </a:lnTo>
                  <a:lnTo>
                    <a:pt x="372" y="251"/>
                  </a:lnTo>
                  <a:lnTo>
                    <a:pt x="362" y="249"/>
                  </a:lnTo>
                  <a:lnTo>
                    <a:pt x="352" y="248"/>
                  </a:lnTo>
                  <a:lnTo>
                    <a:pt x="341" y="251"/>
                  </a:lnTo>
                  <a:lnTo>
                    <a:pt x="323" y="256"/>
                  </a:lnTo>
                  <a:lnTo>
                    <a:pt x="313" y="251"/>
                  </a:lnTo>
                  <a:lnTo>
                    <a:pt x="301" y="256"/>
                  </a:lnTo>
                  <a:lnTo>
                    <a:pt x="292" y="251"/>
                  </a:lnTo>
                  <a:lnTo>
                    <a:pt x="275" y="256"/>
                  </a:lnTo>
                  <a:lnTo>
                    <a:pt x="261" y="253"/>
                  </a:lnTo>
                  <a:lnTo>
                    <a:pt x="261" y="248"/>
                  </a:lnTo>
                  <a:lnTo>
                    <a:pt x="261" y="241"/>
                  </a:lnTo>
                  <a:lnTo>
                    <a:pt x="259" y="238"/>
                  </a:lnTo>
                  <a:lnTo>
                    <a:pt x="251" y="236"/>
                  </a:lnTo>
                  <a:lnTo>
                    <a:pt x="251" y="235"/>
                  </a:lnTo>
                  <a:lnTo>
                    <a:pt x="231" y="230"/>
                  </a:lnTo>
                  <a:lnTo>
                    <a:pt x="223" y="233"/>
                  </a:lnTo>
                  <a:lnTo>
                    <a:pt x="191" y="228"/>
                  </a:lnTo>
                  <a:lnTo>
                    <a:pt x="187" y="225"/>
                  </a:lnTo>
                  <a:lnTo>
                    <a:pt x="184" y="220"/>
                  </a:lnTo>
                  <a:lnTo>
                    <a:pt x="169" y="212"/>
                  </a:lnTo>
                  <a:lnTo>
                    <a:pt x="163" y="214"/>
                  </a:lnTo>
                  <a:lnTo>
                    <a:pt x="151" y="205"/>
                  </a:lnTo>
                  <a:lnTo>
                    <a:pt x="145" y="202"/>
                  </a:lnTo>
                  <a:lnTo>
                    <a:pt x="130" y="194"/>
                  </a:lnTo>
                  <a:lnTo>
                    <a:pt x="112" y="189"/>
                  </a:lnTo>
                  <a:lnTo>
                    <a:pt x="114" y="184"/>
                  </a:lnTo>
                  <a:lnTo>
                    <a:pt x="112" y="183"/>
                  </a:lnTo>
                  <a:lnTo>
                    <a:pt x="99" y="181"/>
                  </a:lnTo>
                  <a:lnTo>
                    <a:pt x="104" y="176"/>
                  </a:lnTo>
                  <a:lnTo>
                    <a:pt x="81" y="165"/>
                  </a:lnTo>
                  <a:lnTo>
                    <a:pt x="76" y="168"/>
                  </a:lnTo>
                  <a:lnTo>
                    <a:pt x="68" y="166"/>
                  </a:lnTo>
                  <a:lnTo>
                    <a:pt x="63" y="165"/>
                  </a:lnTo>
                  <a:lnTo>
                    <a:pt x="45" y="166"/>
                  </a:lnTo>
                  <a:lnTo>
                    <a:pt x="37" y="166"/>
                  </a:lnTo>
                  <a:lnTo>
                    <a:pt x="35" y="168"/>
                  </a:lnTo>
                  <a:lnTo>
                    <a:pt x="31" y="166"/>
                  </a:lnTo>
                  <a:lnTo>
                    <a:pt x="27" y="165"/>
                  </a:lnTo>
                  <a:lnTo>
                    <a:pt x="24" y="165"/>
                  </a:lnTo>
                  <a:lnTo>
                    <a:pt x="22" y="168"/>
                  </a:lnTo>
                  <a:lnTo>
                    <a:pt x="19" y="173"/>
                  </a:lnTo>
                  <a:lnTo>
                    <a:pt x="18" y="178"/>
                  </a:lnTo>
                  <a:lnTo>
                    <a:pt x="16" y="179"/>
                  </a:lnTo>
                  <a:lnTo>
                    <a:pt x="11" y="181"/>
                  </a:lnTo>
                  <a:lnTo>
                    <a:pt x="13" y="187"/>
                  </a:lnTo>
                  <a:lnTo>
                    <a:pt x="1" y="191"/>
                  </a:lnTo>
                  <a:lnTo>
                    <a:pt x="0" y="174"/>
                  </a:lnTo>
                  <a:lnTo>
                    <a:pt x="1" y="165"/>
                  </a:lnTo>
                  <a:lnTo>
                    <a:pt x="13" y="161"/>
                  </a:lnTo>
                  <a:lnTo>
                    <a:pt x="32" y="137"/>
                  </a:lnTo>
                  <a:lnTo>
                    <a:pt x="39" y="138"/>
                  </a:lnTo>
                  <a:lnTo>
                    <a:pt x="45" y="137"/>
                  </a:lnTo>
                  <a:lnTo>
                    <a:pt x="50" y="134"/>
                  </a:lnTo>
                  <a:lnTo>
                    <a:pt x="55" y="130"/>
                  </a:lnTo>
                  <a:lnTo>
                    <a:pt x="60" y="138"/>
                  </a:lnTo>
                  <a:lnTo>
                    <a:pt x="57" y="143"/>
                  </a:lnTo>
                  <a:lnTo>
                    <a:pt x="60" y="145"/>
                  </a:lnTo>
                  <a:lnTo>
                    <a:pt x="80" y="140"/>
                  </a:lnTo>
                  <a:lnTo>
                    <a:pt x="83" y="138"/>
                  </a:lnTo>
                  <a:lnTo>
                    <a:pt x="88" y="135"/>
                  </a:lnTo>
                  <a:lnTo>
                    <a:pt x="91" y="135"/>
                  </a:lnTo>
                  <a:lnTo>
                    <a:pt x="93" y="137"/>
                  </a:lnTo>
                  <a:lnTo>
                    <a:pt x="94" y="138"/>
                  </a:lnTo>
                  <a:lnTo>
                    <a:pt x="106" y="134"/>
                  </a:lnTo>
                  <a:lnTo>
                    <a:pt x="111" y="132"/>
                  </a:lnTo>
                  <a:lnTo>
                    <a:pt x="115" y="130"/>
                  </a:lnTo>
                  <a:lnTo>
                    <a:pt x="112" y="127"/>
                  </a:lnTo>
                  <a:lnTo>
                    <a:pt x="111" y="124"/>
                  </a:lnTo>
                  <a:lnTo>
                    <a:pt x="112" y="106"/>
                  </a:lnTo>
                  <a:lnTo>
                    <a:pt x="115" y="98"/>
                  </a:lnTo>
                  <a:lnTo>
                    <a:pt x="119" y="93"/>
                  </a:lnTo>
                  <a:lnTo>
                    <a:pt x="122" y="88"/>
                  </a:lnTo>
                  <a:lnTo>
                    <a:pt x="128" y="86"/>
                  </a:lnTo>
                  <a:lnTo>
                    <a:pt x="132" y="85"/>
                  </a:lnTo>
                  <a:lnTo>
                    <a:pt x="143" y="85"/>
                  </a:lnTo>
                  <a:lnTo>
                    <a:pt x="148" y="85"/>
                  </a:lnTo>
                  <a:lnTo>
                    <a:pt x="153" y="86"/>
                  </a:lnTo>
                  <a:lnTo>
                    <a:pt x="158" y="89"/>
                  </a:lnTo>
                  <a:lnTo>
                    <a:pt x="161" y="89"/>
                  </a:lnTo>
                  <a:lnTo>
                    <a:pt x="163" y="88"/>
                  </a:lnTo>
                  <a:lnTo>
                    <a:pt x="166" y="85"/>
                  </a:lnTo>
                  <a:lnTo>
                    <a:pt x="171" y="81"/>
                  </a:lnTo>
                  <a:lnTo>
                    <a:pt x="195" y="81"/>
                  </a:lnTo>
                  <a:lnTo>
                    <a:pt x="197" y="81"/>
                  </a:lnTo>
                  <a:lnTo>
                    <a:pt x="199" y="85"/>
                  </a:lnTo>
                  <a:lnTo>
                    <a:pt x="197" y="88"/>
                  </a:lnTo>
                  <a:lnTo>
                    <a:pt x="199" y="89"/>
                  </a:lnTo>
                  <a:lnTo>
                    <a:pt x="204" y="88"/>
                  </a:lnTo>
                  <a:lnTo>
                    <a:pt x="208" y="86"/>
                  </a:lnTo>
                  <a:lnTo>
                    <a:pt x="213" y="85"/>
                  </a:lnTo>
                  <a:lnTo>
                    <a:pt x="218" y="85"/>
                  </a:lnTo>
                  <a:lnTo>
                    <a:pt x="215" y="78"/>
                  </a:lnTo>
                  <a:lnTo>
                    <a:pt x="210" y="73"/>
                  </a:lnTo>
                  <a:lnTo>
                    <a:pt x="210" y="70"/>
                  </a:lnTo>
                  <a:lnTo>
                    <a:pt x="215" y="68"/>
                  </a:lnTo>
                  <a:lnTo>
                    <a:pt x="223" y="70"/>
                  </a:lnTo>
                  <a:lnTo>
                    <a:pt x="233" y="70"/>
                  </a:lnTo>
                  <a:lnTo>
                    <a:pt x="236" y="67"/>
                  </a:lnTo>
                  <a:lnTo>
                    <a:pt x="238" y="65"/>
                  </a:lnTo>
                  <a:lnTo>
                    <a:pt x="233" y="60"/>
                  </a:lnTo>
                  <a:lnTo>
                    <a:pt x="230" y="57"/>
                  </a:lnTo>
                  <a:lnTo>
                    <a:pt x="235" y="55"/>
                  </a:lnTo>
                  <a:lnTo>
                    <a:pt x="244" y="63"/>
                  </a:lnTo>
                  <a:lnTo>
                    <a:pt x="246" y="65"/>
                  </a:lnTo>
                  <a:lnTo>
                    <a:pt x="251" y="65"/>
                  </a:lnTo>
                  <a:lnTo>
                    <a:pt x="256" y="65"/>
                  </a:lnTo>
                  <a:lnTo>
                    <a:pt x="259" y="63"/>
                  </a:lnTo>
                  <a:lnTo>
                    <a:pt x="261" y="65"/>
                  </a:lnTo>
                  <a:lnTo>
                    <a:pt x="261" y="70"/>
                  </a:lnTo>
                  <a:lnTo>
                    <a:pt x="261" y="72"/>
                  </a:lnTo>
                  <a:lnTo>
                    <a:pt x="270" y="78"/>
                  </a:lnTo>
                  <a:lnTo>
                    <a:pt x="274" y="80"/>
                  </a:lnTo>
                  <a:lnTo>
                    <a:pt x="280" y="80"/>
                  </a:lnTo>
                  <a:lnTo>
                    <a:pt x="311" y="73"/>
                  </a:lnTo>
                  <a:lnTo>
                    <a:pt x="324" y="72"/>
                  </a:lnTo>
                  <a:lnTo>
                    <a:pt x="329" y="68"/>
                  </a:lnTo>
                  <a:lnTo>
                    <a:pt x="331" y="65"/>
                  </a:lnTo>
                  <a:lnTo>
                    <a:pt x="334" y="62"/>
                  </a:lnTo>
                  <a:lnTo>
                    <a:pt x="339" y="58"/>
                  </a:lnTo>
                  <a:lnTo>
                    <a:pt x="344" y="55"/>
                  </a:lnTo>
                  <a:lnTo>
                    <a:pt x="347" y="52"/>
                  </a:lnTo>
                  <a:lnTo>
                    <a:pt x="344" y="50"/>
                  </a:lnTo>
                  <a:lnTo>
                    <a:pt x="339" y="50"/>
                  </a:lnTo>
                  <a:lnTo>
                    <a:pt x="337" y="45"/>
                  </a:lnTo>
                  <a:lnTo>
                    <a:pt x="337" y="42"/>
                  </a:lnTo>
                  <a:lnTo>
                    <a:pt x="341" y="39"/>
                  </a:lnTo>
                  <a:lnTo>
                    <a:pt x="347" y="26"/>
                  </a:lnTo>
                  <a:lnTo>
                    <a:pt x="352" y="27"/>
                  </a:lnTo>
                  <a:lnTo>
                    <a:pt x="354" y="31"/>
                  </a:lnTo>
                  <a:lnTo>
                    <a:pt x="357" y="31"/>
                  </a:lnTo>
                  <a:lnTo>
                    <a:pt x="359" y="29"/>
                  </a:lnTo>
                  <a:lnTo>
                    <a:pt x="364" y="27"/>
                  </a:lnTo>
                  <a:lnTo>
                    <a:pt x="368" y="31"/>
                  </a:lnTo>
                  <a:lnTo>
                    <a:pt x="373" y="31"/>
                  </a:lnTo>
                  <a:lnTo>
                    <a:pt x="377" y="32"/>
                  </a:lnTo>
                  <a:lnTo>
                    <a:pt x="375" y="36"/>
                  </a:lnTo>
                  <a:lnTo>
                    <a:pt x="412" y="37"/>
                  </a:lnTo>
                  <a:lnTo>
                    <a:pt x="421" y="37"/>
                  </a:lnTo>
                  <a:lnTo>
                    <a:pt x="426" y="36"/>
                  </a:lnTo>
                  <a:lnTo>
                    <a:pt x="430" y="32"/>
                  </a:lnTo>
                  <a:lnTo>
                    <a:pt x="429" y="31"/>
                  </a:lnTo>
                  <a:lnTo>
                    <a:pt x="426" y="27"/>
                  </a:lnTo>
                  <a:lnTo>
                    <a:pt x="426" y="24"/>
                  </a:lnTo>
                  <a:lnTo>
                    <a:pt x="426" y="21"/>
                  </a:lnTo>
                  <a:lnTo>
                    <a:pt x="421" y="13"/>
                  </a:lnTo>
                  <a:lnTo>
                    <a:pt x="460" y="10"/>
                  </a:lnTo>
                  <a:lnTo>
                    <a:pt x="463" y="6"/>
                  </a:lnTo>
                  <a:lnTo>
                    <a:pt x="479" y="5"/>
                  </a:lnTo>
                  <a:lnTo>
                    <a:pt x="497" y="0"/>
                  </a:lnTo>
                  <a:lnTo>
                    <a:pt x="507" y="5"/>
                  </a:lnTo>
                  <a:lnTo>
                    <a:pt x="507" y="13"/>
                  </a:lnTo>
                  <a:lnTo>
                    <a:pt x="540" y="26"/>
                  </a:lnTo>
                  <a:lnTo>
                    <a:pt x="561" y="3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" name="Freeform 28"/>
            <p:cNvSpPr>
              <a:spLocks/>
            </p:cNvSpPr>
            <p:nvPr/>
          </p:nvSpPr>
          <p:spPr bwMode="auto">
            <a:xfrm>
              <a:off x="4183" y="1745"/>
              <a:ext cx="615" cy="395"/>
            </a:xfrm>
            <a:custGeom>
              <a:avLst/>
              <a:gdLst>
                <a:gd name="T0" fmla="*/ 240 w 615"/>
                <a:gd name="T1" fmla="*/ 33 h 395"/>
                <a:gd name="T2" fmla="*/ 418 w 615"/>
                <a:gd name="T3" fmla="*/ 62 h 395"/>
                <a:gd name="T4" fmla="*/ 535 w 615"/>
                <a:gd name="T5" fmla="*/ 74 h 395"/>
                <a:gd name="T6" fmla="*/ 530 w 615"/>
                <a:gd name="T7" fmla="*/ 87 h 395"/>
                <a:gd name="T8" fmla="*/ 563 w 615"/>
                <a:gd name="T9" fmla="*/ 77 h 395"/>
                <a:gd name="T10" fmla="*/ 542 w 615"/>
                <a:gd name="T11" fmla="*/ 95 h 395"/>
                <a:gd name="T12" fmla="*/ 512 w 615"/>
                <a:gd name="T13" fmla="*/ 111 h 395"/>
                <a:gd name="T14" fmla="*/ 527 w 615"/>
                <a:gd name="T15" fmla="*/ 129 h 395"/>
                <a:gd name="T16" fmla="*/ 568 w 615"/>
                <a:gd name="T17" fmla="*/ 133 h 395"/>
                <a:gd name="T18" fmla="*/ 584 w 615"/>
                <a:gd name="T19" fmla="*/ 151 h 395"/>
                <a:gd name="T20" fmla="*/ 609 w 615"/>
                <a:gd name="T21" fmla="*/ 173 h 395"/>
                <a:gd name="T22" fmla="*/ 588 w 615"/>
                <a:gd name="T23" fmla="*/ 211 h 395"/>
                <a:gd name="T24" fmla="*/ 573 w 615"/>
                <a:gd name="T25" fmla="*/ 237 h 395"/>
                <a:gd name="T26" fmla="*/ 545 w 615"/>
                <a:gd name="T27" fmla="*/ 266 h 395"/>
                <a:gd name="T28" fmla="*/ 491 w 615"/>
                <a:gd name="T29" fmla="*/ 299 h 395"/>
                <a:gd name="T30" fmla="*/ 542 w 615"/>
                <a:gd name="T31" fmla="*/ 294 h 395"/>
                <a:gd name="T32" fmla="*/ 578 w 615"/>
                <a:gd name="T33" fmla="*/ 322 h 395"/>
                <a:gd name="T34" fmla="*/ 592 w 615"/>
                <a:gd name="T35" fmla="*/ 330 h 395"/>
                <a:gd name="T36" fmla="*/ 612 w 615"/>
                <a:gd name="T37" fmla="*/ 346 h 395"/>
                <a:gd name="T38" fmla="*/ 560 w 615"/>
                <a:gd name="T39" fmla="*/ 369 h 395"/>
                <a:gd name="T40" fmla="*/ 511 w 615"/>
                <a:gd name="T41" fmla="*/ 384 h 395"/>
                <a:gd name="T42" fmla="*/ 468 w 615"/>
                <a:gd name="T43" fmla="*/ 395 h 395"/>
                <a:gd name="T44" fmla="*/ 475 w 615"/>
                <a:gd name="T45" fmla="*/ 364 h 395"/>
                <a:gd name="T46" fmla="*/ 432 w 615"/>
                <a:gd name="T47" fmla="*/ 359 h 395"/>
                <a:gd name="T48" fmla="*/ 403 w 615"/>
                <a:gd name="T49" fmla="*/ 355 h 395"/>
                <a:gd name="T50" fmla="*/ 401 w 615"/>
                <a:gd name="T51" fmla="*/ 343 h 395"/>
                <a:gd name="T52" fmla="*/ 379 w 615"/>
                <a:gd name="T53" fmla="*/ 359 h 395"/>
                <a:gd name="T54" fmla="*/ 300 w 615"/>
                <a:gd name="T55" fmla="*/ 371 h 395"/>
                <a:gd name="T56" fmla="*/ 266 w 615"/>
                <a:gd name="T57" fmla="*/ 348 h 395"/>
                <a:gd name="T58" fmla="*/ 209 w 615"/>
                <a:gd name="T59" fmla="*/ 319 h 395"/>
                <a:gd name="T60" fmla="*/ 114 w 615"/>
                <a:gd name="T61" fmla="*/ 283 h 395"/>
                <a:gd name="T62" fmla="*/ 64 w 615"/>
                <a:gd name="T63" fmla="*/ 224 h 395"/>
                <a:gd name="T64" fmla="*/ 20 w 615"/>
                <a:gd name="T65" fmla="*/ 219 h 395"/>
                <a:gd name="T66" fmla="*/ 13 w 615"/>
                <a:gd name="T67" fmla="*/ 200 h 395"/>
                <a:gd name="T68" fmla="*/ 21 w 615"/>
                <a:gd name="T69" fmla="*/ 175 h 395"/>
                <a:gd name="T70" fmla="*/ 57 w 615"/>
                <a:gd name="T71" fmla="*/ 167 h 395"/>
                <a:gd name="T72" fmla="*/ 95 w 615"/>
                <a:gd name="T73" fmla="*/ 178 h 395"/>
                <a:gd name="T74" fmla="*/ 111 w 615"/>
                <a:gd name="T75" fmla="*/ 173 h 395"/>
                <a:gd name="T76" fmla="*/ 108 w 615"/>
                <a:gd name="T77" fmla="*/ 162 h 395"/>
                <a:gd name="T78" fmla="*/ 122 w 615"/>
                <a:gd name="T79" fmla="*/ 151 h 395"/>
                <a:gd name="T80" fmla="*/ 181 w 615"/>
                <a:gd name="T81" fmla="*/ 110 h 395"/>
                <a:gd name="T82" fmla="*/ 189 w 615"/>
                <a:gd name="T83" fmla="*/ 87 h 395"/>
                <a:gd name="T84" fmla="*/ 142 w 615"/>
                <a:gd name="T85" fmla="*/ 69 h 395"/>
                <a:gd name="T86" fmla="*/ 86 w 615"/>
                <a:gd name="T87" fmla="*/ 66 h 395"/>
                <a:gd name="T88" fmla="*/ 36 w 615"/>
                <a:gd name="T89" fmla="*/ 85 h 395"/>
                <a:gd name="T90" fmla="*/ 33 w 615"/>
                <a:gd name="T91" fmla="*/ 82 h 395"/>
                <a:gd name="T92" fmla="*/ 29 w 615"/>
                <a:gd name="T93" fmla="*/ 74 h 395"/>
                <a:gd name="T94" fmla="*/ 34 w 615"/>
                <a:gd name="T95" fmla="*/ 56 h 395"/>
                <a:gd name="T96" fmla="*/ 41 w 615"/>
                <a:gd name="T97" fmla="*/ 28 h 395"/>
                <a:gd name="T98" fmla="*/ 46 w 615"/>
                <a:gd name="T99" fmla="*/ 36 h 395"/>
                <a:gd name="T100" fmla="*/ 78 w 615"/>
                <a:gd name="T101" fmla="*/ 48 h 395"/>
                <a:gd name="T102" fmla="*/ 98 w 615"/>
                <a:gd name="T103" fmla="*/ 44 h 395"/>
                <a:gd name="T104" fmla="*/ 100 w 615"/>
                <a:gd name="T105" fmla="*/ 27 h 395"/>
                <a:gd name="T106" fmla="*/ 85 w 615"/>
                <a:gd name="T107" fmla="*/ 7 h 39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15"/>
                <a:gd name="T163" fmla="*/ 0 h 395"/>
                <a:gd name="T164" fmla="*/ 615 w 615"/>
                <a:gd name="T165" fmla="*/ 395 h 39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15" h="395">
                  <a:moveTo>
                    <a:pt x="98" y="4"/>
                  </a:moveTo>
                  <a:lnTo>
                    <a:pt x="117" y="0"/>
                  </a:lnTo>
                  <a:lnTo>
                    <a:pt x="152" y="13"/>
                  </a:lnTo>
                  <a:lnTo>
                    <a:pt x="166" y="7"/>
                  </a:lnTo>
                  <a:lnTo>
                    <a:pt x="246" y="23"/>
                  </a:lnTo>
                  <a:lnTo>
                    <a:pt x="240" y="33"/>
                  </a:lnTo>
                  <a:lnTo>
                    <a:pt x="287" y="44"/>
                  </a:lnTo>
                  <a:lnTo>
                    <a:pt x="287" y="49"/>
                  </a:lnTo>
                  <a:lnTo>
                    <a:pt x="335" y="71"/>
                  </a:lnTo>
                  <a:lnTo>
                    <a:pt x="344" y="72"/>
                  </a:lnTo>
                  <a:lnTo>
                    <a:pt x="354" y="58"/>
                  </a:lnTo>
                  <a:lnTo>
                    <a:pt x="418" y="62"/>
                  </a:lnTo>
                  <a:lnTo>
                    <a:pt x="511" y="61"/>
                  </a:lnTo>
                  <a:lnTo>
                    <a:pt x="517" y="61"/>
                  </a:lnTo>
                  <a:lnTo>
                    <a:pt x="542" y="58"/>
                  </a:lnTo>
                  <a:lnTo>
                    <a:pt x="543" y="67"/>
                  </a:lnTo>
                  <a:lnTo>
                    <a:pt x="540" y="71"/>
                  </a:lnTo>
                  <a:lnTo>
                    <a:pt x="535" y="74"/>
                  </a:lnTo>
                  <a:lnTo>
                    <a:pt x="530" y="77"/>
                  </a:lnTo>
                  <a:lnTo>
                    <a:pt x="527" y="82"/>
                  </a:lnTo>
                  <a:lnTo>
                    <a:pt x="524" y="87"/>
                  </a:lnTo>
                  <a:lnTo>
                    <a:pt x="524" y="90"/>
                  </a:lnTo>
                  <a:lnTo>
                    <a:pt x="527" y="90"/>
                  </a:lnTo>
                  <a:lnTo>
                    <a:pt x="530" y="87"/>
                  </a:lnTo>
                  <a:lnTo>
                    <a:pt x="534" y="85"/>
                  </a:lnTo>
                  <a:lnTo>
                    <a:pt x="534" y="80"/>
                  </a:lnTo>
                  <a:lnTo>
                    <a:pt x="542" y="77"/>
                  </a:lnTo>
                  <a:lnTo>
                    <a:pt x="558" y="72"/>
                  </a:lnTo>
                  <a:lnTo>
                    <a:pt x="563" y="74"/>
                  </a:lnTo>
                  <a:lnTo>
                    <a:pt x="563" y="77"/>
                  </a:lnTo>
                  <a:lnTo>
                    <a:pt x="561" y="82"/>
                  </a:lnTo>
                  <a:lnTo>
                    <a:pt x="561" y="84"/>
                  </a:lnTo>
                  <a:lnTo>
                    <a:pt x="557" y="85"/>
                  </a:lnTo>
                  <a:lnTo>
                    <a:pt x="552" y="89"/>
                  </a:lnTo>
                  <a:lnTo>
                    <a:pt x="548" y="93"/>
                  </a:lnTo>
                  <a:lnTo>
                    <a:pt x="542" y="95"/>
                  </a:lnTo>
                  <a:lnTo>
                    <a:pt x="534" y="97"/>
                  </a:lnTo>
                  <a:lnTo>
                    <a:pt x="529" y="100"/>
                  </a:lnTo>
                  <a:lnTo>
                    <a:pt x="522" y="102"/>
                  </a:lnTo>
                  <a:lnTo>
                    <a:pt x="517" y="106"/>
                  </a:lnTo>
                  <a:lnTo>
                    <a:pt x="514" y="108"/>
                  </a:lnTo>
                  <a:lnTo>
                    <a:pt x="512" y="111"/>
                  </a:lnTo>
                  <a:lnTo>
                    <a:pt x="509" y="115"/>
                  </a:lnTo>
                  <a:lnTo>
                    <a:pt x="511" y="118"/>
                  </a:lnTo>
                  <a:lnTo>
                    <a:pt x="517" y="118"/>
                  </a:lnTo>
                  <a:lnTo>
                    <a:pt x="522" y="120"/>
                  </a:lnTo>
                  <a:lnTo>
                    <a:pt x="529" y="126"/>
                  </a:lnTo>
                  <a:lnTo>
                    <a:pt x="527" y="129"/>
                  </a:lnTo>
                  <a:lnTo>
                    <a:pt x="532" y="136"/>
                  </a:lnTo>
                  <a:lnTo>
                    <a:pt x="555" y="131"/>
                  </a:lnTo>
                  <a:lnTo>
                    <a:pt x="557" y="134"/>
                  </a:lnTo>
                  <a:lnTo>
                    <a:pt x="560" y="136"/>
                  </a:lnTo>
                  <a:lnTo>
                    <a:pt x="563" y="134"/>
                  </a:lnTo>
                  <a:lnTo>
                    <a:pt x="568" y="133"/>
                  </a:lnTo>
                  <a:lnTo>
                    <a:pt x="571" y="129"/>
                  </a:lnTo>
                  <a:lnTo>
                    <a:pt x="578" y="124"/>
                  </a:lnTo>
                  <a:lnTo>
                    <a:pt x="581" y="129"/>
                  </a:lnTo>
                  <a:lnTo>
                    <a:pt x="581" y="142"/>
                  </a:lnTo>
                  <a:lnTo>
                    <a:pt x="576" y="147"/>
                  </a:lnTo>
                  <a:lnTo>
                    <a:pt x="584" y="151"/>
                  </a:lnTo>
                  <a:lnTo>
                    <a:pt x="583" y="160"/>
                  </a:lnTo>
                  <a:lnTo>
                    <a:pt x="591" y="165"/>
                  </a:lnTo>
                  <a:lnTo>
                    <a:pt x="594" y="169"/>
                  </a:lnTo>
                  <a:lnTo>
                    <a:pt x="597" y="170"/>
                  </a:lnTo>
                  <a:lnTo>
                    <a:pt x="607" y="172"/>
                  </a:lnTo>
                  <a:lnTo>
                    <a:pt x="609" y="173"/>
                  </a:lnTo>
                  <a:lnTo>
                    <a:pt x="615" y="182"/>
                  </a:lnTo>
                  <a:lnTo>
                    <a:pt x="614" y="188"/>
                  </a:lnTo>
                  <a:lnTo>
                    <a:pt x="612" y="195"/>
                  </a:lnTo>
                  <a:lnTo>
                    <a:pt x="601" y="203"/>
                  </a:lnTo>
                  <a:lnTo>
                    <a:pt x="594" y="204"/>
                  </a:lnTo>
                  <a:lnTo>
                    <a:pt x="588" y="211"/>
                  </a:lnTo>
                  <a:lnTo>
                    <a:pt x="574" y="219"/>
                  </a:lnTo>
                  <a:lnTo>
                    <a:pt x="571" y="226"/>
                  </a:lnTo>
                  <a:lnTo>
                    <a:pt x="570" y="231"/>
                  </a:lnTo>
                  <a:lnTo>
                    <a:pt x="574" y="231"/>
                  </a:lnTo>
                  <a:lnTo>
                    <a:pt x="576" y="234"/>
                  </a:lnTo>
                  <a:lnTo>
                    <a:pt x="573" y="237"/>
                  </a:lnTo>
                  <a:lnTo>
                    <a:pt x="565" y="240"/>
                  </a:lnTo>
                  <a:lnTo>
                    <a:pt x="557" y="247"/>
                  </a:lnTo>
                  <a:lnTo>
                    <a:pt x="552" y="253"/>
                  </a:lnTo>
                  <a:lnTo>
                    <a:pt x="550" y="257"/>
                  </a:lnTo>
                  <a:lnTo>
                    <a:pt x="550" y="260"/>
                  </a:lnTo>
                  <a:lnTo>
                    <a:pt x="545" y="266"/>
                  </a:lnTo>
                  <a:lnTo>
                    <a:pt x="537" y="271"/>
                  </a:lnTo>
                  <a:lnTo>
                    <a:pt x="509" y="286"/>
                  </a:lnTo>
                  <a:lnTo>
                    <a:pt x="514" y="291"/>
                  </a:lnTo>
                  <a:lnTo>
                    <a:pt x="509" y="296"/>
                  </a:lnTo>
                  <a:lnTo>
                    <a:pt x="496" y="294"/>
                  </a:lnTo>
                  <a:lnTo>
                    <a:pt x="491" y="299"/>
                  </a:lnTo>
                  <a:lnTo>
                    <a:pt x="498" y="301"/>
                  </a:lnTo>
                  <a:lnTo>
                    <a:pt x="498" y="309"/>
                  </a:lnTo>
                  <a:lnTo>
                    <a:pt x="509" y="310"/>
                  </a:lnTo>
                  <a:lnTo>
                    <a:pt x="521" y="302"/>
                  </a:lnTo>
                  <a:lnTo>
                    <a:pt x="529" y="297"/>
                  </a:lnTo>
                  <a:lnTo>
                    <a:pt x="542" y="294"/>
                  </a:lnTo>
                  <a:lnTo>
                    <a:pt x="573" y="312"/>
                  </a:lnTo>
                  <a:lnTo>
                    <a:pt x="553" y="320"/>
                  </a:lnTo>
                  <a:lnTo>
                    <a:pt x="561" y="328"/>
                  </a:lnTo>
                  <a:lnTo>
                    <a:pt x="566" y="325"/>
                  </a:lnTo>
                  <a:lnTo>
                    <a:pt x="571" y="322"/>
                  </a:lnTo>
                  <a:lnTo>
                    <a:pt x="578" y="322"/>
                  </a:lnTo>
                  <a:lnTo>
                    <a:pt x="583" y="322"/>
                  </a:lnTo>
                  <a:lnTo>
                    <a:pt x="583" y="324"/>
                  </a:lnTo>
                  <a:lnTo>
                    <a:pt x="576" y="328"/>
                  </a:lnTo>
                  <a:lnTo>
                    <a:pt x="584" y="333"/>
                  </a:lnTo>
                  <a:lnTo>
                    <a:pt x="589" y="332"/>
                  </a:lnTo>
                  <a:lnTo>
                    <a:pt x="592" y="330"/>
                  </a:lnTo>
                  <a:lnTo>
                    <a:pt x="601" y="332"/>
                  </a:lnTo>
                  <a:lnTo>
                    <a:pt x="602" y="335"/>
                  </a:lnTo>
                  <a:lnTo>
                    <a:pt x="604" y="338"/>
                  </a:lnTo>
                  <a:lnTo>
                    <a:pt x="609" y="341"/>
                  </a:lnTo>
                  <a:lnTo>
                    <a:pt x="610" y="343"/>
                  </a:lnTo>
                  <a:lnTo>
                    <a:pt x="612" y="346"/>
                  </a:lnTo>
                  <a:lnTo>
                    <a:pt x="605" y="348"/>
                  </a:lnTo>
                  <a:lnTo>
                    <a:pt x="589" y="358"/>
                  </a:lnTo>
                  <a:lnTo>
                    <a:pt x="592" y="359"/>
                  </a:lnTo>
                  <a:lnTo>
                    <a:pt x="579" y="371"/>
                  </a:lnTo>
                  <a:lnTo>
                    <a:pt x="568" y="371"/>
                  </a:lnTo>
                  <a:lnTo>
                    <a:pt x="560" y="369"/>
                  </a:lnTo>
                  <a:lnTo>
                    <a:pt x="539" y="361"/>
                  </a:lnTo>
                  <a:lnTo>
                    <a:pt x="530" y="366"/>
                  </a:lnTo>
                  <a:lnTo>
                    <a:pt x="525" y="371"/>
                  </a:lnTo>
                  <a:lnTo>
                    <a:pt x="521" y="374"/>
                  </a:lnTo>
                  <a:lnTo>
                    <a:pt x="516" y="379"/>
                  </a:lnTo>
                  <a:lnTo>
                    <a:pt x="511" y="384"/>
                  </a:lnTo>
                  <a:lnTo>
                    <a:pt x="503" y="387"/>
                  </a:lnTo>
                  <a:lnTo>
                    <a:pt x="496" y="389"/>
                  </a:lnTo>
                  <a:lnTo>
                    <a:pt x="490" y="390"/>
                  </a:lnTo>
                  <a:lnTo>
                    <a:pt x="485" y="392"/>
                  </a:lnTo>
                  <a:lnTo>
                    <a:pt x="480" y="394"/>
                  </a:lnTo>
                  <a:lnTo>
                    <a:pt x="468" y="395"/>
                  </a:lnTo>
                  <a:lnTo>
                    <a:pt x="470" y="382"/>
                  </a:lnTo>
                  <a:lnTo>
                    <a:pt x="473" y="381"/>
                  </a:lnTo>
                  <a:lnTo>
                    <a:pt x="465" y="377"/>
                  </a:lnTo>
                  <a:lnTo>
                    <a:pt x="472" y="373"/>
                  </a:lnTo>
                  <a:lnTo>
                    <a:pt x="468" y="368"/>
                  </a:lnTo>
                  <a:lnTo>
                    <a:pt x="475" y="364"/>
                  </a:lnTo>
                  <a:lnTo>
                    <a:pt x="467" y="359"/>
                  </a:lnTo>
                  <a:lnTo>
                    <a:pt x="460" y="361"/>
                  </a:lnTo>
                  <a:lnTo>
                    <a:pt x="452" y="359"/>
                  </a:lnTo>
                  <a:lnTo>
                    <a:pt x="444" y="358"/>
                  </a:lnTo>
                  <a:lnTo>
                    <a:pt x="437" y="359"/>
                  </a:lnTo>
                  <a:lnTo>
                    <a:pt x="432" y="359"/>
                  </a:lnTo>
                  <a:lnTo>
                    <a:pt x="429" y="358"/>
                  </a:lnTo>
                  <a:lnTo>
                    <a:pt x="423" y="358"/>
                  </a:lnTo>
                  <a:lnTo>
                    <a:pt x="416" y="358"/>
                  </a:lnTo>
                  <a:lnTo>
                    <a:pt x="415" y="355"/>
                  </a:lnTo>
                  <a:lnTo>
                    <a:pt x="413" y="355"/>
                  </a:lnTo>
                  <a:lnTo>
                    <a:pt x="403" y="355"/>
                  </a:lnTo>
                  <a:lnTo>
                    <a:pt x="398" y="353"/>
                  </a:lnTo>
                  <a:lnTo>
                    <a:pt x="400" y="350"/>
                  </a:lnTo>
                  <a:lnTo>
                    <a:pt x="401" y="348"/>
                  </a:lnTo>
                  <a:lnTo>
                    <a:pt x="405" y="346"/>
                  </a:lnTo>
                  <a:lnTo>
                    <a:pt x="406" y="341"/>
                  </a:lnTo>
                  <a:lnTo>
                    <a:pt x="401" y="343"/>
                  </a:lnTo>
                  <a:lnTo>
                    <a:pt x="397" y="343"/>
                  </a:lnTo>
                  <a:lnTo>
                    <a:pt x="398" y="340"/>
                  </a:lnTo>
                  <a:lnTo>
                    <a:pt x="397" y="338"/>
                  </a:lnTo>
                  <a:lnTo>
                    <a:pt x="392" y="340"/>
                  </a:lnTo>
                  <a:lnTo>
                    <a:pt x="388" y="353"/>
                  </a:lnTo>
                  <a:lnTo>
                    <a:pt x="379" y="359"/>
                  </a:lnTo>
                  <a:lnTo>
                    <a:pt x="372" y="361"/>
                  </a:lnTo>
                  <a:lnTo>
                    <a:pt x="362" y="363"/>
                  </a:lnTo>
                  <a:lnTo>
                    <a:pt x="336" y="384"/>
                  </a:lnTo>
                  <a:lnTo>
                    <a:pt x="305" y="374"/>
                  </a:lnTo>
                  <a:lnTo>
                    <a:pt x="305" y="369"/>
                  </a:lnTo>
                  <a:lnTo>
                    <a:pt x="300" y="371"/>
                  </a:lnTo>
                  <a:lnTo>
                    <a:pt x="292" y="374"/>
                  </a:lnTo>
                  <a:lnTo>
                    <a:pt x="286" y="374"/>
                  </a:lnTo>
                  <a:lnTo>
                    <a:pt x="284" y="373"/>
                  </a:lnTo>
                  <a:lnTo>
                    <a:pt x="284" y="361"/>
                  </a:lnTo>
                  <a:lnTo>
                    <a:pt x="282" y="353"/>
                  </a:lnTo>
                  <a:lnTo>
                    <a:pt x="266" y="348"/>
                  </a:lnTo>
                  <a:lnTo>
                    <a:pt x="259" y="345"/>
                  </a:lnTo>
                  <a:lnTo>
                    <a:pt x="258" y="338"/>
                  </a:lnTo>
                  <a:lnTo>
                    <a:pt x="251" y="338"/>
                  </a:lnTo>
                  <a:lnTo>
                    <a:pt x="243" y="340"/>
                  </a:lnTo>
                  <a:lnTo>
                    <a:pt x="233" y="337"/>
                  </a:lnTo>
                  <a:lnTo>
                    <a:pt x="209" y="319"/>
                  </a:lnTo>
                  <a:lnTo>
                    <a:pt x="186" y="322"/>
                  </a:lnTo>
                  <a:lnTo>
                    <a:pt x="170" y="312"/>
                  </a:lnTo>
                  <a:lnTo>
                    <a:pt x="147" y="317"/>
                  </a:lnTo>
                  <a:lnTo>
                    <a:pt x="140" y="312"/>
                  </a:lnTo>
                  <a:lnTo>
                    <a:pt x="119" y="293"/>
                  </a:lnTo>
                  <a:lnTo>
                    <a:pt x="114" y="283"/>
                  </a:lnTo>
                  <a:lnTo>
                    <a:pt x="104" y="262"/>
                  </a:lnTo>
                  <a:lnTo>
                    <a:pt x="124" y="244"/>
                  </a:lnTo>
                  <a:lnTo>
                    <a:pt x="129" y="235"/>
                  </a:lnTo>
                  <a:lnTo>
                    <a:pt x="88" y="222"/>
                  </a:lnTo>
                  <a:lnTo>
                    <a:pt x="73" y="224"/>
                  </a:lnTo>
                  <a:lnTo>
                    <a:pt x="64" y="224"/>
                  </a:lnTo>
                  <a:lnTo>
                    <a:pt x="59" y="222"/>
                  </a:lnTo>
                  <a:lnTo>
                    <a:pt x="52" y="221"/>
                  </a:lnTo>
                  <a:lnTo>
                    <a:pt x="41" y="221"/>
                  </a:lnTo>
                  <a:lnTo>
                    <a:pt x="31" y="221"/>
                  </a:lnTo>
                  <a:lnTo>
                    <a:pt x="23" y="221"/>
                  </a:lnTo>
                  <a:lnTo>
                    <a:pt x="20" y="219"/>
                  </a:lnTo>
                  <a:lnTo>
                    <a:pt x="15" y="217"/>
                  </a:lnTo>
                  <a:lnTo>
                    <a:pt x="10" y="209"/>
                  </a:lnTo>
                  <a:lnTo>
                    <a:pt x="0" y="208"/>
                  </a:lnTo>
                  <a:lnTo>
                    <a:pt x="0" y="206"/>
                  </a:lnTo>
                  <a:lnTo>
                    <a:pt x="8" y="203"/>
                  </a:lnTo>
                  <a:lnTo>
                    <a:pt x="13" y="200"/>
                  </a:lnTo>
                  <a:lnTo>
                    <a:pt x="15" y="195"/>
                  </a:lnTo>
                  <a:lnTo>
                    <a:pt x="10" y="193"/>
                  </a:lnTo>
                  <a:lnTo>
                    <a:pt x="3" y="191"/>
                  </a:lnTo>
                  <a:lnTo>
                    <a:pt x="8" y="180"/>
                  </a:lnTo>
                  <a:lnTo>
                    <a:pt x="13" y="177"/>
                  </a:lnTo>
                  <a:lnTo>
                    <a:pt x="21" y="175"/>
                  </a:lnTo>
                  <a:lnTo>
                    <a:pt x="34" y="175"/>
                  </a:lnTo>
                  <a:lnTo>
                    <a:pt x="44" y="175"/>
                  </a:lnTo>
                  <a:lnTo>
                    <a:pt x="46" y="172"/>
                  </a:lnTo>
                  <a:lnTo>
                    <a:pt x="46" y="169"/>
                  </a:lnTo>
                  <a:lnTo>
                    <a:pt x="54" y="165"/>
                  </a:lnTo>
                  <a:lnTo>
                    <a:pt x="57" y="167"/>
                  </a:lnTo>
                  <a:lnTo>
                    <a:pt x="65" y="172"/>
                  </a:lnTo>
                  <a:lnTo>
                    <a:pt x="70" y="175"/>
                  </a:lnTo>
                  <a:lnTo>
                    <a:pt x="77" y="175"/>
                  </a:lnTo>
                  <a:lnTo>
                    <a:pt x="83" y="177"/>
                  </a:lnTo>
                  <a:lnTo>
                    <a:pt x="88" y="177"/>
                  </a:lnTo>
                  <a:lnTo>
                    <a:pt x="95" y="178"/>
                  </a:lnTo>
                  <a:lnTo>
                    <a:pt x="103" y="180"/>
                  </a:lnTo>
                  <a:lnTo>
                    <a:pt x="111" y="183"/>
                  </a:lnTo>
                  <a:lnTo>
                    <a:pt x="116" y="178"/>
                  </a:lnTo>
                  <a:lnTo>
                    <a:pt x="117" y="175"/>
                  </a:lnTo>
                  <a:lnTo>
                    <a:pt x="116" y="173"/>
                  </a:lnTo>
                  <a:lnTo>
                    <a:pt x="111" y="173"/>
                  </a:lnTo>
                  <a:lnTo>
                    <a:pt x="103" y="175"/>
                  </a:lnTo>
                  <a:lnTo>
                    <a:pt x="96" y="173"/>
                  </a:lnTo>
                  <a:lnTo>
                    <a:pt x="95" y="170"/>
                  </a:lnTo>
                  <a:lnTo>
                    <a:pt x="96" y="169"/>
                  </a:lnTo>
                  <a:lnTo>
                    <a:pt x="101" y="165"/>
                  </a:lnTo>
                  <a:lnTo>
                    <a:pt x="108" y="162"/>
                  </a:lnTo>
                  <a:lnTo>
                    <a:pt x="114" y="162"/>
                  </a:lnTo>
                  <a:lnTo>
                    <a:pt x="116" y="165"/>
                  </a:lnTo>
                  <a:lnTo>
                    <a:pt x="121" y="164"/>
                  </a:lnTo>
                  <a:lnTo>
                    <a:pt x="121" y="159"/>
                  </a:lnTo>
                  <a:lnTo>
                    <a:pt x="122" y="155"/>
                  </a:lnTo>
                  <a:lnTo>
                    <a:pt x="122" y="151"/>
                  </a:lnTo>
                  <a:lnTo>
                    <a:pt x="121" y="142"/>
                  </a:lnTo>
                  <a:lnTo>
                    <a:pt x="145" y="128"/>
                  </a:lnTo>
                  <a:lnTo>
                    <a:pt x="157" y="121"/>
                  </a:lnTo>
                  <a:lnTo>
                    <a:pt x="166" y="116"/>
                  </a:lnTo>
                  <a:lnTo>
                    <a:pt x="173" y="113"/>
                  </a:lnTo>
                  <a:lnTo>
                    <a:pt x="181" y="110"/>
                  </a:lnTo>
                  <a:lnTo>
                    <a:pt x="176" y="102"/>
                  </a:lnTo>
                  <a:lnTo>
                    <a:pt x="175" y="95"/>
                  </a:lnTo>
                  <a:lnTo>
                    <a:pt x="175" y="87"/>
                  </a:lnTo>
                  <a:lnTo>
                    <a:pt x="178" y="87"/>
                  </a:lnTo>
                  <a:lnTo>
                    <a:pt x="186" y="87"/>
                  </a:lnTo>
                  <a:lnTo>
                    <a:pt x="189" y="87"/>
                  </a:lnTo>
                  <a:lnTo>
                    <a:pt x="191" y="84"/>
                  </a:lnTo>
                  <a:lnTo>
                    <a:pt x="191" y="72"/>
                  </a:lnTo>
                  <a:lnTo>
                    <a:pt x="181" y="69"/>
                  </a:lnTo>
                  <a:lnTo>
                    <a:pt x="168" y="67"/>
                  </a:lnTo>
                  <a:lnTo>
                    <a:pt x="158" y="69"/>
                  </a:lnTo>
                  <a:lnTo>
                    <a:pt x="142" y="69"/>
                  </a:lnTo>
                  <a:lnTo>
                    <a:pt x="131" y="71"/>
                  </a:lnTo>
                  <a:lnTo>
                    <a:pt x="121" y="71"/>
                  </a:lnTo>
                  <a:lnTo>
                    <a:pt x="111" y="69"/>
                  </a:lnTo>
                  <a:lnTo>
                    <a:pt x="104" y="67"/>
                  </a:lnTo>
                  <a:lnTo>
                    <a:pt x="95" y="67"/>
                  </a:lnTo>
                  <a:lnTo>
                    <a:pt x="86" y="66"/>
                  </a:lnTo>
                  <a:lnTo>
                    <a:pt x="82" y="67"/>
                  </a:lnTo>
                  <a:lnTo>
                    <a:pt x="73" y="69"/>
                  </a:lnTo>
                  <a:lnTo>
                    <a:pt x="65" y="74"/>
                  </a:lnTo>
                  <a:lnTo>
                    <a:pt x="55" y="77"/>
                  </a:lnTo>
                  <a:lnTo>
                    <a:pt x="44" y="82"/>
                  </a:lnTo>
                  <a:lnTo>
                    <a:pt x="36" y="85"/>
                  </a:lnTo>
                  <a:lnTo>
                    <a:pt x="26" y="89"/>
                  </a:lnTo>
                  <a:lnTo>
                    <a:pt x="18" y="89"/>
                  </a:lnTo>
                  <a:lnTo>
                    <a:pt x="16" y="85"/>
                  </a:lnTo>
                  <a:lnTo>
                    <a:pt x="21" y="80"/>
                  </a:lnTo>
                  <a:lnTo>
                    <a:pt x="28" y="82"/>
                  </a:lnTo>
                  <a:lnTo>
                    <a:pt x="33" y="82"/>
                  </a:lnTo>
                  <a:lnTo>
                    <a:pt x="39" y="79"/>
                  </a:lnTo>
                  <a:lnTo>
                    <a:pt x="42" y="77"/>
                  </a:lnTo>
                  <a:lnTo>
                    <a:pt x="44" y="74"/>
                  </a:lnTo>
                  <a:lnTo>
                    <a:pt x="41" y="72"/>
                  </a:lnTo>
                  <a:lnTo>
                    <a:pt x="34" y="74"/>
                  </a:lnTo>
                  <a:lnTo>
                    <a:pt x="29" y="74"/>
                  </a:lnTo>
                  <a:lnTo>
                    <a:pt x="28" y="72"/>
                  </a:lnTo>
                  <a:lnTo>
                    <a:pt x="24" y="72"/>
                  </a:lnTo>
                  <a:lnTo>
                    <a:pt x="20" y="71"/>
                  </a:lnTo>
                  <a:lnTo>
                    <a:pt x="20" y="67"/>
                  </a:lnTo>
                  <a:lnTo>
                    <a:pt x="26" y="62"/>
                  </a:lnTo>
                  <a:lnTo>
                    <a:pt x="34" y="56"/>
                  </a:lnTo>
                  <a:lnTo>
                    <a:pt x="42" y="49"/>
                  </a:lnTo>
                  <a:lnTo>
                    <a:pt x="24" y="43"/>
                  </a:lnTo>
                  <a:lnTo>
                    <a:pt x="29" y="41"/>
                  </a:lnTo>
                  <a:lnTo>
                    <a:pt x="20" y="33"/>
                  </a:lnTo>
                  <a:lnTo>
                    <a:pt x="29" y="27"/>
                  </a:lnTo>
                  <a:lnTo>
                    <a:pt x="41" y="28"/>
                  </a:lnTo>
                  <a:lnTo>
                    <a:pt x="41" y="30"/>
                  </a:lnTo>
                  <a:lnTo>
                    <a:pt x="33" y="33"/>
                  </a:lnTo>
                  <a:lnTo>
                    <a:pt x="31" y="36"/>
                  </a:lnTo>
                  <a:lnTo>
                    <a:pt x="34" y="38"/>
                  </a:lnTo>
                  <a:lnTo>
                    <a:pt x="41" y="38"/>
                  </a:lnTo>
                  <a:lnTo>
                    <a:pt x="46" y="36"/>
                  </a:lnTo>
                  <a:lnTo>
                    <a:pt x="52" y="35"/>
                  </a:lnTo>
                  <a:lnTo>
                    <a:pt x="59" y="41"/>
                  </a:lnTo>
                  <a:lnTo>
                    <a:pt x="67" y="40"/>
                  </a:lnTo>
                  <a:lnTo>
                    <a:pt x="70" y="36"/>
                  </a:lnTo>
                  <a:lnTo>
                    <a:pt x="80" y="40"/>
                  </a:lnTo>
                  <a:lnTo>
                    <a:pt x="78" y="48"/>
                  </a:lnTo>
                  <a:lnTo>
                    <a:pt x="78" y="53"/>
                  </a:lnTo>
                  <a:lnTo>
                    <a:pt x="80" y="54"/>
                  </a:lnTo>
                  <a:lnTo>
                    <a:pt x="86" y="54"/>
                  </a:lnTo>
                  <a:lnTo>
                    <a:pt x="90" y="51"/>
                  </a:lnTo>
                  <a:lnTo>
                    <a:pt x="93" y="48"/>
                  </a:lnTo>
                  <a:lnTo>
                    <a:pt x="98" y="44"/>
                  </a:lnTo>
                  <a:lnTo>
                    <a:pt x="100" y="41"/>
                  </a:lnTo>
                  <a:lnTo>
                    <a:pt x="100" y="35"/>
                  </a:lnTo>
                  <a:lnTo>
                    <a:pt x="96" y="33"/>
                  </a:lnTo>
                  <a:lnTo>
                    <a:pt x="95" y="31"/>
                  </a:lnTo>
                  <a:lnTo>
                    <a:pt x="100" y="30"/>
                  </a:lnTo>
                  <a:lnTo>
                    <a:pt x="100" y="27"/>
                  </a:lnTo>
                  <a:lnTo>
                    <a:pt x="95" y="25"/>
                  </a:lnTo>
                  <a:lnTo>
                    <a:pt x="93" y="17"/>
                  </a:lnTo>
                  <a:lnTo>
                    <a:pt x="100" y="15"/>
                  </a:lnTo>
                  <a:lnTo>
                    <a:pt x="100" y="12"/>
                  </a:lnTo>
                  <a:lnTo>
                    <a:pt x="88" y="10"/>
                  </a:lnTo>
                  <a:lnTo>
                    <a:pt x="85" y="7"/>
                  </a:lnTo>
                  <a:lnTo>
                    <a:pt x="98" y="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" name="Freeform 29"/>
            <p:cNvSpPr>
              <a:spLocks/>
            </p:cNvSpPr>
            <p:nvPr/>
          </p:nvSpPr>
          <p:spPr bwMode="auto">
            <a:xfrm>
              <a:off x="4674" y="1750"/>
              <a:ext cx="677" cy="418"/>
            </a:xfrm>
            <a:custGeom>
              <a:avLst/>
              <a:gdLst>
                <a:gd name="T0" fmla="*/ 142 w 678"/>
                <a:gd name="T1" fmla="*/ 31 h 418"/>
                <a:gd name="T2" fmla="*/ 196 w 678"/>
                <a:gd name="T3" fmla="*/ 23 h 418"/>
                <a:gd name="T4" fmla="*/ 250 w 678"/>
                <a:gd name="T5" fmla="*/ 10 h 418"/>
                <a:gd name="T6" fmla="*/ 296 w 678"/>
                <a:gd name="T7" fmla="*/ 5 h 418"/>
                <a:gd name="T8" fmla="*/ 332 w 678"/>
                <a:gd name="T9" fmla="*/ 28 h 418"/>
                <a:gd name="T10" fmla="*/ 376 w 678"/>
                <a:gd name="T11" fmla="*/ 35 h 418"/>
                <a:gd name="T12" fmla="*/ 405 w 678"/>
                <a:gd name="T13" fmla="*/ 30 h 418"/>
                <a:gd name="T14" fmla="*/ 392 w 678"/>
                <a:gd name="T15" fmla="*/ 56 h 418"/>
                <a:gd name="T16" fmla="*/ 451 w 678"/>
                <a:gd name="T17" fmla="*/ 82 h 418"/>
                <a:gd name="T18" fmla="*/ 487 w 678"/>
                <a:gd name="T19" fmla="*/ 98 h 418"/>
                <a:gd name="T20" fmla="*/ 578 w 678"/>
                <a:gd name="T21" fmla="*/ 129 h 418"/>
                <a:gd name="T22" fmla="*/ 656 w 678"/>
                <a:gd name="T23" fmla="*/ 167 h 418"/>
                <a:gd name="T24" fmla="*/ 678 w 678"/>
                <a:gd name="T25" fmla="*/ 180 h 418"/>
                <a:gd name="T26" fmla="*/ 653 w 678"/>
                <a:gd name="T27" fmla="*/ 198 h 418"/>
                <a:gd name="T28" fmla="*/ 632 w 678"/>
                <a:gd name="T29" fmla="*/ 217 h 418"/>
                <a:gd name="T30" fmla="*/ 607 w 678"/>
                <a:gd name="T31" fmla="*/ 234 h 418"/>
                <a:gd name="T32" fmla="*/ 586 w 678"/>
                <a:gd name="T33" fmla="*/ 239 h 418"/>
                <a:gd name="T34" fmla="*/ 562 w 678"/>
                <a:gd name="T35" fmla="*/ 257 h 418"/>
                <a:gd name="T36" fmla="*/ 542 w 678"/>
                <a:gd name="T37" fmla="*/ 253 h 418"/>
                <a:gd name="T38" fmla="*/ 526 w 678"/>
                <a:gd name="T39" fmla="*/ 266 h 418"/>
                <a:gd name="T40" fmla="*/ 501 w 678"/>
                <a:gd name="T41" fmla="*/ 274 h 418"/>
                <a:gd name="T42" fmla="*/ 469 w 678"/>
                <a:gd name="T43" fmla="*/ 315 h 418"/>
                <a:gd name="T44" fmla="*/ 426 w 678"/>
                <a:gd name="T45" fmla="*/ 364 h 418"/>
                <a:gd name="T46" fmla="*/ 410 w 678"/>
                <a:gd name="T47" fmla="*/ 376 h 418"/>
                <a:gd name="T48" fmla="*/ 407 w 678"/>
                <a:gd name="T49" fmla="*/ 389 h 418"/>
                <a:gd name="T50" fmla="*/ 382 w 678"/>
                <a:gd name="T51" fmla="*/ 405 h 418"/>
                <a:gd name="T52" fmla="*/ 312 w 678"/>
                <a:gd name="T53" fmla="*/ 394 h 418"/>
                <a:gd name="T54" fmla="*/ 289 w 678"/>
                <a:gd name="T55" fmla="*/ 389 h 418"/>
                <a:gd name="T56" fmla="*/ 291 w 678"/>
                <a:gd name="T57" fmla="*/ 361 h 418"/>
                <a:gd name="T58" fmla="*/ 247 w 678"/>
                <a:gd name="T59" fmla="*/ 351 h 418"/>
                <a:gd name="T60" fmla="*/ 204 w 678"/>
                <a:gd name="T61" fmla="*/ 350 h 418"/>
                <a:gd name="T62" fmla="*/ 201 w 678"/>
                <a:gd name="T63" fmla="*/ 320 h 418"/>
                <a:gd name="T64" fmla="*/ 124 w 678"/>
                <a:gd name="T65" fmla="*/ 348 h 418"/>
                <a:gd name="T66" fmla="*/ 113 w 678"/>
                <a:gd name="T67" fmla="*/ 333 h 418"/>
                <a:gd name="T68" fmla="*/ 93 w 678"/>
                <a:gd name="T69" fmla="*/ 328 h 418"/>
                <a:gd name="T70" fmla="*/ 80 w 678"/>
                <a:gd name="T71" fmla="*/ 317 h 418"/>
                <a:gd name="T72" fmla="*/ 51 w 678"/>
                <a:gd name="T73" fmla="*/ 289 h 418"/>
                <a:gd name="T74" fmla="*/ 7 w 678"/>
                <a:gd name="T75" fmla="*/ 296 h 418"/>
                <a:gd name="T76" fmla="*/ 18 w 678"/>
                <a:gd name="T77" fmla="*/ 281 h 418"/>
                <a:gd name="T78" fmla="*/ 61 w 678"/>
                <a:gd name="T79" fmla="*/ 248 h 418"/>
                <a:gd name="T80" fmla="*/ 83 w 678"/>
                <a:gd name="T81" fmla="*/ 226 h 418"/>
                <a:gd name="T82" fmla="*/ 103 w 678"/>
                <a:gd name="T83" fmla="*/ 199 h 418"/>
                <a:gd name="T84" fmla="*/ 118 w 678"/>
                <a:gd name="T85" fmla="*/ 168 h 418"/>
                <a:gd name="T86" fmla="*/ 92 w 678"/>
                <a:gd name="T87" fmla="*/ 155 h 418"/>
                <a:gd name="T88" fmla="*/ 87 w 678"/>
                <a:gd name="T89" fmla="*/ 119 h 418"/>
                <a:gd name="T90" fmla="*/ 66 w 678"/>
                <a:gd name="T91" fmla="*/ 129 h 418"/>
                <a:gd name="T92" fmla="*/ 31 w 678"/>
                <a:gd name="T93" fmla="*/ 115 h 418"/>
                <a:gd name="T94" fmla="*/ 23 w 678"/>
                <a:gd name="T95" fmla="*/ 103 h 418"/>
                <a:gd name="T96" fmla="*/ 51 w 678"/>
                <a:gd name="T97" fmla="*/ 90 h 418"/>
                <a:gd name="T98" fmla="*/ 70 w 678"/>
                <a:gd name="T99" fmla="*/ 77 h 418"/>
                <a:gd name="T100" fmla="*/ 43 w 678"/>
                <a:gd name="T101" fmla="*/ 75 h 418"/>
                <a:gd name="T102" fmla="*/ 33 w 678"/>
                <a:gd name="T103" fmla="*/ 82 h 418"/>
                <a:gd name="T104" fmla="*/ 52 w 678"/>
                <a:gd name="T105" fmla="*/ 62 h 41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78"/>
                <a:gd name="T160" fmla="*/ 0 h 418"/>
                <a:gd name="T161" fmla="*/ 678 w 678"/>
                <a:gd name="T162" fmla="*/ 418 h 41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78" h="418">
                  <a:moveTo>
                    <a:pt x="51" y="53"/>
                  </a:moveTo>
                  <a:lnTo>
                    <a:pt x="57" y="51"/>
                  </a:lnTo>
                  <a:lnTo>
                    <a:pt x="90" y="43"/>
                  </a:lnTo>
                  <a:lnTo>
                    <a:pt x="121" y="39"/>
                  </a:lnTo>
                  <a:lnTo>
                    <a:pt x="142" y="31"/>
                  </a:lnTo>
                  <a:lnTo>
                    <a:pt x="162" y="18"/>
                  </a:lnTo>
                  <a:lnTo>
                    <a:pt x="173" y="17"/>
                  </a:lnTo>
                  <a:lnTo>
                    <a:pt x="181" y="22"/>
                  </a:lnTo>
                  <a:lnTo>
                    <a:pt x="190" y="30"/>
                  </a:lnTo>
                  <a:lnTo>
                    <a:pt x="196" y="23"/>
                  </a:lnTo>
                  <a:lnTo>
                    <a:pt x="199" y="20"/>
                  </a:lnTo>
                  <a:lnTo>
                    <a:pt x="212" y="18"/>
                  </a:lnTo>
                  <a:lnTo>
                    <a:pt x="224" y="10"/>
                  </a:lnTo>
                  <a:lnTo>
                    <a:pt x="237" y="12"/>
                  </a:lnTo>
                  <a:lnTo>
                    <a:pt x="250" y="10"/>
                  </a:lnTo>
                  <a:lnTo>
                    <a:pt x="270" y="4"/>
                  </a:lnTo>
                  <a:lnTo>
                    <a:pt x="279" y="0"/>
                  </a:lnTo>
                  <a:lnTo>
                    <a:pt x="284" y="0"/>
                  </a:lnTo>
                  <a:lnTo>
                    <a:pt x="291" y="2"/>
                  </a:lnTo>
                  <a:lnTo>
                    <a:pt x="296" y="5"/>
                  </a:lnTo>
                  <a:lnTo>
                    <a:pt x="296" y="15"/>
                  </a:lnTo>
                  <a:lnTo>
                    <a:pt x="304" y="22"/>
                  </a:lnTo>
                  <a:lnTo>
                    <a:pt x="314" y="18"/>
                  </a:lnTo>
                  <a:lnTo>
                    <a:pt x="322" y="18"/>
                  </a:lnTo>
                  <a:lnTo>
                    <a:pt x="332" y="28"/>
                  </a:lnTo>
                  <a:lnTo>
                    <a:pt x="340" y="30"/>
                  </a:lnTo>
                  <a:lnTo>
                    <a:pt x="348" y="26"/>
                  </a:lnTo>
                  <a:lnTo>
                    <a:pt x="356" y="26"/>
                  </a:lnTo>
                  <a:lnTo>
                    <a:pt x="366" y="28"/>
                  </a:lnTo>
                  <a:lnTo>
                    <a:pt x="376" y="35"/>
                  </a:lnTo>
                  <a:lnTo>
                    <a:pt x="379" y="35"/>
                  </a:lnTo>
                  <a:lnTo>
                    <a:pt x="382" y="33"/>
                  </a:lnTo>
                  <a:lnTo>
                    <a:pt x="385" y="30"/>
                  </a:lnTo>
                  <a:lnTo>
                    <a:pt x="395" y="28"/>
                  </a:lnTo>
                  <a:lnTo>
                    <a:pt x="405" y="30"/>
                  </a:lnTo>
                  <a:lnTo>
                    <a:pt x="413" y="36"/>
                  </a:lnTo>
                  <a:lnTo>
                    <a:pt x="416" y="44"/>
                  </a:lnTo>
                  <a:lnTo>
                    <a:pt x="411" y="56"/>
                  </a:lnTo>
                  <a:lnTo>
                    <a:pt x="395" y="54"/>
                  </a:lnTo>
                  <a:lnTo>
                    <a:pt x="392" y="56"/>
                  </a:lnTo>
                  <a:lnTo>
                    <a:pt x="398" y="59"/>
                  </a:lnTo>
                  <a:lnTo>
                    <a:pt x="434" y="61"/>
                  </a:lnTo>
                  <a:lnTo>
                    <a:pt x="449" y="61"/>
                  </a:lnTo>
                  <a:lnTo>
                    <a:pt x="475" y="64"/>
                  </a:lnTo>
                  <a:lnTo>
                    <a:pt x="451" y="82"/>
                  </a:lnTo>
                  <a:lnTo>
                    <a:pt x="454" y="90"/>
                  </a:lnTo>
                  <a:lnTo>
                    <a:pt x="457" y="101"/>
                  </a:lnTo>
                  <a:lnTo>
                    <a:pt x="465" y="108"/>
                  </a:lnTo>
                  <a:lnTo>
                    <a:pt x="477" y="101"/>
                  </a:lnTo>
                  <a:lnTo>
                    <a:pt x="487" y="98"/>
                  </a:lnTo>
                  <a:lnTo>
                    <a:pt x="503" y="110"/>
                  </a:lnTo>
                  <a:lnTo>
                    <a:pt x="539" y="113"/>
                  </a:lnTo>
                  <a:lnTo>
                    <a:pt x="562" y="118"/>
                  </a:lnTo>
                  <a:lnTo>
                    <a:pt x="576" y="121"/>
                  </a:lnTo>
                  <a:lnTo>
                    <a:pt x="578" y="129"/>
                  </a:lnTo>
                  <a:lnTo>
                    <a:pt x="588" y="136"/>
                  </a:lnTo>
                  <a:lnTo>
                    <a:pt x="602" y="141"/>
                  </a:lnTo>
                  <a:lnTo>
                    <a:pt x="607" y="142"/>
                  </a:lnTo>
                  <a:lnTo>
                    <a:pt x="638" y="167"/>
                  </a:lnTo>
                  <a:lnTo>
                    <a:pt x="656" y="167"/>
                  </a:lnTo>
                  <a:lnTo>
                    <a:pt x="660" y="164"/>
                  </a:lnTo>
                  <a:lnTo>
                    <a:pt x="660" y="159"/>
                  </a:lnTo>
                  <a:lnTo>
                    <a:pt x="668" y="159"/>
                  </a:lnTo>
                  <a:lnTo>
                    <a:pt x="673" y="170"/>
                  </a:lnTo>
                  <a:lnTo>
                    <a:pt x="678" y="180"/>
                  </a:lnTo>
                  <a:lnTo>
                    <a:pt x="676" y="183"/>
                  </a:lnTo>
                  <a:lnTo>
                    <a:pt x="669" y="186"/>
                  </a:lnTo>
                  <a:lnTo>
                    <a:pt x="661" y="190"/>
                  </a:lnTo>
                  <a:lnTo>
                    <a:pt x="658" y="193"/>
                  </a:lnTo>
                  <a:lnTo>
                    <a:pt x="653" y="198"/>
                  </a:lnTo>
                  <a:lnTo>
                    <a:pt x="648" y="201"/>
                  </a:lnTo>
                  <a:lnTo>
                    <a:pt x="643" y="203"/>
                  </a:lnTo>
                  <a:lnTo>
                    <a:pt x="642" y="203"/>
                  </a:lnTo>
                  <a:lnTo>
                    <a:pt x="635" y="212"/>
                  </a:lnTo>
                  <a:lnTo>
                    <a:pt x="632" y="217"/>
                  </a:lnTo>
                  <a:lnTo>
                    <a:pt x="624" y="221"/>
                  </a:lnTo>
                  <a:lnTo>
                    <a:pt x="619" y="226"/>
                  </a:lnTo>
                  <a:lnTo>
                    <a:pt x="617" y="227"/>
                  </a:lnTo>
                  <a:lnTo>
                    <a:pt x="616" y="229"/>
                  </a:lnTo>
                  <a:lnTo>
                    <a:pt x="607" y="234"/>
                  </a:lnTo>
                  <a:lnTo>
                    <a:pt x="604" y="234"/>
                  </a:lnTo>
                  <a:lnTo>
                    <a:pt x="601" y="235"/>
                  </a:lnTo>
                  <a:lnTo>
                    <a:pt x="599" y="237"/>
                  </a:lnTo>
                  <a:lnTo>
                    <a:pt x="589" y="237"/>
                  </a:lnTo>
                  <a:lnTo>
                    <a:pt x="586" y="239"/>
                  </a:lnTo>
                  <a:lnTo>
                    <a:pt x="578" y="245"/>
                  </a:lnTo>
                  <a:lnTo>
                    <a:pt x="576" y="247"/>
                  </a:lnTo>
                  <a:lnTo>
                    <a:pt x="570" y="248"/>
                  </a:lnTo>
                  <a:lnTo>
                    <a:pt x="565" y="252"/>
                  </a:lnTo>
                  <a:lnTo>
                    <a:pt x="562" y="257"/>
                  </a:lnTo>
                  <a:lnTo>
                    <a:pt x="557" y="257"/>
                  </a:lnTo>
                  <a:lnTo>
                    <a:pt x="550" y="255"/>
                  </a:lnTo>
                  <a:lnTo>
                    <a:pt x="550" y="252"/>
                  </a:lnTo>
                  <a:lnTo>
                    <a:pt x="547" y="250"/>
                  </a:lnTo>
                  <a:lnTo>
                    <a:pt x="542" y="253"/>
                  </a:lnTo>
                  <a:lnTo>
                    <a:pt x="536" y="257"/>
                  </a:lnTo>
                  <a:lnTo>
                    <a:pt x="536" y="261"/>
                  </a:lnTo>
                  <a:lnTo>
                    <a:pt x="536" y="265"/>
                  </a:lnTo>
                  <a:lnTo>
                    <a:pt x="531" y="266"/>
                  </a:lnTo>
                  <a:lnTo>
                    <a:pt x="526" y="266"/>
                  </a:lnTo>
                  <a:lnTo>
                    <a:pt x="519" y="266"/>
                  </a:lnTo>
                  <a:lnTo>
                    <a:pt x="527" y="281"/>
                  </a:lnTo>
                  <a:lnTo>
                    <a:pt x="522" y="284"/>
                  </a:lnTo>
                  <a:lnTo>
                    <a:pt x="514" y="286"/>
                  </a:lnTo>
                  <a:lnTo>
                    <a:pt x="501" y="274"/>
                  </a:lnTo>
                  <a:lnTo>
                    <a:pt x="487" y="281"/>
                  </a:lnTo>
                  <a:lnTo>
                    <a:pt x="478" y="288"/>
                  </a:lnTo>
                  <a:lnTo>
                    <a:pt x="459" y="297"/>
                  </a:lnTo>
                  <a:lnTo>
                    <a:pt x="462" y="305"/>
                  </a:lnTo>
                  <a:lnTo>
                    <a:pt x="469" y="315"/>
                  </a:lnTo>
                  <a:lnTo>
                    <a:pt x="456" y="333"/>
                  </a:lnTo>
                  <a:lnTo>
                    <a:pt x="438" y="341"/>
                  </a:lnTo>
                  <a:lnTo>
                    <a:pt x="433" y="348"/>
                  </a:lnTo>
                  <a:lnTo>
                    <a:pt x="429" y="353"/>
                  </a:lnTo>
                  <a:lnTo>
                    <a:pt x="426" y="364"/>
                  </a:lnTo>
                  <a:lnTo>
                    <a:pt x="425" y="368"/>
                  </a:lnTo>
                  <a:lnTo>
                    <a:pt x="416" y="368"/>
                  </a:lnTo>
                  <a:lnTo>
                    <a:pt x="411" y="369"/>
                  </a:lnTo>
                  <a:lnTo>
                    <a:pt x="410" y="372"/>
                  </a:lnTo>
                  <a:lnTo>
                    <a:pt x="410" y="376"/>
                  </a:lnTo>
                  <a:lnTo>
                    <a:pt x="407" y="379"/>
                  </a:lnTo>
                  <a:lnTo>
                    <a:pt x="403" y="381"/>
                  </a:lnTo>
                  <a:lnTo>
                    <a:pt x="397" y="384"/>
                  </a:lnTo>
                  <a:lnTo>
                    <a:pt x="398" y="385"/>
                  </a:lnTo>
                  <a:lnTo>
                    <a:pt x="407" y="389"/>
                  </a:lnTo>
                  <a:lnTo>
                    <a:pt x="407" y="394"/>
                  </a:lnTo>
                  <a:lnTo>
                    <a:pt x="403" y="403"/>
                  </a:lnTo>
                  <a:lnTo>
                    <a:pt x="389" y="408"/>
                  </a:lnTo>
                  <a:lnTo>
                    <a:pt x="382" y="405"/>
                  </a:lnTo>
                  <a:lnTo>
                    <a:pt x="372" y="410"/>
                  </a:lnTo>
                  <a:lnTo>
                    <a:pt x="366" y="413"/>
                  </a:lnTo>
                  <a:lnTo>
                    <a:pt x="351" y="418"/>
                  </a:lnTo>
                  <a:lnTo>
                    <a:pt x="322" y="392"/>
                  </a:lnTo>
                  <a:lnTo>
                    <a:pt x="312" y="394"/>
                  </a:lnTo>
                  <a:lnTo>
                    <a:pt x="304" y="395"/>
                  </a:lnTo>
                  <a:lnTo>
                    <a:pt x="301" y="397"/>
                  </a:lnTo>
                  <a:lnTo>
                    <a:pt x="297" y="397"/>
                  </a:lnTo>
                  <a:lnTo>
                    <a:pt x="296" y="392"/>
                  </a:lnTo>
                  <a:lnTo>
                    <a:pt x="289" y="389"/>
                  </a:lnTo>
                  <a:lnTo>
                    <a:pt x="286" y="385"/>
                  </a:lnTo>
                  <a:lnTo>
                    <a:pt x="289" y="382"/>
                  </a:lnTo>
                  <a:lnTo>
                    <a:pt x="296" y="379"/>
                  </a:lnTo>
                  <a:lnTo>
                    <a:pt x="296" y="364"/>
                  </a:lnTo>
                  <a:lnTo>
                    <a:pt x="291" y="361"/>
                  </a:lnTo>
                  <a:lnTo>
                    <a:pt x="291" y="358"/>
                  </a:lnTo>
                  <a:lnTo>
                    <a:pt x="289" y="356"/>
                  </a:lnTo>
                  <a:lnTo>
                    <a:pt x="261" y="346"/>
                  </a:lnTo>
                  <a:lnTo>
                    <a:pt x="253" y="348"/>
                  </a:lnTo>
                  <a:lnTo>
                    <a:pt x="247" y="351"/>
                  </a:lnTo>
                  <a:lnTo>
                    <a:pt x="238" y="354"/>
                  </a:lnTo>
                  <a:lnTo>
                    <a:pt x="232" y="358"/>
                  </a:lnTo>
                  <a:lnTo>
                    <a:pt x="229" y="353"/>
                  </a:lnTo>
                  <a:lnTo>
                    <a:pt x="222" y="351"/>
                  </a:lnTo>
                  <a:lnTo>
                    <a:pt x="204" y="350"/>
                  </a:lnTo>
                  <a:lnTo>
                    <a:pt x="204" y="348"/>
                  </a:lnTo>
                  <a:lnTo>
                    <a:pt x="191" y="346"/>
                  </a:lnTo>
                  <a:lnTo>
                    <a:pt x="181" y="336"/>
                  </a:lnTo>
                  <a:lnTo>
                    <a:pt x="201" y="328"/>
                  </a:lnTo>
                  <a:lnTo>
                    <a:pt x="201" y="320"/>
                  </a:lnTo>
                  <a:lnTo>
                    <a:pt x="204" y="319"/>
                  </a:lnTo>
                  <a:lnTo>
                    <a:pt x="206" y="315"/>
                  </a:lnTo>
                  <a:lnTo>
                    <a:pt x="212" y="310"/>
                  </a:lnTo>
                  <a:lnTo>
                    <a:pt x="207" y="307"/>
                  </a:lnTo>
                  <a:lnTo>
                    <a:pt x="124" y="348"/>
                  </a:lnTo>
                  <a:lnTo>
                    <a:pt x="114" y="343"/>
                  </a:lnTo>
                  <a:lnTo>
                    <a:pt x="121" y="341"/>
                  </a:lnTo>
                  <a:lnTo>
                    <a:pt x="119" y="338"/>
                  </a:lnTo>
                  <a:lnTo>
                    <a:pt x="118" y="336"/>
                  </a:lnTo>
                  <a:lnTo>
                    <a:pt x="113" y="333"/>
                  </a:lnTo>
                  <a:lnTo>
                    <a:pt x="111" y="330"/>
                  </a:lnTo>
                  <a:lnTo>
                    <a:pt x="110" y="327"/>
                  </a:lnTo>
                  <a:lnTo>
                    <a:pt x="101" y="325"/>
                  </a:lnTo>
                  <a:lnTo>
                    <a:pt x="98" y="327"/>
                  </a:lnTo>
                  <a:lnTo>
                    <a:pt x="93" y="328"/>
                  </a:lnTo>
                  <a:lnTo>
                    <a:pt x="85" y="323"/>
                  </a:lnTo>
                  <a:lnTo>
                    <a:pt x="92" y="319"/>
                  </a:lnTo>
                  <a:lnTo>
                    <a:pt x="92" y="317"/>
                  </a:lnTo>
                  <a:lnTo>
                    <a:pt x="87" y="317"/>
                  </a:lnTo>
                  <a:lnTo>
                    <a:pt x="80" y="317"/>
                  </a:lnTo>
                  <a:lnTo>
                    <a:pt x="75" y="320"/>
                  </a:lnTo>
                  <a:lnTo>
                    <a:pt x="70" y="323"/>
                  </a:lnTo>
                  <a:lnTo>
                    <a:pt x="62" y="315"/>
                  </a:lnTo>
                  <a:lnTo>
                    <a:pt x="82" y="307"/>
                  </a:lnTo>
                  <a:lnTo>
                    <a:pt x="51" y="289"/>
                  </a:lnTo>
                  <a:lnTo>
                    <a:pt x="38" y="292"/>
                  </a:lnTo>
                  <a:lnTo>
                    <a:pt x="30" y="297"/>
                  </a:lnTo>
                  <a:lnTo>
                    <a:pt x="18" y="305"/>
                  </a:lnTo>
                  <a:lnTo>
                    <a:pt x="7" y="304"/>
                  </a:lnTo>
                  <a:lnTo>
                    <a:pt x="7" y="296"/>
                  </a:lnTo>
                  <a:lnTo>
                    <a:pt x="0" y="294"/>
                  </a:lnTo>
                  <a:lnTo>
                    <a:pt x="5" y="289"/>
                  </a:lnTo>
                  <a:lnTo>
                    <a:pt x="18" y="291"/>
                  </a:lnTo>
                  <a:lnTo>
                    <a:pt x="23" y="286"/>
                  </a:lnTo>
                  <a:lnTo>
                    <a:pt x="18" y="281"/>
                  </a:lnTo>
                  <a:lnTo>
                    <a:pt x="46" y="266"/>
                  </a:lnTo>
                  <a:lnTo>
                    <a:pt x="54" y="261"/>
                  </a:lnTo>
                  <a:lnTo>
                    <a:pt x="59" y="255"/>
                  </a:lnTo>
                  <a:lnTo>
                    <a:pt x="59" y="252"/>
                  </a:lnTo>
                  <a:lnTo>
                    <a:pt x="61" y="248"/>
                  </a:lnTo>
                  <a:lnTo>
                    <a:pt x="66" y="242"/>
                  </a:lnTo>
                  <a:lnTo>
                    <a:pt x="74" y="235"/>
                  </a:lnTo>
                  <a:lnTo>
                    <a:pt x="82" y="232"/>
                  </a:lnTo>
                  <a:lnTo>
                    <a:pt x="85" y="229"/>
                  </a:lnTo>
                  <a:lnTo>
                    <a:pt x="83" y="226"/>
                  </a:lnTo>
                  <a:lnTo>
                    <a:pt x="79" y="226"/>
                  </a:lnTo>
                  <a:lnTo>
                    <a:pt x="80" y="221"/>
                  </a:lnTo>
                  <a:lnTo>
                    <a:pt x="83" y="214"/>
                  </a:lnTo>
                  <a:lnTo>
                    <a:pt x="97" y="206"/>
                  </a:lnTo>
                  <a:lnTo>
                    <a:pt x="103" y="199"/>
                  </a:lnTo>
                  <a:lnTo>
                    <a:pt x="110" y="198"/>
                  </a:lnTo>
                  <a:lnTo>
                    <a:pt x="121" y="190"/>
                  </a:lnTo>
                  <a:lnTo>
                    <a:pt x="123" y="183"/>
                  </a:lnTo>
                  <a:lnTo>
                    <a:pt x="124" y="177"/>
                  </a:lnTo>
                  <a:lnTo>
                    <a:pt x="118" y="168"/>
                  </a:lnTo>
                  <a:lnTo>
                    <a:pt x="116" y="167"/>
                  </a:lnTo>
                  <a:lnTo>
                    <a:pt x="106" y="165"/>
                  </a:lnTo>
                  <a:lnTo>
                    <a:pt x="103" y="164"/>
                  </a:lnTo>
                  <a:lnTo>
                    <a:pt x="100" y="160"/>
                  </a:lnTo>
                  <a:lnTo>
                    <a:pt x="92" y="155"/>
                  </a:lnTo>
                  <a:lnTo>
                    <a:pt x="93" y="146"/>
                  </a:lnTo>
                  <a:lnTo>
                    <a:pt x="85" y="142"/>
                  </a:lnTo>
                  <a:lnTo>
                    <a:pt x="90" y="137"/>
                  </a:lnTo>
                  <a:lnTo>
                    <a:pt x="90" y="124"/>
                  </a:lnTo>
                  <a:lnTo>
                    <a:pt x="87" y="119"/>
                  </a:lnTo>
                  <a:lnTo>
                    <a:pt x="80" y="124"/>
                  </a:lnTo>
                  <a:lnTo>
                    <a:pt x="77" y="128"/>
                  </a:lnTo>
                  <a:lnTo>
                    <a:pt x="72" y="129"/>
                  </a:lnTo>
                  <a:lnTo>
                    <a:pt x="69" y="131"/>
                  </a:lnTo>
                  <a:lnTo>
                    <a:pt x="66" y="129"/>
                  </a:lnTo>
                  <a:lnTo>
                    <a:pt x="64" y="126"/>
                  </a:lnTo>
                  <a:lnTo>
                    <a:pt x="41" y="131"/>
                  </a:lnTo>
                  <a:lnTo>
                    <a:pt x="36" y="124"/>
                  </a:lnTo>
                  <a:lnTo>
                    <a:pt x="38" y="121"/>
                  </a:lnTo>
                  <a:lnTo>
                    <a:pt x="31" y="115"/>
                  </a:lnTo>
                  <a:lnTo>
                    <a:pt x="26" y="113"/>
                  </a:lnTo>
                  <a:lnTo>
                    <a:pt x="20" y="113"/>
                  </a:lnTo>
                  <a:lnTo>
                    <a:pt x="18" y="110"/>
                  </a:lnTo>
                  <a:lnTo>
                    <a:pt x="21" y="106"/>
                  </a:lnTo>
                  <a:lnTo>
                    <a:pt x="23" y="103"/>
                  </a:lnTo>
                  <a:lnTo>
                    <a:pt x="26" y="101"/>
                  </a:lnTo>
                  <a:lnTo>
                    <a:pt x="31" y="97"/>
                  </a:lnTo>
                  <a:lnTo>
                    <a:pt x="38" y="95"/>
                  </a:lnTo>
                  <a:lnTo>
                    <a:pt x="43" y="92"/>
                  </a:lnTo>
                  <a:lnTo>
                    <a:pt x="51" y="90"/>
                  </a:lnTo>
                  <a:lnTo>
                    <a:pt x="57" y="88"/>
                  </a:lnTo>
                  <a:lnTo>
                    <a:pt x="61" y="84"/>
                  </a:lnTo>
                  <a:lnTo>
                    <a:pt x="66" y="80"/>
                  </a:lnTo>
                  <a:lnTo>
                    <a:pt x="70" y="79"/>
                  </a:lnTo>
                  <a:lnTo>
                    <a:pt x="70" y="77"/>
                  </a:lnTo>
                  <a:lnTo>
                    <a:pt x="72" y="72"/>
                  </a:lnTo>
                  <a:lnTo>
                    <a:pt x="72" y="69"/>
                  </a:lnTo>
                  <a:lnTo>
                    <a:pt x="67" y="67"/>
                  </a:lnTo>
                  <a:lnTo>
                    <a:pt x="51" y="72"/>
                  </a:lnTo>
                  <a:lnTo>
                    <a:pt x="43" y="75"/>
                  </a:lnTo>
                  <a:lnTo>
                    <a:pt x="43" y="80"/>
                  </a:lnTo>
                  <a:lnTo>
                    <a:pt x="39" y="82"/>
                  </a:lnTo>
                  <a:lnTo>
                    <a:pt x="36" y="85"/>
                  </a:lnTo>
                  <a:lnTo>
                    <a:pt x="33" y="85"/>
                  </a:lnTo>
                  <a:lnTo>
                    <a:pt x="33" y="82"/>
                  </a:lnTo>
                  <a:lnTo>
                    <a:pt x="36" y="77"/>
                  </a:lnTo>
                  <a:lnTo>
                    <a:pt x="39" y="72"/>
                  </a:lnTo>
                  <a:lnTo>
                    <a:pt x="44" y="69"/>
                  </a:lnTo>
                  <a:lnTo>
                    <a:pt x="49" y="66"/>
                  </a:lnTo>
                  <a:lnTo>
                    <a:pt x="52" y="62"/>
                  </a:lnTo>
                  <a:lnTo>
                    <a:pt x="51" y="5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321" name="Freeform 30"/>
            <p:cNvSpPr>
              <a:spLocks/>
            </p:cNvSpPr>
            <p:nvPr/>
          </p:nvSpPr>
          <p:spPr bwMode="auto">
            <a:xfrm>
              <a:off x="1470" y="1767"/>
              <a:ext cx="309" cy="169"/>
            </a:xfrm>
            <a:custGeom>
              <a:avLst/>
              <a:gdLst>
                <a:gd name="T0" fmla="*/ 183 w 309"/>
                <a:gd name="T1" fmla="*/ 21 h 169"/>
                <a:gd name="T2" fmla="*/ 200 w 309"/>
                <a:gd name="T3" fmla="*/ 11 h 169"/>
                <a:gd name="T4" fmla="*/ 231 w 309"/>
                <a:gd name="T5" fmla="*/ 21 h 169"/>
                <a:gd name="T6" fmla="*/ 237 w 309"/>
                <a:gd name="T7" fmla="*/ 34 h 169"/>
                <a:gd name="T8" fmla="*/ 250 w 309"/>
                <a:gd name="T9" fmla="*/ 42 h 169"/>
                <a:gd name="T10" fmla="*/ 267 w 309"/>
                <a:gd name="T11" fmla="*/ 32 h 169"/>
                <a:gd name="T12" fmla="*/ 284 w 309"/>
                <a:gd name="T13" fmla="*/ 21 h 169"/>
                <a:gd name="T14" fmla="*/ 296 w 309"/>
                <a:gd name="T15" fmla="*/ 26 h 169"/>
                <a:gd name="T16" fmla="*/ 307 w 309"/>
                <a:gd name="T17" fmla="*/ 36 h 169"/>
                <a:gd name="T18" fmla="*/ 306 w 309"/>
                <a:gd name="T19" fmla="*/ 50 h 169"/>
                <a:gd name="T20" fmla="*/ 288 w 309"/>
                <a:gd name="T21" fmla="*/ 67 h 169"/>
                <a:gd name="T22" fmla="*/ 283 w 309"/>
                <a:gd name="T23" fmla="*/ 75 h 169"/>
                <a:gd name="T24" fmla="*/ 281 w 309"/>
                <a:gd name="T25" fmla="*/ 89 h 169"/>
                <a:gd name="T26" fmla="*/ 262 w 309"/>
                <a:gd name="T27" fmla="*/ 125 h 169"/>
                <a:gd name="T28" fmla="*/ 249 w 309"/>
                <a:gd name="T29" fmla="*/ 138 h 169"/>
                <a:gd name="T30" fmla="*/ 242 w 309"/>
                <a:gd name="T31" fmla="*/ 160 h 169"/>
                <a:gd name="T32" fmla="*/ 219 w 309"/>
                <a:gd name="T33" fmla="*/ 163 h 169"/>
                <a:gd name="T34" fmla="*/ 198 w 309"/>
                <a:gd name="T35" fmla="*/ 164 h 169"/>
                <a:gd name="T36" fmla="*/ 160 w 309"/>
                <a:gd name="T37" fmla="*/ 169 h 169"/>
                <a:gd name="T38" fmla="*/ 128 w 309"/>
                <a:gd name="T39" fmla="*/ 163 h 169"/>
                <a:gd name="T40" fmla="*/ 151 w 309"/>
                <a:gd name="T41" fmla="*/ 140 h 169"/>
                <a:gd name="T42" fmla="*/ 172 w 309"/>
                <a:gd name="T43" fmla="*/ 124 h 169"/>
                <a:gd name="T44" fmla="*/ 180 w 309"/>
                <a:gd name="T45" fmla="*/ 115 h 169"/>
                <a:gd name="T46" fmla="*/ 172 w 309"/>
                <a:gd name="T47" fmla="*/ 102 h 169"/>
                <a:gd name="T48" fmla="*/ 151 w 309"/>
                <a:gd name="T49" fmla="*/ 91 h 169"/>
                <a:gd name="T50" fmla="*/ 107 w 309"/>
                <a:gd name="T51" fmla="*/ 88 h 169"/>
                <a:gd name="T52" fmla="*/ 51 w 309"/>
                <a:gd name="T53" fmla="*/ 89 h 169"/>
                <a:gd name="T54" fmla="*/ 4 w 309"/>
                <a:gd name="T55" fmla="*/ 73 h 169"/>
                <a:gd name="T56" fmla="*/ 5 w 309"/>
                <a:gd name="T57" fmla="*/ 55 h 169"/>
                <a:gd name="T58" fmla="*/ 28 w 309"/>
                <a:gd name="T59" fmla="*/ 55 h 169"/>
                <a:gd name="T60" fmla="*/ 45 w 309"/>
                <a:gd name="T61" fmla="*/ 31 h 169"/>
                <a:gd name="T62" fmla="*/ 69 w 309"/>
                <a:gd name="T63" fmla="*/ 34 h 169"/>
                <a:gd name="T64" fmla="*/ 107 w 309"/>
                <a:gd name="T65" fmla="*/ 34 h 169"/>
                <a:gd name="T66" fmla="*/ 123 w 309"/>
                <a:gd name="T67" fmla="*/ 0 h 169"/>
                <a:gd name="T68" fmla="*/ 139 w 309"/>
                <a:gd name="T69" fmla="*/ 26 h 16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09"/>
                <a:gd name="T106" fmla="*/ 0 h 169"/>
                <a:gd name="T107" fmla="*/ 309 w 309"/>
                <a:gd name="T108" fmla="*/ 169 h 16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09" h="169">
                  <a:moveTo>
                    <a:pt x="152" y="16"/>
                  </a:moveTo>
                  <a:lnTo>
                    <a:pt x="183" y="21"/>
                  </a:lnTo>
                  <a:lnTo>
                    <a:pt x="187" y="14"/>
                  </a:lnTo>
                  <a:lnTo>
                    <a:pt x="200" y="11"/>
                  </a:lnTo>
                  <a:lnTo>
                    <a:pt x="203" y="19"/>
                  </a:lnTo>
                  <a:lnTo>
                    <a:pt x="231" y="21"/>
                  </a:lnTo>
                  <a:lnTo>
                    <a:pt x="234" y="31"/>
                  </a:lnTo>
                  <a:lnTo>
                    <a:pt x="237" y="34"/>
                  </a:lnTo>
                  <a:lnTo>
                    <a:pt x="237" y="39"/>
                  </a:lnTo>
                  <a:lnTo>
                    <a:pt x="250" y="42"/>
                  </a:lnTo>
                  <a:lnTo>
                    <a:pt x="258" y="42"/>
                  </a:lnTo>
                  <a:lnTo>
                    <a:pt x="267" y="32"/>
                  </a:lnTo>
                  <a:lnTo>
                    <a:pt x="275" y="24"/>
                  </a:lnTo>
                  <a:lnTo>
                    <a:pt x="284" y="21"/>
                  </a:lnTo>
                  <a:lnTo>
                    <a:pt x="293" y="21"/>
                  </a:lnTo>
                  <a:lnTo>
                    <a:pt x="296" y="26"/>
                  </a:lnTo>
                  <a:lnTo>
                    <a:pt x="302" y="31"/>
                  </a:lnTo>
                  <a:lnTo>
                    <a:pt x="307" y="36"/>
                  </a:lnTo>
                  <a:lnTo>
                    <a:pt x="309" y="40"/>
                  </a:lnTo>
                  <a:lnTo>
                    <a:pt x="306" y="50"/>
                  </a:lnTo>
                  <a:lnTo>
                    <a:pt x="296" y="60"/>
                  </a:lnTo>
                  <a:lnTo>
                    <a:pt x="288" y="67"/>
                  </a:lnTo>
                  <a:lnTo>
                    <a:pt x="283" y="71"/>
                  </a:lnTo>
                  <a:lnTo>
                    <a:pt x="283" y="75"/>
                  </a:lnTo>
                  <a:lnTo>
                    <a:pt x="283" y="83"/>
                  </a:lnTo>
                  <a:lnTo>
                    <a:pt x="281" y="89"/>
                  </a:lnTo>
                  <a:lnTo>
                    <a:pt x="281" y="101"/>
                  </a:lnTo>
                  <a:lnTo>
                    <a:pt x="262" y="125"/>
                  </a:lnTo>
                  <a:lnTo>
                    <a:pt x="250" y="129"/>
                  </a:lnTo>
                  <a:lnTo>
                    <a:pt x="249" y="138"/>
                  </a:lnTo>
                  <a:lnTo>
                    <a:pt x="250" y="155"/>
                  </a:lnTo>
                  <a:lnTo>
                    <a:pt x="242" y="160"/>
                  </a:lnTo>
                  <a:lnTo>
                    <a:pt x="234" y="164"/>
                  </a:lnTo>
                  <a:lnTo>
                    <a:pt x="219" y="163"/>
                  </a:lnTo>
                  <a:lnTo>
                    <a:pt x="218" y="160"/>
                  </a:lnTo>
                  <a:lnTo>
                    <a:pt x="198" y="164"/>
                  </a:lnTo>
                  <a:lnTo>
                    <a:pt x="177" y="168"/>
                  </a:lnTo>
                  <a:lnTo>
                    <a:pt x="160" y="169"/>
                  </a:lnTo>
                  <a:lnTo>
                    <a:pt x="147" y="168"/>
                  </a:lnTo>
                  <a:lnTo>
                    <a:pt x="128" y="163"/>
                  </a:lnTo>
                  <a:lnTo>
                    <a:pt x="142" y="148"/>
                  </a:lnTo>
                  <a:lnTo>
                    <a:pt x="151" y="140"/>
                  </a:lnTo>
                  <a:lnTo>
                    <a:pt x="160" y="132"/>
                  </a:lnTo>
                  <a:lnTo>
                    <a:pt x="172" y="124"/>
                  </a:lnTo>
                  <a:lnTo>
                    <a:pt x="177" y="120"/>
                  </a:lnTo>
                  <a:lnTo>
                    <a:pt x="180" y="115"/>
                  </a:lnTo>
                  <a:lnTo>
                    <a:pt x="178" y="109"/>
                  </a:lnTo>
                  <a:lnTo>
                    <a:pt x="172" y="102"/>
                  </a:lnTo>
                  <a:lnTo>
                    <a:pt x="164" y="98"/>
                  </a:lnTo>
                  <a:lnTo>
                    <a:pt x="151" y="91"/>
                  </a:lnTo>
                  <a:lnTo>
                    <a:pt x="129" y="86"/>
                  </a:lnTo>
                  <a:lnTo>
                    <a:pt x="107" y="88"/>
                  </a:lnTo>
                  <a:lnTo>
                    <a:pt x="84" y="89"/>
                  </a:lnTo>
                  <a:lnTo>
                    <a:pt x="51" y="89"/>
                  </a:lnTo>
                  <a:lnTo>
                    <a:pt x="15" y="88"/>
                  </a:lnTo>
                  <a:lnTo>
                    <a:pt x="4" y="73"/>
                  </a:lnTo>
                  <a:lnTo>
                    <a:pt x="0" y="67"/>
                  </a:lnTo>
                  <a:lnTo>
                    <a:pt x="5" y="55"/>
                  </a:lnTo>
                  <a:lnTo>
                    <a:pt x="27" y="58"/>
                  </a:lnTo>
                  <a:lnTo>
                    <a:pt x="28" y="55"/>
                  </a:lnTo>
                  <a:lnTo>
                    <a:pt x="15" y="47"/>
                  </a:lnTo>
                  <a:lnTo>
                    <a:pt x="45" y="31"/>
                  </a:lnTo>
                  <a:lnTo>
                    <a:pt x="51" y="29"/>
                  </a:lnTo>
                  <a:lnTo>
                    <a:pt x="69" y="34"/>
                  </a:lnTo>
                  <a:lnTo>
                    <a:pt x="89" y="39"/>
                  </a:lnTo>
                  <a:lnTo>
                    <a:pt x="107" y="34"/>
                  </a:lnTo>
                  <a:lnTo>
                    <a:pt x="111" y="1"/>
                  </a:lnTo>
                  <a:lnTo>
                    <a:pt x="123" y="0"/>
                  </a:lnTo>
                  <a:lnTo>
                    <a:pt x="138" y="9"/>
                  </a:lnTo>
                  <a:lnTo>
                    <a:pt x="139" y="26"/>
                  </a:lnTo>
                  <a:lnTo>
                    <a:pt x="152" y="16"/>
                  </a:lnTo>
                  <a:close/>
                </a:path>
              </a:pathLst>
            </a:custGeom>
            <a:solidFill>
              <a:srgbClr val="D000D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sz="160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" name="Freeform 31"/>
            <p:cNvSpPr>
              <a:spLocks/>
            </p:cNvSpPr>
            <p:nvPr/>
          </p:nvSpPr>
          <p:spPr bwMode="auto">
            <a:xfrm>
              <a:off x="1182" y="1838"/>
              <a:ext cx="467" cy="353"/>
            </a:xfrm>
            <a:custGeom>
              <a:avLst/>
              <a:gdLst>
                <a:gd name="T0" fmla="*/ 394 w 467"/>
                <a:gd name="T1" fmla="*/ 17 h 353"/>
                <a:gd name="T2" fmla="*/ 459 w 467"/>
                <a:gd name="T3" fmla="*/ 31 h 353"/>
                <a:gd name="T4" fmla="*/ 459 w 467"/>
                <a:gd name="T5" fmla="*/ 53 h 353"/>
                <a:gd name="T6" fmla="*/ 415 w 467"/>
                <a:gd name="T7" fmla="*/ 92 h 353"/>
                <a:gd name="T8" fmla="*/ 407 w 467"/>
                <a:gd name="T9" fmla="*/ 129 h 353"/>
                <a:gd name="T10" fmla="*/ 431 w 467"/>
                <a:gd name="T11" fmla="*/ 193 h 353"/>
                <a:gd name="T12" fmla="*/ 457 w 467"/>
                <a:gd name="T13" fmla="*/ 222 h 353"/>
                <a:gd name="T14" fmla="*/ 412 w 467"/>
                <a:gd name="T15" fmla="*/ 232 h 353"/>
                <a:gd name="T16" fmla="*/ 385 w 467"/>
                <a:gd name="T17" fmla="*/ 221 h 353"/>
                <a:gd name="T18" fmla="*/ 372 w 467"/>
                <a:gd name="T19" fmla="*/ 219 h 353"/>
                <a:gd name="T20" fmla="*/ 384 w 467"/>
                <a:gd name="T21" fmla="*/ 227 h 353"/>
                <a:gd name="T22" fmla="*/ 371 w 467"/>
                <a:gd name="T23" fmla="*/ 231 h 353"/>
                <a:gd name="T24" fmla="*/ 367 w 467"/>
                <a:gd name="T25" fmla="*/ 226 h 353"/>
                <a:gd name="T26" fmla="*/ 335 w 467"/>
                <a:gd name="T27" fmla="*/ 227 h 353"/>
                <a:gd name="T28" fmla="*/ 315 w 467"/>
                <a:gd name="T29" fmla="*/ 234 h 353"/>
                <a:gd name="T30" fmla="*/ 304 w 467"/>
                <a:gd name="T31" fmla="*/ 250 h 353"/>
                <a:gd name="T32" fmla="*/ 332 w 467"/>
                <a:gd name="T33" fmla="*/ 263 h 353"/>
                <a:gd name="T34" fmla="*/ 312 w 467"/>
                <a:gd name="T35" fmla="*/ 273 h 353"/>
                <a:gd name="T36" fmla="*/ 284 w 467"/>
                <a:gd name="T37" fmla="*/ 281 h 353"/>
                <a:gd name="T38" fmla="*/ 291 w 467"/>
                <a:gd name="T39" fmla="*/ 304 h 353"/>
                <a:gd name="T40" fmla="*/ 314 w 467"/>
                <a:gd name="T41" fmla="*/ 315 h 353"/>
                <a:gd name="T42" fmla="*/ 322 w 467"/>
                <a:gd name="T43" fmla="*/ 325 h 353"/>
                <a:gd name="T44" fmla="*/ 299 w 467"/>
                <a:gd name="T45" fmla="*/ 328 h 353"/>
                <a:gd name="T46" fmla="*/ 247 w 467"/>
                <a:gd name="T47" fmla="*/ 338 h 353"/>
                <a:gd name="T48" fmla="*/ 229 w 467"/>
                <a:gd name="T49" fmla="*/ 353 h 353"/>
                <a:gd name="T50" fmla="*/ 199 w 467"/>
                <a:gd name="T51" fmla="*/ 335 h 353"/>
                <a:gd name="T52" fmla="*/ 165 w 467"/>
                <a:gd name="T53" fmla="*/ 320 h 353"/>
                <a:gd name="T54" fmla="*/ 131 w 467"/>
                <a:gd name="T55" fmla="*/ 309 h 353"/>
                <a:gd name="T56" fmla="*/ 121 w 467"/>
                <a:gd name="T57" fmla="*/ 296 h 353"/>
                <a:gd name="T58" fmla="*/ 111 w 467"/>
                <a:gd name="T59" fmla="*/ 273 h 353"/>
                <a:gd name="T60" fmla="*/ 110 w 467"/>
                <a:gd name="T61" fmla="*/ 262 h 353"/>
                <a:gd name="T62" fmla="*/ 93 w 467"/>
                <a:gd name="T63" fmla="*/ 260 h 353"/>
                <a:gd name="T64" fmla="*/ 62 w 467"/>
                <a:gd name="T65" fmla="*/ 237 h 353"/>
                <a:gd name="T66" fmla="*/ 48 w 467"/>
                <a:gd name="T67" fmla="*/ 235 h 353"/>
                <a:gd name="T68" fmla="*/ 36 w 467"/>
                <a:gd name="T69" fmla="*/ 227 h 353"/>
                <a:gd name="T70" fmla="*/ 17 w 467"/>
                <a:gd name="T71" fmla="*/ 209 h 353"/>
                <a:gd name="T72" fmla="*/ 8 w 467"/>
                <a:gd name="T73" fmla="*/ 196 h 353"/>
                <a:gd name="T74" fmla="*/ 12 w 467"/>
                <a:gd name="T75" fmla="*/ 188 h 353"/>
                <a:gd name="T76" fmla="*/ 28 w 467"/>
                <a:gd name="T77" fmla="*/ 167 h 353"/>
                <a:gd name="T78" fmla="*/ 25 w 467"/>
                <a:gd name="T79" fmla="*/ 144 h 353"/>
                <a:gd name="T80" fmla="*/ 8 w 467"/>
                <a:gd name="T81" fmla="*/ 126 h 353"/>
                <a:gd name="T82" fmla="*/ 26 w 467"/>
                <a:gd name="T83" fmla="*/ 121 h 353"/>
                <a:gd name="T84" fmla="*/ 56 w 467"/>
                <a:gd name="T85" fmla="*/ 120 h 353"/>
                <a:gd name="T86" fmla="*/ 59 w 467"/>
                <a:gd name="T87" fmla="*/ 102 h 353"/>
                <a:gd name="T88" fmla="*/ 70 w 467"/>
                <a:gd name="T89" fmla="*/ 103 h 353"/>
                <a:gd name="T90" fmla="*/ 85 w 467"/>
                <a:gd name="T91" fmla="*/ 97 h 353"/>
                <a:gd name="T92" fmla="*/ 105 w 467"/>
                <a:gd name="T93" fmla="*/ 89 h 353"/>
                <a:gd name="T94" fmla="*/ 123 w 467"/>
                <a:gd name="T95" fmla="*/ 59 h 353"/>
                <a:gd name="T96" fmla="*/ 170 w 467"/>
                <a:gd name="T97" fmla="*/ 64 h 353"/>
                <a:gd name="T98" fmla="*/ 185 w 467"/>
                <a:gd name="T99" fmla="*/ 48 h 353"/>
                <a:gd name="T100" fmla="*/ 180 w 467"/>
                <a:gd name="T101" fmla="*/ 33 h 353"/>
                <a:gd name="T102" fmla="*/ 181 w 467"/>
                <a:gd name="T103" fmla="*/ 10 h 353"/>
                <a:gd name="T104" fmla="*/ 216 w 467"/>
                <a:gd name="T105" fmla="*/ 2 h 353"/>
                <a:gd name="T106" fmla="*/ 258 w 467"/>
                <a:gd name="T107" fmla="*/ 17 h 35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67"/>
                <a:gd name="T163" fmla="*/ 0 h 353"/>
                <a:gd name="T164" fmla="*/ 467 w 467"/>
                <a:gd name="T165" fmla="*/ 353 h 35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67" h="353">
                  <a:moveTo>
                    <a:pt x="302" y="17"/>
                  </a:moveTo>
                  <a:lnTo>
                    <a:pt x="338" y="18"/>
                  </a:lnTo>
                  <a:lnTo>
                    <a:pt x="371" y="18"/>
                  </a:lnTo>
                  <a:lnTo>
                    <a:pt x="394" y="17"/>
                  </a:lnTo>
                  <a:lnTo>
                    <a:pt x="416" y="15"/>
                  </a:lnTo>
                  <a:lnTo>
                    <a:pt x="438" y="20"/>
                  </a:lnTo>
                  <a:lnTo>
                    <a:pt x="451" y="27"/>
                  </a:lnTo>
                  <a:lnTo>
                    <a:pt x="459" y="31"/>
                  </a:lnTo>
                  <a:lnTo>
                    <a:pt x="465" y="38"/>
                  </a:lnTo>
                  <a:lnTo>
                    <a:pt x="467" y="44"/>
                  </a:lnTo>
                  <a:lnTo>
                    <a:pt x="464" y="49"/>
                  </a:lnTo>
                  <a:lnTo>
                    <a:pt x="459" y="53"/>
                  </a:lnTo>
                  <a:lnTo>
                    <a:pt x="447" y="61"/>
                  </a:lnTo>
                  <a:lnTo>
                    <a:pt x="438" y="69"/>
                  </a:lnTo>
                  <a:lnTo>
                    <a:pt x="429" y="77"/>
                  </a:lnTo>
                  <a:lnTo>
                    <a:pt x="415" y="92"/>
                  </a:lnTo>
                  <a:lnTo>
                    <a:pt x="413" y="100"/>
                  </a:lnTo>
                  <a:lnTo>
                    <a:pt x="410" y="107"/>
                  </a:lnTo>
                  <a:lnTo>
                    <a:pt x="408" y="115"/>
                  </a:lnTo>
                  <a:lnTo>
                    <a:pt x="407" y="129"/>
                  </a:lnTo>
                  <a:lnTo>
                    <a:pt x="408" y="149"/>
                  </a:lnTo>
                  <a:lnTo>
                    <a:pt x="416" y="172"/>
                  </a:lnTo>
                  <a:lnTo>
                    <a:pt x="423" y="183"/>
                  </a:lnTo>
                  <a:lnTo>
                    <a:pt x="431" y="193"/>
                  </a:lnTo>
                  <a:lnTo>
                    <a:pt x="438" y="200"/>
                  </a:lnTo>
                  <a:lnTo>
                    <a:pt x="447" y="209"/>
                  </a:lnTo>
                  <a:lnTo>
                    <a:pt x="456" y="221"/>
                  </a:lnTo>
                  <a:lnTo>
                    <a:pt x="457" y="222"/>
                  </a:lnTo>
                  <a:lnTo>
                    <a:pt x="447" y="226"/>
                  </a:lnTo>
                  <a:lnTo>
                    <a:pt x="441" y="227"/>
                  </a:lnTo>
                  <a:lnTo>
                    <a:pt x="415" y="232"/>
                  </a:lnTo>
                  <a:lnTo>
                    <a:pt x="412" y="232"/>
                  </a:lnTo>
                  <a:lnTo>
                    <a:pt x="405" y="235"/>
                  </a:lnTo>
                  <a:lnTo>
                    <a:pt x="395" y="232"/>
                  </a:lnTo>
                  <a:lnTo>
                    <a:pt x="397" y="224"/>
                  </a:lnTo>
                  <a:lnTo>
                    <a:pt x="385" y="221"/>
                  </a:lnTo>
                  <a:lnTo>
                    <a:pt x="379" y="216"/>
                  </a:lnTo>
                  <a:lnTo>
                    <a:pt x="376" y="216"/>
                  </a:lnTo>
                  <a:lnTo>
                    <a:pt x="374" y="217"/>
                  </a:lnTo>
                  <a:lnTo>
                    <a:pt x="372" y="219"/>
                  </a:lnTo>
                  <a:lnTo>
                    <a:pt x="374" y="221"/>
                  </a:lnTo>
                  <a:lnTo>
                    <a:pt x="377" y="222"/>
                  </a:lnTo>
                  <a:lnTo>
                    <a:pt x="384" y="226"/>
                  </a:lnTo>
                  <a:lnTo>
                    <a:pt x="384" y="227"/>
                  </a:lnTo>
                  <a:lnTo>
                    <a:pt x="382" y="229"/>
                  </a:lnTo>
                  <a:lnTo>
                    <a:pt x="377" y="227"/>
                  </a:lnTo>
                  <a:lnTo>
                    <a:pt x="374" y="227"/>
                  </a:lnTo>
                  <a:lnTo>
                    <a:pt x="371" y="231"/>
                  </a:lnTo>
                  <a:lnTo>
                    <a:pt x="367" y="231"/>
                  </a:lnTo>
                  <a:lnTo>
                    <a:pt x="366" y="229"/>
                  </a:lnTo>
                  <a:lnTo>
                    <a:pt x="369" y="226"/>
                  </a:lnTo>
                  <a:lnTo>
                    <a:pt x="367" y="226"/>
                  </a:lnTo>
                  <a:lnTo>
                    <a:pt x="363" y="226"/>
                  </a:lnTo>
                  <a:lnTo>
                    <a:pt x="340" y="222"/>
                  </a:lnTo>
                  <a:lnTo>
                    <a:pt x="335" y="224"/>
                  </a:lnTo>
                  <a:lnTo>
                    <a:pt x="335" y="227"/>
                  </a:lnTo>
                  <a:lnTo>
                    <a:pt x="327" y="231"/>
                  </a:lnTo>
                  <a:lnTo>
                    <a:pt x="323" y="232"/>
                  </a:lnTo>
                  <a:lnTo>
                    <a:pt x="320" y="234"/>
                  </a:lnTo>
                  <a:lnTo>
                    <a:pt x="315" y="234"/>
                  </a:lnTo>
                  <a:lnTo>
                    <a:pt x="310" y="239"/>
                  </a:lnTo>
                  <a:lnTo>
                    <a:pt x="318" y="242"/>
                  </a:lnTo>
                  <a:lnTo>
                    <a:pt x="307" y="244"/>
                  </a:lnTo>
                  <a:lnTo>
                    <a:pt x="304" y="250"/>
                  </a:lnTo>
                  <a:lnTo>
                    <a:pt x="304" y="255"/>
                  </a:lnTo>
                  <a:lnTo>
                    <a:pt x="305" y="260"/>
                  </a:lnTo>
                  <a:lnTo>
                    <a:pt x="315" y="262"/>
                  </a:lnTo>
                  <a:lnTo>
                    <a:pt x="332" y="263"/>
                  </a:lnTo>
                  <a:lnTo>
                    <a:pt x="335" y="265"/>
                  </a:lnTo>
                  <a:lnTo>
                    <a:pt x="333" y="268"/>
                  </a:lnTo>
                  <a:lnTo>
                    <a:pt x="323" y="270"/>
                  </a:lnTo>
                  <a:lnTo>
                    <a:pt x="312" y="273"/>
                  </a:lnTo>
                  <a:lnTo>
                    <a:pt x="305" y="273"/>
                  </a:lnTo>
                  <a:lnTo>
                    <a:pt x="301" y="273"/>
                  </a:lnTo>
                  <a:lnTo>
                    <a:pt x="284" y="278"/>
                  </a:lnTo>
                  <a:lnTo>
                    <a:pt x="284" y="281"/>
                  </a:lnTo>
                  <a:lnTo>
                    <a:pt x="286" y="289"/>
                  </a:lnTo>
                  <a:lnTo>
                    <a:pt x="287" y="294"/>
                  </a:lnTo>
                  <a:lnTo>
                    <a:pt x="287" y="296"/>
                  </a:lnTo>
                  <a:lnTo>
                    <a:pt x="291" y="304"/>
                  </a:lnTo>
                  <a:lnTo>
                    <a:pt x="294" y="309"/>
                  </a:lnTo>
                  <a:lnTo>
                    <a:pt x="299" y="312"/>
                  </a:lnTo>
                  <a:lnTo>
                    <a:pt x="304" y="314"/>
                  </a:lnTo>
                  <a:lnTo>
                    <a:pt x="314" y="315"/>
                  </a:lnTo>
                  <a:lnTo>
                    <a:pt x="318" y="319"/>
                  </a:lnTo>
                  <a:lnTo>
                    <a:pt x="322" y="322"/>
                  </a:lnTo>
                  <a:lnTo>
                    <a:pt x="322" y="324"/>
                  </a:lnTo>
                  <a:lnTo>
                    <a:pt x="322" y="325"/>
                  </a:lnTo>
                  <a:lnTo>
                    <a:pt x="318" y="327"/>
                  </a:lnTo>
                  <a:lnTo>
                    <a:pt x="307" y="320"/>
                  </a:lnTo>
                  <a:lnTo>
                    <a:pt x="299" y="320"/>
                  </a:lnTo>
                  <a:lnTo>
                    <a:pt x="299" y="328"/>
                  </a:lnTo>
                  <a:lnTo>
                    <a:pt x="284" y="333"/>
                  </a:lnTo>
                  <a:lnTo>
                    <a:pt x="276" y="335"/>
                  </a:lnTo>
                  <a:lnTo>
                    <a:pt x="261" y="337"/>
                  </a:lnTo>
                  <a:lnTo>
                    <a:pt x="247" y="338"/>
                  </a:lnTo>
                  <a:lnTo>
                    <a:pt x="245" y="343"/>
                  </a:lnTo>
                  <a:lnTo>
                    <a:pt x="240" y="348"/>
                  </a:lnTo>
                  <a:lnTo>
                    <a:pt x="237" y="350"/>
                  </a:lnTo>
                  <a:lnTo>
                    <a:pt x="229" y="353"/>
                  </a:lnTo>
                  <a:lnTo>
                    <a:pt x="221" y="350"/>
                  </a:lnTo>
                  <a:lnTo>
                    <a:pt x="224" y="333"/>
                  </a:lnTo>
                  <a:lnTo>
                    <a:pt x="206" y="332"/>
                  </a:lnTo>
                  <a:lnTo>
                    <a:pt x="199" y="335"/>
                  </a:lnTo>
                  <a:lnTo>
                    <a:pt x="193" y="337"/>
                  </a:lnTo>
                  <a:lnTo>
                    <a:pt x="188" y="335"/>
                  </a:lnTo>
                  <a:lnTo>
                    <a:pt x="194" y="325"/>
                  </a:lnTo>
                  <a:lnTo>
                    <a:pt x="165" y="320"/>
                  </a:lnTo>
                  <a:lnTo>
                    <a:pt x="134" y="322"/>
                  </a:lnTo>
                  <a:lnTo>
                    <a:pt x="132" y="319"/>
                  </a:lnTo>
                  <a:lnTo>
                    <a:pt x="134" y="312"/>
                  </a:lnTo>
                  <a:lnTo>
                    <a:pt x="131" y="309"/>
                  </a:lnTo>
                  <a:lnTo>
                    <a:pt x="131" y="306"/>
                  </a:lnTo>
                  <a:lnTo>
                    <a:pt x="124" y="304"/>
                  </a:lnTo>
                  <a:lnTo>
                    <a:pt x="123" y="302"/>
                  </a:lnTo>
                  <a:lnTo>
                    <a:pt x="121" y="296"/>
                  </a:lnTo>
                  <a:lnTo>
                    <a:pt x="116" y="286"/>
                  </a:lnTo>
                  <a:lnTo>
                    <a:pt x="116" y="281"/>
                  </a:lnTo>
                  <a:lnTo>
                    <a:pt x="113" y="276"/>
                  </a:lnTo>
                  <a:lnTo>
                    <a:pt x="111" y="273"/>
                  </a:lnTo>
                  <a:lnTo>
                    <a:pt x="116" y="268"/>
                  </a:lnTo>
                  <a:lnTo>
                    <a:pt x="118" y="265"/>
                  </a:lnTo>
                  <a:lnTo>
                    <a:pt x="114" y="265"/>
                  </a:lnTo>
                  <a:lnTo>
                    <a:pt x="110" y="262"/>
                  </a:lnTo>
                  <a:lnTo>
                    <a:pt x="106" y="262"/>
                  </a:lnTo>
                  <a:lnTo>
                    <a:pt x="103" y="262"/>
                  </a:lnTo>
                  <a:lnTo>
                    <a:pt x="98" y="262"/>
                  </a:lnTo>
                  <a:lnTo>
                    <a:pt x="93" y="260"/>
                  </a:lnTo>
                  <a:lnTo>
                    <a:pt x="83" y="250"/>
                  </a:lnTo>
                  <a:lnTo>
                    <a:pt x="83" y="245"/>
                  </a:lnTo>
                  <a:lnTo>
                    <a:pt x="77" y="245"/>
                  </a:lnTo>
                  <a:lnTo>
                    <a:pt x="62" y="237"/>
                  </a:lnTo>
                  <a:lnTo>
                    <a:pt x="57" y="237"/>
                  </a:lnTo>
                  <a:lnTo>
                    <a:pt x="51" y="239"/>
                  </a:lnTo>
                  <a:lnTo>
                    <a:pt x="49" y="237"/>
                  </a:lnTo>
                  <a:lnTo>
                    <a:pt x="48" y="235"/>
                  </a:lnTo>
                  <a:lnTo>
                    <a:pt x="48" y="231"/>
                  </a:lnTo>
                  <a:lnTo>
                    <a:pt x="38" y="231"/>
                  </a:lnTo>
                  <a:lnTo>
                    <a:pt x="36" y="227"/>
                  </a:lnTo>
                  <a:lnTo>
                    <a:pt x="39" y="224"/>
                  </a:lnTo>
                  <a:lnTo>
                    <a:pt x="31" y="221"/>
                  </a:lnTo>
                  <a:lnTo>
                    <a:pt x="18" y="209"/>
                  </a:lnTo>
                  <a:lnTo>
                    <a:pt x="17" y="209"/>
                  </a:lnTo>
                  <a:lnTo>
                    <a:pt x="7" y="208"/>
                  </a:lnTo>
                  <a:lnTo>
                    <a:pt x="5" y="204"/>
                  </a:lnTo>
                  <a:lnTo>
                    <a:pt x="10" y="198"/>
                  </a:lnTo>
                  <a:lnTo>
                    <a:pt x="8" y="196"/>
                  </a:lnTo>
                  <a:lnTo>
                    <a:pt x="7" y="195"/>
                  </a:lnTo>
                  <a:lnTo>
                    <a:pt x="0" y="193"/>
                  </a:lnTo>
                  <a:lnTo>
                    <a:pt x="0" y="191"/>
                  </a:lnTo>
                  <a:lnTo>
                    <a:pt x="12" y="188"/>
                  </a:lnTo>
                  <a:lnTo>
                    <a:pt x="15" y="186"/>
                  </a:lnTo>
                  <a:lnTo>
                    <a:pt x="26" y="175"/>
                  </a:lnTo>
                  <a:lnTo>
                    <a:pt x="28" y="170"/>
                  </a:lnTo>
                  <a:lnTo>
                    <a:pt x="28" y="167"/>
                  </a:lnTo>
                  <a:lnTo>
                    <a:pt x="15" y="159"/>
                  </a:lnTo>
                  <a:lnTo>
                    <a:pt x="15" y="157"/>
                  </a:lnTo>
                  <a:lnTo>
                    <a:pt x="25" y="147"/>
                  </a:lnTo>
                  <a:lnTo>
                    <a:pt x="25" y="144"/>
                  </a:lnTo>
                  <a:lnTo>
                    <a:pt x="20" y="138"/>
                  </a:lnTo>
                  <a:lnTo>
                    <a:pt x="13" y="133"/>
                  </a:lnTo>
                  <a:lnTo>
                    <a:pt x="12" y="133"/>
                  </a:lnTo>
                  <a:lnTo>
                    <a:pt x="8" y="126"/>
                  </a:lnTo>
                  <a:lnTo>
                    <a:pt x="7" y="124"/>
                  </a:lnTo>
                  <a:lnTo>
                    <a:pt x="10" y="124"/>
                  </a:lnTo>
                  <a:lnTo>
                    <a:pt x="15" y="121"/>
                  </a:lnTo>
                  <a:lnTo>
                    <a:pt x="26" y="121"/>
                  </a:lnTo>
                  <a:lnTo>
                    <a:pt x="36" y="118"/>
                  </a:lnTo>
                  <a:lnTo>
                    <a:pt x="39" y="118"/>
                  </a:lnTo>
                  <a:lnTo>
                    <a:pt x="46" y="120"/>
                  </a:lnTo>
                  <a:lnTo>
                    <a:pt x="56" y="120"/>
                  </a:lnTo>
                  <a:lnTo>
                    <a:pt x="57" y="118"/>
                  </a:lnTo>
                  <a:lnTo>
                    <a:pt x="52" y="108"/>
                  </a:lnTo>
                  <a:lnTo>
                    <a:pt x="54" y="105"/>
                  </a:lnTo>
                  <a:lnTo>
                    <a:pt x="59" y="102"/>
                  </a:lnTo>
                  <a:lnTo>
                    <a:pt x="61" y="107"/>
                  </a:lnTo>
                  <a:lnTo>
                    <a:pt x="66" y="107"/>
                  </a:lnTo>
                  <a:lnTo>
                    <a:pt x="67" y="103"/>
                  </a:lnTo>
                  <a:lnTo>
                    <a:pt x="70" y="103"/>
                  </a:lnTo>
                  <a:lnTo>
                    <a:pt x="80" y="103"/>
                  </a:lnTo>
                  <a:lnTo>
                    <a:pt x="83" y="102"/>
                  </a:lnTo>
                  <a:lnTo>
                    <a:pt x="83" y="98"/>
                  </a:lnTo>
                  <a:lnTo>
                    <a:pt x="85" y="97"/>
                  </a:lnTo>
                  <a:lnTo>
                    <a:pt x="90" y="95"/>
                  </a:lnTo>
                  <a:lnTo>
                    <a:pt x="103" y="93"/>
                  </a:lnTo>
                  <a:lnTo>
                    <a:pt x="105" y="92"/>
                  </a:lnTo>
                  <a:lnTo>
                    <a:pt x="105" y="89"/>
                  </a:lnTo>
                  <a:lnTo>
                    <a:pt x="110" y="87"/>
                  </a:lnTo>
                  <a:lnTo>
                    <a:pt x="118" y="74"/>
                  </a:lnTo>
                  <a:lnTo>
                    <a:pt x="119" y="66"/>
                  </a:lnTo>
                  <a:lnTo>
                    <a:pt x="123" y="59"/>
                  </a:lnTo>
                  <a:lnTo>
                    <a:pt x="132" y="58"/>
                  </a:lnTo>
                  <a:lnTo>
                    <a:pt x="147" y="59"/>
                  </a:lnTo>
                  <a:lnTo>
                    <a:pt x="162" y="61"/>
                  </a:lnTo>
                  <a:lnTo>
                    <a:pt x="170" y="64"/>
                  </a:lnTo>
                  <a:lnTo>
                    <a:pt x="175" y="62"/>
                  </a:lnTo>
                  <a:lnTo>
                    <a:pt x="183" y="58"/>
                  </a:lnTo>
                  <a:lnTo>
                    <a:pt x="185" y="53"/>
                  </a:lnTo>
                  <a:lnTo>
                    <a:pt x="185" y="48"/>
                  </a:lnTo>
                  <a:lnTo>
                    <a:pt x="183" y="44"/>
                  </a:lnTo>
                  <a:lnTo>
                    <a:pt x="183" y="41"/>
                  </a:lnTo>
                  <a:lnTo>
                    <a:pt x="181" y="36"/>
                  </a:lnTo>
                  <a:lnTo>
                    <a:pt x="180" y="33"/>
                  </a:lnTo>
                  <a:lnTo>
                    <a:pt x="177" y="30"/>
                  </a:lnTo>
                  <a:lnTo>
                    <a:pt x="177" y="25"/>
                  </a:lnTo>
                  <a:lnTo>
                    <a:pt x="178" y="18"/>
                  </a:lnTo>
                  <a:lnTo>
                    <a:pt x="181" y="10"/>
                  </a:lnTo>
                  <a:lnTo>
                    <a:pt x="190" y="5"/>
                  </a:lnTo>
                  <a:lnTo>
                    <a:pt x="201" y="4"/>
                  </a:lnTo>
                  <a:lnTo>
                    <a:pt x="209" y="2"/>
                  </a:lnTo>
                  <a:lnTo>
                    <a:pt x="216" y="2"/>
                  </a:lnTo>
                  <a:lnTo>
                    <a:pt x="229" y="0"/>
                  </a:lnTo>
                  <a:lnTo>
                    <a:pt x="239" y="4"/>
                  </a:lnTo>
                  <a:lnTo>
                    <a:pt x="250" y="12"/>
                  </a:lnTo>
                  <a:lnTo>
                    <a:pt x="258" y="17"/>
                  </a:lnTo>
                  <a:lnTo>
                    <a:pt x="268" y="20"/>
                  </a:lnTo>
                  <a:lnTo>
                    <a:pt x="281" y="20"/>
                  </a:lnTo>
                  <a:lnTo>
                    <a:pt x="302" y="1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4" name="Freeform 32"/>
            <p:cNvSpPr>
              <a:spLocks noEditPoints="1"/>
            </p:cNvSpPr>
            <p:nvPr/>
          </p:nvSpPr>
          <p:spPr bwMode="auto">
            <a:xfrm>
              <a:off x="2109" y="1842"/>
              <a:ext cx="821" cy="321"/>
            </a:xfrm>
            <a:custGeom>
              <a:avLst/>
              <a:gdLst>
                <a:gd name="T0" fmla="*/ 705 w 821"/>
                <a:gd name="T1" fmla="*/ 37 h 321"/>
                <a:gd name="T2" fmla="*/ 761 w 821"/>
                <a:gd name="T3" fmla="*/ 63 h 321"/>
                <a:gd name="T4" fmla="*/ 766 w 821"/>
                <a:gd name="T5" fmla="*/ 83 h 321"/>
                <a:gd name="T6" fmla="*/ 779 w 821"/>
                <a:gd name="T7" fmla="*/ 104 h 321"/>
                <a:gd name="T8" fmla="*/ 743 w 821"/>
                <a:gd name="T9" fmla="*/ 107 h 321"/>
                <a:gd name="T10" fmla="*/ 756 w 821"/>
                <a:gd name="T11" fmla="*/ 125 h 321"/>
                <a:gd name="T12" fmla="*/ 782 w 821"/>
                <a:gd name="T13" fmla="*/ 132 h 321"/>
                <a:gd name="T14" fmla="*/ 767 w 821"/>
                <a:gd name="T15" fmla="*/ 151 h 321"/>
                <a:gd name="T16" fmla="*/ 787 w 821"/>
                <a:gd name="T17" fmla="*/ 160 h 321"/>
                <a:gd name="T18" fmla="*/ 779 w 821"/>
                <a:gd name="T19" fmla="*/ 171 h 321"/>
                <a:gd name="T20" fmla="*/ 782 w 821"/>
                <a:gd name="T21" fmla="*/ 181 h 321"/>
                <a:gd name="T22" fmla="*/ 818 w 821"/>
                <a:gd name="T23" fmla="*/ 187 h 321"/>
                <a:gd name="T24" fmla="*/ 795 w 821"/>
                <a:gd name="T25" fmla="*/ 204 h 321"/>
                <a:gd name="T26" fmla="*/ 798 w 821"/>
                <a:gd name="T27" fmla="*/ 227 h 321"/>
                <a:gd name="T28" fmla="*/ 759 w 821"/>
                <a:gd name="T29" fmla="*/ 240 h 321"/>
                <a:gd name="T30" fmla="*/ 696 w 821"/>
                <a:gd name="T31" fmla="*/ 269 h 321"/>
                <a:gd name="T32" fmla="*/ 640 w 821"/>
                <a:gd name="T33" fmla="*/ 302 h 321"/>
                <a:gd name="T34" fmla="*/ 585 w 821"/>
                <a:gd name="T35" fmla="*/ 285 h 321"/>
                <a:gd name="T36" fmla="*/ 544 w 821"/>
                <a:gd name="T37" fmla="*/ 277 h 321"/>
                <a:gd name="T38" fmla="*/ 493 w 821"/>
                <a:gd name="T39" fmla="*/ 290 h 321"/>
                <a:gd name="T40" fmla="*/ 408 w 821"/>
                <a:gd name="T41" fmla="*/ 287 h 321"/>
                <a:gd name="T42" fmla="*/ 319 w 821"/>
                <a:gd name="T43" fmla="*/ 297 h 321"/>
                <a:gd name="T44" fmla="*/ 261 w 821"/>
                <a:gd name="T45" fmla="*/ 289 h 321"/>
                <a:gd name="T46" fmla="*/ 147 w 821"/>
                <a:gd name="T47" fmla="*/ 316 h 321"/>
                <a:gd name="T48" fmla="*/ 113 w 821"/>
                <a:gd name="T49" fmla="*/ 287 h 321"/>
                <a:gd name="T50" fmla="*/ 82 w 821"/>
                <a:gd name="T51" fmla="*/ 259 h 321"/>
                <a:gd name="T52" fmla="*/ 83 w 821"/>
                <a:gd name="T53" fmla="*/ 243 h 321"/>
                <a:gd name="T54" fmla="*/ 111 w 821"/>
                <a:gd name="T55" fmla="*/ 223 h 321"/>
                <a:gd name="T56" fmla="*/ 106 w 821"/>
                <a:gd name="T57" fmla="*/ 199 h 321"/>
                <a:gd name="T58" fmla="*/ 87 w 821"/>
                <a:gd name="T59" fmla="*/ 178 h 321"/>
                <a:gd name="T60" fmla="*/ 46 w 821"/>
                <a:gd name="T61" fmla="*/ 148 h 321"/>
                <a:gd name="T62" fmla="*/ 28 w 821"/>
                <a:gd name="T63" fmla="*/ 120 h 321"/>
                <a:gd name="T64" fmla="*/ 64 w 821"/>
                <a:gd name="T65" fmla="*/ 134 h 321"/>
                <a:gd name="T66" fmla="*/ 93 w 821"/>
                <a:gd name="T67" fmla="*/ 129 h 321"/>
                <a:gd name="T68" fmla="*/ 119 w 821"/>
                <a:gd name="T69" fmla="*/ 114 h 321"/>
                <a:gd name="T70" fmla="*/ 193 w 821"/>
                <a:gd name="T71" fmla="*/ 111 h 321"/>
                <a:gd name="T72" fmla="*/ 248 w 821"/>
                <a:gd name="T73" fmla="*/ 111 h 321"/>
                <a:gd name="T74" fmla="*/ 266 w 821"/>
                <a:gd name="T75" fmla="*/ 78 h 321"/>
                <a:gd name="T76" fmla="*/ 302 w 821"/>
                <a:gd name="T77" fmla="*/ 72 h 321"/>
                <a:gd name="T78" fmla="*/ 315 w 821"/>
                <a:gd name="T79" fmla="*/ 72 h 321"/>
                <a:gd name="T80" fmla="*/ 328 w 821"/>
                <a:gd name="T81" fmla="*/ 94 h 321"/>
                <a:gd name="T82" fmla="*/ 312 w 821"/>
                <a:gd name="T83" fmla="*/ 109 h 321"/>
                <a:gd name="T84" fmla="*/ 336 w 821"/>
                <a:gd name="T85" fmla="*/ 116 h 321"/>
                <a:gd name="T86" fmla="*/ 345 w 821"/>
                <a:gd name="T87" fmla="*/ 140 h 321"/>
                <a:gd name="T88" fmla="*/ 345 w 821"/>
                <a:gd name="T89" fmla="*/ 120 h 321"/>
                <a:gd name="T90" fmla="*/ 376 w 821"/>
                <a:gd name="T91" fmla="*/ 106 h 321"/>
                <a:gd name="T92" fmla="*/ 389 w 821"/>
                <a:gd name="T93" fmla="*/ 101 h 321"/>
                <a:gd name="T94" fmla="*/ 433 w 821"/>
                <a:gd name="T95" fmla="*/ 85 h 321"/>
                <a:gd name="T96" fmla="*/ 459 w 821"/>
                <a:gd name="T97" fmla="*/ 73 h 321"/>
                <a:gd name="T98" fmla="*/ 518 w 821"/>
                <a:gd name="T99" fmla="*/ 52 h 321"/>
                <a:gd name="T100" fmla="*/ 555 w 821"/>
                <a:gd name="T101" fmla="*/ 44 h 321"/>
                <a:gd name="T102" fmla="*/ 539 w 821"/>
                <a:gd name="T103" fmla="*/ 8 h 321"/>
                <a:gd name="T104" fmla="*/ 568 w 821"/>
                <a:gd name="T105" fmla="*/ 6 h 321"/>
                <a:gd name="T106" fmla="*/ 612 w 821"/>
                <a:gd name="T107" fmla="*/ 26 h 321"/>
                <a:gd name="T108" fmla="*/ 712 w 821"/>
                <a:gd name="T109" fmla="*/ 65 h 32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21"/>
                <a:gd name="T166" fmla="*/ 0 h 321"/>
                <a:gd name="T167" fmla="*/ 821 w 821"/>
                <a:gd name="T168" fmla="*/ 321 h 32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21" h="321">
                  <a:moveTo>
                    <a:pt x="625" y="19"/>
                  </a:moveTo>
                  <a:lnTo>
                    <a:pt x="643" y="21"/>
                  </a:lnTo>
                  <a:lnTo>
                    <a:pt x="645" y="23"/>
                  </a:lnTo>
                  <a:lnTo>
                    <a:pt x="648" y="21"/>
                  </a:lnTo>
                  <a:lnTo>
                    <a:pt x="676" y="21"/>
                  </a:lnTo>
                  <a:lnTo>
                    <a:pt x="676" y="24"/>
                  </a:lnTo>
                  <a:lnTo>
                    <a:pt x="705" y="37"/>
                  </a:lnTo>
                  <a:lnTo>
                    <a:pt x="717" y="40"/>
                  </a:lnTo>
                  <a:lnTo>
                    <a:pt x="730" y="45"/>
                  </a:lnTo>
                  <a:lnTo>
                    <a:pt x="740" y="50"/>
                  </a:lnTo>
                  <a:lnTo>
                    <a:pt x="743" y="54"/>
                  </a:lnTo>
                  <a:lnTo>
                    <a:pt x="746" y="55"/>
                  </a:lnTo>
                  <a:lnTo>
                    <a:pt x="749" y="60"/>
                  </a:lnTo>
                  <a:lnTo>
                    <a:pt x="761" y="63"/>
                  </a:lnTo>
                  <a:lnTo>
                    <a:pt x="766" y="65"/>
                  </a:lnTo>
                  <a:lnTo>
                    <a:pt x="767" y="70"/>
                  </a:lnTo>
                  <a:lnTo>
                    <a:pt x="758" y="75"/>
                  </a:lnTo>
                  <a:lnTo>
                    <a:pt x="751" y="73"/>
                  </a:lnTo>
                  <a:lnTo>
                    <a:pt x="748" y="81"/>
                  </a:lnTo>
                  <a:lnTo>
                    <a:pt x="759" y="81"/>
                  </a:lnTo>
                  <a:lnTo>
                    <a:pt x="766" y="83"/>
                  </a:lnTo>
                  <a:lnTo>
                    <a:pt x="774" y="81"/>
                  </a:lnTo>
                  <a:lnTo>
                    <a:pt x="779" y="83"/>
                  </a:lnTo>
                  <a:lnTo>
                    <a:pt x="780" y="88"/>
                  </a:lnTo>
                  <a:lnTo>
                    <a:pt x="779" y="93"/>
                  </a:lnTo>
                  <a:lnTo>
                    <a:pt x="780" y="98"/>
                  </a:lnTo>
                  <a:lnTo>
                    <a:pt x="780" y="101"/>
                  </a:lnTo>
                  <a:lnTo>
                    <a:pt x="779" y="104"/>
                  </a:lnTo>
                  <a:lnTo>
                    <a:pt x="782" y="107"/>
                  </a:lnTo>
                  <a:lnTo>
                    <a:pt x="775" y="112"/>
                  </a:lnTo>
                  <a:lnTo>
                    <a:pt x="771" y="112"/>
                  </a:lnTo>
                  <a:lnTo>
                    <a:pt x="762" y="112"/>
                  </a:lnTo>
                  <a:lnTo>
                    <a:pt x="758" y="111"/>
                  </a:lnTo>
                  <a:lnTo>
                    <a:pt x="749" y="109"/>
                  </a:lnTo>
                  <a:lnTo>
                    <a:pt x="743" y="107"/>
                  </a:lnTo>
                  <a:lnTo>
                    <a:pt x="744" y="112"/>
                  </a:lnTo>
                  <a:lnTo>
                    <a:pt x="746" y="117"/>
                  </a:lnTo>
                  <a:lnTo>
                    <a:pt x="744" y="122"/>
                  </a:lnTo>
                  <a:lnTo>
                    <a:pt x="751" y="129"/>
                  </a:lnTo>
                  <a:lnTo>
                    <a:pt x="754" y="132"/>
                  </a:lnTo>
                  <a:lnTo>
                    <a:pt x="758" y="130"/>
                  </a:lnTo>
                  <a:lnTo>
                    <a:pt x="756" y="125"/>
                  </a:lnTo>
                  <a:lnTo>
                    <a:pt x="766" y="125"/>
                  </a:lnTo>
                  <a:lnTo>
                    <a:pt x="772" y="127"/>
                  </a:lnTo>
                  <a:lnTo>
                    <a:pt x="779" y="127"/>
                  </a:lnTo>
                  <a:lnTo>
                    <a:pt x="787" y="127"/>
                  </a:lnTo>
                  <a:lnTo>
                    <a:pt x="790" y="127"/>
                  </a:lnTo>
                  <a:lnTo>
                    <a:pt x="787" y="132"/>
                  </a:lnTo>
                  <a:lnTo>
                    <a:pt x="782" y="132"/>
                  </a:lnTo>
                  <a:lnTo>
                    <a:pt x="780" y="135"/>
                  </a:lnTo>
                  <a:lnTo>
                    <a:pt x="777" y="134"/>
                  </a:lnTo>
                  <a:lnTo>
                    <a:pt x="774" y="140"/>
                  </a:lnTo>
                  <a:lnTo>
                    <a:pt x="769" y="140"/>
                  </a:lnTo>
                  <a:lnTo>
                    <a:pt x="771" y="147"/>
                  </a:lnTo>
                  <a:lnTo>
                    <a:pt x="766" y="147"/>
                  </a:lnTo>
                  <a:lnTo>
                    <a:pt x="767" y="151"/>
                  </a:lnTo>
                  <a:lnTo>
                    <a:pt x="769" y="153"/>
                  </a:lnTo>
                  <a:lnTo>
                    <a:pt x="766" y="160"/>
                  </a:lnTo>
                  <a:lnTo>
                    <a:pt x="769" y="160"/>
                  </a:lnTo>
                  <a:lnTo>
                    <a:pt x="777" y="158"/>
                  </a:lnTo>
                  <a:lnTo>
                    <a:pt x="779" y="160"/>
                  </a:lnTo>
                  <a:lnTo>
                    <a:pt x="784" y="158"/>
                  </a:lnTo>
                  <a:lnTo>
                    <a:pt x="787" y="160"/>
                  </a:lnTo>
                  <a:lnTo>
                    <a:pt x="789" y="160"/>
                  </a:lnTo>
                  <a:lnTo>
                    <a:pt x="789" y="163"/>
                  </a:lnTo>
                  <a:lnTo>
                    <a:pt x="784" y="168"/>
                  </a:lnTo>
                  <a:lnTo>
                    <a:pt x="779" y="168"/>
                  </a:lnTo>
                  <a:lnTo>
                    <a:pt x="775" y="169"/>
                  </a:lnTo>
                  <a:lnTo>
                    <a:pt x="774" y="171"/>
                  </a:lnTo>
                  <a:lnTo>
                    <a:pt x="779" y="171"/>
                  </a:lnTo>
                  <a:lnTo>
                    <a:pt x="784" y="173"/>
                  </a:lnTo>
                  <a:lnTo>
                    <a:pt x="784" y="174"/>
                  </a:lnTo>
                  <a:lnTo>
                    <a:pt x="784" y="176"/>
                  </a:lnTo>
                  <a:lnTo>
                    <a:pt x="777" y="178"/>
                  </a:lnTo>
                  <a:lnTo>
                    <a:pt x="774" y="178"/>
                  </a:lnTo>
                  <a:lnTo>
                    <a:pt x="777" y="181"/>
                  </a:lnTo>
                  <a:lnTo>
                    <a:pt x="782" y="181"/>
                  </a:lnTo>
                  <a:lnTo>
                    <a:pt x="785" y="182"/>
                  </a:lnTo>
                  <a:lnTo>
                    <a:pt x="792" y="181"/>
                  </a:lnTo>
                  <a:lnTo>
                    <a:pt x="797" y="182"/>
                  </a:lnTo>
                  <a:lnTo>
                    <a:pt x="797" y="186"/>
                  </a:lnTo>
                  <a:lnTo>
                    <a:pt x="803" y="186"/>
                  </a:lnTo>
                  <a:lnTo>
                    <a:pt x="811" y="186"/>
                  </a:lnTo>
                  <a:lnTo>
                    <a:pt x="818" y="187"/>
                  </a:lnTo>
                  <a:lnTo>
                    <a:pt x="821" y="191"/>
                  </a:lnTo>
                  <a:lnTo>
                    <a:pt x="816" y="192"/>
                  </a:lnTo>
                  <a:lnTo>
                    <a:pt x="811" y="192"/>
                  </a:lnTo>
                  <a:lnTo>
                    <a:pt x="806" y="194"/>
                  </a:lnTo>
                  <a:lnTo>
                    <a:pt x="803" y="199"/>
                  </a:lnTo>
                  <a:lnTo>
                    <a:pt x="797" y="199"/>
                  </a:lnTo>
                  <a:lnTo>
                    <a:pt x="795" y="204"/>
                  </a:lnTo>
                  <a:lnTo>
                    <a:pt x="790" y="204"/>
                  </a:lnTo>
                  <a:lnTo>
                    <a:pt x="792" y="209"/>
                  </a:lnTo>
                  <a:lnTo>
                    <a:pt x="797" y="209"/>
                  </a:lnTo>
                  <a:lnTo>
                    <a:pt x="802" y="209"/>
                  </a:lnTo>
                  <a:lnTo>
                    <a:pt x="806" y="213"/>
                  </a:lnTo>
                  <a:lnTo>
                    <a:pt x="806" y="215"/>
                  </a:lnTo>
                  <a:lnTo>
                    <a:pt x="798" y="227"/>
                  </a:lnTo>
                  <a:lnTo>
                    <a:pt x="793" y="227"/>
                  </a:lnTo>
                  <a:lnTo>
                    <a:pt x="789" y="227"/>
                  </a:lnTo>
                  <a:lnTo>
                    <a:pt x="782" y="227"/>
                  </a:lnTo>
                  <a:lnTo>
                    <a:pt x="775" y="230"/>
                  </a:lnTo>
                  <a:lnTo>
                    <a:pt x="769" y="233"/>
                  </a:lnTo>
                  <a:lnTo>
                    <a:pt x="766" y="235"/>
                  </a:lnTo>
                  <a:lnTo>
                    <a:pt x="759" y="240"/>
                  </a:lnTo>
                  <a:lnTo>
                    <a:pt x="754" y="243"/>
                  </a:lnTo>
                  <a:lnTo>
                    <a:pt x="748" y="248"/>
                  </a:lnTo>
                  <a:lnTo>
                    <a:pt x="738" y="251"/>
                  </a:lnTo>
                  <a:lnTo>
                    <a:pt x="728" y="254"/>
                  </a:lnTo>
                  <a:lnTo>
                    <a:pt x="718" y="258"/>
                  </a:lnTo>
                  <a:lnTo>
                    <a:pt x="704" y="264"/>
                  </a:lnTo>
                  <a:lnTo>
                    <a:pt x="696" y="269"/>
                  </a:lnTo>
                  <a:lnTo>
                    <a:pt x="684" y="274"/>
                  </a:lnTo>
                  <a:lnTo>
                    <a:pt x="673" y="280"/>
                  </a:lnTo>
                  <a:lnTo>
                    <a:pt x="663" y="285"/>
                  </a:lnTo>
                  <a:lnTo>
                    <a:pt x="653" y="292"/>
                  </a:lnTo>
                  <a:lnTo>
                    <a:pt x="648" y="295"/>
                  </a:lnTo>
                  <a:lnTo>
                    <a:pt x="645" y="298"/>
                  </a:lnTo>
                  <a:lnTo>
                    <a:pt x="640" y="302"/>
                  </a:lnTo>
                  <a:lnTo>
                    <a:pt x="633" y="305"/>
                  </a:lnTo>
                  <a:lnTo>
                    <a:pt x="629" y="307"/>
                  </a:lnTo>
                  <a:lnTo>
                    <a:pt x="614" y="305"/>
                  </a:lnTo>
                  <a:lnTo>
                    <a:pt x="599" y="302"/>
                  </a:lnTo>
                  <a:lnTo>
                    <a:pt x="589" y="295"/>
                  </a:lnTo>
                  <a:lnTo>
                    <a:pt x="586" y="290"/>
                  </a:lnTo>
                  <a:lnTo>
                    <a:pt x="585" y="285"/>
                  </a:lnTo>
                  <a:lnTo>
                    <a:pt x="583" y="280"/>
                  </a:lnTo>
                  <a:lnTo>
                    <a:pt x="578" y="277"/>
                  </a:lnTo>
                  <a:lnTo>
                    <a:pt x="573" y="276"/>
                  </a:lnTo>
                  <a:lnTo>
                    <a:pt x="565" y="274"/>
                  </a:lnTo>
                  <a:lnTo>
                    <a:pt x="558" y="274"/>
                  </a:lnTo>
                  <a:lnTo>
                    <a:pt x="550" y="274"/>
                  </a:lnTo>
                  <a:lnTo>
                    <a:pt x="544" y="277"/>
                  </a:lnTo>
                  <a:lnTo>
                    <a:pt x="537" y="279"/>
                  </a:lnTo>
                  <a:lnTo>
                    <a:pt x="531" y="282"/>
                  </a:lnTo>
                  <a:lnTo>
                    <a:pt x="527" y="287"/>
                  </a:lnTo>
                  <a:lnTo>
                    <a:pt x="523" y="290"/>
                  </a:lnTo>
                  <a:lnTo>
                    <a:pt x="516" y="293"/>
                  </a:lnTo>
                  <a:lnTo>
                    <a:pt x="508" y="293"/>
                  </a:lnTo>
                  <a:lnTo>
                    <a:pt x="493" y="290"/>
                  </a:lnTo>
                  <a:lnTo>
                    <a:pt x="487" y="287"/>
                  </a:lnTo>
                  <a:lnTo>
                    <a:pt x="475" y="284"/>
                  </a:lnTo>
                  <a:lnTo>
                    <a:pt x="465" y="282"/>
                  </a:lnTo>
                  <a:lnTo>
                    <a:pt x="447" y="280"/>
                  </a:lnTo>
                  <a:lnTo>
                    <a:pt x="431" y="280"/>
                  </a:lnTo>
                  <a:lnTo>
                    <a:pt x="421" y="282"/>
                  </a:lnTo>
                  <a:lnTo>
                    <a:pt x="408" y="287"/>
                  </a:lnTo>
                  <a:lnTo>
                    <a:pt x="382" y="295"/>
                  </a:lnTo>
                  <a:lnTo>
                    <a:pt x="367" y="293"/>
                  </a:lnTo>
                  <a:lnTo>
                    <a:pt x="356" y="289"/>
                  </a:lnTo>
                  <a:lnTo>
                    <a:pt x="351" y="285"/>
                  </a:lnTo>
                  <a:lnTo>
                    <a:pt x="350" y="279"/>
                  </a:lnTo>
                  <a:lnTo>
                    <a:pt x="341" y="279"/>
                  </a:lnTo>
                  <a:lnTo>
                    <a:pt x="319" y="297"/>
                  </a:lnTo>
                  <a:lnTo>
                    <a:pt x="305" y="302"/>
                  </a:lnTo>
                  <a:lnTo>
                    <a:pt x="297" y="300"/>
                  </a:lnTo>
                  <a:lnTo>
                    <a:pt x="294" y="295"/>
                  </a:lnTo>
                  <a:lnTo>
                    <a:pt x="294" y="289"/>
                  </a:lnTo>
                  <a:lnTo>
                    <a:pt x="278" y="295"/>
                  </a:lnTo>
                  <a:lnTo>
                    <a:pt x="273" y="293"/>
                  </a:lnTo>
                  <a:lnTo>
                    <a:pt x="261" y="289"/>
                  </a:lnTo>
                  <a:lnTo>
                    <a:pt x="237" y="298"/>
                  </a:lnTo>
                  <a:lnTo>
                    <a:pt x="217" y="300"/>
                  </a:lnTo>
                  <a:lnTo>
                    <a:pt x="230" y="315"/>
                  </a:lnTo>
                  <a:lnTo>
                    <a:pt x="219" y="320"/>
                  </a:lnTo>
                  <a:lnTo>
                    <a:pt x="172" y="320"/>
                  </a:lnTo>
                  <a:lnTo>
                    <a:pt x="150" y="321"/>
                  </a:lnTo>
                  <a:lnTo>
                    <a:pt x="147" y="316"/>
                  </a:lnTo>
                  <a:lnTo>
                    <a:pt x="139" y="315"/>
                  </a:lnTo>
                  <a:lnTo>
                    <a:pt x="131" y="307"/>
                  </a:lnTo>
                  <a:lnTo>
                    <a:pt x="129" y="303"/>
                  </a:lnTo>
                  <a:lnTo>
                    <a:pt x="131" y="300"/>
                  </a:lnTo>
                  <a:lnTo>
                    <a:pt x="131" y="298"/>
                  </a:lnTo>
                  <a:lnTo>
                    <a:pt x="124" y="297"/>
                  </a:lnTo>
                  <a:lnTo>
                    <a:pt x="113" y="287"/>
                  </a:lnTo>
                  <a:lnTo>
                    <a:pt x="108" y="282"/>
                  </a:lnTo>
                  <a:lnTo>
                    <a:pt x="105" y="277"/>
                  </a:lnTo>
                  <a:lnTo>
                    <a:pt x="95" y="276"/>
                  </a:lnTo>
                  <a:lnTo>
                    <a:pt x="97" y="269"/>
                  </a:lnTo>
                  <a:lnTo>
                    <a:pt x="90" y="266"/>
                  </a:lnTo>
                  <a:lnTo>
                    <a:pt x="85" y="262"/>
                  </a:lnTo>
                  <a:lnTo>
                    <a:pt x="82" y="259"/>
                  </a:lnTo>
                  <a:lnTo>
                    <a:pt x="82" y="258"/>
                  </a:lnTo>
                  <a:lnTo>
                    <a:pt x="77" y="256"/>
                  </a:lnTo>
                  <a:lnTo>
                    <a:pt x="72" y="254"/>
                  </a:lnTo>
                  <a:lnTo>
                    <a:pt x="79" y="251"/>
                  </a:lnTo>
                  <a:lnTo>
                    <a:pt x="80" y="249"/>
                  </a:lnTo>
                  <a:lnTo>
                    <a:pt x="82" y="246"/>
                  </a:lnTo>
                  <a:lnTo>
                    <a:pt x="83" y="243"/>
                  </a:lnTo>
                  <a:lnTo>
                    <a:pt x="87" y="240"/>
                  </a:lnTo>
                  <a:lnTo>
                    <a:pt x="101" y="241"/>
                  </a:lnTo>
                  <a:lnTo>
                    <a:pt x="111" y="240"/>
                  </a:lnTo>
                  <a:lnTo>
                    <a:pt x="119" y="238"/>
                  </a:lnTo>
                  <a:lnTo>
                    <a:pt x="124" y="235"/>
                  </a:lnTo>
                  <a:lnTo>
                    <a:pt x="126" y="228"/>
                  </a:lnTo>
                  <a:lnTo>
                    <a:pt x="111" y="223"/>
                  </a:lnTo>
                  <a:lnTo>
                    <a:pt x="111" y="220"/>
                  </a:lnTo>
                  <a:lnTo>
                    <a:pt x="108" y="217"/>
                  </a:lnTo>
                  <a:lnTo>
                    <a:pt x="101" y="213"/>
                  </a:lnTo>
                  <a:lnTo>
                    <a:pt x="105" y="209"/>
                  </a:lnTo>
                  <a:lnTo>
                    <a:pt x="97" y="204"/>
                  </a:lnTo>
                  <a:lnTo>
                    <a:pt x="100" y="200"/>
                  </a:lnTo>
                  <a:lnTo>
                    <a:pt x="106" y="199"/>
                  </a:lnTo>
                  <a:lnTo>
                    <a:pt x="110" y="192"/>
                  </a:lnTo>
                  <a:lnTo>
                    <a:pt x="111" y="189"/>
                  </a:lnTo>
                  <a:lnTo>
                    <a:pt x="103" y="189"/>
                  </a:lnTo>
                  <a:lnTo>
                    <a:pt x="103" y="186"/>
                  </a:lnTo>
                  <a:lnTo>
                    <a:pt x="98" y="184"/>
                  </a:lnTo>
                  <a:lnTo>
                    <a:pt x="97" y="178"/>
                  </a:lnTo>
                  <a:lnTo>
                    <a:pt x="87" y="178"/>
                  </a:lnTo>
                  <a:lnTo>
                    <a:pt x="83" y="173"/>
                  </a:lnTo>
                  <a:lnTo>
                    <a:pt x="79" y="171"/>
                  </a:lnTo>
                  <a:lnTo>
                    <a:pt x="72" y="169"/>
                  </a:lnTo>
                  <a:lnTo>
                    <a:pt x="69" y="165"/>
                  </a:lnTo>
                  <a:lnTo>
                    <a:pt x="54" y="156"/>
                  </a:lnTo>
                  <a:lnTo>
                    <a:pt x="48" y="151"/>
                  </a:lnTo>
                  <a:lnTo>
                    <a:pt x="46" y="148"/>
                  </a:lnTo>
                  <a:lnTo>
                    <a:pt x="35" y="148"/>
                  </a:lnTo>
                  <a:lnTo>
                    <a:pt x="0" y="132"/>
                  </a:lnTo>
                  <a:lnTo>
                    <a:pt x="8" y="125"/>
                  </a:lnTo>
                  <a:lnTo>
                    <a:pt x="13" y="127"/>
                  </a:lnTo>
                  <a:lnTo>
                    <a:pt x="20" y="127"/>
                  </a:lnTo>
                  <a:lnTo>
                    <a:pt x="26" y="124"/>
                  </a:lnTo>
                  <a:lnTo>
                    <a:pt x="28" y="120"/>
                  </a:lnTo>
                  <a:lnTo>
                    <a:pt x="31" y="119"/>
                  </a:lnTo>
                  <a:lnTo>
                    <a:pt x="35" y="116"/>
                  </a:lnTo>
                  <a:lnTo>
                    <a:pt x="51" y="122"/>
                  </a:lnTo>
                  <a:lnTo>
                    <a:pt x="56" y="122"/>
                  </a:lnTo>
                  <a:lnTo>
                    <a:pt x="66" y="127"/>
                  </a:lnTo>
                  <a:lnTo>
                    <a:pt x="69" y="130"/>
                  </a:lnTo>
                  <a:lnTo>
                    <a:pt x="64" y="134"/>
                  </a:lnTo>
                  <a:lnTo>
                    <a:pt x="61" y="134"/>
                  </a:lnTo>
                  <a:lnTo>
                    <a:pt x="64" y="135"/>
                  </a:lnTo>
                  <a:lnTo>
                    <a:pt x="72" y="137"/>
                  </a:lnTo>
                  <a:lnTo>
                    <a:pt x="75" y="134"/>
                  </a:lnTo>
                  <a:lnTo>
                    <a:pt x="80" y="132"/>
                  </a:lnTo>
                  <a:lnTo>
                    <a:pt x="87" y="129"/>
                  </a:lnTo>
                  <a:lnTo>
                    <a:pt x="93" y="129"/>
                  </a:lnTo>
                  <a:lnTo>
                    <a:pt x="98" y="130"/>
                  </a:lnTo>
                  <a:lnTo>
                    <a:pt x="101" y="129"/>
                  </a:lnTo>
                  <a:lnTo>
                    <a:pt x="106" y="122"/>
                  </a:lnTo>
                  <a:lnTo>
                    <a:pt x="114" y="117"/>
                  </a:lnTo>
                  <a:lnTo>
                    <a:pt x="116" y="117"/>
                  </a:lnTo>
                  <a:lnTo>
                    <a:pt x="119" y="117"/>
                  </a:lnTo>
                  <a:lnTo>
                    <a:pt x="119" y="114"/>
                  </a:lnTo>
                  <a:lnTo>
                    <a:pt x="119" y="107"/>
                  </a:lnTo>
                  <a:lnTo>
                    <a:pt x="146" y="101"/>
                  </a:lnTo>
                  <a:lnTo>
                    <a:pt x="152" y="103"/>
                  </a:lnTo>
                  <a:lnTo>
                    <a:pt x="159" y="104"/>
                  </a:lnTo>
                  <a:lnTo>
                    <a:pt x="165" y="107"/>
                  </a:lnTo>
                  <a:lnTo>
                    <a:pt x="178" y="103"/>
                  </a:lnTo>
                  <a:lnTo>
                    <a:pt x="193" y="111"/>
                  </a:lnTo>
                  <a:lnTo>
                    <a:pt x="201" y="116"/>
                  </a:lnTo>
                  <a:lnTo>
                    <a:pt x="209" y="117"/>
                  </a:lnTo>
                  <a:lnTo>
                    <a:pt x="230" y="114"/>
                  </a:lnTo>
                  <a:lnTo>
                    <a:pt x="230" y="122"/>
                  </a:lnTo>
                  <a:lnTo>
                    <a:pt x="247" y="120"/>
                  </a:lnTo>
                  <a:lnTo>
                    <a:pt x="245" y="117"/>
                  </a:lnTo>
                  <a:lnTo>
                    <a:pt x="248" y="111"/>
                  </a:lnTo>
                  <a:lnTo>
                    <a:pt x="261" y="114"/>
                  </a:lnTo>
                  <a:lnTo>
                    <a:pt x="260" y="89"/>
                  </a:lnTo>
                  <a:lnTo>
                    <a:pt x="252" y="88"/>
                  </a:lnTo>
                  <a:lnTo>
                    <a:pt x="250" y="86"/>
                  </a:lnTo>
                  <a:lnTo>
                    <a:pt x="252" y="81"/>
                  </a:lnTo>
                  <a:lnTo>
                    <a:pt x="258" y="80"/>
                  </a:lnTo>
                  <a:lnTo>
                    <a:pt x="266" y="78"/>
                  </a:lnTo>
                  <a:lnTo>
                    <a:pt x="274" y="76"/>
                  </a:lnTo>
                  <a:lnTo>
                    <a:pt x="283" y="78"/>
                  </a:lnTo>
                  <a:lnTo>
                    <a:pt x="292" y="78"/>
                  </a:lnTo>
                  <a:lnTo>
                    <a:pt x="297" y="78"/>
                  </a:lnTo>
                  <a:lnTo>
                    <a:pt x="302" y="80"/>
                  </a:lnTo>
                  <a:lnTo>
                    <a:pt x="302" y="76"/>
                  </a:lnTo>
                  <a:lnTo>
                    <a:pt x="302" y="72"/>
                  </a:lnTo>
                  <a:lnTo>
                    <a:pt x="299" y="68"/>
                  </a:lnTo>
                  <a:lnTo>
                    <a:pt x="292" y="67"/>
                  </a:lnTo>
                  <a:lnTo>
                    <a:pt x="283" y="67"/>
                  </a:lnTo>
                  <a:lnTo>
                    <a:pt x="281" y="63"/>
                  </a:lnTo>
                  <a:lnTo>
                    <a:pt x="283" y="62"/>
                  </a:lnTo>
                  <a:lnTo>
                    <a:pt x="314" y="63"/>
                  </a:lnTo>
                  <a:lnTo>
                    <a:pt x="315" y="72"/>
                  </a:lnTo>
                  <a:lnTo>
                    <a:pt x="320" y="76"/>
                  </a:lnTo>
                  <a:lnTo>
                    <a:pt x="320" y="78"/>
                  </a:lnTo>
                  <a:lnTo>
                    <a:pt x="319" y="81"/>
                  </a:lnTo>
                  <a:lnTo>
                    <a:pt x="317" y="85"/>
                  </a:lnTo>
                  <a:lnTo>
                    <a:pt x="323" y="86"/>
                  </a:lnTo>
                  <a:lnTo>
                    <a:pt x="328" y="89"/>
                  </a:lnTo>
                  <a:lnTo>
                    <a:pt x="328" y="94"/>
                  </a:lnTo>
                  <a:lnTo>
                    <a:pt x="328" y="98"/>
                  </a:lnTo>
                  <a:lnTo>
                    <a:pt x="322" y="98"/>
                  </a:lnTo>
                  <a:lnTo>
                    <a:pt x="317" y="96"/>
                  </a:lnTo>
                  <a:lnTo>
                    <a:pt x="304" y="101"/>
                  </a:lnTo>
                  <a:lnTo>
                    <a:pt x="305" y="104"/>
                  </a:lnTo>
                  <a:lnTo>
                    <a:pt x="310" y="104"/>
                  </a:lnTo>
                  <a:lnTo>
                    <a:pt x="312" y="109"/>
                  </a:lnTo>
                  <a:lnTo>
                    <a:pt x="315" y="111"/>
                  </a:lnTo>
                  <a:lnTo>
                    <a:pt x="322" y="111"/>
                  </a:lnTo>
                  <a:lnTo>
                    <a:pt x="317" y="106"/>
                  </a:lnTo>
                  <a:lnTo>
                    <a:pt x="322" y="104"/>
                  </a:lnTo>
                  <a:lnTo>
                    <a:pt x="335" y="106"/>
                  </a:lnTo>
                  <a:lnTo>
                    <a:pt x="336" y="111"/>
                  </a:lnTo>
                  <a:lnTo>
                    <a:pt x="336" y="116"/>
                  </a:lnTo>
                  <a:lnTo>
                    <a:pt x="336" y="119"/>
                  </a:lnTo>
                  <a:lnTo>
                    <a:pt x="336" y="124"/>
                  </a:lnTo>
                  <a:lnTo>
                    <a:pt x="335" y="129"/>
                  </a:lnTo>
                  <a:lnTo>
                    <a:pt x="336" y="134"/>
                  </a:lnTo>
                  <a:lnTo>
                    <a:pt x="338" y="138"/>
                  </a:lnTo>
                  <a:lnTo>
                    <a:pt x="343" y="140"/>
                  </a:lnTo>
                  <a:lnTo>
                    <a:pt x="345" y="140"/>
                  </a:lnTo>
                  <a:lnTo>
                    <a:pt x="346" y="135"/>
                  </a:lnTo>
                  <a:lnTo>
                    <a:pt x="350" y="134"/>
                  </a:lnTo>
                  <a:lnTo>
                    <a:pt x="354" y="134"/>
                  </a:lnTo>
                  <a:lnTo>
                    <a:pt x="356" y="130"/>
                  </a:lnTo>
                  <a:lnTo>
                    <a:pt x="350" y="129"/>
                  </a:lnTo>
                  <a:lnTo>
                    <a:pt x="346" y="129"/>
                  </a:lnTo>
                  <a:lnTo>
                    <a:pt x="345" y="120"/>
                  </a:lnTo>
                  <a:lnTo>
                    <a:pt x="343" y="111"/>
                  </a:lnTo>
                  <a:lnTo>
                    <a:pt x="346" y="107"/>
                  </a:lnTo>
                  <a:lnTo>
                    <a:pt x="350" y="106"/>
                  </a:lnTo>
                  <a:lnTo>
                    <a:pt x="356" y="104"/>
                  </a:lnTo>
                  <a:lnTo>
                    <a:pt x="364" y="103"/>
                  </a:lnTo>
                  <a:lnTo>
                    <a:pt x="369" y="104"/>
                  </a:lnTo>
                  <a:lnTo>
                    <a:pt x="376" y="106"/>
                  </a:lnTo>
                  <a:lnTo>
                    <a:pt x="377" y="111"/>
                  </a:lnTo>
                  <a:lnTo>
                    <a:pt x="381" y="116"/>
                  </a:lnTo>
                  <a:lnTo>
                    <a:pt x="390" y="116"/>
                  </a:lnTo>
                  <a:lnTo>
                    <a:pt x="394" y="107"/>
                  </a:lnTo>
                  <a:lnTo>
                    <a:pt x="397" y="106"/>
                  </a:lnTo>
                  <a:lnTo>
                    <a:pt x="385" y="104"/>
                  </a:lnTo>
                  <a:lnTo>
                    <a:pt x="389" y="101"/>
                  </a:lnTo>
                  <a:lnTo>
                    <a:pt x="397" y="103"/>
                  </a:lnTo>
                  <a:lnTo>
                    <a:pt x="402" y="98"/>
                  </a:lnTo>
                  <a:lnTo>
                    <a:pt x="407" y="98"/>
                  </a:lnTo>
                  <a:lnTo>
                    <a:pt x="413" y="89"/>
                  </a:lnTo>
                  <a:lnTo>
                    <a:pt x="420" y="89"/>
                  </a:lnTo>
                  <a:lnTo>
                    <a:pt x="428" y="81"/>
                  </a:lnTo>
                  <a:lnTo>
                    <a:pt x="433" y="85"/>
                  </a:lnTo>
                  <a:lnTo>
                    <a:pt x="441" y="83"/>
                  </a:lnTo>
                  <a:lnTo>
                    <a:pt x="439" y="80"/>
                  </a:lnTo>
                  <a:lnTo>
                    <a:pt x="446" y="76"/>
                  </a:lnTo>
                  <a:lnTo>
                    <a:pt x="449" y="80"/>
                  </a:lnTo>
                  <a:lnTo>
                    <a:pt x="454" y="81"/>
                  </a:lnTo>
                  <a:lnTo>
                    <a:pt x="457" y="80"/>
                  </a:lnTo>
                  <a:lnTo>
                    <a:pt x="459" y="73"/>
                  </a:lnTo>
                  <a:lnTo>
                    <a:pt x="469" y="70"/>
                  </a:lnTo>
                  <a:lnTo>
                    <a:pt x="475" y="67"/>
                  </a:lnTo>
                  <a:lnTo>
                    <a:pt x="483" y="68"/>
                  </a:lnTo>
                  <a:lnTo>
                    <a:pt x="495" y="62"/>
                  </a:lnTo>
                  <a:lnTo>
                    <a:pt x="500" y="58"/>
                  </a:lnTo>
                  <a:lnTo>
                    <a:pt x="500" y="55"/>
                  </a:lnTo>
                  <a:lnTo>
                    <a:pt x="518" y="52"/>
                  </a:lnTo>
                  <a:lnTo>
                    <a:pt x="539" y="47"/>
                  </a:lnTo>
                  <a:lnTo>
                    <a:pt x="540" y="50"/>
                  </a:lnTo>
                  <a:lnTo>
                    <a:pt x="544" y="54"/>
                  </a:lnTo>
                  <a:lnTo>
                    <a:pt x="549" y="50"/>
                  </a:lnTo>
                  <a:lnTo>
                    <a:pt x="555" y="49"/>
                  </a:lnTo>
                  <a:lnTo>
                    <a:pt x="554" y="45"/>
                  </a:lnTo>
                  <a:lnTo>
                    <a:pt x="555" y="44"/>
                  </a:lnTo>
                  <a:lnTo>
                    <a:pt x="593" y="37"/>
                  </a:lnTo>
                  <a:lnTo>
                    <a:pt x="526" y="18"/>
                  </a:lnTo>
                  <a:lnTo>
                    <a:pt x="524" y="18"/>
                  </a:lnTo>
                  <a:lnTo>
                    <a:pt x="523" y="14"/>
                  </a:lnTo>
                  <a:lnTo>
                    <a:pt x="527" y="11"/>
                  </a:lnTo>
                  <a:lnTo>
                    <a:pt x="532" y="9"/>
                  </a:lnTo>
                  <a:lnTo>
                    <a:pt x="539" y="8"/>
                  </a:lnTo>
                  <a:lnTo>
                    <a:pt x="544" y="6"/>
                  </a:lnTo>
                  <a:lnTo>
                    <a:pt x="544" y="3"/>
                  </a:lnTo>
                  <a:lnTo>
                    <a:pt x="547" y="0"/>
                  </a:lnTo>
                  <a:lnTo>
                    <a:pt x="558" y="0"/>
                  </a:lnTo>
                  <a:lnTo>
                    <a:pt x="554" y="6"/>
                  </a:lnTo>
                  <a:lnTo>
                    <a:pt x="562" y="11"/>
                  </a:lnTo>
                  <a:lnTo>
                    <a:pt x="568" y="6"/>
                  </a:lnTo>
                  <a:lnTo>
                    <a:pt x="575" y="8"/>
                  </a:lnTo>
                  <a:lnTo>
                    <a:pt x="580" y="11"/>
                  </a:lnTo>
                  <a:lnTo>
                    <a:pt x="583" y="14"/>
                  </a:lnTo>
                  <a:lnTo>
                    <a:pt x="578" y="16"/>
                  </a:lnTo>
                  <a:lnTo>
                    <a:pt x="586" y="23"/>
                  </a:lnTo>
                  <a:lnTo>
                    <a:pt x="602" y="21"/>
                  </a:lnTo>
                  <a:lnTo>
                    <a:pt x="612" y="26"/>
                  </a:lnTo>
                  <a:lnTo>
                    <a:pt x="616" y="24"/>
                  </a:lnTo>
                  <a:lnTo>
                    <a:pt x="612" y="19"/>
                  </a:lnTo>
                  <a:lnTo>
                    <a:pt x="625" y="19"/>
                  </a:lnTo>
                  <a:close/>
                  <a:moveTo>
                    <a:pt x="727" y="68"/>
                  </a:moveTo>
                  <a:lnTo>
                    <a:pt x="731" y="65"/>
                  </a:lnTo>
                  <a:lnTo>
                    <a:pt x="720" y="58"/>
                  </a:lnTo>
                  <a:lnTo>
                    <a:pt x="712" y="65"/>
                  </a:lnTo>
                  <a:lnTo>
                    <a:pt x="727" y="68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5" name="Freeform 33"/>
            <p:cNvSpPr>
              <a:spLocks/>
            </p:cNvSpPr>
            <p:nvPr/>
          </p:nvSpPr>
          <p:spPr bwMode="auto">
            <a:xfrm>
              <a:off x="1589" y="1896"/>
              <a:ext cx="668" cy="373"/>
            </a:xfrm>
            <a:custGeom>
              <a:avLst/>
              <a:gdLst>
                <a:gd name="T0" fmla="*/ 40 w 670"/>
                <a:gd name="T1" fmla="*/ 40 h 373"/>
                <a:gd name="T2" fmla="*/ 98 w 670"/>
                <a:gd name="T3" fmla="*/ 31 h 373"/>
                <a:gd name="T4" fmla="*/ 122 w 670"/>
                <a:gd name="T5" fmla="*/ 31 h 373"/>
                <a:gd name="T6" fmla="*/ 140 w 670"/>
                <a:gd name="T7" fmla="*/ 16 h 373"/>
                <a:gd name="T8" fmla="*/ 148 w 670"/>
                <a:gd name="T9" fmla="*/ 8 h 373"/>
                <a:gd name="T10" fmla="*/ 156 w 670"/>
                <a:gd name="T11" fmla="*/ 0 h 373"/>
                <a:gd name="T12" fmla="*/ 166 w 670"/>
                <a:gd name="T13" fmla="*/ 1 h 373"/>
                <a:gd name="T14" fmla="*/ 197 w 670"/>
                <a:gd name="T15" fmla="*/ 1 h 373"/>
                <a:gd name="T16" fmla="*/ 233 w 670"/>
                <a:gd name="T17" fmla="*/ 11 h 373"/>
                <a:gd name="T18" fmla="*/ 243 w 670"/>
                <a:gd name="T19" fmla="*/ 19 h 373"/>
                <a:gd name="T20" fmla="*/ 274 w 670"/>
                <a:gd name="T21" fmla="*/ 37 h 373"/>
                <a:gd name="T22" fmla="*/ 298 w 670"/>
                <a:gd name="T23" fmla="*/ 47 h 373"/>
                <a:gd name="T24" fmla="*/ 320 w 670"/>
                <a:gd name="T25" fmla="*/ 63 h 373"/>
                <a:gd name="T26" fmla="*/ 380 w 670"/>
                <a:gd name="T27" fmla="*/ 70 h 373"/>
                <a:gd name="T28" fmla="*/ 390 w 670"/>
                <a:gd name="T29" fmla="*/ 76 h 373"/>
                <a:gd name="T30" fmla="*/ 404 w 670"/>
                <a:gd name="T31" fmla="*/ 91 h 373"/>
                <a:gd name="T32" fmla="*/ 442 w 670"/>
                <a:gd name="T33" fmla="*/ 86 h 373"/>
                <a:gd name="T34" fmla="*/ 481 w 670"/>
                <a:gd name="T35" fmla="*/ 83 h 373"/>
                <a:gd name="T36" fmla="*/ 510 w 670"/>
                <a:gd name="T37" fmla="*/ 86 h 373"/>
                <a:gd name="T38" fmla="*/ 566 w 670"/>
                <a:gd name="T39" fmla="*/ 94 h 373"/>
                <a:gd name="T40" fmla="*/ 589 w 670"/>
                <a:gd name="T41" fmla="*/ 111 h 373"/>
                <a:gd name="T42" fmla="*/ 603 w 670"/>
                <a:gd name="T43" fmla="*/ 119 h 373"/>
                <a:gd name="T44" fmla="*/ 618 w 670"/>
                <a:gd name="T45" fmla="*/ 130 h 373"/>
                <a:gd name="T46" fmla="*/ 631 w 670"/>
                <a:gd name="T47" fmla="*/ 135 h 373"/>
                <a:gd name="T48" fmla="*/ 620 w 670"/>
                <a:gd name="T49" fmla="*/ 146 h 373"/>
                <a:gd name="T50" fmla="*/ 621 w 670"/>
                <a:gd name="T51" fmla="*/ 159 h 373"/>
                <a:gd name="T52" fmla="*/ 631 w 670"/>
                <a:gd name="T53" fmla="*/ 169 h 373"/>
                <a:gd name="T54" fmla="*/ 639 w 670"/>
                <a:gd name="T55" fmla="*/ 184 h 373"/>
                <a:gd name="T56" fmla="*/ 607 w 670"/>
                <a:gd name="T57" fmla="*/ 186 h 373"/>
                <a:gd name="T58" fmla="*/ 600 w 670"/>
                <a:gd name="T59" fmla="*/ 195 h 373"/>
                <a:gd name="T60" fmla="*/ 597 w 670"/>
                <a:gd name="T61" fmla="*/ 202 h 373"/>
                <a:gd name="T62" fmla="*/ 605 w 670"/>
                <a:gd name="T63" fmla="*/ 208 h 373"/>
                <a:gd name="T64" fmla="*/ 615 w 670"/>
                <a:gd name="T65" fmla="*/ 222 h 373"/>
                <a:gd name="T66" fmla="*/ 633 w 670"/>
                <a:gd name="T67" fmla="*/ 233 h 373"/>
                <a:gd name="T68" fmla="*/ 651 w 670"/>
                <a:gd name="T69" fmla="*/ 246 h 373"/>
                <a:gd name="T70" fmla="*/ 659 w 670"/>
                <a:gd name="T71" fmla="*/ 261 h 373"/>
                <a:gd name="T72" fmla="*/ 664 w 670"/>
                <a:gd name="T73" fmla="*/ 272 h 373"/>
                <a:gd name="T74" fmla="*/ 582 w 670"/>
                <a:gd name="T75" fmla="*/ 279 h 373"/>
                <a:gd name="T76" fmla="*/ 553 w 670"/>
                <a:gd name="T77" fmla="*/ 266 h 373"/>
                <a:gd name="T78" fmla="*/ 519 w 670"/>
                <a:gd name="T79" fmla="*/ 295 h 373"/>
                <a:gd name="T80" fmla="*/ 471 w 670"/>
                <a:gd name="T81" fmla="*/ 297 h 373"/>
                <a:gd name="T82" fmla="*/ 473 w 670"/>
                <a:gd name="T83" fmla="*/ 346 h 373"/>
                <a:gd name="T84" fmla="*/ 398 w 670"/>
                <a:gd name="T85" fmla="*/ 365 h 373"/>
                <a:gd name="T86" fmla="*/ 341 w 670"/>
                <a:gd name="T87" fmla="*/ 352 h 373"/>
                <a:gd name="T88" fmla="*/ 308 w 670"/>
                <a:gd name="T89" fmla="*/ 354 h 373"/>
                <a:gd name="T90" fmla="*/ 243 w 670"/>
                <a:gd name="T91" fmla="*/ 368 h 373"/>
                <a:gd name="T92" fmla="*/ 207 w 670"/>
                <a:gd name="T93" fmla="*/ 346 h 373"/>
                <a:gd name="T94" fmla="*/ 137 w 670"/>
                <a:gd name="T95" fmla="*/ 293 h 373"/>
                <a:gd name="T96" fmla="*/ 102 w 670"/>
                <a:gd name="T97" fmla="*/ 244 h 373"/>
                <a:gd name="T98" fmla="*/ 91 w 670"/>
                <a:gd name="T99" fmla="*/ 231 h 373"/>
                <a:gd name="T100" fmla="*/ 57 w 670"/>
                <a:gd name="T101" fmla="*/ 226 h 373"/>
                <a:gd name="T102" fmla="*/ 58 w 670"/>
                <a:gd name="T103" fmla="*/ 190 h 373"/>
                <a:gd name="T104" fmla="*/ 49 w 670"/>
                <a:gd name="T105" fmla="*/ 163 h 373"/>
                <a:gd name="T106" fmla="*/ 24 w 670"/>
                <a:gd name="T107" fmla="*/ 135 h 373"/>
                <a:gd name="T108" fmla="*/ 1 w 670"/>
                <a:gd name="T109" fmla="*/ 91 h 373"/>
                <a:gd name="T110" fmla="*/ 3 w 670"/>
                <a:gd name="T111" fmla="*/ 49 h 37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70"/>
                <a:gd name="T169" fmla="*/ 0 h 373"/>
                <a:gd name="T170" fmla="*/ 670 w 670"/>
                <a:gd name="T171" fmla="*/ 373 h 37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70" h="373">
                  <a:moveTo>
                    <a:pt x="8" y="34"/>
                  </a:moveTo>
                  <a:lnTo>
                    <a:pt x="27" y="39"/>
                  </a:lnTo>
                  <a:lnTo>
                    <a:pt x="40" y="40"/>
                  </a:lnTo>
                  <a:lnTo>
                    <a:pt x="57" y="39"/>
                  </a:lnTo>
                  <a:lnTo>
                    <a:pt x="78" y="35"/>
                  </a:lnTo>
                  <a:lnTo>
                    <a:pt x="98" y="31"/>
                  </a:lnTo>
                  <a:lnTo>
                    <a:pt x="99" y="34"/>
                  </a:lnTo>
                  <a:lnTo>
                    <a:pt x="114" y="35"/>
                  </a:lnTo>
                  <a:lnTo>
                    <a:pt x="122" y="31"/>
                  </a:lnTo>
                  <a:lnTo>
                    <a:pt x="130" y="26"/>
                  </a:lnTo>
                  <a:lnTo>
                    <a:pt x="142" y="22"/>
                  </a:lnTo>
                  <a:lnTo>
                    <a:pt x="140" y="16"/>
                  </a:lnTo>
                  <a:lnTo>
                    <a:pt x="145" y="14"/>
                  </a:lnTo>
                  <a:lnTo>
                    <a:pt x="147" y="13"/>
                  </a:lnTo>
                  <a:lnTo>
                    <a:pt x="148" y="8"/>
                  </a:lnTo>
                  <a:lnTo>
                    <a:pt x="151" y="3"/>
                  </a:lnTo>
                  <a:lnTo>
                    <a:pt x="153" y="0"/>
                  </a:lnTo>
                  <a:lnTo>
                    <a:pt x="156" y="0"/>
                  </a:lnTo>
                  <a:lnTo>
                    <a:pt x="160" y="1"/>
                  </a:lnTo>
                  <a:lnTo>
                    <a:pt x="164" y="3"/>
                  </a:lnTo>
                  <a:lnTo>
                    <a:pt x="166" y="1"/>
                  </a:lnTo>
                  <a:lnTo>
                    <a:pt x="174" y="1"/>
                  </a:lnTo>
                  <a:lnTo>
                    <a:pt x="192" y="0"/>
                  </a:lnTo>
                  <a:lnTo>
                    <a:pt x="197" y="1"/>
                  </a:lnTo>
                  <a:lnTo>
                    <a:pt x="205" y="3"/>
                  </a:lnTo>
                  <a:lnTo>
                    <a:pt x="210" y="0"/>
                  </a:lnTo>
                  <a:lnTo>
                    <a:pt x="233" y="11"/>
                  </a:lnTo>
                  <a:lnTo>
                    <a:pt x="228" y="16"/>
                  </a:lnTo>
                  <a:lnTo>
                    <a:pt x="241" y="18"/>
                  </a:lnTo>
                  <a:lnTo>
                    <a:pt x="243" y="19"/>
                  </a:lnTo>
                  <a:lnTo>
                    <a:pt x="241" y="24"/>
                  </a:lnTo>
                  <a:lnTo>
                    <a:pt x="259" y="29"/>
                  </a:lnTo>
                  <a:lnTo>
                    <a:pt x="274" y="37"/>
                  </a:lnTo>
                  <a:lnTo>
                    <a:pt x="280" y="40"/>
                  </a:lnTo>
                  <a:lnTo>
                    <a:pt x="292" y="49"/>
                  </a:lnTo>
                  <a:lnTo>
                    <a:pt x="298" y="47"/>
                  </a:lnTo>
                  <a:lnTo>
                    <a:pt x="313" y="55"/>
                  </a:lnTo>
                  <a:lnTo>
                    <a:pt x="316" y="60"/>
                  </a:lnTo>
                  <a:lnTo>
                    <a:pt x="320" y="63"/>
                  </a:lnTo>
                  <a:lnTo>
                    <a:pt x="352" y="68"/>
                  </a:lnTo>
                  <a:lnTo>
                    <a:pt x="360" y="65"/>
                  </a:lnTo>
                  <a:lnTo>
                    <a:pt x="380" y="70"/>
                  </a:lnTo>
                  <a:lnTo>
                    <a:pt x="380" y="71"/>
                  </a:lnTo>
                  <a:lnTo>
                    <a:pt x="388" y="73"/>
                  </a:lnTo>
                  <a:lnTo>
                    <a:pt x="390" y="76"/>
                  </a:lnTo>
                  <a:lnTo>
                    <a:pt x="390" y="83"/>
                  </a:lnTo>
                  <a:lnTo>
                    <a:pt x="390" y="88"/>
                  </a:lnTo>
                  <a:lnTo>
                    <a:pt x="404" y="91"/>
                  </a:lnTo>
                  <a:lnTo>
                    <a:pt x="421" y="86"/>
                  </a:lnTo>
                  <a:lnTo>
                    <a:pt x="430" y="91"/>
                  </a:lnTo>
                  <a:lnTo>
                    <a:pt x="442" y="86"/>
                  </a:lnTo>
                  <a:lnTo>
                    <a:pt x="452" y="91"/>
                  </a:lnTo>
                  <a:lnTo>
                    <a:pt x="470" y="86"/>
                  </a:lnTo>
                  <a:lnTo>
                    <a:pt x="481" y="83"/>
                  </a:lnTo>
                  <a:lnTo>
                    <a:pt x="491" y="84"/>
                  </a:lnTo>
                  <a:lnTo>
                    <a:pt x="501" y="86"/>
                  </a:lnTo>
                  <a:lnTo>
                    <a:pt x="510" y="86"/>
                  </a:lnTo>
                  <a:lnTo>
                    <a:pt x="520" y="78"/>
                  </a:lnTo>
                  <a:lnTo>
                    <a:pt x="555" y="94"/>
                  </a:lnTo>
                  <a:lnTo>
                    <a:pt x="566" y="94"/>
                  </a:lnTo>
                  <a:lnTo>
                    <a:pt x="568" y="97"/>
                  </a:lnTo>
                  <a:lnTo>
                    <a:pt x="574" y="102"/>
                  </a:lnTo>
                  <a:lnTo>
                    <a:pt x="589" y="111"/>
                  </a:lnTo>
                  <a:lnTo>
                    <a:pt x="592" y="115"/>
                  </a:lnTo>
                  <a:lnTo>
                    <a:pt x="599" y="117"/>
                  </a:lnTo>
                  <a:lnTo>
                    <a:pt x="603" y="119"/>
                  </a:lnTo>
                  <a:lnTo>
                    <a:pt x="607" y="124"/>
                  </a:lnTo>
                  <a:lnTo>
                    <a:pt x="617" y="124"/>
                  </a:lnTo>
                  <a:lnTo>
                    <a:pt x="618" y="130"/>
                  </a:lnTo>
                  <a:lnTo>
                    <a:pt x="623" y="132"/>
                  </a:lnTo>
                  <a:lnTo>
                    <a:pt x="623" y="135"/>
                  </a:lnTo>
                  <a:lnTo>
                    <a:pt x="631" y="135"/>
                  </a:lnTo>
                  <a:lnTo>
                    <a:pt x="630" y="138"/>
                  </a:lnTo>
                  <a:lnTo>
                    <a:pt x="626" y="145"/>
                  </a:lnTo>
                  <a:lnTo>
                    <a:pt x="620" y="146"/>
                  </a:lnTo>
                  <a:lnTo>
                    <a:pt x="617" y="150"/>
                  </a:lnTo>
                  <a:lnTo>
                    <a:pt x="625" y="155"/>
                  </a:lnTo>
                  <a:lnTo>
                    <a:pt x="621" y="159"/>
                  </a:lnTo>
                  <a:lnTo>
                    <a:pt x="628" y="163"/>
                  </a:lnTo>
                  <a:lnTo>
                    <a:pt x="631" y="166"/>
                  </a:lnTo>
                  <a:lnTo>
                    <a:pt x="631" y="169"/>
                  </a:lnTo>
                  <a:lnTo>
                    <a:pt x="646" y="174"/>
                  </a:lnTo>
                  <a:lnTo>
                    <a:pt x="644" y="181"/>
                  </a:lnTo>
                  <a:lnTo>
                    <a:pt x="639" y="184"/>
                  </a:lnTo>
                  <a:lnTo>
                    <a:pt x="631" y="186"/>
                  </a:lnTo>
                  <a:lnTo>
                    <a:pt x="621" y="187"/>
                  </a:lnTo>
                  <a:lnTo>
                    <a:pt x="607" y="186"/>
                  </a:lnTo>
                  <a:lnTo>
                    <a:pt x="603" y="189"/>
                  </a:lnTo>
                  <a:lnTo>
                    <a:pt x="602" y="192"/>
                  </a:lnTo>
                  <a:lnTo>
                    <a:pt x="600" y="195"/>
                  </a:lnTo>
                  <a:lnTo>
                    <a:pt x="599" y="197"/>
                  </a:lnTo>
                  <a:lnTo>
                    <a:pt x="592" y="200"/>
                  </a:lnTo>
                  <a:lnTo>
                    <a:pt x="597" y="202"/>
                  </a:lnTo>
                  <a:lnTo>
                    <a:pt x="602" y="204"/>
                  </a:lnTo>
                  <a:lnTo>
                    <a:pt x="602" y="205"/>
                  </a:lnTo>
                  <a:lnTo>
                    <a:pt x="605" y="208"/>
                  </a:lnTo>
                  <a:lnTo>
                    <a:pt x="610" y="212"/>
                  </a:lnTo>
                  <a:lnTo>
                    <a:pt x="617" y="215"/>
                  </a:lnTo>
                  <a:lnTo>
                    <a:pt x="615" y="222"/>
                  </a:lnTo>
                  <a:lnTo>
                    <a:pt x="625" y="223"/>
                  </a:lnTo>
                  <a:lnTo>
                    <a:pt x="628" y="228"/>
                  </a:lnTo>
                  <a:lnTo>
                    <a:pt x="633" y="233"/>
                  </a:lnTo>
                  <a:lnTo>
                    <a:pt x="644" y="243"/>
                  </a:lnTo>
                  <a:lnTo>
                    <a:pt x="651" y="244"/>
                  </a:lnTo>
                  <a:lnTo>
                    <a:pt x="651" y="246"/>
                  </a:lnTo>
                  <a:lnTo>
                    <a:pt x="649" y="249"/>
                  </a:lnTo>
                  <a:lnTo>
                    <a:pt x="651" y="253"/>
                  </a:lnTo>
                  <a:lnTo>
                    <a:pt x="659" y="261"/>
                  </a:lnTo>
                  <a:lnTo>
                    <a:pt x="667" y="262"/>
                  </a:lnTo>
                  <a:lnTo>
                    <a:pt x="670" y="267"/>
                  </a:lnTo>
                  <a:lnTo>
                    <a:pt x="664" y="272"/>
                  </a:lnTo>
                  <a:lnTo>
                    <a:pt x="631" y="280"/>
                  </a:lnTo>
                  <a:lnTo>
                    <a:pt x="594" y="272"/>
                  </a:lnTo>
                  <a:lnTo>
                    <a:pt x="582" y="279"/>
                  </a:lnTo>
                  <a:lnTo>
                    <a:pt x="566" y="275"/>
                  </a:lnTo>
                  <a:lnTo>
                    <a:pt x="568" y="269"/>
                  </a:lnTo>
                  <a:lnTo>
                    <a:pt x="553" y="266"/>
                  </a:lnTo>
                  <a:lnTo>
                    <a:pt x="540" y="267"/>
                  </a:lnTo>
                  <a:lnTo>
                    <a:pt x="528" y="277"/>
                  </a:lnTo>
                  <a:lnTo>
                    <a:pt x="519" y="295"/>
                  </a:lnTo>
                  <a:lnTo>
                    <a:pt x="504" y="297"/>
                  </a:lnTo>
                  <a:lnTo>
                    <a:pt x="501" y="292"/>
                  </a:lnTo>
                  <a:lnTo>
                    <a:pt x="471" y="297"/>
                  </a:lnTo>
                  <a:lnTo>
                    <a:pt x="466" y="321"/>
                  </a:lnTo>
                  <a:lnTo>
                    <a:pt x="476" y="334"/>
                  </a:lnTo>
                  <a:lnTo>
                    <a:pt x="473" y="346"/>
                  </a:lnTo>
                  <a:lnTo>
                    <a:pt x="452" y="350"/>
                  </a:lnTo>
                  <a:lnTo>
                    <a:pt x="411" y="352"/>
                  </a:lnTo>
                  <a:lnTo>
                    <a:pt x="398" y="365"/>
                  </a:lnTo>
                  <a:lnTo>
                    <a:pt x="390" y="368"/>
                  </a:lnTo>
                  <a:lnTo>
                    <a:pt x="359" y="367"/>
                  </a:lnTo>
                  <a:lnTo>
                    <a:pt x="341" y="352"/>
                  </a:lnTo>
                  <a:lnTo>
                    <a:pt x="331" y="347"/>
                  </a:lnTo>
                  <a:lnTo>
                    <a:pt x="321" y="347"/>
                  </a:lnTo>
                  <a:lnTo>
                    <a:pt x="308" y="354"/>
                  </a:lnTo>
                  <a:lnTo>
                    <a:pt x="275" y="373"/>
                  </a:lnTo>
                  <a:lnTo>
                    <a:pt x="254" y="370"/>
                  </a:lnTo>
                  <a:lnTo>
                    <a:pt x="243" y="368"/>
                  </a:lnTo>
                  <a:lnTo>
                    <a:pt x="235" y="360"/>
                  </a:lnTo>
                  <a:lnTo>
                    <a:pt x="215" y="355"/>
                  </a:lnTo>
                  <a:lnTo>
                    <a:pt x="207" y="346"/>
                  </a:lnTo>
                  <a:lnTo>
                    <a:pt x="184" y="329"/>
                  </a:lnTo>
                  <a:lnTo>
                    <a:pt x="161" y="315"/>
                  </a:lnTo>
                  <a:lnTo>
                    <a:pt x="137" y="293"/>
                  </a:lnTo>
                  <a:lnTo>
                    <a:pt x="114" y="274"/>
                  </a:lnTo>
                  <a:lnTo>
                    <a:pt x="99" y="256"/>
                  </a:lnTo>
                  <a:lnTo>
                    <a:pt x="102" y="244"/>
                  </a:lnTo>
                  <a:lnTo>
                    <a:pt x="102" y="239"/>
                  </a:lnTo>
                  <a:lnTo>
                    <a:pt x="99" y="235"/>
                  </a:lnTo>
                  <a:lnTo>
                    <a:pt x="91" y="231"/>
                  </a:lnTo>
                  <a:lnTo>
                    <a:pt x="70" y="233"/>
                  </a:lnTo>
                  <a:lnTo>
                    <a:pt x="62" y="231"/>
                  </a:lnTo>
                  <a:lnTo>
                    <a:pt x="57" y="226"/>
                  </a:lnTo>
                  <a:lnTo>
                    <a:pt x="52" y="212"/>
                  </a:lnTo>
                  <a:lnTo>
                    <a:pt x="58" y="204"/>
                  </a:lnTo>
                  <a:lnTo>
                    <a:pt x="58" y="190"/>
                  </a:lnTo>
                  <a:lnTo>
                    <a:pt x="53" y="173"/>
                  </a:lnTo>
                  <a:lnTo>
                    <a:pt x="50" y="164"/>
                  </a:lnTo>
                  <a:lnTo>
                    <a:pt x="49" y="163"/>
                  </a:lnTo>
                  <a:lnTo>
                    <a:pt x="40" y="151"/>
                  </a:lnTo>
                  <a:lnTo>
                    <a:pt x="31" y="142"/>
                  </a:lnTo>
                  <a:lnTo>
                    <a:pt x="24" y="135"/>
                  </a:lnTo>
                  <a:lnTo>
                    <a:pt x="16" y="125"/>
                  </a:lnTo>
                  <a:lnTo>
                    <a:pt x="9" y="114"/>
                  </a:lnTo>
                  <a:lnTo>
                    <a:pt x="1" y="91"/>
                  </a:lnTo>
                  <a:lnTo>
                    <a:pt x="0" y="71"/>
                  </a:lnTo>
                  <a:lnTo>
                    <a:pt x="1" y="57"/>
                  </a:lnTo>
                  <a:lnTo>
                    <a:pt x="3" y="49"/>
                  </a:lnTo>
                  <a:lnTo>
                    <a:pt x="6" y="42"/>
                  </a:lnTo>
                  <a:lnTo>
                    <a:pt x="8" y="3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6" name="Freeform 34"/>
            <p:cNvSpPr>
              <a:spLocks/>
            </p:cNvSpPr>
            <p:nvPr/>
          </p:nvSpPr>
          <p:spPr bwMode="auto">
            <a:xfrm>
              <a:off x="2896" y="2224"/>
              <a:ext cx="541" cy="298"/>
            </a:xfrm>
            <a:custGeom>
              <a:avLst/>
              <a:gdLst>
                <a:gd name="T0" fmla="*/ 186 w 540"/>
                <a:gd name="T1" fmla="*/ 9 h 297"/>
                <a:gd name="T2" fmla="*/ 217 w 540"/>
                <a:gd name="T3" fmla="*/ 26 h 297"/>
                <a:gd name="T4" fmla="*/ 264 w 540"/>
                <a:gd name="T5" fmla="*/ 18 h 297"/>
                <a:gd name="T6" fmla="*/ 274 w 540"/>
                <a:gd name="T7" fmla="*/ 13 h 297"/>
                <a:gd name="T8" fmla="*/ 295 w 540"/>
                <a:gd name="T9" fmla="*/ 18 h 297"/>
                <a:gd name="T10" fmla="*/ 312 w 540"/>
                <a:gd name="T11" fmla="*/ 9 h 297"/>
                <a:gd name="T12" fmla="*/ 349 w 540"/>
                <a:gd name="T13" fmla="*/ 1 h 297"/>
                <a:gd name="T14" fmla="*/ 467 w 540"/>
                <a:gd name="T15" fmla="*/ 6 h 297"/>
                <a:gd name="T16" fmla="*/ 509 w 540"/>
                <a:gd name="T17" fmla="*/ 8 h 297"/>
                <a:gd name="T18" fmla="*/ 512 w 540"/>
                <a:gd name="T19" fmla="*/ 16 h 297"/>
                <a:gd name="T20" fmla="*/ 527 w 540"/>
                <a:gd name="T21" fmla="*/ 31 h 297"/>
                <a:gd name="T22" fmla="*/ 516 w 540"/>
                <a:gd name="T23" fmla="*/ 49 h 297"/>
                <a:gd name="T24" fmla="*/ 485 w 540"/>
                <a:gd name="T25" fmla="*/ 65 h 297"/>
                <a:gd name="T26" fmla="*/ 437 w 540"/>
                <a:gd name="T27" fmla="*/ 91 h 297"/>
                <a:gd name="T28" fmla="*/ 454 w 540"/>
                <a:gd name="T29" fmla="*/ 96 h 297"/>
                <a:gd name="T30" fmla="*/ 472 w 540"/>
                <a:gd name="T31" fmla="*/ 127 h 297"/>
                <a:gd name="T32" fmla="*/ 473 w 540"/>
                <a:gd name="T33" fmla="*/ 155 h 297"/>
                <a:gd name="T34" fmla="*/ 444 w 540"/>
                <a:gd name="T35" fmla="*/ 173 h 297"/>
                <a:gd name="T36" fmla="*/ 445 w 540"/>
                <a:gd name="T37" fmla="*/ 204 h 297"/>
                <a:gd name="T38" fmla="*/ 490 w 540"/>
                <a:gd name="T39" fmla="*/ 212 h 297"/>
                <a:gd name="T40" fmla="*/ 485 w 540"/>
                <a:gd name="T41" fmla="*/ 228 h 297"/>
                <a:gd name="T42" fmla="*/ 449 w 540"/>
                <a:gd name="T43" fmla="*/ 226 h 297"/>
                <a:gd name="T44" fmla="*/ 421 w 540"/>
                <a:gd name="T45" fmla="*/ 228 h 297"/>
                <a:gd name="T46" fmla="*/ 392 w 540"/>
                <a:gd name="T47" fmla="*/ 231 h 297"/>
                <a:gd name="T48" fmla="*/ 370 w 540"/>
                <a:gd name="T49" fmla="*/ 243 h 297"/>
                <a:gd name="T50" fmla="*/ 341 w 540"/>
                <a:gd name="T51" fmla="*/ 266 h 297"/>
                <a:gd name="T52" fmla="*/ 328 w 540"/>
                <a:gd name="T53" fmla="*/ 271 h 297"/>
                <a:gd name="T54" fmla="*/ 320 w 540"/>
                <a:gd name="T55" fmla="*/ 284 h 297"/>
                <a:gd name="T56" fmla="*/ 308 w 540"/>
                <a:gd name="T57" fmla="*/ 292 h 297"/>
                <a:gd name="T58" fmla="*/ 292 w 540"/>
                <a:gd name="T59" fmla="*/ 297 h 297"/>
                <a:gd name="T60" fmla="*/ 295 w 540"/>
                <a:gd name="T61" fmla="*/ 290 h 297"/>
                <a:gd name="T62" fmla="*/ 303 w 540"/>
                <a:gd name="T63" fmla="*/ 275 h 297"/>
                <a:gd name="T64" fmla="*/ 284 w 540"/>
                <a:gd name="T65" fmla="*/ 264 h 297"/>
                <a:gd name="T66" fmla="*/ 237 w 540"/>
                <a:gd name="T67" fmla="*/ 264 h 297"/>
                <a:gd name="T68" fmla="*/ 199 w 540"/>
                <a:gd name="T69" fmla="*/ 267 h 297"/>
                <a:gd name="T70" fmla="*/ 171 w 540"/>
                <a:gd name="T71" fmla="*/ 254 h 297"/>
                <a:gd name="T72" fmla="*/ 165 w 540"/>
                <a:gd name="T73" fmla="*/ 231 h 297"/>
                <a:gd name="T74" fmla="*/ 155 w 540"/>
                <a:gd name="T75" fmla="*/ 223 h 297"/>
                <a:gd name="T76" fmla="*/ 121 w 540"/>
                <a:gd name="T77" fmla="*/ 215 h 297"/>
                <a:gd name="T78" fmla="*/ 93 w 540"/>
                <a:gd name="T79" fmla="*/ 207 h 297"/>
                <a:gd name="T80" fmla="*/ 80 w 540"/>
                <a:gd name="T81" fmla="*/ 192 h 297"/>
                <a:gd name="T82" fmla="*/ 75 w 540"/>
                <a:gd name="T83" fmla="*/ 184 h 297"/>
                <a:gd name="T84" fmla="*/ 75 w 540"/>
                <a:gd name="T85" fmla="*/ 171 h 297"/>
                <a:gd name="T86" fmla="*/ 42 w 540"/>
                <a:gd name="T87" fmla="*/ 163 h 297"/>
                <a:gd name="T88" fmla="*/ 0 w 540"/>
                <a:gd name="T89" fmla="*/ 151 h 297"/>
                <a:gd name="T90" fmla="*/ 44 w 540"/>
                <a:gd name="T91" fmla="*/ 120 h 297"/>
                <a:gd name="T92" fmla="*/ 85 w 540"/>
                <a:gd name="T93" fmla="*/ 83 h 297"/>
                <a:gd name="T94" fmla="*/ 147 w 540"/>
                <a:gd name="T95" fmla="*/ 14 h 29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40"/>
                <a:gd name="T145" fmla="*/ 0 h 297"/>
                <a:gd name="T146" fmla="*/ 540 w 540"/>
                <a:gd name="T147" fmla="*/ 297 h 29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40" h="297">
                  <a:moveTo>
                    <a:pt x="147" y="14"/>
                  </a:moveTo>
                  <a:lnTo>
                    <a:pt x="171" y="14"/>
                  </a:lnTo>
                  <a:lnTo>
                    <a:pt x="175" y="9"/>
                  </a:lnTo>
                  <a:lnTo>
                    <a:pt x="186" y="9"/>
                  </a:lnTo>
                  <a:lnTo>
                    <a:pt x="183" y="16"/>
                  </a:lnTo>
                  <a:lnTo>
                    <a:pt x="197" y="19"/>
                  </a:lnTo>
                  <a:lnTo>
                    <a:pt x="209" y="22"/>
                  </a:lnTo>
                  <a:lnTo>
                    <a:pt x="217" y="26"/>
                  </a:lnTo>
                  <a:lnTo>
                    <a:pt x="230" y="31"/>
                  </a:lnTo>
                  <a:lnTo>
                    <a:pt x="233" y="29"/>
                  </a:lnTo>
                  <a:lnTo>
                    <a:pt x="255" y="18"/>
                  </a:lnTo>
                  <a:lnTo>
                    <a:pt x="264" y="18"/>
                  </a:lnTo>
                  <a:lnTo>
                    <a:pt x="263" y="16"/>
                  </a:lnTo>
                  <a:lnTo>
                    <a:pt x="268" y="11"/>
                  </a:lnTo>
                  <a:lnTo>
                    <a:pt x="271" y="11"/>
                  </a:lnTo>
                  <a:lnTo>
                    <a:pt x="274" y="13"/>
                  </a:lnTo>
                  <a:lnTo>
                    <a:pt x="279" y="13"/>
                  </a:lnTo>
                  <a:lnTo>
                    <a:pt x="282" y="18"/>
                  </a:lnTo>
                  <a:lnTo>
                    <a:pt x="290" y="18"/>
                  </a:lnTo>
                  <a:lnTo>
                    <a:pt x="295" y="18"/>
                  </a:lnTo>
                  <a:lnTo>
                    <a:pt x="299" y="14"/>
                  </a:lnTo>
                  <a:lnTo>
                    <a:pt x="302" y="11"/>
                  </a:lnTo>
                  <a:lnTo>
                    <a:pt x="307" y="9"/>
                  </a:lnTo>
                  <a:lnTo>
                    <a:pt x="312" y="9"/>
                  </a:lnTo>
                  <a:lnTo>
                    <a:pt x="330" y="11"/>
                  </a:lnTo>
                  <a:lnTo>
                    <a:pt x="339" y="8"/>
                  </a:lnTo>
                  <a:lnTo>
                    <a:pt x="339" y="0"/>
                  </a:lnTo>
                  <a:lnTo>
                    <a:pt x="349" y="1"/>
                  </a:lnTo>
                  <a:lnTo>
                    <a:pt x="375" y="6"/>
                  </a:lnTo>
                  <a:lnTo>
                    <a:pt x="401" y="3"/>
                  </a:lnTo>
                  <a:lnTo>
                    <a:pt x="428" y="1"/>
                  </a:lnTo>
                  <a:lnTo>
                    <a:pt x="467" y="6"/>
                  </a:lnTo>
                  <a:lnTo>
                    <a:pt x="493" y="9"/>
                  </a:lnTo>
                  <a:lnTo>
                    <a:pt x="494" y="13"/>
                  </a:lnTo>
                  <a:lnTo>
                    <a:pt x="504" y="11"/>
                  </a:lnTo>
                  <a:lnTo>
                    <a:pt x="509" y="8"/>
                  </a:lnTo>
                  <a:lnTo>
                    <a:pt x="521" y="8"/>
                  </a:lnTo>
                  <a:lnTo>
                    <a:pt x="521" y="9"/>
                  </a:lnTo>
                  <a:lnTo>
                    <a:pt x="516" y="11"/>
                  </a:lnTo>
                  <a:lnTo>
                    <a:pt x="512" y="16"/>
                  </a:lnTo>
                  <a:lnTo>
                    <a:pt x="540" y="21"/>
                  </a:lnTo>
                  <a:lnTo>
                    <a:pt x="537" y="24"/>
                  </a:lnTo>
                  <a:lnTo>
                    <a:pt x="532" y="27"/>
                  </a:lnTo>
                  <a:lnTo>
                    <a:pt x="527" y="31"/>
                  </a:lnTo>
                  <a:lnTo>
                    <a:pt x="521" y="34"/>
                  </a:lnTo>
                  <a:lnTo>
                    <a:pt x="511" y="37"/>
                  </a:lnTo>
                  <a:lnTo>
                    <a:pt x="512" y="42"/>
                  </a:lnTo>
                  <a:lnTo>
                    <a:pt x="516" y="49"/>
                  </a:lnTo>
                  <a:lnTo>
                    <a:pt x="506" y="52"/>
                  </a:lnTo>
                  <a:lnTo>
                    <a:pt x="501" y="55"/>
                  </a:lnTo>
                  <a:lnTo>
                    <a:pt x="493" y="60"/>
                  </a:lnTo>
                  <a:lnTo>
                    <a:pt x="485" y="65"/>
                  </a:lnTo>
                  <a:lnTo>
                    <a:pt x="480" y="65"/>
                  </a:lnTo>
                  <a:lnTo>
                    <a:pt x="472" y="65"/>
                  </a:lnTo>
                  <a:lnTo>
                    <a:pt x="463" y="67"/>
                  </a:lnTo>
                  <a:lnTo>
                    <a:pt x="437" y="91"/>
                  </a:lnTo>
                  <a:lnTo>
                    <a:pt x="432" y="96"/>
                  </a:lnTo>
                  <a:lnTo>
                    <a:pt x="434" y="99"/>
                  </a:lnTo>
                  <a:lnTo>
                    <a:pt x="442" y="102"/>
                  </a:lnTo>
                  <a:lnTo>
                    <a:pt x="454" y="96"/>
                  </a:lnTo>
                  <a:lnTo>
                    <a:pt x="468" y="99"/>
                  </a:lnTo>
                  <a:lnTo>
                    <a:pt x="478" y="104"/>
                  </a:lnTo>
                  <a:lnTo>
                    <a:pt x="463" y="125"/>
                  </a:lnTo>
                  <a:lnTo>
                    <a:pt x="472" y="127"/>
                  </a:lnTo>
                  <a:lnTo>
                    <a:pt x="475" y="135"/>
                  </a:lnTo>
                  <a:lnTo>
                    <a:pt x="473" y="142"/>
                  </a:lnTo>
                  <a:lnTo>
                    <a:pt x="478" y="150"/>
                  </a:lnTo>
                  <a:lnTo>
                    <a:pt x="473" y="155"/>
                  </a:lnTo>
                  <a:lnTo>
                    <a:pt x="462" y="155"/>
                  </a:lnTo>
                  <a:lnTo>
                    <a:pt x="452" y="156"/>
                  </a:lnTo>
                  <a:lnTo>
                    <a:pt x="442" y="164"/>
                  </a:lnTo>
                  <a:lnTo>
                    <a:pt x="444" y="173"/>
                  </a:lnTo>
                  <a:lnTo>
                    <a:pt x="450" y="181"/>
                  </a:lnTo>
                  <a:lnTo>
                    <a:pt x="460" y="191"/>
                  </a:lnTo>
                  <a:lnTo>
                    <a:pt x="444" y="200"/>
                  </a:lnTo>
                  <a:lnTo>
                    <a:pt x="445" y="204"/>
                  </a:lnTo>
                  <a:lnTo>
                    <a:pt x="457" y="204"/>
                  </a:lnTo>
                  <a:lnTo>
                    <a:pt x="473" y="200"/>
                  </a:lnTo>
                  <a:lnTo>
                    <a:pt x="480" y="204"/>
                  </a:lnTo>
                  <a:lnTo>
                    <a:pt x="490" y="212"/>
                  </a:lnTo>
                  <a:lnTo>
                    <a:pt x="493" y="220"/>
                  </a:lnTo>
                  <a:lnTo>
                    <a:pt x="499" y="230"/>
                  </a:lnTo>
                  <a:lnTo>
                    <a:pt x="491" y="228"/>
                  </a:lnTo>
                  <a:lnTo>
                    <a:pt x="485" y="228"/>
                  </a:lnTo>
                  <a:lnTo>
                    <a:pt x="475" y="228"/>
                  </a:lnTo>
                  <a:lnTo>
                    <a:pt x="467" y="228"/>
                  </a:lnTo>
                  <a:lnTo>
                    <a:pt x="459" y="228"/>
                  </a:lnTo>
                  <a:lnTo>
                    <a:pt x="449" y="226"/>
                  </a:lnTo>
                  <a:lnTo>
                    <a:pt x="437" y="226"/>
                  </a:lnTo>
                  <a:lnTo>
                    <a:pt x="429" y="226"/>
                  </a:lnTo>
                  <a:lnTo>
                    <a:pt x="424" y="228"/>
                  </a:lnTo>
                  <a:lnTo>
                    <a:pt x="421" y="228"/>
                  </a:lnTo>
                  <a:lnTo>
                    <a:pt x="414" y="231"/>
                  </a:lnTo>
                  <a:lnTo>
                    <a:pt x="406" y="231"/>
                  </a:lnTo>
                  <a:lnTo>
                    <a:pt x="395" y="231"/>
                  </a:lnTo>
                  <a:lnTo>
                    <a:pt x="392" y="231"/>
                  </a:lnTo>
                  <a:lnTo>
                    <a:pt x="380" y="230"/>
                  </a:lnTo>
                  <a:lnTo>
                    <a:pt x="375" y="233"/>
                  </a:lnTo>
                  <a:lnTo>
                    <a:pt x="372" y="238"/>
                  </a:lnTo>
                  <a:lnTo>
                    <a:pt x="370" y="243"/>
                  </a:lnTo>
                  <a:lnTo>
                    <a:pt x="365" y="248"/>
                  </a:lnTo>
                  <a:lnTo>
                    <a:pt x="359" y="253"/>
                  </a:lnTo>
                  <a:lnTo>
                    <a:pt x="346" y="267"/>
                  </a:lnTo>
                  <a:lnTo>
                    <a:pt x="341" y="266"/>
                  </a:lnTo>
                  <a:lnTo>
                    <a:pt x="336" y="266"/>
                  </a:lnTo>
                  <a:lnTo>
                    <a:pt x="333" y="266"/>
                  </a:lnTo>
                  <a:lnTo>
                    <a:pt x="331" y="267"/>
                  </a:lnTo>
                  <a:lnTo>
                    <a:pt x="328" y="271"/>
                  </a:lnTo>
                  <a:lnTo>
                    <a:pt x="323" y="272"/>
                  </a:lnTo>
                  <a:lnTo>
                    <a:pt x="318" y="275"/>
                  </a:lnTo>
                  <a:lnTo>
                    <a:pt x="318" y="279"/>
                  </a:lnTo>
                  <a:lnTo>
                    <a:pt x="320" y="284"/>
                  </a:lnTo>
                  <a:lnTo>
                    <a:pt x="318" y="287"/>
                  </a:lnTo>
                  <a:lnTo>
                    <a:pt x="315" y="288"/>
                  </a:lnTo>
                  <a:lnTo>
                    <a:pt x="310" y="290"/>
                  </a:lnTo>
                  <a:lnTo>
                    <a:pt x="308" y="292"/>
                  </a:lnTo>
                  <a:lnTo>
                    <a:pt x="307" y="295"/>
                  </a:lnTo>
                  <a:lnTo>
                    <a:pt x="302" y="295"/>
                  </a:lnTo>
                  <a:lnTo>
                    <a:pt x="299" y="297"/>
                  </a:lnTo>
                  <a:lnTo>
                    <a:pt x="292" y="297"/>
                  </a:lnTo>
                  <a:lnTo>
                    <a:pt x="290" y="293"/>
                  </a:lnTo>
                  <a:lnTo>
                    <a:pt x="292" y="292"/>
                  </a:lnTo>
                  <a:lnTo>
                    <a:pt x="295" y="292"/>
                  </a:lnTo>
                  <a:lnTo>
                    <a:pt x="295" y="290"/>
                  </a:lnTo>
                  <a:lnTo>
                    <a:pt x="289" y="287"/>
                  </a:lnTo>
                  <a:lnTo>
                    <a:pt x="292" y="280"/>
                  </a:lnTo>
                  <a:lnTo>
                    <a:pt x="297" y="279"/>
                  </a:lnTo>
                  <a:lnTo>
                    <a:pt x="303" y="275"/>
                  </a:lnTo>
                  <a:lnTo>
                    <a:pt x="299" y="269"/>
                  </a:lnTo>
                  <a:lnTo>
                    <a:pt x="295" y="266"/>
                  </a:lnTo>
                  <a:lnTo>
                    <a:pt x="292" y="264"/>
                  </a:lnTo>
                  <a:lnTo>
                    <a:pt x="284" y="264"/>
                  </a:lnTo>
                  <a:lnTo>
                    <a:pt x="276" y="266"/>
                  </a:lnTo>
                  <a:lnTo>
                    <a:pt x="259" y="266"/>
                  </a:lnTo>
                  <a:lnTo>
                    <a:pt x="246" y="267"/>
                  </a:lnTo>
                  <a:lnTo>
                    <a:pt x="237" y="264"/>
                  </a:lnTo>
                  <a:lnTo>
                    <a:pt x="225" y="262"/>
                  </a:lnTo>
                  <a:lnTo>
                    <a:pt x="215" y="266"/>
                  </a:lnTo>
                  <a:lnTo>
                    <a:pt x="210" y="267"/>
                  </a:lnTo>
                  <a:lnTo>
                    <a:pt x="199" y="267"/>
                  </a:lnTo>
                  <a:lnTo>
                    <a:pt x="189" y="264"/>
                  </a:lnTo>
                  <a:lnTo>
                    <a:pt x="183" y="261"/>
                  </a:lnTo>
                  <a:lnTo>
                    <a:pt x="181" y="256"/>
                  </a:lnTo>
                  <a:lnTo>
                    <a:pt x="171" y="254"/>
                  </a:lnTo>
                  <a:lnTo>
                    <a:pt x="166" y="244"/>
                  </a:lnTo>
                  <a:lnTo>
                    <a:pt x="152" y="243"/>
                  </a:lnTo>
                  <a:lnTo>
                    <a:pt x="150" y="236"/>
                  </a:lnTo>
                  <a:lnTo>
                    <a:pt x="165" y="231"/>
                  </a:lnTo>
                  <a:lnTo>
                    <a:pt x="171" y="230"/>
                  </a:lnTo>
                  <a:lnTo>
                    <a:pt x="175" y="226"/>
                  </a:lnTo>
                  <a:lnTo>
                    <a:pt x="168" y="225"/>
                  </a:lnTo>
                  <a:lnTo>
                    <a:pt x="155" y="223"/>
                  </a:lnTo>
                  <a:lnTo>
                    <a:pt x="155" y="222"/>
                  </a:lnTo>
                  <a:lnTo>
                    <a:pt x="157" y="220"/>
                  </a:lnTo>
                  <a:lnTo>
                    <a:pt x="157" y="218"/>
                  </a:lnTo>
                  <a:lnTo>
                    <a:pt x="121" y="215"/>
                  </a:lnTo>
                  <a:lnTo>
                    <a:pt x="117" y="212"/>
                  </a:lnTo>
                  <a:lnTo>
                    <a:pt x="103" y="210"/>
                  </a:lnTo>
                  <a:lnTo>
                    <a:pt x="101" y="212"/>
                  </a:lnTo>
                  <a:lnTo>
                    <a:pt x="93" y="207"/>
                  </a:lnTo>
                  <a:lnTo>
                    <a:pt x="96" y="205"/>
                  </a:lnTo>
                  <a:lnTo>
                    <a:pt x="91" y="199"/>
                  </a:lnTo>
                  <a:lnTo>
                    <a:pt x="85" y="197"/>
                  </a:lnTo>
                  <a:lnTo>
                    <a:pt x="80" y="192"/>
                  </a:lnTo>
                  <a:lnTo>
                    <a:pt x="82" y="189"/>
                  </a:lnTo>
                  <a:lnTo>
                    <a:pt x="83" y="187"/>
                  </a:lnTo>
                  <a:lnTo>
                    <a:pt x="77" y="187"/>
                  </a:lnTo>
                  <a:lnTo>
                    <a:pt x="75" y="184"/>
                  </a:lnTo>
                  <a:lnTo>
                    <a:pt x="80" y="181"/>
                  </a:lnTo>
                  <a:lnTo>
                    <a:pt x="77" y="179"/>
                  </a:lnTo>
                  <a:lnTo>
                    <a:pt x="82" y="173"/>
                  </a:lnTo>
                  <a:lnTo>
                    <a:pt x="75" y="171"/>
                  </a:lnTo>
                  <a:lnTo>
                    <a:pt x="68" y="173"/>
                  </a:lnTo>
                  <a:lnTo>
                    <a:pt x="59" y="169"/>
                  </a:lnTo>
                  <a:lnTo>
                    <a:pt x="52" y="168"/>
                  </a:lnTo>
                  <a:lnTo>
                    <a:pt x="42" y="163"/>
                  </a:lnTo>
                  <a:lnTo>
                    <a:pt x="33" y="163"/>
                  </a:lnTo>
                  <a:lnTo>
                    <a:pt x="31" y="161"/>
                  </a:lnTo>
                  <a:lnTo>
                    <a:pt x="3" y="161"/>
                  </a:lnTo>
                  <a:lnTo>
                    <a:pt x="0" y="151"/>
                  </a:lnTo>
                  <a:lnTo>
                    <a:pt x="10" y="140"/>
                  </a:lnTo>
                  <a:lnTo>
                    <a:pt x="3" y="133"/>
                  </a:lnTo>
                  <a:lnTo>
                    <a:pt x="5" y="120"/>
                  </a:lnTo>
                  <a:lnTo>
                    <a:pt x="44" y="120"/>
                  </a:lnTo>
                  <a:lnTo>
                    <a:pt x="46" y="112"/>
                  </a:lnTo>
                  <a:lnTo>
                    <a:pt x="80" y="102"/>
                  </a:lnTo>
                  <a:lnTo>
                    <a:pt x="90" y="101"/>
                  </a:lnTo>
                  <a:lnTo>
                    <a:pt x="85" y="83"/>
                  </a:lnTo>
                  <a:lnTo>
                    <a:pt x="88" y="73"/>
                  </a:lnTo>
                  <a:lnTo>
                    <a:pt x="106" y="52"/>
                  </a:lnTo>
                  <a:lnTo>
                    <a:pt x="145" y="50"/>
                  </a:lnTo>
                  <a:lnTo>
                    <a:pt x="147" y="1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" name="Freeform 35"/>
            <p:cNvSpPr>
              <a:spLocks/>
            </p:cNvSpPr>
            <p:nvPr/>
          </p:nvSpPr>
          <p:spPr bwMode="auto">
            <a:xfrm>
              <a:off x="1500" y="2242"/>
              <a:ext cx="697" cy="485"/>
            </a:xfrm>
            <a:custGeom>
              <a:avLst/>
              <a:gdLst>
                <a:gd name="T0" fmla="*/ 616 w 696"/>
                <a:gd name="T1" fmla="*/ 88 h 486"/>
                <a:gd name="T2" fmla="*/ 663 w 696"/>
                <a:gd name="T3" fmla="*/ 132 h 486"/>
                <a:gd name="T4" fmla="*/ 652 w 696"/>
                <a:gd name="T5" fmla="*/ 151 h 486"/>
                <a:gd name="T6" fmla="*/ 645 w 696"/>
                <a:gd name="T7" fmla="*/ 176 h 486"/>
                <a:gd name="T8" fmla="*/ 609 w 696"/>
                <a:gd name="T9" fmla="*/ 194 h 486"/>
                <a:gd name="T10" fmla="*/ 593 w 696"/>
                <a:gd name="T11" fmla="*/ 207 h 486"/>
                <a:gd name="T12" fmla="*/ 564 w 696"/>
                <a:gd name="T13" fmla="*/ 218 h 486"/>
                <a:gd name="T14" fmla="*/ 550 w 696"/>
                <a:gd name="T15" fmla="*/ 225 h 486"/>
                <a:gd name="T16" fmla="*/ 523 w 696"/>
                <a:gd name="T17" fmla="*/ 235 h 486"/>
                <a:gd name="T18" fmla="*/ 523 w 696"/>
                <a:gd name="T19" fmla="*/ 244 h 486"/>
                <a:gd name="T20" fmla="*/ 528 w 696"/>
                <a:gd name="T21" fmla="*/ 262 h 486"/>
                <a:gd name="T22" fmla="*/ 533 w 696"/>
                <a:gd name="T23" fmla="*/ 279 h 486"/>
                <a:gd name="T24" fmla="*/ 519 w 696"/>
                <a:gd name="T25" fmla="*/ 295 h 486"/>
                <a:gd name="T26" fmla="*/ 513 w 696"/>
                <a:gd name="T27" fmla="*/ 318 h 486"/>
                <a:gd name="T28" fmla="*/ 513 w 696"/>
                <a:gd name="T29" fmla="*/ 334 h 486"/>
                <a:gd name="T30" fmla="*/ 542 w 696"/>
                <a:gd name="T31" fmla="*/ 334 h 486"/>
                <a:gd name="T32" fmla="*/ 541 w 696"/>
                <a:gd name="T33" fmla="*/ 350 h 486"/>
                <a:gd name="T34" fmla="*/ 568 w 696"/>
                <a:gd name="T35" fmla="*/ 370 h 486"/>
                <a:gd name="T36" fmla="*/ 570 w 696"/>
                <a:gd name="T37" fmla="*/ 399 h 486"/>
                <a:gd name="T38" fmla="*/ 591 w 696"/>
                <a:gd name="T39" fmla="*/ 412 h 486"/>
                <a:gd name="T40" fmla="*/ 627 w 696"/>
                <a:gd name="T41" fmla="*/ 419 h 486"/>
                <a:gd name="T42" fmla="*/ 648 w 696"/>
                <a:gd name="T43" fmla="*/ 425 h 486"/>
                <a:gd name="T44" fmla="*/ 660 w 696"/>
                <a:gd name="T45" fmla="*/ 437 h 486"/>
                <a:gd name="T46" fmla="*/ 678 w 696"/>
                <a:gd name="T47" fmla="*/ 429 h 486"/>
                <a:gd name="T48" fmla="*/ 688 w 696"/>
                <a:gd name="T49" fmla="*/ 440 h 486"/>
                <a:gd name="T50" fmla="*/ 696 w 696"/>
                <a:gd name="T51" fmla="*/ 458 h 486"/>
                <a:gd name="T52" fmla="*/ 673 w 696"/>
                <a:gd name="T53" fmla="*/ 466 h 486"/>
                <a:gd name="T54" fmla="*/ 655 w 696"/>
                <a:gd name="T55" fmla="*/ 476 h 486"/>
                <a:gd name="T56" fmla="*/ 570 w 696"/>
                <a:gd name="T57" fmla="*/ 478 h 486"/>
                <a:gd name="T58" fmla="*/ 511 w 696"/>
                <a:gd name="T59" fmla="*/ 461 h 486"/>
                <a:gd name="T60" fmla="*/ 479 w 696"/>
                <a:gd name="T61" fmla="*/ 427 h 486"/>
                <a:gd name="T62" fmla="*/ 480 w 696"/>
                <a:gd name="T63" fmla="*/ 401 h 486"/>
                <a:gd name="T64" fmla="*/ 448 w 696"/>
                <a:gd name="T65" fmla="*/ 385 h 486"/>
                <a:gd name="T66" fmla="*/ 441 w 696"/>
                <a:gd name="T67" fmla="*/ 341 h 486"/>
                <a:gd name="T68" fmla="*/ 386 w 696"/>
                <a:gd name="T69" fmla="*/ 305 h 486"/>
                <a:gd name="T70" fmla="*/ 382 w 696"/>
                <a:gd name="T71" fmla="*/ 290 h 486"/>
                <a:gd name="T72" fmla="*/ 311 w 696"/>
                <a:gd name="T73" fmla="*/ 251 h 486"/>
                <a:gd name="T74" fmla="*/ 286 w 696"/>
                <a:gd name="T75" fmla="*/ 269 h 486"/>
                <a:gd name="T76" fmla="*/ 252 w 696"/>
                <a:gd name="T77" fmla="*/ 284 h 486"/>
                <a:gd name="T78" fmla="*/ 203 w 696"/>
                <a:gd name="T79" fmla="*/ 292 h 486"/>
                <a:gd name="T80" fmla="*/ 159 w 696"/>
                <a:gd name="T81" fmla="*/ 318 h 486"/>
                <a:gd name="T82" fmla="*/ 115 w 696"/>
                <a:gd name="T83" fmla="*/ 308 h 486"/>
                <a:gd name="T84" fmla="*/ 22 w 696"/>
                <a:gd name="T85" fmla="*/ 321 h 486"/>
                <a:gd name="T86" fmla="*/ 25 w 696"/>
                <a:gd name="T87" fmla="*/ 257 h 486"/>
                <a:gd name="T88" fmla="*/ 0 w 696"/>
                <a:gd name="T89" fmla="*/ 199 h 486"/>
                <a:gd name="T90" fmla="*/ 32 w 696"/>
                <a:gd name="T91" fmla="*/ 161 h 486"/>
                <a:gd name="T92" fmla="*/ 180 w 696"/>
                <a:gd name="T93" fmla="*/ 143 h 486"/>
                <a:gd name="T94" fmla="*/ 278 w 696"/>
                <a:gd name="T95" fmla="*/ 104 h 486"/>
                <a:gd name="T96" fmla="*/ 346 w 696"/>
                <a:gd name="T97" fmla="*/ 80 h 486"/>
                <a:gd name="T98" fmla="*/ 376 w 696"/>
                <a:gd name="T99" fmla="*/ 49 h 486"/>
                <a:gd name="T100" fmla="*/ 410 w 696"/>
                <a:gd name="T101" fmla="*/ 1 h 486"/>
                <a:gd name="T102" fmla="*/ 487 w 696"/>
                <a:gd name="T103" fmla="*/ 19 h 48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96"/>
                <a:gd name="T157" fmla="*/ 0 h 486"/>
                <a:gd name="T158" fmla="*/ 696 w 696"/>
                <a:gd name="T159" fmla="*/ 486 h 48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96" h="486">
                  <a:moveTo>
                    <a:pt x="562" y="0"/>
                  </a:moveTo>
                  <a:lnTo>
                    <a:pt x="578" y="49"/>
                  </a:lnTo>
                  <a:lnTo>
                    <a:pt x="598" y="65"/>
                  </a:lnTo>
                  <a:lnTo>
                    <a:pt x="611" y="76"/>
                  </a:lnTo>
                  <a:lnTo>
                    <a:pt x="616" y="88"/>
                  </a:lnTo>
                  <a:lnTo>
                    <a:pt x="622" y="96"/>
                  </a:lnTo>
                  <a:lnTo>
                    <a:pt x="613" y="138"/>
                  </a:lnTo>
                  <a:lnTo>
                    <a:pt x="626" y="145"/>
                  </a:lnTo>
                  <a:lnTo>
                    <a:pt x="645" y="143"/>
                  </a:lnTo>
                  <a:lnTo>
                    <a:pt x="663" y="132"/>
                  </a:lnTo>
                  <a:lnTo>
                    <a:pt x="683" y="140"/>
                  </a:lnTo>
                  <a:lnTo>
                    <a:pt x="665" y="153"/>
                  </a:lnTo>
                  <a:lnTo>
                    <a:pt x="658" y="151"/>
                  </a:lnTo>
                  <a:lnTo>
                    <a:pt x="655" y="153"/>
                  </a:lnTo>
                  <a:lnTo>
                    <a:pt x="652" y="151"/>
                  </a:lnTo>
                  <a:lnTo>
                    <a:pt x="647" y="153"/>
                  </a:lnTo>
                  <a:lnTo>
                    <a:pt x="650" y="158"/>
                  </a:lnTo>
                  <a:lnTo>
                    <a:pt x="640" y="164"/>
                  </a:lnTo>
                  <a:lnTo>
                    <a:pt x="648" y="171"/>
                  </a:lnTo>
                  <a:lnTo>
                    <a:pt x="645" y="176"/>
                  </a:lnTo>
                  <a:lnTo>
                    <a:pt x="642" y="179"/>
                  </a:lnTo>
                  <a:lnTo>
                    <a:pt x="639" y="186"/>
                  </a:lnTo>
                  <a:lnTo>
                    <a:pt x="629" y="189"/>
                  </a:lnTo>
                  <a:lnTo>
                    <a:pt x="616" y="192"/>
                  </a:lnTo>
                  <a:lnTo>
                    <a:pt x="609" y="194"/>
                  </a:lnTo>
                  <a:lnTo>
                    <a:pt x="611" y="199"/>
                  </a:lnTo>
                  <a:lnTo>
                    <a:pt x="611" y="200"/>
                  </a:lnTo>
                  <a:lnTo>
                    <a:pt x="606" y="202"/>
                  </a:lnTo>
                  <a:lnTo>
                    <a:pt x="598" y="204"/>
                  </a:lnTo>
                  <a:lnTo>
                    <a:pt x="593" y="207"/>
                  </a:lnTo>
                  <a:lnTo>
                    <a:pt x="585" y="205"/>
                  </a:lnTo>
                  <a:lnTo>
                    <a:pt x="578" y="208"/>
                  </a:lnTo>
                  <a:lnTo>
                    <a:pt x="570" y="212"/>
                  </a:lnTo>
                  <a:lnTo>
                    <a:pt x="564" y="215"/>
                  </a:lnTo>
                  <a:lnTo>
                    <a:pt x="564" y="218"/>
                  </a:lnTo>
                  <a:lnTo>
                    <a:pt x="567" y="220"/>
                  </a:lnTo>
                  <a:lnTo>
                    <a:pt x="565" y="221"/>
                  </a:lnTo>
                  <a:lnTo>
                    <a:pt x="559" y="221"/>
                  </a:lnTo>
                  <a:lnTo>
                    <a:pt x="554" y="223"/>
                  </a:lnTo>
                  <a:lnTo>
                    <a:pt x="550" y="225"/>
                  </a:lnTo>
                  <a:lnTo>
                    <a:pt x="544" y="225"/>
                  </a:lnTo>
                  <a:lnTo>
                    <a:pt x="537" y="228"/>
                  </a:lnTo>
                  <a:lnTo>
                    <a:pt x="529" y="228"/>
                  </a:lnTo>
                  <a:lnTo>
                    <a:pt x="524" y="230"/>
                  </a:lnTo>
                  <a:lnTo>
                    <a:pt x="523" y="235"/>
                  </a:lnTo>
                  <a:lnTo>
                    <a:pt x="519" y="236"/>
                  </a:lnTo>
                  <a:lnTo>
                    <a:pt x="513" y="238"/>
                  </a:lnTo>
                  <a:lnTo>
                    <a:pt x="513" y="241"/>
                  </a:lnTo>
                  <a:lnTo>
                    <a:pt x="515" y="244"/>
                  </a:lnTo>
                  <a:lnTo>
                    <a:pt x="523" y="244"/>
                  </a:lnTo>
                  <a:lnTo>
                    <a:pt x="529" y="246"/>
                  </a:lnTo>
                  <a:lnTo>
                    <a:pt x="534" y="249"/>
                  </a:lnTo>
                  <a:lnTo>
                    <a:pt x="534" y="251"/>
                  </a:lnTo>
                  <a:lnTo>
                    <a:pt x="528" y="259"/>
                  </a:lnTo>
                  <a:lnTo>
                    <a:pt x="528" y="262"/>
                  </a:lnTo>
                  <a:lnTo>
                    <a:pt x="533" y="264"/>
                  </a:lnTo>
                  <a:lnTo>
                    <a:pt x="542" y="267"/>
                  </a:lnTo>
                  <a:lnTo>
                    <a:pt x="542" y="272"/>
                  </a:lnTo>
                  <a:lnTo>
                    <a:pt x="537" y="275"/>
                  </a:lnTo>
                  <a:lnTo>
                    <a:pt x="533" y="279"/>
                  </a:lnTo>
                  <a:lnTo>
                    <a:pt x="529" y="284"/>
                  </a:lnTo>
                  <a:lnTo>
                    <a:pt x="528" y="287"/>
                  </a:lnTo>
                  <a:lnTo>
                    <a:pt x="524" y="287"/>
                  </a:lnTo>
                  <a:lnTo>
                    <a:pt x="523" y="292"/>
                  </a:lnTo>
                  <a:lnTo>
                    <a:pt x="519" y="295"/>
                  </a:lnTo>
                  <a:lnTo>
                    <a:pt x="516" y="298"/>
                  </a:lnTo>
                  <a:lnTo>
                    <a:pt x="513" y="305"/>
                  </a:lnTo>
                  <a:lnTo>
                    <a:pt x="511" y="310"/>
                  </a:lnTo>
                  <a:lnTo>
                    <a:pt x="511" y="315"/>
                  </a:lnTo>
                  <a:lnTo>
                    <a:pt x="513" y="318"/>
                  </a:lnTo>
                  <a:lnTo>
                    <a:pt x="516" y="321"/>
                  </a:lnTo>
                  <a:lnTo>
                    <a:pt x="518" y="324"/>
                  </a:lnTo>
                  <a:lnTo>
                    <a:pt x="515" y="328"/>
                  </a:lnTo>
                  <a:lnTo>
                    <a:pt x="515" y="329"/>
                  </a:lnTo>
                  <a:lnTo>
                    <a:pt x="513" y="334"/>
                  </a:lnTo>
                  <a:lnTo>
                    <a:pt x="516" y="336"/>
                  </a:lnTo>
                  <a:lnTo>
                    <a:pt x="519" y="337"/>
                  </a:lnTo>
                  <a:lnTo>
                    <a:pt x="528" y="336"/>
                  </a:lnTo>
                  <a:lnTo>
                    <a:pt x="534" y="334"/>
                  </a:lnTo>
                  <a:lnTo>
                    <a:pt x="542" y="334"/>
                  </a:lnTo>
                  <a:lnTo>
                    <a:pt x="547" y="336"/>
                  </a:lnTo>
                  <a:lnTo>
                    <a:pt x="546" y="339"/>
                  </a:lnTo>
                  <a:lnTo>
                    <a:pt x="546" y="344"/>
                  </a:lnTo>
                  <a:lnTo>
                    <a:pt x="542" y="346"/>
                  </a:lnTo>
                  <a:lnTo>
                    <a:pt x="541" y="350"/>
                  </a:lnTo>
                  <a:lnTo>
                    <a:pt x="546" y="352"/>
                  </a:lnTo>
                  <a:lnTo>
                    <a:pt x="564" y="354"/>
                  </a:lnTo>
                  <a:lnTo>
                    <a:pt x="575" y="360"/>
                  </a:lnTo>
                  <a:lnTo>
                    <a:pt x="567" y="365"/>
                  </a:lnTo>
                  <a:lnTo>
                    <a:pt x="568" y="370"/>
                  </a:lnTo>
                  <a:lnTo>
                    <a:pt x="570" y="375"/>
                  </a:lnTo>
                  <a:lnTo>
                    <a:pt x="572" y="380"/>
                  </a:lnTo>
                  <a:lnTo>
                    <a:pt x="573" y="388"/>
                  </a:lnTo>
                  <a:lnTo>
                    <a:pt x="572" y="394"/>
                  </a:lnTo>
                  <a:lnTo>
                    <a:pt x="570" y="399"/>
                  </a:lnTo>
                  <a:lnTo>
                    <a:pt x="577" y="403"/>
                  </a:lnTo>
                  <a:lnTo>
                    <a:pt x="578" y="406"/>
                  </a:lnTo>
                  <a:lnTo>
                    <a:pt x="573" y="411"/>
                  </a:lnTo>
                  <a:lnTo>
                    <a:pt x="583" y="416"/>
                  </a:lnTo>
                  <a:lnTo>
                    <a:pt x="591" y="412"/>
                  </a:lnTo>
                  <a:lnTo>
                    <a:pt x="596" y="414"/>
                  </a:lnTo>
                  <a:lnTo>
                    <a:pt x="596" y="416"/>
                  </a:lnTo>
                  <a:lnTo>
                    <a:pt x="611" y="422"/>
                  </a:lnTo>
                  <a:lnTo>
                    <a:pt x="619" y="419"/>
                  </a:lnTo>
                  <a:lnTo>
                    <a:pt x="627" y="419"/>
                  </a:lnTo>
                  <a:lnTo>
                    <a:pt x="639" y="419"/>
                  </a:lnTo>
                  <a:lnTo>
                    <a:pt x="647" y="417"/>
                  </a:lnTo>
                  <a:lnTo>
                    <a:pt x="650" y="419"/>
                  </a:lnTo>
                  <a:lnTo>
                    <a:pt x="650" y="422"/>
                  </a:lnTo>
                  <a:lnTo>
                    <a:pt x="648" y="425"/>
                  </a:lnTo>
                  <a:lnTo>
                    <a:pt x="652" y="429"/>
                  </a:lnTo>
                  <a:lnTo>
                    <a:pt x="652" y="432"/>
                  </a:lnTo>
                  <a:lnTo>
                    <a:pt x="648" y="435"/>
                  </a:lnTo>
                  <a:lnTo>
                    <a:pt x="655" y="437"/>
                  </a:lnTo>
                  <a:lnTo>
                    <a:pt x="660" y="437"/>
                  </a:lnTo>
                  <a:lnTo>
                    <a:pt x="663" y="435"/>
                  </a:lnTo>
                  <a:lnTo>
                    <a:pt x="665" y="434"/>
                  </a:lnTo>
                  <a:lnTo>
                    <a:pt x="665" y="429"/>
                  </a:lnTo>
                  <a:lnTo>
                    <a:pt x="666" y="429"/>
                  </a:lnTo>
                  <a:lnTo>
                    <a:pt x="678" y="429"/>
                  </a:lnTo>
                  <a:lnTo>
                    <a:pt x="681" y="430"/>
                  </a:lnTo>
                  <a:lnTo>
                    <a:pt x="686" y="432"/>
                  </a:lnTo>
                  <a:lnTo>
                    <a:pt x="688" y="434"/>
                  </a:lnTo>
                  <a:lnTo>
                    <a:pt x="689" y="437"/>
                  </a:lnTo>
                  <a:lnTo>
                    <a:pt x="688" y="440"/>
                  </a:lnTo>
                  <a:lnTo>
                    <a:pt x="689" y="443"/>
                  </a:lnTo>
                  <a:lnTo>
                    <a:pt x="691" y="447"/>
                  </a:lnTo>
                  <a:lnTo>
                    <a:pt x="692" y="450"/>
                  </a:lnTo>
                  <a:lnTo>
                    <a:pt x="694" y="455"/>
                  </a:lnTo>
                  <a:lnTo>
                    <a:pt x="696" y="458"/>
                  </a:lnTo>
                  <a:lnTo>
                    <a:pt x="694" y="463"/>
                  </a:lnTo>
                  <a:lnTo>
                    <a:pt x="689" y="463"/>
                  </a:lnTo>
                  <a:lnTo>
                    <a:pt x="683" y="463"/>
                  </a:lnTo>
                  <a:lnTo>
                    <a:pt x="676" y="465"/>
                  </a:lnTo>
                  <a:lnTo>
                    <a:pt x="673" y="466"/>
                  </a:lnTo>
                  <a:lnTo>
                    <a:pt x="671" y="468"/>
                  </a:lnTo>
                  <a:lnTo>
                    <a:pt x="670" y="473"/>
                  </a:lnTo>
                  <a:lnTo>
                    <a:pt x="666" y="474"/>
                  </a:lnTo>
                  <a:lnTo>
                    <a:pt x="661" y="476"/>
                  </a:lnTo>
                  <a:lnTo>
                    <a:pt x="655" y="476"/>
                  </a:lnTo>
                  <a:lnTo>
                    <a:pt x="648" y="481"/>
                  </a:lnTo>
                  <a:lnTo>
                    <a:pt x="645" y="479"/>
                  </a:lnTo>
                  <a:lnTo>
                    <a:pt x="614" y="479"/>
                  </a:lnTo>
                  <a:lnTo>
                    <a:pt x="588" y="479"/>
                  </a:lnTo>
                  <a:lnTo>
                    <a:pt x="570" y="478"/>
                  </a:lnTo>
                  <a:lnTo>
                    <a:pt x="546" y="486"/>
                  </a:lnTo>
                  <a:lnTo>
                    <a:pt x="506" y="486"/>
                  </a:lnTo>
                  <a:lnTo>
                    <a:pt x="493" y="486"/>
                  </a:lnTo>
                  <a:lnTo>
                    <a:pt x="500" y="473"/>
                  </a:lnTo>
                  <a:lnTo>
                    <a:pt x="511" y="461"/>
                  </a:lnTo>
                  <a:lnTo>
                    <a:pt x="510" y="452"/>
                  </a:lnTo>
                  <a:lnTo>
                    <a:pt x="508" y="447"/>
                  </a:lnTo>
                  <a:lnTo>
                    <a:pt x="482" y="442"/>
                  </a:lnTo>
                  <a:lnTo>
                    <a:pt x="479" y="437"/>
                  </a:lnTo>
                  <a:lnTo>
                    <a:pt x="479" y="427"/>
                  </a:lnTo>
                  <a:lnTo>
                    <a:pt x="487" y="417"/>
                  </a:lnTo>
                  <a:lnTo>
                    <a:pt x="493" y="414"/>
                  </a:lnTo>
                  <a:lnTo>
                    <a:pt x="492" y="411"/>
                  </a:lnTo>
                  <a:lnTo>
                    <a:pt x="482" y="406"/>
                  </a:lnTo>
                  <a:lnTo>
                    <a:pt x="480" y="401"/>
                  </a:lnTo>
                  <a:lnTo>
                    <a:pt x="482" y="396"/>
                  </a:lnTo>
                  <a:lnTo>
                    <a:pt x="477" y="393"/>
                  </a:lnTo>
                  <a:lnTo>
                    <a:pt x="453" y="394"/>
                  </a:lnTo>
                  <a:lnTo>
                    <a:pt x="446" y="394"/>
                  </a:lnTo>
                  <a:lnTo>
                    <a:pt x="448" y="385"/>
                  </a:lnTo>
                  <a:lnTo>
                    <a:pt x="474" y="375"/>
                  </a:lnTo>
                  <a:lnTo>
                    <a:pt x="471" y="372"/>
                  </a:lnTo>
                  <a:lnTo>
                    <a:pt x="451" y="363"/>
                  </a:lnTo>
                  <a:lnTo>
                    <a:pt x="451" y="354"/>
                  </a:lnTo>
                  <a:lnTo>
                    <a:pt x="441" y="341"/>
                  </a:lnTo>
                  <a:lnTo>
                    <a:pt x="436" y="329"/>
                  </a:lnTo>
                  <a:lnTo>
                    <a:pt x="431" y="326"/>
                  </a:lnTo>
                  <a:lnTo>
                    <a:pt x="404" y="310"/>
                  </a:lnTo>
                  <a:lnTo>
                    <a:pt x="386" y="305"/>
                  </a:lnTo>
                  <a:lnTo>
                    <a:pt x="376" y="298"/>
                  </a:lnTo>
                  <a:lnTo>
                    <a:pt x="376" y="297"/>
                  </a:lnTo>
                  <a:lnTo>
                    <a:pt x="394" y="297"/>
                  </a:lnTo>
                  <a:lnTo>
                    <a:pt x="392" y="292"/>
                  </a:lnTo>
                  <a:lnTo>
                    <a:pt x="382" y="290"/>
                  </a:lnTo>
                  <a:lnTo>
                    <a:pt x="361" y="288"/>
                  </a:lnTo>
                  <a:lnTo>
                    <a:pt x="346" y="275"/>
                  </a:lnTo>
                  <a:lnTo>
                    <a:pt x="330" y="269"/>
                  </a:lnTo>
                  <a:lnTo>
                    <a:pt x="320" y="261"/>
                  </a:lnTo>
                  <a:lnTo>
                    <a:pt x="311" y="251"/>
                  </a:lnTo>
                  <a:lnTo>
                    <a:pt x="304" y="251"/>
                  </a:lnTo>
                  <a:lnTo>
                    <a:pt x="278" y="256"/>
                  </a:lnTo>
                  <a:lnTo>
                    <a:pt x="271" y="259"/>
                  </a:lnTo>
                  <a:lnTo>
                    <a:pt x="278" y="264"/>
                  </a:lnTo>
                  <a:lnTo>
                    <a:pt x="286" y="269"/>
                  </a:lnTo>
                  <a:lnTo>
                    <a:pt x="294" y="274"/>
                  </a:lnTo>
                  <a:lnTo>
                    <a:pt x="288" y="277"/>
                  </a:lnTo>
                  <a:lnTo>
                    <a:pt x="276" y="284"/>
                  </a:lnTo>
                  <a:lnTo>
                    <a:pt x="265" y="287"/>
                  </a:lnTo>
                  <a:lnTo>
                    <a:pt x="252" y="284"/>
                  </a:lnTo>
                  <a:lnTo>
                    <a:pt x="240" y="279"/>
                  </a:lnTo>
                  <a:lnTo>
                    <a:pt x="226" y="279"/>
                  </a:lnTo>
                  <a:lnTo>
                    <a:pt x="219" y="282"/>
                  </a:lnTo>
                  <a:lnTo>
                    <a:pt x="208" y="287"/>
                  </a:lnTo>
                  <a:lnTo>
                    <a:pt x="203" y="292"/>
                  </a:lnTo>
                  <a:lnTo>
                    <a:pt x="195" y="306"/>
                  </a:lnTo>
                  <a:lnTo>
                    <a:pt x="191" y="318"/>
                  </a:lnTo>
                  <a:lnTo>
                    <a:pt x="172" y="323"/>
                  </a:lnTo>
                  <a:lnTo>
                    <a:pt x="164" y="324"/>
                  </a:lnTo>
                  <a:lnTo>
                    <a:pt x="159" y="318"/>
                  </a:lnTo>
                  <a:lnTo>
                    <a:pt x="156" y="318"/>
                  </a:lnTo>
                  <a:lnTo>
                    <a:pt x="146" y="321"/>
                  </a:lnTo>
                  <a:lnTo>
                    <a:pt x="138" y="313"/>
                  </a:lnTo>
                  <a:lnTo>
                    <a:pt x="129" y="308"/>
                  </a:lnTo>
                  <a:lnTo>
                    <a:pt x="115" y="308"/>
                  </a:lnTo>
                  <a:lnTo>
                    <a:pt x="116" y="315"/>
                  </a:lnTo>
                  <a:lnTo>
                    <a:pt x="118" y="323"/>
                  </a:lnTo>
                  <a:lnTo>
                    <a:pt x="102" y="319"/>
                  </a:lnTo>
                  <a:lnTo>
                    <a:pt x="77" y="318"/>
                  </a:lnTo>
                  <a:lnTo>
                    <a:pt x="22" y="321"/>
                  </a:lnTo>
                  <a:lnTo>
                    <a:pt x="30" y="301"/>
                  </a:lnTo>
                  <a:lnTo>
                    <a:pt x="33" y="293"/>
                  </a:lnTo>
                  <a:lnTo>
                    <a:pt x="35" y="277"/>
                  </a:lnTo>
                  <a:lnTo>
                    <a:pt x="32" y="267"/>
                  </a:lnTo>
                  <a:lnTo>
                    <a:pt x="25" y="257"/>
                  </a:lnTo>
                  <a:lnTo>
                    <a:pt x="17" y="244"/>
                  </a:lnTo>
                  <a:lnTo>
                    <a:pt x="10" y="238"/>
                  </a:lnTo>
                  <a:lnTo>
                    <a:pt x="2" y="228"/>
                  </a:lnTo>
                  <a:lnTo>
                    <a:pt x="0" y="215"/>
                  </a:lnTo>
                  <a:lnTo>
                    <a:pt x="0" y="199"/>
                  </a:lnTo>
                  <a:lnTo>
                    <a:pt x="2" y="184"/>
                  </a:lnTo>
                  <a:lnTo>
                    <a:pt x="7" y="177"/>
                  </a:lnTo>
                  <a:lnTo>
                    <a:pt x="14" y="171"/>
                  </a:lnTo>
                  <a:lnTo>
                    <a:pt x="22" y="166"/>
                  </a:lnTo>
                  <a:lnTo>
                    <a:pt x="32" y="161"/>
                  </a:lnTo>
                  <a:lnTo>
                    <a:pt x="46" y="156"/>
                  </a:lnTo>
                  <a:lnTo>
                    <a:pt x="82" y="143"/>
                  </a:lnTo>
                  <a:lnTo>
                    <a:pt x="120" y="135"/>
                  </a:lnTo>
                  <a:lnTo>
                    <a:pt x="144" y="132"/>
                  </a:lnTo>
                  <a:lnTo>
                    <a:pt x="180" y="143"/>
                  </a:lnTo>
                  <a:lnTo>
                    <a:pt x="191" y="140"/>
                  </a:lnTo>
                  <a:lnTo>
                    <a:pt x="219" y="122"/>
                  </a:lnTo>
                  <a:lnTo>
                    <a:pt x="244" y="117"/>
                  </a:lnTo>
                  <a:lnTo>
                    <a:pt x="247" y="114"/>
                  </a:lnTo>
                  <a:lnTo>
                    <a:pt x="278" y="104"/>
                  </a:lnTo>
                  <a:lnTo>
                    <a:pt x="299" y="107"/>
                  </a:lnTo>
                  <a:lnTo>
                    <a:pt x="322" y="97"/>
                  </a:lnTo>
                  <a:lnTo>
                    <a:pt x="332" y="94"/>
                  </a:lnTo>
                  <a:lnTo>
                    <a:pt x="337" y="84"/>
                  </a:lnTo>
                  <a:lnTo>
                    <a:pt x="346" y="80"/>
                  </a:lnTo>
                  <a:lnTo>
                    <a:pt x="371" y="78"/>
                  </a:lnTo>
                  <a:lnTo>
                    <a:pt x="384" y="80"/>
                  </a:lnTo>
                  <a:lnTo>
                    <a:pt x="399" y="62"/>
                  </a:lnTo>
                  <a:lnTo>
                    <a:pt x="395" y="60"/>
                  </a:lnTo>
                  <a:lnTo>
                    <a:pt x="376" y="49"/>
                  </a:lnTo>
                  <a:lnTo>
                    <a:pt x="371" y="39"/>
                  </a:lnTo>
                  <a:lnTo>
                    <a:pt x="366" y="34"/>
                  </a:lnTo>
                  <a:lnTo>
                    <a:pt x="364" y="27"/>
                  </a:lnTo>
                  <a:lnTo>
                    <a:pt x="397" y="8"/>
                  </a:lnTo>
                  <a:lnTo>
                    <a:pt x="410" y="1"/>
                  </a:lnTo>
                  <a:lnTo>
                    <a:pt x="420" y="1"/>
                  </a:lnTo>
                  <a:lnTo>
                    <a:pt x="430" y="6"/>
                  </a:lnTo>
                  <a:lnTo>
                    <a:pt x="448" y="21"/>
                  </a:lnTo>
                  <a:lnTo>
                    <a:pt x="479" y="22"/>
                  </a:lnTo>
                  <a:lnTo>
                    <a:pt x="487" y="19"/>
                  </a:lnTo>
                  <a:lnTo>
                    <a:pt x="500" y="6"/>
                  </a:lnTo>
                  <a:lnTo>
                    <a:pt x="541" y="4"/>
                  </a:lnTo>
                  <a:lnTo>
                    <a:pt x="562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8" name="Freeform 36"/>
            <p:cNvSpPr>
              <a:spLocks noEditPoints="1"/>
            </p:cNvSpPr>
            <p:nvPr/>
          </p:nvSpPr>
          <p:spPr bwMode="auto">
            <a:xfrm>
              <a:off x="717" y="2255"/>
              <a:ext cx="594" cy="361"/>
            </a:xfrm>
            <a:custGeom>
              <a:avLst/>
              <a:gdLst>
                <a:gd name="T0" fmla="*/ 251 w 594"/>
                <a:gd name="T1" fmla="*/ 31 h 359"/>
                <a:gd name="T2" fmla="*/ 274 w 594"/>
                <a:gd name="T3" fmla="*/ 49 h 359"/>
                <a:gd name="T4" fmla="*/ 312 w 594"/>
                <a:gd name="T5" fmla="*/ 40 h 359"/>
                <a:gd name="T6" fmla="*/ 343 w 594"/>
                <a:gd name="T7" fmla="*/ 55 h 359"/>
                <a:gd name="T8" fmla="*/ 374 w 594"/>
                <a:gd name="T9" fmla="*/ 76 h 359"/>
                <a:gd name="T10" fmla="*/ 400 w 594"/>
                <a:gd name="T11" fmla="*/ 67 h 359"/>
                <a:gd name="T12" fmla="*/ 421 w 594"/>
                <a:gd name="T13" fmla="*/ 60 h 359"/>
                <a:gd name="T14" fmla="*/ 447 w 594"/>
                <a:gd name="T15" fmla="*/ 39 h 359"/>
                <a:gd name="T16" fmla="*/ 455 w 594"/>
                <a:gd name="T17" fmla="*/ 73 h 359"/>
                <a:gd name="T18" fmla="*/ 493 w 594"/>
                <a:gd name="T19" fmla="*/ 86 h 359"/>
                <a:gd name="T20" fmla="*/ 509 w 594"/>
                <a:gd name="T21" fmla="*/ 109 h 359"/>
                <a:gd name="T22" fmla="*/ 531 w 594"/>
                <a:gd name="T23" fmla="*/ 129 h 359"/>
                <a:gd name="T24" fmla="*/ 519 w 594"/>
                <a:gd name="T25" fmla="*/ 143 h 359"/>
                <a:gd name="T26" fmla="*/ 495 w 594"/>
                <a:gd name="T27" fmla="*/ 160 h 359"/>
                <a:gd name="T28" fmla="*/ 451 w 594"/>
                <a:gd name="T29" fmla="*/ 184 h 359"/>
                <a:gd name="T30" fmla="*/ 469 w 594"/>
                <a:gd name="T31" fmla="*/ 199 h 359"/>
                <a:gd name="T32" fmla="*/ 485 w 594"/>
                <a:gd name="T33" fmla="*/ 220 h 359"/>
                <a:gd name="T34" fmla="*/ 516 w 594"/>
                <a:gd name="T35" fmla="*/ 210 h 359"/>
                <a:gd name="T36" fmla="*/ 545 w 594"/>
                <a:gd name="T37" fmla="*/ 189 h 359"/>
                <a:gd name="T38" fmla="*/ 565 w 594"/>
                <a:gd name="T39" fmla="*/ 202 h 359"/>
                <a:gd name="T40" fmla="*/ 578 w 594"/>
                <a:gd name="T41" fmla="*/ 213 h 359"/>
                <a:gd name="T42" fmla="*/ 593 w 594"/>
                <a:gd name="T43" fmla="*/ 215 h 359"/>
                <a:gd name="T44" fmla="*/ 589 w 594"/>
                <a:gd name="T45" fmla="*/ 228 h 359"/>
                <a:gd name="T46" fmla="*/ 586 w 594"/>
                <a:gd name="T47" fmla="*/ 241 h 359"/>
                <a:gd name="T48" fmla="*/ 544 w 594"/>
                <a:gd name="T49" fmla="*/ 261 h 359"/>
                <a:gd name="T50" fmla="*/ 514 w 594"/>
                <a:gd name="T51" fmla="*/ 279 h 359"/>
                <a:gd name="T52" fmla="*/ 485 w 594"/>
                <a:gd name="T53" fmla="*/ 282 h 359"/>
                <a:gd name="T54" fmla="*/ 449 w 594"/>
                <a:gd name="T55" fmla="*/ 313 h 359"/>
                <a:gd name="T56" fmla="*/ 428 w 594"/>
                <a:gd name="T57" fmla="*/ 334 h 359"/>
                <a:gd name="T58" fmla="*/ 392 w 594"/>
                <a:gd name="T59" fmla="*/ 354 h 359"/>
                <a:gd name="T60" fmla="*/ 356 w 594"/>
                <a:gd name="T61" fmla="*/ 354 h 359"/>
                <a:gd name="T62" fmla="*/ 296 w 594"/>
                <a:gd name="T63" fmla="*/ 357 h 359"/>
                <a:gd name="T64" fmla="*/ 248 w 594"/>
                <a:gd name="T65" fmla="*/ 333 h 359"/>
                <a:gd name="T66" fmla="*/ 196 w 594"/>
                <a:gd name="T67" fmla="*/ 303 h 359"/>
                <a:gd name="T68" fmla="*/ 134 w 594"/>
                <a:gd name="T69" fmla="*/ 313 h 359"/>
                <a:gd name="T70" fmla="*/ 49 w 594"/>
                <a:gd name="T71" fmla="*/ 293 h 359"/>
                <a:gd name="T72" fmla="*/ 3 w 594"/>
                <a:gd name="T73" fmla="*/ 223 h 359"/>
                <a:gd name="T74" fmla="*/ 12 w 594"/>
                <a:gd name="T75" fmla="*/ 197 h 359"/>
                <a:gd name="T76" fmla="*/ 36 w 594"/>
                <a:gd name="T77" fmla="*/ 191 h 359"/>
                <a:gd name="T78" fmla="*/ 65 w 594"/>
                <a:gd name="T79" fmla="*/ 189 h 359"/>
                <a:gd name="T80" fmla="*/ 98 w 594"/>
                <a:gd name="T81" fmla="*/ 202 h 359"/>
                <a:gd name="T82" fmla="*/ 123 w 594"/>
                <a:gd name="T83" fmla="*/ 199 h 359"/>
                <a:gd name="T84" fmla="*/ 170 w 594"/>
                <a:gd name="T85" fmla="*/ 194 h 359"/>
                <a:gd name="T86" fmla="*/ 191 w 594"/>
                <a:gd name="T87" fmla="*/ 129 h 359"/>
                <a:gd name="T88" fmla="*/ 147 w 594"/>
                <a:gd name="T89" fmla="*/ 127 h 359"/>
                <a:gd name="T90" fmla="*/ 121 w 594"/>
                <a:gd name="T91" fmla="*/ 145 h 359"/>
                <a:gd name="T92" fmla="*/ 121 w 594"/>
                <a:gd name="T93" fmla="*/ 104 h 359"/>
                <a:gd name="T94" fmla="*/ 185 w 594"/>
                <a:gd name="T95" fmla="*/ 89 h 359"/>
                <a:gd name="T96" fmla="*/ 235 w 594"/>
                <a:gd name="T97" fmla="*/ 96 h 359"/>
                <a:gd name="T98" fmla="*/ 238 w 594"/>
                <a:gd name="T99" fmla="*/ 47 h 359"/>
                <a:gd name="T100" fmla="*/ 222 w 594"/>
                <a:gd name="T101" fmla="*/ 169 h 359"/>
                <a:gd name="T102" fmla="*/ 264 w 594"/>
                <a:gd name="T103" fmla="*/ 146 h 359"/>
                <a:gd name="T104" fmla="*/ 206 w 594"/>
                <a:gd name="T105" fmla="*/ 168 h 359"/>
                <a:gd name="T106" fmla="*/ 335 w 594"/>
                <a:gd name="T107" fmla="*/ 333 h 35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94"/>
                <a:gd name="T163" fmla="*/ 0 h 359"/>
                <a:gd name="T164" fmla="*/ 594 w 594"/>
                <a:gd name="T165" fmla="*/ 359 h 35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94" h="359">
                  <a:moveTo>
                    <a:pt x="217" y="0"/>
                  </a:moveTo>
                  <a:lnTo>
                    <a:pt x="251" y="1"/>
                  </a:lnTo>
                  <a:lnTo>
                    <a:pt x="251" y="14"/>
                  </a:lnTo>
                  <a:lnTo>
                    <a:pt x="250" y="22"/>
                  </a:lnTo>
                  <a:lnTo>
                    <a:pt x="250" y="27"/>
                  </a:lnTo>
                  <a:lnTo>
                    <a:pt x="251" y="31"/>
                  </a:lnTo>
                  <a:lnTo>
                    <a:pt x="258" y="39"/>
                  </a:lnTo>
                  <a:lnTo>
                    <a:pt x="261" y="45"/>
                  </a:lnTo>
                  <a:lnTo>
                    <a:pt x="264" y="49"/>
                  </a:lnTo>
                  <a:lnTo>
                    <a:pt x="266" y="50"/>
                  </a:lnTo>
                  <a:lnTo>
                    <a:pt x="269" y="49"/>
                  </a:lnTo>
                  <a:lnTo>
                    <a:pt x="274" y="49"/>
                  </a:lnTo>
                  <a:lnTo>
                    <a:pt x="279" y="52"/>
                  </a:lnTo>
                  <a:lnTo>
                    <a:pt x="287" y="52"/>
                  </a:lnTo>
                  <a:lnTo>
                    <a:pt x="291" y="50"/>
                  </a:lnTo>
                  <a:lnTo>
                    <a:pt x="294" y="44"/>
                  </a:lnTo>
                  <a:lnTo>
                    <a:pt x="300" y="42"/>
                  </a:lnTo>
                  <a:lnTo>
                    <a:pt x="312" y="40"/>
                  </a:lnTo>
                  <a:lnTo>
                    <a:pt x="315" y="45"/>
                  </a:lnTo>
                  <a:lnTo>
                    <a:pt x="323" y="45"/>
                  </a:lnTo>
                  <a:lnTo>
                    <a:pt x="330" y="45"/>
                  </a:lnTo>
                  <a:lnTo>
                    <a:pt x="335" y="45"/>
                  </a:lnTo>
                  <a:lnTo>
                    <a:pt x="341" y="49"/>
                  </a:lnTo>
                  <a:lnTo>
                    <a:pt x="343" y="55"/>
                  </a:lnTo>
                  <a:lnTo>
                    <a:pt x="343" y="60"/>
                  </a:lnTo>
                  <a:lnTo>
                    <a:pt x="343" y="68"/>
                  </a:lnTo>
                  <a:lnTo>
                    <a:pt x="353" y="70"/>
                  </a:lnTo>
                  <a:lnTo>
                    <a:pt x="359" y="71"/>
                  </a:lnTo>
                  <a:lnTo>
                    <a:pt x="369" y="76"/>
                  </a:lnTo>
                  <a:lnTo>
                    <a:pt x="374" y="76"/>
                  </a:lnTo>
                  <a:lnTo>
                    <a:pt x="382" y="73"/>
                  </a:lnTo>
                  <a:lnTo>
                    <a:pt x="385" y="70"/>
                  </a:lnTo>
                  <a:lnTo>
                    <a:pt x="390" y="62"/>
                  </a:lnTo>
                  <a:lnTo>
                    <a:pt x="395" y="60"/>
                  </a:lnTo>
                  <a:lnTo>
                    <a:pt x="398" y="62"/>
                  </a:lnTo>
                  <a:lnTo>
                    <a:pt x="400" y="67"/>
                  </a:lnTo>
                  <a:lnTo>
                    <a:pt x="402" y="68"/>
                  </a:lnTo>
                  <a:lnTo>
                    <a:pt x="405" y="67"/>
                  </a:lnTo>
                  <a:lnTo>
                    <a:pt x="406" y="65"/>
                  </a:lnTo>
                  <a:lnTo>
                    <a:pt x="411" y="62"/>
                  </a:lnTo>
                  <a:lnTo>
                    <a:pt x="416" y="62"/>
                  </a:lnTo>
                  <a:lnTo>
                    <a:pt x="421" y="60"/>
                  </a:lnTo>
                  <a:lnTo>
                    <a:pt x="426" y="58"/>
                  </a:lnTo>
                  <a:lnTo>
                    <a:pt x="431" y="55"/>
                  </a:lnTo>
                  <a:lnTo>
                    <a:pt x="433" y="50"/>
                  </a:lnTo>
                  <a:lnTo>
                    <a:pt x="433" y="36"/>
                  </a:lnTo>
                  <a:lnTo>
                    <a:pt x="442" y="37"/>
                  </a:lnTo>
                  <a:lnTo>
                    <a:pt x="447" y="39"/>
                  </a:lnTo>
                  <a:lnTo>
                    <a:pt x="446" y="44"/>
                  </a:lnTo>
                  <a:lnTo>
                    <a:pt x="444" y="49"/>
                  </a:lnTo>
                  <a:lnTo>
                    <a:pt x="444" y="53"/>
                  </a:lnTo>
                  <a:lnTo>
                    <a:pt x="444" y="60"/>
                  </a:lnTo>
                  <a:lnTo>
                    <a:pt x="451" y="62"/>
                  </a:lnTo>
                  <a:lnTo>
                    <a:pt x="455" y="73"/>
                  </a:lnTo>
                  <a:lnTo>
                    <a:pt x="460" y="78"/>
                  </a:lnTo>
                  <a:lnTo>
                    <a:pt x="462" y="83"/>
                  </a:lnTo>
                  <a:lnTo>
                    <a:pt x="465" y="84"/>
                  </a:lnTo>
                  <a:lnTo>
                    <a:pt x="473" y="83"/>
                  </a:lnTo>
                  <a:lnTo>
                    <a:pt x="483" y="86"/>
                  </a:lnTo>
                  <a:lnTo>
                    <a:pt x="493" y="86"/>
                  </a:lnTo>
                  <a:lnTo>
                    <a:pt x="500" y="86"/>
                  </a:lnTo>
                  <a:lnTo>
                    <a:pt x="500" y="93"/>
                  </a:lnTo>
                  <a:lnTo>
                    <a:pt x="498" y="96"/>
                  </a:lnTo>
                  <a:lnTo>
                    <a:pt x="501" y="99"/>
                  </a:lnTo>
                  <a:lnTo>
                    <a:pt x="506" y="104"/>
                  </a:lnTo>
                  <a:lnTo>
                    <a:pt x="509" y="109"/>
                  </a:lnTo>
                  <a:lnTo>
                    <a:pt x="511" y="114"/>
                  </a:lnTo>
                  <a:lnTo>
                    <a:pt x="521" y="114"/>
                  </a:lnTo>
                  <a:lnTo>
                    <a:pt x="527" y="114"/>
                  </a:lnTo>
                  <a:lnTo>
                    <a:pt x="532" y="117"/>
                  </a:lnTo>
                  <a:lnTo>
                    <a:pt x="534" y="119"/>
                  </a:lnTo>
                  <a:lnTo>
                    <a:pt x="531" y="129"/>
                  </a:lnTo>
                  <a:lnTo>
                    <a:pt x="524" y="130"/>
                  </a:lnTo>
                  <a:lnTo>
                    <a:pt x="524" y="133"/>
                  </a:lnTo>
                  <a:lnTo>
                    <a:pt x="527" y="137"/>
                  </a:lnTo>
                  <a:lnTo>
                    <a:pt x="532" y="142"/>
                  </a:lnTo>
                  <a:lnTo>
                    <a:pt x="524" y="145"/>
                  </a:lnTo>
                  <a:lnTo>
                    <a:pt x="519" y="143"/>
                  </a:lnTo>
                  <a:lnTo>
                    <a:pt x="513" y="145"/>
                  </a:lnTo>
                  <a:lnTo>
                    <a:pt x="508" y="145"/>
                  </a:lnTo>
                  <a:lnTo>
                    <a:pt x="506" y="148"/>
                  </a:lnTo>
                  <a:lnTo>
                    <a:pt x="504" y="156"/>
                  </a:lnTo>
                  <a:lnTo>
                    <a:pt x="501" y="160"/>
                  </a:lnTo>
                  <a:lnTo>
                    <a:pt x="495" y="160"/>
                  </a:lnTo>
                  <a:lnTo>
                    <a:pt x="486" y="173"/>
                  </a:lnTo>
                  <a:lnTo>
                    <a:pt x="475" y="181"/>
                  </a:lnTo>
                  <a:lnTo>
                    <a:pt x="469" y="184"/>
                  </a:lnTo>
                  <a:lnTo>
                    <a:pt x="464" y="182"/>
                  </a:lnTo>
                  <a:lnTo>
                    <a:pt x="454" y="181"/>
                  </a:lnTo>
                  <a:lnTo>
                    <a:pt x="451" y="184"/>
                  </a:lnTo>
                  <a:lnTo>
                    <a:pt x="449" y="184"/>
                  </a:lnTo>
                  <a:lnTo>
                    <a:pt x="449" y="187"/>
                  </a:lnTo>
                  <a:lnTo>
                    <a:pt x="451" y="189"/>
                  </a:lnTo>
                  <a:lnTo>
                    <a:pt x="455" y="191"/>
                  </a:lnTo>
                  <a:lnTo>
                    <a:pt x="462" y="195"/>
                  </a:lnTo>
                  <a:lnTo>
                    <a:pt x="469" y="199"/>
                  </a:lnTo>
                  <a:lnTo>
                    <a:pt x="472" y="202"/>
                  </a:lnTo>
                  <a:lnTo>
                    <a:pt x="478" y="204"/>
                  </a:lnTo>
                  <a:lnTo>
                    <a:pt x="478" y="207"/>
                  </a:lnTo>
                  <a:lnTo>
                    <a:pt x="482" y="212"/>
                  </a:lnTo>
                  <a:lnTo>
                    <a:pt x="485" y="218"/>
                  </a:lnTo>
                  <a:lnTo>
                    <a:pt x="485" y="220"/>
                  </a:lnTo>
                  <a:lnTo>
                    <a:pt x="493" y="223"/>
                  </a:lnTo>
                  <a:lnTo>
                    <a:pt x="496" y="218"/>
                  </a:lnTo>
                  <a:lnTo>
                    <a:pt x="501" y="217"/>
                  </a:lnTo>
                  <a:lnTo>
                    <a:pt x="506" y="215"/>
                  </a:lnTo>
                  <a:lnTo>
                    <a:pt x="511" y="212"/>
                  </a:lnTo>
                  <a:lnTo>
                    <a:pt x="516" y="210"/>
                  </a:lnTo>
                  <a:lnTo>
                    <a:pt x="517" y="207"/>
                  </a:lnTo>
                  <a:lnTo>
                    <a:pt x="519" y="205"/>
                  </a:lnTo>
                  <a:lnTo>
                    <a:pt x="521" y="202"/>
                  </a:lnTo>
                  <a:lnTo>
                    <a:pt x="522" y="200"/>
                  </a:lnTo>
                  <a:lnTo>
                    <a:pt x="537" y="192"/>
                  </a:lnTo>
                  <a:lnTo>
                    <a:pt x="545" y="189"/>
                  </a:lnTo>
                  <a:lnTo>
                    <a:pt x="548" y="192"/>
                  </a:lnTo>
                  <a:lnTo>
                    <a:pt x="552" y="195"/>
                  </a:lnTo>
                  <a:lnTo>
                    <a:pt x="560" y="197"/>
                  </a:lnTo>
                  <a:lnTo>
                    <a:pt x="566" y="199"/>
                  </a:lnTo>
                  <a:lnTo>
                    <a:pt x="568" y="200"/>
                  </a:lnTo>
                  <a:lnTo>
                    <a:pt x="565" y="202"/>
                  </a:lnTo>
                  <a:lnTo>
                    <a:pt x="560" y="204"/>
                  </a:lnTo>
                  <a:lnTo>
                    <a:pt x="558" y="207"/>
                  </a:lnTo>
                  <a:lnTo>
                    <a:pt x="560" y="208"/>
                  </a:lnTo>
                  <a:lnTo>
                    <a:pt x="565" y="212"/>
                  </a:lnTo>
                  <a:lnTo>
                    <a:pt x="571" y="213"/>
                  </a:lnTo>
                  <a:lnTo>
                    <a:pt x="578" y="213"/>
                  </a:lnTo>
                  <a:lnTo>
                    <a:pt x="579" y="212"/>
                  </a:lnTo>
                  <a:lnTo>
                    <a:pt x="584" y="210"/>
                  </a:lnTo>
                  <a:lnTo>
                    <a:pt x="589" y="208"/>
                  </a:lnTo>
                  <a:lnTo>
                    <a:pt x="593" y="210"/>
                  </a:lnTo>
                  <a:lnTo>
                    <a:pt x="594" y="213"/>
                  </a:lnTo>
                  <a:lnTo>
                    <a:pt x="593" y="215"/>
                  </a:lnTo>
                  <a:lnTo>
                    <a:pt x="593" y="217"/>
                  </a:lnTo>
                  <a:lnTo>
                    <a:pt x="593" y="218"/>
                  </a:lnTo>
                  <a:lnTo>
                    <a:pt x="588" y="222"/>
                  </a:lnTo>
                  <a:lnTo>
                    <a:pt x="584" y="223"/>
                  </a:lnTo>
                  <a:lnTo>
                    <a:pt x="584" y="226"/>
                  </a:lnTo>
                  <a:lnTo>
                    <a:pt x="589" y="228"/>
                  </a:lnTo>
                  <a:lnTo>
                    <a:pt x="593" y="230"/>
                  </a:lnTo>
                  <a:lnTo>
                    <a:pt x="593" y="233"/>
                  </a:lnTo>
                  <a:lnTo>
                    <a:pt x="589" y="235"/>
                  </a:lnTo>
                  <a:lnTo>
                    <a:pt x="588" y="236"/>
                  </a:lnTo>
                  <a:lnTo>
                    <a:pt x="588" y="241"/>
                  </a:lnTo>
                  <a:lnTo>
                    <a:pt x="586" y="241"/>
                  </a:lnTo>
                  <a:lnTo>
                    <a:pt x="579" y="241"/>
                  </a:lnTo>
                  <a:lnTo>
                    <a:pt x="576" y="243"/>
                  </a:lnTo>
                  <a:lnTo>
                    <a:pt x="573" y="244"/>
                  </a:lnTo>
                  <a:lnTo>
                    <a:pt x="563" y="249"/>
                  </a:lnTo>
                  <a:lnTo>
                    <a:pt x="553" y="257"/>
                  </a:lnTo>
                  <a:lnTo>
                    <a:pt x="544" y="261"/>
                  </a:lnTo>
                  <a:lnTo>
                    <a:pt x="537" y="262"/>
                  </a:lnTo>
                  <a:lnTo>
                    <a:pt x="531" y="262"/>
                  </a:lnTo>
                  <a:lnTo>
                    <a:pt x="540" y="274"/>
                  </a:lnTo>
                  <a:lnTo>
                    <a:pt x="524" y="277"/>
                  </a:lnTo>
                  <a:lnTo>
                    <a:pt x="519" y="277"/>
                  </a:lnTo>
                  <a:lnTo>
                    <a:pt x="514" y="279"/>
                  </a:lnTo>
                  <a:lnTo>
                    <a:pt x="511" y="280"/>
                  </a:lnTo>
                  <a:lnTo>
                    <a:pt x="504" y="282"/>
                  </a:lnTo>
                  <a:lnTo>
                    <a:pt x="496" y="285"/>
                  </a:lnTo>
                  <a:lnTo>
                    <a:pt x="490" y="282"/>
                  </a:lnTo>
                  <a:lnTo>
                    <a:pt x="486" y="282"/>
                  </a:lnTo>
                  <a:lnTo>
                    <a:pt x="485" y="282"/>
                  </a:lnTo>
                  <a:lnTo>
                    <a:pt x="483" y="285"/>
                  </a:lnTo>
                  <a:lnTo>
                    <a:pt x="477" y="288"/>
                  </a:lnTo>
                  <a:lnTo>
                    <a:pt x="467" y="295"/>
                  </a:lnTo>
                  <a:lnTo>
                    <a:pt x="457" y="310"/>
                  </a:lnTo>
                  <a:lnTo>
                    <a:pt x="451" y="313"/>
                  </a:lnTo>
                  <a:lnTo>
                    <a:pt x="449" y="313"/>
                  </a:lnTo>
                  <a:lnTo>
                    <a:pt x="447" y="315"/>
                  </a:lnTo>
                  <a:lnTo>
                    <a:pt x="444" y="319"/>
                  </a:lnTo>
                  <a:lnTo>
                    <a:pt x="444" y="326"/>
                  </a:lnTo>
                  <a:lnTo>
                    <a:pt x="444" y="331"/>
                  </a:lnTo>
                  <a:lnTo>
                    <a:pt x="441" y="333"/>
                  </a:lnTo>
                  <a:lnTo>
                    <a:pt x="428" y="334"/>
                  </a:lnTo>
                  <a:lnTo>
                    <a:pt x="420" y="337"/>
                  </a:lnTo>
                  <a:lnTo>
                    <a:pt x="416" y="341"/>
                  </a:lnTo>
                  <a:lnTo>
                    <a:pt x="410" y="346"/>
                  </a:lnTo>
                  <a:lnTo>
                    <a:pt x="405" y="347"/>
                  </a:lnTo>
                  <a:lnTo>
                    <a:pt x="397" y="352"/>
                  </a:lnTo>
                  <a:lnTo>
                    <a:pt x="392" y="354"/>
                  </a:lnTo>
                  <a:lnTo>
                    <a:pt x="385" y="354"/>
                  </a:lnTo>
                  <a:lnTo>
                    <a:pt x="377" y="352"/>
                  </a:lnTo>
                  <a:lnTo>
                    <a:pt x="375" y="352"/>
                  </a:lnTo>
                  <a:lnTo>
                    <a:pt x="371" y="352"/>
                  </a:lnTo>
                  <a:lnTo>
                    <a:pt x="364" y="354"/>
                  </a:lnTo>
                  <a:lnTo>
                    <a:pt x="356" y="354"/>
                  </a:lnTo>
                  <a:lnTo>
                    <a:pt x="346" y="359"/>
                  </a:lnTo>
                  <a:lnTo>
                    <a:pt x="327" y="357"/>
                  </a:lnTo>
                  <a:lnTo>
                    <a:pt x="322" y="352"/>
                  </a:lnTo>
                  <a:lnTo>
                    <a:pt x="313" y="350"/>
                  </a:lnTo>
                  <a:lnTo>
                    <a:pt x="309" y="354"/>
                  </a:lnTo>
                  <a:lnTo>
                    <a:pt x="296" y="357"/>
                  </a:lnTo>
                  <a:lnTo>
                    <a:pt x="274" y="355"/>
                  </a:lnTo>
                  <a:lnTo>
                    <a:pt x="258" y="350"/>
                  </a:lnTo>
                  <a:lnTo>
                    <a:pt x="258" y="349"/>
                  </a:lnTo>
                  <a:lnTo>
                    <a:pt x="251" y="349"/>
                  </a:lnTo>
                  <a:lnTo>
                    <a:pt x="245" y="344"/>
                  </a:lnTo>
                  <a:lnTo>
                    <a:pt x="248" y="333"/>
                  </a:lnTo>
                  <a:lnTo>
                    <a:pt x="250" y="329"/>
                  </a:lnTo>
                  <a:lnTo>
                    <a:pt x="247" y="329"/>
                  </a:lnTo>
                  <a:lnTo>
                    <a:pt x="251" y="319"/>
                  </a:lnTo>
                  <a:lnTo>
                    <a:pt x="227" y="315"/>
                  </a:lnTo>
                  <a:lnTo>
                    <a:pt x="224" y="297"/>
                  </a:lnTo>
                  <a:lnTo>
                    <a:pt x="196" y="303"/>
                  </a:lnTo>
                  <a:lnTo>
                    <a:pt x="189" y="302"/>
                  </a:lnTo>
                  <a:lnTo>
                    <a:pt x="180" y="303"/>
                  </a:lnTo>
                  <a:lnTo>
                    <a:pt x="167" y="303"/>
                  </a:lnTo>
                  <a:lnTo>
                    <a:pt x="157" y="305"/>
                  </a:lnTo>
                  <a:lnTo>
                    <a:pt x="147" y="308"/>
                  </a:lnTo>
                  <a:lnTo>
                    <a:pt x="134" y="313"/>
                  </a:lnTo>
                  <a:lnTo>
                    <a:pt x="127" y="300"/>
                  </a:lnTo>
                  <a:lnTo>
                    <a:pt x="108" y="298"/>
                  </a:lnTo>
                  <a:lnTo>
                    <a:pt x="101" y="297"/>
                  </a:lnTo>
                  <a:lnTo>
                    <a:pt x="83" y="292"/>
                  </a:lnTo>
                  <a:lnTo>
                    <a:pt x="60" y="293"/>
                  </a:lnTo>
                  <a:lnTo>
                    <a:pt x="49" y="293"/>
                  </a:lnTo>
                  <a:lnTo>
                    <a:pt x="21" y="279"/>
                  </a:lnTo>
                  <a:lnTo>
                    <a:pt x="23" y="279"/>
                  </a:lnTo>
                  <a:lnTo>
                    <a:pt x="20" y="272"/>
                  </a:lnTo>
                  <a:lnTo>
                    <a:pt x="15" y="257"/>
                  </a:lnTo>
                  <a:lnTo>
                    <a:pt x="12" y="251"/>
                  </a:lnTo>
                  <a:lnTo>
                    <a:pt x="3" y="223"/>
                  </a:lnTo>
                  <a:lnTo>
                    <a:pt x="3" y="220"/>
                  </a:lnTo>
                  <a:lnTo>
                    <a:pt x="3" y="212"/>
                  </a:lnTo>
                  <a:lnTo>
                    <a:pt x="3" y="205"/>
                  </a:lnTo>
                  <a:lnTo>
                    <a:pt x="0" y="200"/>
                  </a:lnTo>
                  <a:lnTo>
                    <a:pt x="5" y="197"/>
                  </a:lnTo>
                  <a:lnTo>
                    <a:pt x="12" y="197"/>
                  </a:lnTo>
                  <a:lnTo>
                    <a:pt x="13" y="197"/>
                  </a:lnTo>
                  <a:lnTo>
                    <a:pt x="21" y="195"/>
                  </a:lnTo>
                  <a:lnTo>
                    <a:pt x="29" y="194"/>
                  </a:lnTo>
                  <a:lnTo>
                    <a:pt x="26" y="192"/>
                  </a:lnTo>
                  <a:lnTo>
                    <a:pt x="29" y="191"/>
                  </a:lnTo>
                  <a:lnTo>
                    <a:pt x="36" y="191"/>
                  </a:lnTo>
                  <a:lnTo>
                    <a:pt x="44" y="194"/>
                  </a:lnTo>
                  <a:lnTo>
                    <a:pt x="49" y="194"/>
                  </a:lnTo>
                  <a:lnTo>
                    <a:pt x="49" y="191"/>
                  </a:lnTo>
                  <a:lnTo>
                    <a:pt x="52" y="189"/>
                  </a:lnTo>
                  <a:lnTo>
                    <a:pt x="59" y="189"/>
                  </a:lnTo>
                  <a:lnTo>
                    <a:pt x="65" y="189"/>
                  </a:lnTo>
                  <a:lnTo>
                    <a:pt x="70" y="191"/>
                  </a:lnTo>
                  <a:lnTo>
                    <a:pt x="75" y="192"/>
                  </a:lnTo>
                  <a:lnTo>
                    <a:pt x="82" y="195"/>
                  </a:lnTo>
                  <a:lnTo>
                    <a:pt x="87" y="200"/>
                  </a:lnTo>
                  <a:lnTo>
                    <a:pt x="92" y="200"/>
                  </a:lnTo>
                  <a:lnTo>
                    <a:pt x="98" y="202"/>
                  </a:lnTo>
                  <a:lnTo>
                    <a:pt x="105" y="200"/>
                  </a:lnTo>
                  <a:lnTo>
                    <a:pt x="111" y="197"/>
                  </a:lnTo>
                  <a:lnTo>
                    <a:pt x="113" y="189"/>
                  </a:lnTo>
                  <a:lnTo>
                    <a:pt x="119" y="189"/>
                  </a:lnTo>
                  <a:lnTo>
                    <a:pt x="123" y="192"/>
                  </a:lnTo>
                  <a:lnTo>
                    <a:pt x="123" y="199"/>
                  </a:lnTo>
                  <a:lnTo>
                    <a:pt x="129" y="199"/>
                  </a:lnTo>
                  <a:lnTo>
                    <a:pt x="142" y="197"/>
                  </a:lnTo>
                  <a:lnTo>
                    <a:pt x="145" y="192"/>
                  </a:lnTo>
                  <a:lnTo>
                    <a:pt x="155" y="194"/>
                  </a:lnTo>
                  <a:lnTo>
                    <a:pt x="162" y="194"/>
                  </a:lnTo>
                  <a:lnTo>
                    <a:pt x="170" y="194"/>
                  </a:lnTo>
                  <a:lnTo>
                    <a:pt x="176" y="187"/>
                  </a:lnTo>
                  <a:lnTo>
                    <a:pt x="183" y="177"/>
                  </a:lnTo>
                  <a:lnTo>
                    <a:pt x="185" y="163"/>
                  </a:lnTo>
                  <a:lnTo>
                    <a:pt x="193" y="138"/>
                  </a:lnTo>
                  <a:lnTo>
                    <a:pt x="196" y="132"/>
                  </a:lnTo>
                  <a:lnTo>
                    <a:pt x="191" y="129"/>
                  </a:lnTo>
                  <a:lnTo>
                    <a:pt x="185" y="132"/>
                  </a:lnTo>
                  <a:lnTo>
                    <a:pt x="180" y="127"/>
                  </a:lnTo>
                  <a:lnTo>
                    <a:pt x="170" y="122"/>
                  </a:lnTo>
                  <a:lnTo>
                    <a:pt x="162" y="127"/>
                  </a:lnTo>
                  <a:lnTo>
                    <a:pt x="154" y="132"/>
                  </a:lnTo>
                  <a:lnTo>
                    <a:pt x="147" y="127"/>
                  </a:lnTo>
                  <a:lnTo>
                    <a:pt x="150" y="117"/>
                  </a:lnTo>
                  <a:lnTo>
                    <a:pt x="134" y="117"/>
                  </a:lnTo>
                  <a:lnTo>
                    <a:pt x="126" y="120"/>
                  </a:lnTo>
                  <a:lnTo>
                    <a:pt x="123" y="125"/>
                  </a:lnTo>
                  <a:lnTo>
                    <a:pt x="129" y="137"/>
                  </a:lnTo>
                  <a:lnTo>
                    <a:pt x="121" y="145"/>
                  </a:lnTo>
                  <a:lnTo>
                    <a:pt x="118" y="148"/>
                  </a:lnTo>
                  <a:lnTo>
                    <a:pt x="114" y="135"/>
                  </a:lnTo>
                  <a:lnTo>
                    <a:pt x="98" y="125"/>
                  </a:lnTo>
                  <a:lnTo>
                    <a:pt x="98" y="111"/>
                  </a:lnTo>
                  <a:lnTo>
                    <a:pt x="98" y="102"/>
                  </a:lnTo>
                  <a:lnTo>
                    <a:pt x="121" y="104"/>
                  </a:lnTo>
                  <a:lnTo>
                    <a:pt x="131" y="101"/>
                  </a:lnTo>
                  <a:lnTo>
                    <a:pt x="142" y="98"/>
                  </a:lnTo>
                  <a:lnTo>
                    <a:pt x="157" y="98"/>
                  </a:lnTo>
                  <a:lnTo>
                    <a:pt x="170" y="96"/>
                  </a:lnTo>
                  <a:lnTo>
                    <a:pt x="176" y="96"/>
                  </a:lnTo>
                  <a:lnTo>
                    <a:pt x="185" y="89"/>
                  </a:lnTo>
                  <a:lnTo>
                    <a:pt x="191" y="86"/>
                  </a:lnTo>
                  <a:lnTo>
                    <a:pt x="202" y="80"/>
                  </a:lnTo>
                  <a:lnTo>
                    <a:pt x="209" y="86"/>
                  </a:lnTo>
                  <a:lnTo>
                    <a:pt x="219" y="104"/>
                  </a:lnTo>
                  <a:lnTo>
                    <a:pt x="227" y="101"/>
                  </a:lnTo>
                  <a:lnTo>
                    <a:pt x="235" y="96"/>
                  </a:lnTo>
                  <a:lnTo>
                    <a:pt x="237" y="91"/>
                  </a:lnTo>
                  <a:lnTo>
                    <a:pt x="219" y="68"/>
                  </a:lnTo>
                  <a:lnTo>
                    <a:pt x="229" y="67"/>
                  </a:lnTo>
                  <a:lnTo>
                    <a:pt x="243" y="63"/>
                  </a:lnTo>
                  <a:lnTo>
                    <a:pt x="250" y="57"/>
                  </a:lnTo>
                  <a:lnTo>
                    <a:pt x="238" y="47"/>
                  </a:lnTo>
                  <a:lnTo>
                    <a:pt x="233" y="40"/>
                  </a:lnTo>
                  <a:lnTo>
                    <a:pt x="232" y="29"/>
                  </a:lnTo>
                  <a:lnTo>
                    <a:pt x="224" y="18"/>
                  </a:lnTo>
                  <a:lnTo>
                    <a:pt x="220" y="1"/>
                  </a:lnTo>
                  <a:lnTo>
                    <a:pt x="217" y="0"/>
                  </a:lnTo>
                  <a:close/>
                  <a:moveTo>
                    <a:pt x="222" y="169"/>
                  </a:moveTo>
                  <a:lnTo>
                    <a:pt x="243" y="166"/>
                  </a:lnTo>
                  <a:lnTo>
                    <a:pt x="243" y="164"/>
                  </a:lnTo>
                  <a:lnTo>
                    <a:pt x="253" y="160"/>
                  </a:lnTo>
                  <a:lnTo>
                    <a:pt x="264" y="151"/>
                  </a:lnTo>
                  <a:lnTo>
                    <a:pt x="268" y="148"/>
                  </a:lnTo>
                  <a:lnTo>
                    <a:pt x="264" y="146"/>
                  </a:lnTo>
                  <a:lnTo>
                    <a:pt x="261" y="145"/>
                  </a:lnTo>
                  <a:lnTo>
                    <a:pt x="253" y="145"/>
                  </a:lnTo>
                  <a:lnTo>
                    <a:pt x="243" y="145"/>
                  </a:lnTo>
                  <a:lnTo>
                    <a:pt x="220" y="151"/>
                  </a:lnTo>
                  <a:lnTo>
                    <a:pt x="207" y="164"/>
                  </a:lnTo>
                  <a:lnTo>
                    <a:pt x="206" y="168"/>
                  </a:lnTo>
                  <a:lnTo>
                    <a:pt x="222" y="169"/>
                  </a:lnTo>
                  <a:close/>
                  <a:moveTo>
                    <a:pt x="335" y="333"/>
                  </a:moveTo>
                  <a:lnTo>
                    <a:pt x="346" y="318"/>
                  </a:lnTo>
                  <a:lnTo>
                    <a:pt x="328" y="315"/>
                  </a:lnTo>
                  <a:lnTo>
                    <a:pt x="318" y="328"/>
                  </a:lnTo>
                  <a:lnTo>
                    <a:pt x="335" y="33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9" name="Freeform 37"/>
            <p:cNvSpPr>
              <a:spLocks/>
            </p:cNvSpPr>
            <p:nvPr/>
          </p:nvSpPr>
          <p:spPr bwMode="auto">
            <a:xfrm>
              <a:off x="3342" y="2261"/>
              <a:ext cx="947" cy="392"/>
            </a:xfrm>
            <a:custGeom>
              <a:avLst/>
              <a:gdLst>
                <a:gd name="T0" fmla="*/ 93 w 945"/>
                <a:gd name="T1" fmla="*/ 69 h 385"/>
                <a:gd name="T2" fmla="*/ 131 w 945"/>
                <a:gd name="T3" fmla="*/ 36 h 385"/>
                <a:gd name="T4" fmla="*/ 170 w 945"/>
                <a:gd name="T5" fmla="*/ 0 h 385"/>
                <a:gd name="T6" fmla="*/ 180 w 945"/>
                <a:gd name="T7" fmla="*/ 56 h 385"/>
                <a:gd name="T8" fmla="*/ 201 w 945"/>
                <a:gd name="T9" fmla="*/ 96 h 385"/>
                <a:gd name="T10" fmla="*/ 263 w 945"/>
                <a:gd name="T11" fmla="*/ 119 h 385"/>
                <a:gd name="T12" fmla="*/ 297 w 945"/>
                <a:gd name="T13" fmla="*/ 109 h 385"/>
                <a:gd name="T14" fmla="*/ 361 w 945"/>
                <a:gd name="T15" fmla="*/ 118 h 385"/>
                <a:gd name="T16" fmla="*/ 413 w 945"/>
                <a:gd name="T17" fmla="*/ 127 h 385"/>
                <a:gd name="T18" fmla="*/ 483 w 945"/>
                <a:gd name="T19" fmla="*/ 96 h 385"/>
                <a:gd name="T20" fmla="*/ 524 w 945"/>
                <a:gd name="T21" fmla="*/ 82 h 385"/>
                <a:gd name="T22" fmla="*/ 560 w 945"/>
                <a:gd name="T23" fmla="*/ 119 h 385"/>
                <a:gd name="T24" fmla="*/ 650 w 945"/>
                <a:gd name="T25" fmla="*/ 96 h 385"/>
                <a:gd name="T26" fmla="*/ 753 w 945"/>
                <a:gd name="T27" fmla="*/ 108 h 385"/>
                <a:gd name="T28" fmla="*/ 872 w 945"/>
                <a:gd name="T29" fmla="*/ 149 h 385"/>
                <a:gd name="T30" fmla="*/ 926 w 945"/>
                <a:gd name="T31" fmla="*/ 145 h 385"/>
                <a:gd name="T32" fmla="*/ 908 w 945"/>
                <a:gd name="T33" fmla="*/ 160 h 385"/>
                <a:gd name="T34" fmla="*/ 930 w 945"/>
                <a:gd name="T35" fmla="*/ 173 h 385"/>
                <a:gd name="T36" fmla="*/ 942 w 945"/>
                <a:gd name="T37" fmla="*/ 194 h 385"/>
                <a:gd name="T38" fmla="*/ 911 w 945"/>
                <a:gd name="T39" fmla="*/ 204 h 385"/>
                <a:gd name="T40" fmla="*/ 904 w 945"/>
                <a:gd name="T41" fmla="*/ 219 h 385"/>
                <a:gd name="T42" fmla="*/ 890 w 945"/>
                <a:gd name="T43" fmla="*/ 212 h 385"/>
                <a:gd name="T44" fmla="*/ 893 w 945"/>
                <a:gd name="T45" fmla="*/ 234 h 385"/>
                <a:gd name="T46" fmla="*/ 917 w 945"/>
                <a:gd name="T47" fmla="*/ 250 h 385"/>
                <a:gd name="T48" fmla="*/ 929 w 945"/>
                <a:gd name="T49" fmla="*/ 274 h 385"/>
                <a:gd name="T50" fmla="*/ 922 w 945"/>
                <a:gd name="T51" fmla="*/ 284 h 385"/>
                <a:gd name="T52" fmla="*/ 893 w 945"/>
                <a:gd name="T53" fmla="*/ 297 h 385"/>
                <a:gd name="T54" fmla="*/ 911 w 945"/>
                <a:gd name="T55" fmla="*/ 312 h 385"/>
                <a:gd name="T56" fmla="*/ 883 w 945"/>
                <a:gd name="T57" fmla="*/ 312 h 385"/>
                <a:gd name="T58" fmla="*/ 867 w 945"/>
                <a:gd name="T59" fmla="*/ 315 h 385"/>
                <a:gd name="T60" fmla="*/ 868 w 945"/>
                <a:gd name="T61" fmla="*/ 296 h 385"/>
                <a:gd name="T62" fmla="*/ 823 w 945"/>
                <a:gd name="T63" fmla="*/ 305 h 385"/>
                <a:gd name="T64" fmla="*/ 800 w 945"/>
                <a:gd name="T65" fmla="*/ 323 h 385"/>
                <a:gd name="T66" fmla="*/ 790 w 945"/>
                <a:gd name="T67" fmla="*/ 331 h 385"/>
                <a:gd name="T68" fmla="*/ 749 w 945"/>
                <a:gd name="T69" fmla="*/ 348 h 385"/>
                <a:gd name="T70" fmla="*/ 740 w 945"/>
                <a:gd name="T71" fmla="*/ 366 h 385"/>
                <a:gd name="T72" fmla="*/ 710 w 945"/>
                <a:gd name="T73" fmla="*/ 354 h 385"/>
                <a:gd name="T74" fmla="*/ 682 w 945"/>
                <a:gd name="T75" fmla="*/ 348 h 385"/>
                <a:gd name="T76" fmla="*/ 655 w 945"/>
                <a:gd name="T77" fmla="*/ 346 h 385"/>
                <a:gd name="T78" fmla="*/ 632 w 945"/>
                <a:gd name="T79" fmla="*/ 338 h 385"/>
                <a:gd name="T80" fmla="*/ 580 w 945"/>
                <a:gd name="T81" fmla="*/ 366 h 385"/>
                <a:gd name="T82" fmla="*/ 562 w 945"/>
                <a:gd name="T83" fmla="*/ 380 h 385"/>
                <a:gd name="T84" fmla="*/ 545 w 945"/>
                <a:gd name="T85" fmla="*/ 371 h 385"/>
                <a:gd name="T86" fmla="*/ 527 w 945"/>
                <a:gd name="T87" fmla="*/ 338 h 385"/>
                <a:gd name="T88" fmla="*/ 509 w 945"/>
                <a:gd name="T89" fmla="*/ 336 h 385"/>
                <a:gd name="T90" fmla="*/ 490 w 945"/>
                <a:gd name="T91" fmla="*/ 325 h 385"/>
                <a:gd name="T92" fmla="*/ 462 w 945"/>
                <a:gd name="T93" fmla="*/ 323 h 385"/>
                <a:gd name="T94" fmla="*/ 441 w 945"/>
                <a:gd name="T95" fmla="*/ 327 h 385"/>
                <a:gd name="T96" fmla="*/ 425 w 945"/>
                <a:gd name="T97" fmla="*/ 315 h 385"/>
                <a:gd name="T98" fmla="*/ 423 w 945"/>
                <a:gd name="T99" fmla="*/ 297 h 385"/>
                <a:gd name="T100" fmla="*/ 400 w 945"/>
                <a:gd name="T101" fmla="*/ 307 h 385"/>
                <a:gd name="T102" fmla="*/ 382 w 945"/>
                <a:gd name="T103" fmla="*/ 296 h 385"/>
                <a:gd name="T104" fmla="*/ 420 w 945"/>
                <a:gd name="T105" fmla="*/ 281 h 385"/>
                <a:gd name="T106" fmla="*/ 387 w 945"/>
                <a:gd name="T107" fmla="*/ 274 h 385"/>
                <a:gd name="T108" fmla="*/ 336 w 945"/>
                <a:gd name="T109" fmla="*/ 282 h 385"/>
                <a:gd name="T110" fmla="*/ 212 w 945"/>
                <a:gd name="T111" fmla="*/ 268 h 385"/>
                <a:gd name="T112" fmla="*/ 105 w 945"/>
                <a:gd name="T113" fmla="*/ 258 h 385"/>
                <a:gd name="T114" fmla="*/ 49 w 945"/>
                <a:gd name="T115" fmla="*/ 199 h 385"/>
                <a:gd name="T116" fmla="*/ 15 w 945"/>
                <a:gd name="T117" fmla="*/ 167 h 385"/>
                <a:gd name="T118" fmla="*/ 0 w 945"/>
                <a:gd name="T119" fmla="*/ 127 h 385"/>
                <a:gd name="T120" fmla="*/ 33 w 945"/>
                <a:gd name="T121" fmla="*/ 98 h 38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45"/>
                <a:gd name="T184" fmla="*/ 0 h 385"/>
                <a:gd name="T185" fmla="*/ 945 w 945"/>
                <a:gd name="T186" fmla="*/ 385 h 38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45" h="385">
                  <a:moveTo>
                    <a:pt x="36" y="67"/>
                  </a:moveTo>
                  <a:lnTo>
                    <a:pt x="48" y="65"/>
                  </a:lnTo>
                  <a:lnTo>
                    <a:pt x="75" y="74"/>
                  </a:lnTo>
                  <a:lnTo>
                    <a:pt x="79" y="74"/>
                  </a:lnTo>
                  <a:lnTo>
                    <a:pt x="88" y="69"/>
                  </a:lnTo>
                  <a:lnTo>
                    <a:pt x="93" y="69"/>
                  </a:lnTo>
                  <a:lnTo>
                    <a:pt x="96" y="70"/>
                  </a:lnTo>
                  <a:lnTo>
                    <a:pt x="105" y="62"/>
                  </a:lnTo>
                  <a:lnTo>
                    <a:pt x="110" y="59"/>
                  </a:lnTo>
                  <a:lnTo>
                    <a:pt x="113" y="52"/>
                  </a:lnTo>
                  <a:lnTo>
                    <a:pt x="121" y="47"/>
                  </a:lnTo>
                  <a:lnTo>
                    <a:pt x="131" y="36"/>
                  </a:lnTo>
                  <a:lnTo>
                    <a:pt x="127" y="30"/>
                  </a:lnTo>
                  <a:lnTo>
                    <a:pt x="131" y="25"/>
                  </a:lnTo>
                  <a:lnTo>
                    <a:pt x="137" y="18"/>
                  </a:lnTo>
                  <a:lnTo>
                    <a:pt x="154" y="12"/>
                  </a:lnTo>
                  <a:lnTo>
                    <a:pt x="159" y="12"/>
                  </a:lnTo>
                  <a:lnTo>
                    <a:pt x="170" y="0"/>
                  </a:lnTo>
                  <a:lnTo>
                    <a:pt x="176" y="0"/>
                  </a:lnTo>
                  <a:lnTo>
                    <a:pt x="188" y="0"/>
                  </a:lnTo>
                  <a:lnTo>
                    <a:pt x="190" y="28"/>
                  </a:lnTo>
                  <a:lnTo>
                    <a:pt x="165" y="28"/>
                  </a:lnTo>
                  <a:lnTo>
                    <a:pt x="163" y="49"/>
                  </a:lnTo>
                  <a:lnTo>
                    <a:pt x="180" y="56"/>
                  </a:lnTo>
                  <a:lnTo>
                    <a:pt x="194" y="65"/>
                  </a:lnTo>
                  <a:lnTo>
                    <a:pt x="194" y="70"/>
                  </a:lnTo>
                  <a:lnTo>
                    <a:pt x="183" y="72"/>
                  </a:lnTo>
                  <a:lnTo>
                    <a:pt x="178" y="85"/>
                  </a:lnTo>
                  <a:lnTo>
                    <a:pt x="194" y="90"/>
                  </a:lnTo>
                  <a:lnTo>
                    <a:pt x="201" y="96"/>
                  </a:lnTo>
                  <a:lnTo>
                    <a:pt x="203" y="105"/>
                  </a:lnTo>
                  <a:lnTo>
                    <a:pt x="216" y="108"/>
                  </a:lnTo>
                  <a:lnTo>
                    <a:pt x="222" y="106"/>
                  </a:lnTo>
                  <a:lnTo>
                    <a:pt x="247" y="105"/>
                  </a:lnTo>
                  <a:lnTo>
                    <a:pt x="250" y="114"/>
                  </a:lnTo>
                  <a:lnTo>
                    <a:pt x="263" y="119"/>
                  </a:lnTo>
                  <a:lnTo>
                    <a:pt x="278" y="106"/>
                  </a:lnTo>
                  <a:lnTo>
                    <a:pt x="287" y="106"/>
                  </a:lnTo>
                  <a:lnTo>
                    <a:pt x="304" y="101"/>
                  </a:lnTo>
                  <a:lnTo>
                    <a:pt x="314" y="103"/>
                  </a:lnTo>
                  <a:lnTo>
                    <a:pt x="314" y="108"/>
                  </a:lnTo>
                  <a:lnTo>
                    <a:pt x="297" y="109"/>
                  </a:lnTo>
                  <a:lnTo>
                    <a:pt x="297" y="114"/>
                  </a:lnTo>
                  <a:lnTo>
                    <a:pt x="315" y="113"/>
                  </a:lnTo>
                  <a:lnTo>
                    <a:pt x="317" y="123"/>
                  </a:lnTo>
                  <a:lnTo>
                    <a:pt x="335" y="123"/>
                  </a:lnTo>
                  <a:lnTo>
                    <a:pt x="351" y="116"/>
                  </a:lnTo>
                  <a:lnTo>
                    <a:pt x="361" y="118"/>
                  </a:lnTo>
                  <a:lnTo>
                    <a:pt x="374" y="118"/>
                  </a:lnTo>
                  <a:lnTo>
                    <a:pt x="387" y="118"/>
                  </a:lnTo>
                  <a:lnTo>
                    <a:pt x="398" y="113"/>
                  </a:lnTo>
                  <a:lnTo>
                    <a:pt x="411" y="113"/>
                  </a:lnTo>
                  <a:lnTo>
                    <a:pt x="403" y="126"/>
                  </a:lnTo>
                  <a:lnTo>
                    <a:pt x="413" y="127"/>
                  </a:lnTo>
                  <a:lnTo>
                    <a:pt x="433" y="119"/>
                  </a:lnTo>
                  <a:lnTo>
                    <a:pt x="441" y="116"/>
                  </a:lnTo>
                  <a:lnTo>
                    <a:pt x="447" y="113"/>
                  </a:lnTo>
                  <a:lnTo>
                    <a:pt x="460" y="103"/>
                  </a:lnTo>
                  <a:lnTo>
                    <a:pt x="473" y="103"/>
                  </a:lnTo>
                  <a:lnTo>
                    <a:pt x="483" y="96"/>
                  </a:lnTo>
                  <a:lnTo>
                    <a:pt x="490" y="92"/>
                  </a:lnTo>
                  <a:lnTo>
                    <a:pt x="482" y="82"/>
                  </a:lnTo>
                  <a:lnTo>
                    <a:pt x="488" y="75"/>
                  </a:lnTo>
                  <a:lnTo>
                    <a:pt x="500" y="75"/>
                  </a:lnTo>
                  <a:lnTo>
                    <a:pt x="511" y="75"/>
                  </a:lnTo>
                  <a:lnTo>
                    <a:pt x="524" y="82"/>
                  </a:lnTo>
                  <a:lnTo>
                    <a:pt x="522" y="90"/>
                  </a:lnTo>
                  <a:lnTo>
                    <a:pt x="527" y="95"/>
                  </a:lnTo>
                  <a:lnTo>
                    <a:pt x="522" y="101"/>
                  </a:lnTo>
                  <a:lnTo>
                    <a:pt x="524" y="108"/>
                  </a:lnTo>
                  <a:lnTo>
                    <a:pt x="534" y="116"/>
                  </a:lnTo>
                  <a:lnTo>
                    <a:pt x="560" y="119"/>
                  </a:lnTo>
                  <a:lnTo>
                    <a:pt x="565" y="124"/>
                  </a:lnTo>
                  <a:lnTo>
                    <a:pt x="578" y="124"/>
                  </a:lnTo>
                  <a:lnTo>
                    <a:pt x="591" y="108"/>
                  </a:lnTo>
                  <a:lnTo>
                    <a:pt x="617" y="100"/>
                  </a:lnTo>
                  <a:lnTo>
                    <a:pt x="629" y="96"/>
                  </a:lnTo>
                  <a:lnTo>
                    <a:pt x="650" y="96"/>
                  </a:lnTo>
                  <a:lnTo>
                    <a:pt x="660" y="98"/>
                  </a:lnTo>
                  <a:lnTo>
                    <a:pt x="669" y="87"/>
                  </a:lnTo>
                  <a:lnTo>
                    <a:pt x="686" y="85"/>
                  </a:lnTo>
                  <a:lnTo>
                    <a:pt x="728" y="105"/>
                  </a:lnTo>
                  <a:lnTo>
                    <a:pt x="741" y="101"/>
                  </a:lnTo>
                  <a:lnTo>
                    <a:pt x="753" y="108"/>
                  </a:lnTo>
                  <a:lnTo>
                    <a:pt x="785" y="98"/>
                  </a:lnTo>
                  <a:lnTo>
                    <a:pt x="790" y="106"/>
                  </a:lnTo>
                  <a:lnTo>
                    <a:pt x="805" y="106"/>
                  </a:lnTo>
                  <a:lnTo>
                    <a:pt x="839" y="131"/>
                  </a:lnTo>
                  <a:lnTo>
                    <a:pt x="855" y="127"/>
                  </a:lnTo>
                  <a:lnTo>
                    <a:pt x="872" y="149"/>
                  </a:lnTo>
                  <a:lnTo>
                    <a:pt x="886" y="147"/>
                  </a:lnTo>
                  <a:lnTo>
                    <a:pt x="899" y="152"/>
                  </a:lnTo>
                  <a:lnTo>
                    <a:pt x="914" y="150"/>
                  </a:lnTo>
                  <a:lnTo>
                    <a:pt x="930" y="139"/>
                  </a:lnTo>
                  <a:lnTo>
                    <a:pt x="929" y="142"/>
                  </a:lnTo>
                  <a:lnTo>
                    <a:pt x="926" y="145"/>
                  </a:lnTo>
                  <a:lnTo>
                    <a:pt x="926" y="150"/>
                  </a:lnTo>
                  <a:lnTo>
                    <a:pt x="922" y="154"/>
                  </a:lnTo>
                  <a:lnTo>
                    <a:pt x="926" y="155"/>
                  </a:lnTo>
                  <a:lnTo>
                    <a:pt x="922" y="158"/>
                  </a:lnTo>
                  <a:lnTo>
                    <a:pt x="917" y="155"/>
                  </a:lnTo>
                  <a:lnTo>
                    <a:pt x="908" y="160"/>
                  </a:lnTo>
                  <a:lnTo>
                    <a:pt x="911" y="163"/>
                  </a:lnTo>
                  <a:lnTo>
                    <a:pt x="914" y="167"/>
                  </a:lnTo>
                  <a:lnTo>
                    <a:pt x="914" y="171"/>
                  </a:lnTo>
                  <a:lnTo>
                    <a:pt x="922" y="175"/>
                  </a:lnTo>
                  <a:lnTo>
                    <a:pt x="926" y="173"/>
                  </a:lnTo>
                  <a:lnTo>
                    <a:pt x="930" y="173"/>
                  </a:lnTo>
                  <a:lnTo>
                    <a:pt x="929" y="178"/>
                  </a:lnTo>
                  <a:lnTo>
                    <a:pt x="932" y="181"/>
                  </a:lnTo>
                  <a:lnTo>
                    <a:pt x="940" y="186"/>
                  </a:lnTo>
                  <a:lnTo>
                    <a:pt x="945" y="188"/>
                  </a:lnTo>
                  <a:lnTo>
                    <a:pt x="945" y="191"/>
                  </a:lnTo>
                  <a:lnTo>
                    <a:pt x="942" y="194"/>
                  </a:lnTo>
                  <a:lnTo>
                    <a:pt x="940" y="201"/>
                  </a:lnTo>
                  <a:lnTo>
                    <a:pt x="930" y="199"/>
                  </a:lnTo>
                  <a:lnTo>
                    <a:pt x="922" y="199"/>
                  </a:lnTo>
                  <a:lnTo>
                    <a:pt x="914" y="198"/>
                  </a:lnTo>
                  <a:lnTo>
                    <a:pt x="913" y="201"/>
                  </a:lnTo>
                  <a:lnTo>
                    <a:pt x="911" y="204"/>
                  </a:lnTo>
                  <a:lnTo>
                    <a:pt x="917" y="207"/>
                  </a:lnTo>
                  <a:lnTo>
                    <a:pt x="926" y="204"/>
                  </a:lnTo>
                  <a:lnTo>
                    <a:pt x="927" y="209"/>
                  </a:lnTo>
                  <a:lnTo>
                    <a:pt x="908" y="216"/>
                  </a:lnTo>
                  <a:lnTo>
                    <a:pt x="909" y="219"/>
                  </a:lnTo>
                  <a:lnTo>
                    <a:pt x="904" y="219"/>
                  </a:lnTo>
                  <a:lnTo>
                    <a:pt x="903" y="220"/>
                  </a:lnTo>
                  <a:lnTo>
                    <a:pt x="899" y="216"/>
                  </a:lnTo>
                  <a:lnTo>
                    <a:pt x="898" y="214"/>
                  </a:lnTo>
                  <a:lnTo>
                    <a:pt x="904" y="211"/>
                  </a:lnTo>
                  <a:lnTo>
                    <a:pt x="904" y="209"/>
                  </a:lnTo>
                  <a:lnTo>
                    <a:pt x="890" y="212"/>
                  </a:lnTo>
                  <a:lnTo>
                    <a:pt x="893" y="222"/>
                  </a:lnTo>
                  <a:lnTo>
                    <a:pt x="891" y="224"/>
                  </a:lnTo>
                  <a:lnTo>
                    <a:pt x="885" y="224"/>
                  </a:lnTo>
                  <a:lnTo>
                    <a:pt x="888" y="230"/>
                  </a:lnTo>
                  <a:lnTo>
                    <a:pt x="893" y="230"/>
                  </a:lnTo>
                  <a:lnTo>
                    <a:pt x="893" y="234"/>
                  </a:lnTo>
                  <a:lnTo>
                    <a:pt x="893" y="237"/>
                  </a:lnTo>
                  <a:lnTo>
                    <a:pt x="896" y="242"/>
                  </a:lnTo>
                  <a:lnTo>
                    <a:pt x="899" y="243"/>
                  </a:lnTo>
                  <a:lnTo>
                    <a:pt x="908" y="240"/>
                  </a:lnTo>
                  <a:lnTo>
                    <a:pt x="919" y="243"/>
                  </a:lnTo>
                  <a:lnTo>
                    <a:pt x="917" y="250"/>
                  </a:lnTo>
                  <a:lnTo>
                    <a:pt x="913" y="253"/>
                  </a:lnTo>
                  <a:lnTo>
                    <a:pt x="913" y="256"/>
                  </a:lnTo>
                  <a:lnTo>
                    <a:pt x="916" y="258"/>
                  </a:lnTo>
                  <a:lnTo>
                    <a:pt x="939" y="263"/>
                  </a:lnTo>
                  <a:lnTo>
                    <a:pt x="934" y="269"/>
                  </a:lnTo>
                  <a:lnTo>
                    <a:pt x="929" y="274"/>
                  </a:lnTo>
                  <a:lnTo>
                    <a:pt x="922" y="276"/>
                  </a:lnTo>
                  <a:lnTo>
                    <a:pt x="916" y="276"/>
                  </a:lnTo>
                  <a:lnTo>
                    <a:pt x="914" y="278"/>
                  </a:lnTo>
                  <a:lnTo>
                    <a:pt x="916" y="279"/>
                  </a:lnTo>
                  <a:lnTo>
                    <a:pt x="921" y="282"/>
                  </a:lnTo>
                  <a:lnTo>
                    <a:pt x="922" y="284"/>
                  </a:lnTo>
                  <a:lnTo>
                    <a:pt x="914" y="289"/>
                  </a:lnTo>
                  <a:lnTo>
                    <a:pt x="909" y="286"/>
                  </a:lnTo>
                  <a:lnTo>
                    <a:pt x="903" y="286"/>
                  </a:lnTo>
                  <a:lnTo>
                    <a:pt x="898" y="287"/>
                  </a:lnTo>
                  <a:lnTo>
                    <a:pt x="895" y="292"/>
                  </a:lnTo>
                  <a:lnTo>
                    <a:pt x="893" y="297"/>
                  </a:lnTo>
                  <a:lnTo>
                    <a:pt x="891" y="300"/>
                  </a:lnTo>
                  <a:lnTo>
                    <a:pt x="890" y="305"/>
                  </a:lnTo>
                  <a:lnTo>
                    <a:pt x="901" y="307"/>
                  </a:lnTo>
                  <a:lnTo>
                    <a:pt x="903" y="310"/>
                  </a:lnTo>
                  <a:lnTo>
                    <a:pt x="908" y="312"/>
                  </a:lnTo>
                  <a:lnTo>
                    <a:pt x="911" y="312"/>
                  </a:lnTo>
                  <a:lnTo>
                    <a:pt x="909" y="320"/>
                  </a:lnTo>
                  <a:lnTo>
                    <a:pt x="899" y="313"/>
                  </a:lnTo>
                  <a:lnTo>
                    <a:pt x="893" y="312"/>
                  </a:lnTo>
                  <a:lnTo>
                    <a:pt x="891" y="315"/>
                  </a:lnTo>
                  <a:lnTo>
                    <a:pt x="886" y="315"/>
                  </a:lnTo>
                  <a:lnTo>
                    <a:pt x="883" y="312"/>
                  </a:lnTo>
                  <a:lnTo>
                    <a:pt x="878" y="307"/>
                  </a:lnTo>
                  <a:lnTo>
                    <a:pt x="873" y="307"/>
                  </a:lnTo>
                  <a:lnTo>
                    <a:pt x="875" y="310"/>
                  </a:lnTo>
                  <a:lnTo>
                    <a:pt x="875" y="313"/>
                  </a:lnTo>
                  <a:lnTo>
                    <a:pt x="872" y="315"/>
                  </a:lnTo>
                  <a:lnTo>
                    <a:pt x="867" y="315"/>
                  </a:lnTo>
                  <a:lnTo>
                    <a:pt x="865" y="312"/>
                  </a:lnTo>
                  <a:lnTo>
                    <a:pt x="865" y="309"/>
                  </a:lnTo>
                  <a:lnTo>
                    <a:pt x="867" y="305"/>
                  </a:lnTo>
                  <a:lnTo>
                    <a:pt x="872" y="300"/>
                  </a:lnTo>
                  <a:lnTo>
                    <a:pt x="872" y="297"/>
                  </a:lnTo>
                  <a:lnTo>
                    <a:pt x="868" y="296"/>
                  </a:lnTo>
                  <a:lnTo>
                    <a:pt x="855" y="297"/>
                  </a:lnTo>
                  <a:lnTo>
                    <a:pt x="846" y="299"/>
                  </a:lnTo>
                  <a:lnTo>
                    <a:pt x="837" y="300"/>
                  </a:lnTo>
                  <a:lnTo>
                    <a:pt x="836" y="299"/>
                  </a:lnTo>
                  <a:lnTo>
                    <a:pt x="823" y="300"/>
                  </a:lnTo>
                  <a:lnTo>
                    <a:pt x="823" y="305"/>
                  </a:lnTo>
                  <a:lnTo>
                    <a:pt x="816" y="307"/>
                  </a:lnTo>
                  <a:lnTo>
                    <a:pt x="813" y="304"/>
                  </a:lnTo>
                  <a:lnTo>
                    <a:pt x="808" y="304"/>
                  </a:lnTo>
                  <a:lnTo>
                    <a:pt x="808" y="307"/>
                  </a:lnTo>
                  <a:lnTo>
                    <a:pt x="803" y="315"/>
                  </a:lnTo>
                  <a:lnTo>
                    <a:pt x="800" y="323"/>
                  </a:lnTo>
                  <a:lnTo>
                    <a:pt x="800" y="327"/>
                  </a:lnTo>
                  <a:lnTo>
                    <a:pt x="800" y="330"/>
                  </a:lnTo>
                  <a:lnTo>
                    <a:pt x="802" y="333"/>
                  </a:lnTo>
                  <a:lnTo>
                    <a:pt x="795" y="336"/>
                  </a:lnTo>
                  <a:lnTo>
                    <a:pt x="792" y="333"/>
                  </a:lnTo>
                  <a:lnTo>
                    <a:pt x="790" y="331"/>
                  </a:lnTo>
                  <a:lnTo>
                    <a:pt x="785" y="331"/>
                  </a:lnTo>
                  <a:lnTo>
                    <a:pt x="777" y="333"/>
                  </a:lnTo>
                  <a:lnTo>
                    <a:pt x="769" y="338"/>
                  </a:lnTo>
                  <a:lnTo>
                    <a:pt x="762" y="341"/>
                  </a:lnTo>
                  <a:lnTo>
                    <a:pt x="754" y="344"/>
                  </a:lnTo>
                  <a:lnTo>
                    <a:pt x="749" y="348"/>
                  </a:lnTo>
                  <a:lnTo>
                    <a:pt x="748" y="351"/>
                  </a:lnTo>
                  <a:lnTo>
                    <a:pt x="748" y="354"/>
                  </a:lnTo>
                  <a:lnTo>
                    <a:pt x="748" y="358"/>
                  </a:lnTo>
                  <a:lnTo>
                    <a:pt x="746" y="361"/>
                  </a:lnTo>
                  <a:lnTo>
                    <a:pt x="744" y="367"/>
                  </a:lnTo>
                  <a:lnTo>
                    <a:pt x="740" y="366"/>
                  </a:lnTo>
                  <a:lnTo>
                    <a:pt x="731" y="366"/>
                  </a:lnTo>
                  <a:lnTo>
                    <a:pt x="728" y="364"/>
                  </a:lnTo>
                  <a:lnTo>
                    <a:pt x="726" y="361"/>
                  </a:lnTo>
                  <a:lnTo>
                    <a:pt x="720" y="356"/>
                  </a:lnTo>
                  <a:lnTo>
                    <a:pt x="715" y="354"/>
                  </a:lnTo>
                  <a:lnTo>
                    <a:pt x="710" y="354"/>
                  </a:lnTo>
                  <a:lnTo>
                    <a:pt x="707" y="356"/>
                  </a:lnTo>
                  <a:lnTo>
                    <a:pt x="704" y="358"/>
                  </a:lnTo>
                  <a:lnTo>
                    <a:pt x="695" y="358"/>
                  </a:lnTo>
                  <a:lnTo>
                    <a:pt x="691" y="356"/>
                  </a:lnTo>
                  <a:lnTo>
                    <a:pt x="687" y="351"/>
                  </a:lnTo>
                  <a:lnTo>
                    <a:pt x="682" y="348"/>
                  </a:lnTo>
                  <a:lnTo>
                    <a:pt x="679" y="343"/>
                  </a:lnTo>
                  <a:lnTo>
                    <a:pt x="676" y="343"/>
                  </a:lnTo>
                  <a:lnTo>
                    <a:pt x="673" y="346"/>
                  </a:lnTo>
                  <a:lnTo>
                    <a:pt x="668" y="348"/>
                  </a:lnTo>
                  <a:lnTo>
                    <a:pt x="658" y="353"/>
                  </a:lnTo>
                  <a:lnTo>
                    <a:pt x="655" y="346"/>
                  </a:lnTo>
                  <a:lnTo>
                    <a:pt x="653" y="341"/>
                  </a:lnTo>
                  <a:lnTo>
                    <a:pt x="650" y="336"/>
                  </a:lnTo>
                  <a:lnTo>
                    <a:pt x="645" y="336"/>
                  </a:lnTo>
                  <a:lnTo>
                    <a:pt x="643" y="335"/>
                  </a:lnTo>
                  <a:lnTo>
                    <a:pt x="632" y="333"/>
                  </a:lnTo>
                  <a:lnTo>
                    <a:pt x="632" y="338"/>
                  </a:lnTo>
                  <a:lnTo>
                    <a:pt x="609" y="338"/>
                  </a:lnTo>
                  <a:lnTo>
                    <a:pt x="606" y="341"/>
                  </a:lnTo>
                  <a:lnTo>
                    <a:pt x="619" y="359"/>
                  </a:lnTo>
                  <a:lnTo>
                    <a:pt x="611" y="361"/>
                  </a:lnTo>
                  <a:lnTo>
                    <a:pt x="607" y="358"/>
                  </a:lnTo>
                  <a:lnTo>
                    <a:pt x="580" y="366"/>
                  </a:lnTo>
                  <a:lnTo>
                    <a:pt x="578" y="362"/>
                  </a:lnTo>
                  <a:lnTo>
                    <a:pt x="573" y="362"/>
                  </a:lnTo>
                  <a:lnTo>
                    <a:pt x="571" y="377"/>
                  </a:lnTo>
                  <a:lnTo>
                    <a:pt x="570" y="384"/>
                  </a:lnTo>
                  <a:lnTo>
                    <a:pt x="563" y="385"/>
                  </a:lnTo>
                  <a:lnTo>
                    <a:pt x="562" y="380"/>
                  </a:lnTo>
                  <a:lnTo>
                    <a:pt x="555" y="382"/>
                  </a:lnTo>
                  <a:lnTo>
                    <a:pt x="552" y="380"/>
                  </a:lnTo>
                  <a:lnTo>
                    <a:pt x="545" y="380"/>
                  </a:lnTo>
                  <a:lnTo>
                    <a:pt x="531" y="380"/>
                  </a:lnTo>
                  <a:lnTo>
                    <a:pt x="529" y="375"/>
                  </a:lnTo>
                  <a:lnTo>
                    <a:pt x="545" y="371"/>
                  </a:lnTo>
                  <a:lnTo>
                    <a:pt x="547" y="346"/>
                  </a:lnTo>
                  <a:lnTo>
                    <a:pt x="542" y="343"/>
                  </a:lnTo>
                  <a:lnTo>
                    <a:pt x="544" y="331"/>
                  </a:lnTo>
                  <a:lnTo>
                    <a:pt x="537" y="330"/>
                  </a:lnTo>
                  <a:lnTo>
                    <a:pt x="534" y="336"/>
                  </a:lnTo>
                  <a:lnTo>
                    <a:pt x="527" y="338"/>
                  </a:lnTo>
                  <a:lnTo>
                    <a:pt x="527" y="330"/>
                  </a:lnTo>
                  <a:lnTo>
                    <a:pt x="521" y="330"/>
                  </a:lnTo>
                  <a:lnTo>
                    <a:pt x="519" y="336"/>
                  </a:lnTo>
                  <a:lnTo>
                    <a:pt x="516" y="336"/>
                  </a:lnTo>
                  <a:lnTo>
                    <a:pt x="513" y="335"/>
                  </a:lnTo>
                  <a:lnTo>
                    <a:pt x="509" y="336"/>
                  </a:lnTo>
                  <a:lnTo>
                    <a:pt x="504" y="338"/>
                  </a:lnTo>
                  <a:lnTo>
                    <a:pt x="501" y="330"/>
                  </a:lnTo>
                  <a:lnTo>
                    <a:pt x="500" y="327"/>
                  </a:lnTo>
                  <a:lnTo>
                    <a:pt x="498" y="323"/>
                  </a:lnTo>
                  <a:lnTo>
                    <a:pt x="493" y="323"/>
                  </a:lnTo>
                  <a:lnTo>
                    <a:pt x="490" y="325"/>
                  </a:lnTo>
                  <a:lnTo>
                    <a:pt x="487" y="327"/>
                  </a:lnTo>
                  <a:lnTo>
                    <a:pt x="485" y="322"/>
                  </a:lnTo>
                  <a:lnTo>
                    <a:pt x="475" y="322"/>
                  </a:lnTo>
                  <a:lnTo>
                    <a:pt x="470" y="322"/>
                  </a:lnTo>
                  <a:lnTo>
                    <a:pt x="469" y="323"/>
                  </a:lnTo>
                  <a:lnTo>
                    <a:pt x="462" y="323"/>
                  </a:lnTo>
                  <a:lnTo>
                    <a:pt x="460" y="322"/>
                  </a:lnTo>
                  <a:lnTo>
                    <a:pt x="464" y="320"/>
                  </a:lnTo>
                  <a:lnTo>
                    <a:pt x="465" y="317"/>
                  </a:lnTo>
                  <a:lnTo>
                    <a:pt x="449" y="318"/>
                  </a:lnTo>
                  <a:lnTo>
                    <a:pt x="446" y="322"/>
                  </a:lnTo>
                  <a:lnTo>
                    <a:pt x="441" y="327"/>
                  </a:lnTo>
                  <a:lnTo>
                    <a:pt x="425" y="335"/>
                  </a:lnTo>
                  <a:lnTo>
                    <a:pt x="416" y="331"/>
                  </a:lnTo>
                  <a:lnTo>
                    <a:pt x="431" y="323"/>
                  </a:lnTo>
                  <a:lnTo>
                    <a:pt x="433" y="320"/>
                  </a:lnTo>
                  <a:lnTo>
                    <a:pt x="431" y="318"/>
                  </a:lnTo>
                  <a:lnTo>
                    <a:pt x="425" y="315"/>
                  </a:lnTo>
                  <a:lnTo>
                    <a:pt x="425" y="312"/>
                  </a:lnTo>
                  <a:lnTo>
                    <a:pt x="428" y="310"/>
                  </a:lnTo>
                  <a:lnTo>
                    <a:pt x="433" y="309"/>
                  </a:lnTo>
                  <a:lnTo>
                    <a:pt x="434" y="296"/>
                  </a:lnTo>
                  <a:lnTo>
                    <a:pt x="429" y="296"/>
                  </a:lnTo>
                  <a:lnTo>
                    <a:pt x="423" y="297"/>
                  </a:lnTo>
                  <a:lnTo>
                    <a:pt x="420" y="300"/>
                  </a:lnTo>
                  <a:lnTo>
                    <a:pt x="416" y="304"/>
                  </a:lnTo>
                  <a:lnTo>
                    <a:pt x="415" y="305"/>
                  </a:lnTo>
                  <a:lnTo>
                    <a:pt x="408" y="307"/>
                  </a:lnTo>
                  <a:lnTo>
                    <a:pt x="403" y="307"/>
                  </a:lnTo>
                  <a:lnTo>
                    <a:pt x="400" y="307"/>
                  </a:lnTo>
                  <a:lnTo>
                    <a:pt x="395" y="304"/>
                  </a:lnTo>
                  <a:lnTo>
                    <a:pt x="397" y="300"/>
                  </a:lnTo>
                  <a:lnTo>
                    <a:pt x="387" y="299"/>
                  </a:lnTo>
                  <a:lnTo>
                    <a:pt x="380" y="302"/>
                  </a:lnTo>
                  <a:lnTo>
                    <a:pt x="377" y="300"/>
                  </a:lnTo>
                  <a:lnTo>
                    <a:pt x="382" y="296"/>
                  </a:lnTo>
                  <a:lnTo>
                    <a:pt x="389" y="296"/>
                  </a:lnTo>
                  <a:lnTo>
                    <a:pt x="398" y="294"/>
                  </a:lnTo>
                  <a:lnTo>
                    <a:pt x="408" y="291"/>
                  </a:lnTo>
                  <a:lnTo>
                    <a:pt x="413" y="289"/>
                  </a:lnTo>
                  <a:lnTo>
                    <a:pt x="416" y="286"/>
                  </a:lnTo>
                  <a:lnTo>
                    <a:pt x="420" y="281"/>
                  </a:lnTo>
                  <a:lnTo>
                    <a:pt x="410" y="278"/>
                  </a:lnTo>
                  <a:lnTo>
                    <a:pt x="407" y="281"/>
                  </a:lnTo>
                  <a:lnTo>
                    <a:pt x="400" y="284"/>
                  </a:lnTo>
                  <a:lnTo>
                    <a:pt x="385" y="281"/>
                  </a:lnTo>
                  <a:lnTo>
                    <a:pt x="384" y="278"/>
                  </a:lnTo>
                  <a:lnTo>
                    <a:pt x="387" y="274"/>
                  </a:lnTo>
                  <a:lnTo>
                    <a:pt x="377" y="271"/>
                  </a:lnTo>
                  <a:lnTo>
                    <a:pt x="379" y="266"/>
                  </a:lnTo>
                  <a:lnTo>
                    <a:pt x="372" y="265"/>
                  </a:lnTo>
                  <a:lnTo>
                    <a:pt x="364" y="269"/>
                  </a:lnTo>
                  <a:lnTo>
                    <a:pt x="354" y="274"/>
                  </a:lnTo>
                  <a:lnTo>
                    <a:pt x="336" y="282"/>
                  </a:lnTo>
                  <a:lnTo>
                    <a:pt x="335" y="274"/>
                  </a:lnTo>
                  <a:lnTo>
                    <a:pt x="304" y="281"/>
                  </a:lnTo>
                  <a:lnTo>
                    <a:pt x="287" y="281"/>
                  </a:lnTo>
                  <a:lnTo>
                    <a:pt x="268" y="274"/>
                  </a:lnTo>
                  <a:lnTo>
                    <a:pt x="247" y="273"/>
                  </a:lnTo>
                  <a:lnTo>
                    <a:pt x="212" y="268"/>
                  </a:lnTo>
                  <a:lnTo>
                    <a:pt x="193" y="261"/>
                  </a:lnTo>
                  <a:lnTo>
                    <a:pt x="165" y="251"/>
                  </a:lnTo>
                  <a:lnTo>
                    <a:pt x="134" y="271"/>
                  </a:lnTo>
                  <a:lnTo>
                    <a:pt x="124" y="266"/>
                  </a:lnTo>
                  <a:lnTo>
                    <a:pt x="124" y="258"/>
                  </a:lnTo>
                  <a:lnTo>
                    <a:pt x="105" y="258"/>
                  </a:lnTo>
                  <a:lnTo>
                    <a:pt x="83" y="263"/>
                  </a:lnTo>
                  <a:lnTo>
                    <a:pt x="62" y="258"/>
                  </a:lnTo>
                  <a:lnTo>
                    <a:pt x="48" y="235"/>
                  </a:lnTo>
                  <a:lnTo>
                    <a:pt x="62" y="224"/>
                  </a:lnTo>
                  <a:lnTo>
                    <a:pt x="51" y="209"/>
                  </a:lnTo>
                  <a:lnTo>
                    <a:pt x="49" y="199"/>
                  </a:lnTo>
                  <a:lnTo>
                    <a:pt x="57" y="193"/>
                  </a:lnTo>
                  <a:lnTo>
                    <a:pt x="51" y="183"/>
                  </a:lnTo>
                  <a:lnTo>
                    <a:pt x="48" y="175"/>
                  </a:lnTo>
                  <a:lnTo>
                    <a:pt x="38" y="167"/>
                  </a:lnTo>
                  <a:lnTo>
                    <a:pt x="31" y="163"/>
                  </a:lnTo>
                  <a:lnTo>
                    <a:pt x="15" y="167"/>
                  </a:lnTo>
                  <a:lnTo>
                    <a:pt x="3" y="167"/>
                  </a:lnTo>
                  <a:lnTo>
                    <a:pt x="2" y="163"/>
                  </a:lnTo>
                  <a:lnTo>
                    <a:pt x="18" y="154"/>
                  </a:lnTo>
                  <a:lnTo>
                    <a:pt x="8" y="144"/>
                  </a:lnTo>
                  <a:lnTo>
                    <a:pt x="2" y="136"/>
                  </a:lnTo>
                  <a:lnTo>
                    <a:pt x="0" y="127"/>
                  </a:lnTo>
                  <a:lnTo>
                    <a:pt x="10" y="119"/>
                  </a:lnTo>
                  <a:lnTo>
                    <a:pt x="20" y="118"/>
                  </a:lnTo>
                  <a:lnTo>
                    <a:pt x="31" y="118"/>
                  </a:lnTo>
                  <a:lnTo>
                    <a:pt x="36" y="113"/>
                  </a:lnTo>
                  <a:lnTo>
                    <a:pt x="31" y="105"/>
                  </a:lnTo>
                  <a:lnTo>
                    <a:pt x="33" y="98"/>
                  </a:lnTo>
                  <a:lnTo>
                    <a:pt x="30" y="90"/>
                  </a:lnTo>
                  <a:lnTo>
                    <a:pt x="21" y="88"/>
                  </a:lnTo>
                  <a:lnTo>
                    <a:pt x="36" y="6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0" name="Freeform 38"/>
            <p:cNvSpPr>
              <a:spLocks/>
            </p:cNvSpPr>
            <p:nvPr/>
          </p:nvSpPr>
          <p:spPr bwMode="auto">
            <a:xfrm>
              <a:off x="4225" y="2281"/>
              <a:ext cx="677" cy="385"/>
            </a:xfrm>
            <a:custGeom>
              <a:avLst/>
              <a:gdLst>
                <a:gd name="T0" fmla="*/ 212 w 679"/>
                <a:gd name="T1" fmla="*/ 8 h 385"/>
                <a:gd name="T2" fmla="*/ 298 w 679"/>
                <a:gd name="T3" fmla="*/ 41 h 385"/>
                <a:gd name="T4" fmla="*/ 414 w 679"/>
                <a:gd name="T5" fmla="*/ 60 h 385"/>
                <a:gd name="T6" fmla="*/ 422 w 679"/>
                <a:gd name="T7" fmla="*/ 96 h 385"/>
                <a:gd name="T8" fmla="*/ 445 w 679"/>
                <a:gd name="T9" fmla="*/ 109 h 385"/>
                <a:gd name="T10" fmla="*/ 471 w 679"/>
                <a:gd name="T11" fmla="*/ 119 h 385"/>
                <a:gd name="T12" fmla="*/ 493 w 679"/>
                <a:gd name="T13" fmla="*/ 127 h 385"/>
                <a:gd name="T14" fmla="*/ 506 w 679"/>
                <a:gd name="T15" fmla="*/ 125 h 385"/>
                <a:gd name="T16" fmla="*/ 519 w 679"/>
                <a:gd name="T17" fmla="*/ 135 h 385"/>
                <a:gd name="T18" fmla="*/ 532 w 679"/>
                <a:gd name="T19" fmla="*/ 142 h 385"/>
                <a:gd name="T20" fmla="*/ 568 w 679"/>
                <a:gd name="T21" fmla="*/ 160 h 385"/>
                <a:gd name="T22" fmla="*/ 558 w 679"/>
                <a:gd name="T23" fmla="*/ 163 h 385"/>
                <a:gd name="T24" fmla="*/ 558 w 679"/>
                <a:gd name="T25" fmla="*/ 171 h 385"/>
                <a:gd name="T26" fmla="*/ 581 w 679"/>
                <a:gd name="T27" fmla="*/ 182 h 385"/>
                <a:gd name="T28" fmla="*/ 582 w 679"/>
                <a:gd name="T29" fmla="*/ 194 h 385"/>
                <a:gd name="T30" fmla="*/ 605 w 679"/>
                <a:gd name="T31" fmla="*/ 209 h 385"/>
                <a:gd name="T32" fmla="*/ 657 w 679"/>
                <a:gd name="T33" fmla="*/ 204 h 385"/>
                <a:gd name="T34" fmla="*/ 664 w 679"/>
                <a:gd name="T35" fmla="*/ 227 h 385"/>
                <a:gd name="T36" fmla="*/ 578 w 679"/>
                <a:gd name="T37" fmla="*/ 287 h 385"/>
                <a:gd name="T38" fmla="*/ 514 w 679"/>
                <a:gd name="T39" fmla="*/ 290 h 385"/>
                <a:gd name="T40" fmla="*/ 431 w 679"/>
                <a:gd name="T41" fmla="*/ 324 h 385"/>
                <a:gd name="T42" fmla="*/ 313 w 679"/>
                <a:gd name="T43" fmla="*/ 320 h 385"/>
                <a:gd name="T44" fmla="*/ 279 w 679"/>
                <a:gd name="T45" fmla="*/ 321 h 385"/>
                <a:gd name="T46" fmla="*/ 230 w 679"/>
                <a:gd name="T47" fmla="*/ 339 h 385"/>
                <a:gd name="T48" fmla="*/ 202 w 679"/>
                <a:gd name="T49" fmla="*/ 347 h 385"/>
                <a:gd name="T50" fmla="*/ 179 w 679"/>
                <a:gd name="T51" fmla="*/ 336 h 385"/>
                <a:gd name="T52" fmla="*/ 170 w 679"/>
                <a:gd name="T53" fmla="*/ 326 h 385"/>
                <a:gd name="T54" fmla="*/ 142 w 679"/>
                <a:gd name="T55" fmla="*/ 346 h 385"/>
                <a:gd name="T56" fmla="*/ 127 w 679"/>
                <a:gd name="T57" fmla="*/ 355 h 385"/>
                <a:gd name="T58" fmla="*/ 73 w 679"/>
                <a:gd name="T59" fmla="*/ 385 h 385"/>
                <a:gd name="T60" fmla="*/ 32 w 679"/>
                <a:gd name="T61" fmla="*/ 382 h 385"/>
                <a:gd name="T62" fmla="*/ 32 w 679"/>
                <a:gd name="T63" fmla="*/ 352 h 385"/>
                <a:gd name="T64" fmla="*/ 14 w 679"/>
                <a:gd name="T65" fmla="*/ 341 h 385"/>
                <a:gd name="T66" fmla="*/ 11 w 679"/>
                <a:gd name="T67" fmla="*/ 318 h 385"/>
                <a:gd name="T68" fmla="*/ 19 w 679"/>
                <a:gd name="T69" fmla="*/ 308 h 385"/>
                <a:gd name="T70" fmla="*/ 8 w 679"/>
                <a:gd name="T71" fmla="*/ 292 h 385"/>
                <a:gd name="T72" fmla="*/ 18 w 679"/>
                <a:gd name="T73" fmla="*/ 290 h 385"/>
                <a:gd name="T74" fmla="*/ 10 w 679"/>
                <a:gd name="T75" fmla="*/ 272 h 385"/>
                <a:gd name="T76" fmla="*/ 37 w 679"/>
                <a:gd name="T77" fmla="*/ 264 h 385"/>
                <a:gd name="T78" fmla="*/ 37 w 679"/>
                <a:gd name="T79" fmla="*/ 256 h 385"/>
                <a:gd name="T80" fmla="*/ 28 w 679"/>
                <a:gd name="T81" fmla="*/ 236 h 385"/>
                <a:gd name="T82" fmla="*/ 14 w 679"/>
                <a:gd name="T83" fmla="*/ 223 h 385"/>
                <a:gd name="T84" fmla="*/ 3 w 679"/>
                <a:gd name="T85" fmla="*/ 210 h 385"/>
                <a:gd name="T86" fmla="*/ 19 w 679"/>
                <a:gd name="T87" fmla="*/ 189 h 385"/>
                <a:gd name="T88" fmla="*/ 19 w 679"/>
                <a:gd name="T89" fmla="*/ 199 h 385"/>
                <a:gd name="T90" fmla="*/ 32 w 679"/>
                <a:gd name="T91" fmla="*/ 187 h 385"/>
                <a:gd name="T92" fmla="*/ 45 w 679"/>
                <a:gd name="T93" fmla="*/ 179 h 385"/>
                <a:gd name="T94" fmla="*/ 55 w 679"/>
                <a:gd name="T95" fmla="*/ 166 h 385"/>
                <a:gd name="T96" fmla="*/ 37 w 679"/>
                <a:gd name="T97" fmla="*/ 155 h 385"/>
                <a:gd name="T98" fmla="*/ 32 w 679"/>
                <a:gd name="T99" fmla="*/ 135 h 385"/>
                <a:gd name="T100" fmla="*/ 41 w 679"/>
                <a:gd name="T101" fmla="*/ 125 h 385"/>
                <a:gd name="T102" fmla="*/ 112 w 679"/>
                <a:gd name="T103" fmla="*/ 103 h 385"/>
                <a:gd name="T104" fmla="*/ 63 w 679"/>
                <a:gd name="T105" fmla="*/ 98 h 385"/>
                <a:gd name="T106" fmla="*/ 80 w 679"/>
                <a:gd name="T107" fmla="*/ 80 h 385"/>
                <a:gd name="T108" fmla="*/ 101 w 679"/>
                <a:gd name="T109" fmla="*/ 50 h 385"/>
                <a:gd name="T110" fmla="*/ 170 w 679"/>
                <a:gd name="T111" fmla="*/ 32 h 38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79"/>
                <a:gd name="T169" fmla="*/ 0 h 385"/>
                <a:gd name="T170" fmla="*/ 679 w 679"/>
                <a:gd name="T171" fmla="*/ 385 h 38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79" h="385">
                  <a:moveTo>
                    <a:pt x="168" y="24"/>
                  </a:moveTo>
                  <a:lnTo>
                    <a:pt x="176" y="23"/>
                  </a:lnTo>
                  <a:lnTo>
                    <a:pt x="171" y="10"/>
                  </a:lnTo>
                  <a:lnTo>
                    <a:pt x="192" y="0"/>
                  </a:lnTo>
                  <a:lnTo>
                    <a:pt x="212" y="8"/>
                  </a:lnTo>
                  <a:lnTo>
                    <a:pt x="218" y="8"/>
                  </a:lnTo>
                  <a:lnTo>
                    <a:pt x="238" y="18"/>
                  </a:lnTo>
                  <a:lnTo>
                    <a:pt x="259" y="14"/>
                  </a:lnTo>
                  <a:lnTo>
                    <a:pt x="276" y="26"/>
                  </a:lnTo>
                  <a:lnTo>
                    <a:pt x="298" y="41"/>
                  </a:lnTo>
                  <a:lnTo>
                    <a:pt x="336" y="49"/>
                  </a:lnTo>
                  <a:lnTo>
                    <a:pt x="336" y="50"/>
                  </a:lnTo>
                  <a:lnTo>
                    <a:pt x="346" y="58"/>
                  </a:lnTo>
                  <a:lnTo>
                    <a:pt x="388" y="58"/>
                  </a:lnTo>
                  <a:lnTo>
                    <a:pt x="414" y="60"/>
                  </a:lnTo>
                  <a:lnTo>
                    <a:pt x="414" y="65"/>
                  </a:lnTo>
                  <a:lnTo>
                    <a:pt x="413" y="81"/>
                  </a:lnTo>
                  <a:lnTo>
                    <a:pt x="427" y="88"/>
                  </a:lnTo>
                  <a:lnTo>
                    <a:pt x="427" y="91"/>
                  </a:lnTo>
                  <a:lnTo>
                    <a:pt x="422" y="96"/>
                  </a:lnTo>
                  <a:lnTo>
                    <a:pt x="416" y="99"/>
                  </a:lnTo>
                  <a:lnTo>
                    <a:pt x="422" y="104"/>
                  </a:lnTo>
                  <a:lnTo>
                    <a:pt x="436" y="103"/>
                  </a:lnTo>
                  <a:lnTo>
                    <a:pt x="442" y="107"/>
                  </a:lnTo>
                  <a:lnTo>
                    <a:pt x="445" y="109"/>
                  </a:lnTo>
                  <a:lnTo>
                    <a:pt x="440" y="114"/>
                  </a:lnTo>
                  <a:lnTo>
                    <a:pt x="440" y="119"/>
                  </a:lnTo>
                  <a:lnTo>
                    <a:pt x="449" y="125"/>
                  </a:lnTo>
                  <a:lnTo>
                    <a:pt x="457" y="124"/>
                  </a:lnTo>
                  <a:lnTo>
                    <a:pt x="471" y="119"/>
                  </a:lnTo>
                  <a:lnTo>
                    <a:pt x="483" y="119"/>
                  </a:lnTo>
                  <a:lnTo>
                    <a:pt x="489" y="119"/>
                  </a:lnTo>
                  <a:lnTo>
                    <a:pt x="493" y="122"/>
                  </a:lnTo>
                  <a:lnTo>
                    <a:pt x="493" y="125"/>
                  </a:lnTo>
                  <a:lnTo>
                    <a:pt x="493" y="127"/>
                  </a:lnTo>
                  <a:lnTo>
                    <a:pt x="494" y="127"/>
                  </a:lnTo>
                  <a:lnTo>
                    <a:pt x="498" y="127"/>
                  </a:lnTo>
                  <a:lnTo>
                    <a:pt x="499" y="125"/>
                  </a:lnTo>
                  <a:lnTo>
                    <a:pt x="502" y="125"/>
                  </a:lnTo>
                  <a:lnTo>
                    <a:pt x="506" y="125"/>
                  </a:lnTo>
                  <a:lnTo>
                    <a:pt x="507" y="127"/>
                  </a:lnTo>
                  <a:lnTo>
                    <a:pt x="509" y="129"/>
                  </a:lnTo>
                  <a:lnTo>
                    <a:pt x="507" y="132"/>
                  </a:lnTo>
                  <a:lnTo>
                    <a:pt x="512" y="134"/>
                  </a:lnTo>
                  <a:lnTo>
                    <a:pt x="519" y="135"/>
                  </a:lnTo>
                  <a:lnTo>
                    <a:pt x="525" y="137"/>
                  </a:lnTo>
                  <a:lnTo>
                    <a:pt x="527" y="138"/>
                  </a:lnTo>
                  <a:lnTo>
                    <a:pt x="527" y="140"/>
                  </a:lnTo>
                  <a:lnTo>
                    <a:pt x="530" y="142"/>
                  </a:lnTo>
                  <a:lnTo>
                    <a:pt x="532" y="142"/>
                  </a:lnTo>
                  <a:lnTo>
                    <a:pt x="537" y="140"/>
                  </a:lnTo>
                  <a:lnTo>
                    <a:pt x="540" y="142"/>
                  </a:lnTo>
                  <a:lnTo>
                    <a:pt x="556" y="151"/>
                  </a:lnTo>
                  <a:lnTo>
                    <a:pt x="558" y="155"/>
                  </a:lnTo>
                  <a:lnTo>
                    <a:pt x="568" y="160"/>
                  </a:lnTo>
                  <a:lnTo>
                    <a:pt x="568" y="161"/>
                  </a:lnTo>
                  <a:lnTo>
                    <a:pt x="566" y="163"/>
                  </a:lnTo>
                  <a:lnTo>
                    <a:pt x="564" y="163"/>
                  </a:lnTo>
                  <a:lnTo>
                    <a:pt x="561" y="163"/>
                  </a:lnTo>
                  <a:lnTo>
                    <a:pt x="558" y="163"/>
                  </a:lnTo>
                  <a:lnTo>
                    <a:pt x="555" y="163"/>
                  </a:lnTo>
                  <a:lnTo>
                    <a:pt x="553" y="166"/>
                  </a:lnTo>
                  <a:lnTo>
                    <a:pt x="555" y="169"/>
                  </a:lnTo>
                  <a:lnTo>
                    <a:pt x="556" y="171"/>
                  </a:lnTo>
                  <a:lnTo>
                    <a:pt x="558" y="171"/>
                  </a:lnTo>
                  <a:lnTo>
                    <a:pt x="566" y="171"/>
                  </a:lnTo>
                  <a:lnTo>
                    <a:pt x="568" y="174"/>
                  </a:lnTo>
                  <a:lnTo>
                    <a:pt x="569" y="176"/>
                  </a:lnTo>
                  <a:lnTo>
                    <a:pt x="576" y="179"/>
                  </a:lnTo>
                  <a:lnTo>
                    <a:pt x="581" y="182"/>
                  </a:lnTo>
                  <a:lnTo>
                    <a:pt x="589" y="186"/>
                  </a:lnTo>
                  <a:lnTo>
                    <a:pt x="591" y="187"/>
                  </a:lnTo>
                  <a:lnTo>
                    <a:pt x="589" y="189"/>
                  </a:lnTo>
                  <a:lnTo>
                    <a:pt x="584" y="192"/>
                  </a:lnTo>
                  <a:lnTo>
                    <a:pt x="582" y="194"/>
                  </a:lnTo>
                  <a:lnTo>
                    <a:pt x="586" y="200"/>
                  </a:lnTo>
                  <a:lnTo>
                    <a:pt x="589" y="200"/>
                  </a:lnTo>
                  <a:lnTo>
                    <a:pt x="597" y="202"/>
                  </a:lnTo>
                  <a:lnTo>
                    <a:pt x="600" y="204"/>
                  </a:lnTo>
                  <a:lnTo>
                    <a:pt x="605" y="209"/>
                  </a:lnTo>
                  <a:lnTo>
                    <a:pt x="618" y="215"/>
                  </a:lnTo>
                  <a:lnTo>
                    <a:pt x="623" y="218"/>
                  </a:lnTo>
                  <a:lnTo>
                    <a:pt x="630" y="218"/>
                  </a:lnTo>
                  <a:lnTo>
                    <a:pt x="640" y="215"/>
                  </a:lnTo>
                  <a:lnTo>
                    <a:pt x="657" y="204"/>
                  </a:lnTo>
                  <a:lnTo>
                    <a:pt x="672" y="200"/>
                  </a:lnTo>
                  <a:lnTo>
                    <a:pt x="679" y="202"/>
                  </a:lnTo>
                  <a:lnTo>
                    <a:pt x="679" y="212"/>
                  </a:lnTo>
                  <a:lnTo>
                    <a:pt x="674" y="220"/>
                  </a:lnTo>
                  <a:lnTo>
                    <a:pt x="664" y="227"/>
                  </a:lnTo>
                  <a:lnTo>
                    <a:pt x="654" y="248"/>
                  </a:lnTo>
                  <a:lnTo>
                    <a:pt x="649" y="262"/>
                  </a:lnTo>
                  <a:lnTo>
                    <a:pt x="641" y="266"/>
                  </a:lnTo>
                  <a:lnTo>
                    <a:pt x="643" y="269"/>
                  </a:lnTo>
                  <a:lnTo>
                    <a:pt x="578" y="287"/>
                  </a:lnTo>
                  <a:lnTo>
                    <a:pt x="574" y="295"/>
                  </a:lnTo>
                  <a:lnTo>
                    <a:pt x="545" y="292"/>
                  </a:lnTo>
                  <a:lnTo>
                    <a:pt x="538" y="287"/>
                  </a:lnTo>
                  <a:lnTo>
                    <a:pt x="519" y="287"/>
                  </a:lnTo>
                  <a:lnTo>
                    <a:pt x="514" y="290"/>
                  </a:lnTo>
                  <a:lnTo>
                    <a:pt x="525" y="298"/>
                  </a:lnTo>
                  <a:lnTo>
                    <a:pt x="524" y="303"/>
                  </a:lnTo>
                  <a:lnTo>
                    <a:pt x="514" y="308"/>
                  </a:lnTo>
                  <a:lnTo>
                    <a:pt x="468" y="311"/>
                  </a:lnTo>
                  <a:lnTo>
                    <a:pt x="431" y="324"/>
                  </a:lnTo>
                  <a:lnTo>
                    <a:pt x="422" y="331"/>
                  </a:lnTo>
                  <a:lnTo>
                    <a:pt x="385" y="334"/>
                  </a:lnTo>
                  <a:lnTo>
                    <a:pt x="370" y="326"/>
                  </a:lnTo>
                  <a:lnTo>
                    <a:pt x="323" y="326"/>
                  </a:lnTo>
                  <a:lnTo>
                    <a:pt x="313" y="320"/>
                  </a:lnTo>
                  <a:lnTo>
                    <a:pt x="307" y="316"/>
                  </a:lnTo>
                  <a:lnTo>
                    <a:pt x="298" y="316"/>
                  </a:lnTo>
                  <a:lnTo>
                    <a:pt x="290" y="316"/>
                  </a:lnTo>
                  <a:lnTo>
                    <a:pt x="284" y="318"/>
                  </a:lnTo>
                  <a:lnTo>
                    <a:pt x="279" y="321"/>
                  </a:lnTo>
                  <a:lnTo>
                    <a:pt x="271" y="326"/>
                  </a:lnTo>
                  <a:lnTo>
                    <a:pt x="263" y="331"/>
                  </a:lnTo>
                  <a:lnTo>
                    <a:pt x="253" y="336"/>
                  </a:lnTo>
                  <a:lnTo>
                    <a:pt x="243" y="339"/>
                  </a:lnTo>
                  <a:lnTo>
                    <a:pt x="230" y="339"/>
                  </a:lnTo>
                  <a:lnTo>
                    <a:pt x="220" y="339"/>
                  </a:lnTo>
                  <a:lnTo>
                    <a:pt x="209" y="339"/>
                  </a:lnTo>
                  <a:lnTo>
                    <a:pt x="205" y="341"/>
                  </a:lnTo>
                  <a:lnTo>
                    <a:pt x="204" y="344"/>
                  </a:lnTo>
                  <a:lnTo>
                    <a:pt x="202" y="347"/>
                  </a:lnTo>
                  <a:lnTo>
                    <a:pt x="187" y="341"/>
                  </a:lnTo>
                  <a:lnTo>
                    <a:pt x="187" y="336"/>
                  </a:lnTo>
                  <a:lnTo>
                    <a:pt x="184" y="336"/>
                  </a:lnTo>
                  <a:lnTo>
                    <a:pt x="181" y="338"/>
                  </a:lnTo>
                  <a:lnTo>
                    <a:pt x="179" y="336"/>
                  </a:lnTo>
                  <a:lnTo>
                    <a:pt x="178" y="328"/>
                  </a:lnTo>
                  <a:lnTo>
                    <a:pt x="181" y="326"/>
                  </a:lnTo>
                  <a:lnTo>
                    <a:pt x="181" y="324"/>
                  </a:lnTo>
                  <a:lnTo>
                    <a:pt x="174" y="324"/>
                  </a:lnTo>
                  <a:lnTo>
                    <a:pt x="170" y="326"/>
                  </a:lnTo>
                  <a:lnTo>
                    <a:pt x="163" y="328"/>
                  </a:lnTo>
                  <a:lnTo>
                    <a:pt x="156" y="333"/>
                  </a:lnTo>
                  <a:lnTo>
                    <a:pt x="150" y="336"/>
                  </a:lnTo>
                  <a:lnTo>
                    <a:pt x="147" y="344"/>
                  </a:lnTo>
                  <a:lnTo>
                    <a:pt x="142" y="346"/>
                  </a:lnTo>
                  <a:lnTo>
                    <a:pt x="138" y="344"/>
                  </a:lnTo>
                  <a:lnTo>
                    <a:pt x="129" y="351"/>
                  </a:lnTo>
                  <a:lnTo>
                    <a:pt x="134" y="354"/>
                  </a:lnTo>
                  <a:lnTo>
                    <a:pt x="132" y="357"/>
                  </a:lnTo>
                  <a:lnTo>
                    <a:pt x="127" y="355"/>
                  </a:lnTo>
                  <a:lnTo>
                    <a:pt x="121" y="357"/>
                  </a:lnTo>
                  <a:lnTo>
                    <a:pt x="111" y="372"/>
                  </a:lnTo>
                  <a:lnTo>
                    <a:pt x="103" y="377"/>
                  </a:lnTo>
                  <a:lnTo>
                    <a:pt x="88" y="383"/>
                  </a:lnTo>
                  <a:lnTo>
                    <a:pt x="73" y="385"/>
                  </a:lnTo>
                  <a:lnTo>
                    <a:pt x="72" y="378"/>
                  </a:lnTo>
                  <a:lnTo>
                    <a:pt x="65" y="378"/>
                  </a:lnTo>
                  <a:lnTo>
                    <a:pt x="57" y="382"/>
                  </a:lnTo>
                  <a:lnTo>
                    <a:pt x="41" y="380"/>
                  </a:lnTo>
                  <a:lnTo>
                    <a:pt x="32" y="382"/>
                  </a:lnTo>
                  <a:lnTo>
                    <a:pt x="16" y="382"/>
                  </a:lnTo>
                  <a:lnTo>
                    <a:pt x="24" y="370"/>
                  </a:lnTo>
                  <a:lnTo>
                    <a:pt x="29" y="364"/>
                  </a:lnTo>
                  <a:lnTo>
                    <a:pt x="31" y="357"/>
                  </a:lnTo>
                  <a:lnTo>
                    <a:pt x="32" y="352"/>
                  </a:lnTo>
                  <a:lnTo>
                    <a:pt x="34" y="347"/>
                  </a:lnTo>
                  <a:lnTo>
                    <a:pt x="36" y="342"/>
                  </a:lnTo>
                  <a:lnTo>
                    <a:pt x="28" y="342"/>
                  </a:lnTo>
                  <a:lnTo>
                    <a:pt x="19" y="342"/>
                  </a:lnTo>
                  <a:lnTo>
                    <a:pt x="14" y="341"/>
                  </a:lnTo>
                  <a:lnTo>
                    <a:pt x="13" y="339"/>
                  </a:lnTo>
                  <a:lnTo>
                    <a:pt x="11" y="334"/>
                  </a:lnTo>
                  <a:lnTo>
                    <a:pt x="10" y="328"/>
                  </a:lnTo>
                  <a:lnTo>
                    <a:pt x="10" y="323"/>
                  </a:lnTo>
                  <a:lnTo>
                    <a:pt x="11" y="318"/>
                  </a:lnTo>
                  <a:lnTo>
                    <a:pt x="18" y="318"/>
                  </a:lnTo>
                  <a:lnTo>
                    <a:pt x="19" y="315"/>
                  </a:lnTo>
                  <a:lnTo>
                    <a:pt x="21" y="311"/>
                  </a:lnTo>
                  <a:lnTo>
                    <a:pt x="24" y="310"/>
                  </a:lnTo>
                  <a:lnTo>
                    <a:pt x="19" y="308"/>
                  </a:lnTo>
                  <a:lnTo>
                    <a:pt x="16" y="305"/>
                  </a:lnTo>
                  <a:lnTo>
                    <a:pt x="13" y="302"/>
                  </a:lnTo>
                  <a:lnTo>
                    <a:pt x="11" y="300"/>
                  </a:lnTo>
                  <a:lnTo>
                    <a:pt x="6" y="295"/>
                  </a:lnTo>
                  <a:lnTo>
                    <a:pt x="8" y="292"/>
                  </a:lnTo>
                  <a:lnTo>
                    <a:pt x="14" y="293"/>
                  </a:lnTo>
                  <a:lnTo>
                    <a:pt x="24" y="300"/>
                  </a:lnTo>
                  <a:lnTo>
                    <a:pt x="26" y="292"/>
                  </a:lnTo>
                  <a:lnTo>
                    <a:pt x="23" y="292"/>
                  </a:lnTo>
                  <a:lnTo>
                    <a:pt x="18" y="290"/>
                  </a:lnTo>
                  <a:lnTo>
                    <a:pt x="16" y="287"/>
                  </a:lnTo>
                  <a:lnTo>
                    <a:pt x="5" y="285"/>
                  </a:lnTo>
                  <a:lnTo>
                    <a:pt x="6" y="280"/>
                  </a:lnTo>
                  <a:lnTo>
                    <a:pt x="8" y="277"/>
                  </a:lnTo>
                  <a:lnTo>
                    <a:pt x="10" y="272"/>
                  </a:lnTo>
                  <a:lnTo>
                    <a:pt x="13" y="267"/>
                  </a:lnTo>
                  <a:lnTo>
                    <a:pt x="18" y="266"/>
                  </a:lnTo>
                  <a:lnTo>
                    <a:pt x="24" y="266"/>
                  </a:lnTo>
                  <a:lnTo>
                    <a:pt x="29" y="269"/>
                  </a:lnTo>
                  <a:lnTo>
                    <a:pt x="37" y="264"/>
                  </a:lnTo>
                  <a:lnTo>
                    <a:pt x="36" y="262"/>
                  </a:lnTo>
                  <a:lnTo>
                    <a:pt x="31" y="259"/>
                  </a:lnTo>
                  <a:lnTo>
                    <a:pt x="29" y="258"/>
                  </a:lnTo>
                  <a:lnTo>
                    <a:pt x="31" y="256"/>
                  </a:lnTo>
                  <a:lnTo>
                    <a:pt x="37" y="256"/>
                  </a:lnTo>
                  <a:lnTo>
                    <a:pt x="44" y="254"/>
                  </a:lnTo>
                  <a:lnTo>
                    <a:pt x="49" y="249"/>
                  </a:lnTo>
                  <a:lnTo>
                    <a:pt x="54" y="243"/>
                  </a:lnTo>
                  <a:lnTo>
                    <a:pt x="31" y="238"/>
                  </a:lnTo>
                  <a:lnTo>
                    <a:pt x="28" y="236"/>
                  </a:lnTo>
                  <a:lnTo>
                    <a:pt x="28" y="233"/>
                  </a:lnTo>
                  <a:lnTo>
                    <a:pt x="32" y="230"/>
                  </a:lnTo>
                  <a:lnTo>
                    <a:pt x="34" y="223"/>
                  </a:lnTo>
                  <a:lnTo>
                    <a:pt x="23" y="220"/>
                  </a:lnTo>
                  <a:lnTo>
                    <a:pt x="14" y="223"/>
                  </a:lnTo>
                  <a:lnTo>
                    <a:pt x="11" y="222"/>
                  </a:lnTo>
                  <a:lnTo>
                    <a:pt x="8" y="217"/>
                  </a:lnTo>
                  <a:lnTo>
                    <a:pt x="8" y="214"/>
                  </a:lnTo>
                  <a:lnTo>
                    <a:pt x="8" y="210"/>
                  </a:lnTo>
                  <a:lnTo>
                    <a:pt x="3" y="210"/>
                  </a:lnTo>
                  <a:lnTo>
                    <a:pt x="0" y="204"/>
                  </a:lnTo>
                  <a:lnTo>
                    <a:pt x="6" y="204"/>
                  </a:lnTo>
                  <a:lnTo>
                    <a:pt x="8" y="202"/>
                  </a:lnTo>
                  <a:lnTo>
                    <a:pt x="5" y="192"/>
                  </a:lnTo>
                  <a:lnTo>
                    <a:pt x="19" y="189"/>
                  </a:lnTo>
                  <a:lnTo>
                    <a:pt x="19" y="191"/>
                  </a:lnTo>
                  <a:lnTo>
                    <a:pt x="13" y="194"/>
                  </a:lnTo>
                  <a:lnTo>
                    <a:pt x="14" y="196"/>
                  </a:lnTo>
                  <a:lnTo>
                    <a:pt x="18" y="200"/>
                  </a:lnTo>
                  <a:lnTo>
                    <a:pt x="19" y="199"/>
                  </a:lnTo>
                  <a:lnTo>
                    <a:pt x="24" y="199"/>
                  </a:lnTo>
                  <a:lnTo>
                    <a:pt x="23" y="196"/>
                  </a:lnTo>
                  <a:lnTo>
                    <a:pt x="42" y="189"/>
                  </a:lnTo>
                  <a:lnTo>
                    <a:pt x="41" y="184"/>
                  </a:lnTo>
                  <a:lnTo>
                    <a:pt x="32" y="187"/>
                  </a:lnTo>
                  <a:lnTo>
                    <a:pt x="26" y="184"/>
                  </a:lnTo>
                  <a:lnTo>
                    <a:pt x="28" y="181"/>
                  </a:lnTo>
                  <a:lnTo>
                    <a:pt x="29" y="178"/>
                  </a:lnTo>
                  <a:lnTo>
                    <a:pt x="37" y="179"/>
                  </a:lnTo>
                  <a:lnTo>
                    <a:pt x="45" y="179"/>
                  </a:lnTo>
                  <a:lnTo>
                    <a:pt x="55" y="181"/>
                  </a:lnTo>
                  <a:lnTo>
                    <a:pt x="57" y="174"/>
                  </a:lnTo>
                  <a:lnTo>
                    <a:pt x="60" y="171"/>
                  </a:lnTo>
                  <a:lnTo>
                    <a:pt x="60" y="168"/>
                  </a:lnTo>
                  <a:lnTo>
                    <a:pt x="55" y="166"/>
                  </a:lnTo>
                  <a:lnTo>
                    <a:pt x="47" y="161"/>
                  </a:lnTo>
                  <a:lnTo>
                    <a:pt x="44" y="158"/>
                  </a:lnTo>
                  <a:lnTo>
                    <a:pt x="45" y="153"/>
                  </a:lnTo>
                  <a:lnTo>
                    <a:pt x="41" y="153"/>
                  </a:lnTo>
                  <a:lnTo>
                    <a:pt x="37" y="155"/>
                  </a:lnTo>
                  <a:lnTo>
                    <a:pt x="29" y="151"/>
                  </a:lnTo>
                  <a:lnTo>
                    <a:pt x="29" y="147"/>
                  </a:lnTo>
                  <a:lnTo>
                    <a:pt x="26" y="143"/>
                  </a:lnTo>
                  <a:lnTo>
                    <a:pt x="23" y="140"/>
                  </a:lnTo>
                  <a:lnTo>
                    <a:pt x="32" y="135"/>
                  </a:lnTo>
                  <a:lnTo>
                    <a:pt x="37" y="138"/>
                  </a:lnTo>
                  <a:lnTo>
                    <a:pt x="41" y="135"/>
                  </a:lnTo>
                  <a:lnTo>
                    <a:pt x="37" y="134"/>
                  </a:lnTo>
                  <a:lnTo>
                    <a:pt x="41" y="130"/>
                  </a:lnTo>
                  <a:lnTo>
                    <a:pt x="41" y="125"/>
                  </a:lnTo>
                  <a:lnTo>
                    <a:pt x="44" y="122"/>
                  </a:lnTo>
                  <a:lnTo>
                    <a:pt x="45" y="119"/>
                  </a:lnTo>
                  <a:lnTo>
                    <a:pt x="49" y="112"/>
                  </a:lnTo>
                  <a:lnTo>
                    <a:pt x="112" y="104"/>
                  </a:lnTo>
                  <a:lnTo>
                    <a:pt x="112" y="103"/>
                  </a:lnTo>
                  <a:lnTo>
                    <a:pt x="106" y="98"/>
                  </a:lnTo>
                  <a:lnTo>
                    <a:pt x="78" y="103"/>
                  </a:lnTo>
                  <a:lnTo>
                    <a:pt x="70" y="103"/>
                  </a:lnTo>
                  <a:lnTo>
                    <a:pt x="67" y="99"/>
                  </a:lnTo>
                  <a:lnTo>
                    <a:pt x="63" y="98"/>
                  </a:lnTo>
                  <a:lnTo>
                    <a:pt x="73" y="96"/>
                  </a:lnTo>
                  <a:lnTo>
                    <a:pt x="80" y="91"/>
                  </a:lnTo>
                  <a:lnTo>
                    <a:pt x="80" y="88"/>
                  </a:lnTo>
                  <a:lnTo>
                    <a:pt x="78" y="85"/>
                  </a:lnTo>
                  <a:lnTo>
                    <a:pt x="80" y="80"/>
                  </a:lnTo>
                  <a:lnTo>
                    <a:pt x="78" y="75"/>
                  </a:lnTo>
                  <a:lnTo>
                    <a:pt x="73" y="70"/>
                  </a:lnTo>
                  <a:lnTo>
                    <a:pt x="67" y="60"/>
                  </a:lnTo>
                  <a:lnTo>
                    <a:pt x="85" y="58"/>
                  </a:lnTo>
                  <a:lnTo>
                    <a:pt x="101" y="50"/>
                  </a:lnTo>
                  <a:lnTo>
                    <a:pt x="114" y="44"/>
                  </a:lnTo>
                  <a:lnTo>
                    <a:pt x="129" y="44"/>
                  </a:lnTo>
                  <a:lnTo>
                    <a:pt x="132" y="45"/>
                  </a:lnTo>
                  <a:lnTo>
                    <a:pt x="160" y="36"/>
                  </a:lnTo>
                  <a:lnTo>
                    <a:pt x="170" y="32"/>
                  </a:lnTo>
                  <a:lnTo>
                    <a:pt x="168" y="2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1" name="Freeform 39"/>
            <p:cNvSpPr>
              <a:spLocks/>
            </p:cNvSpPr>
            <p:nvPr/>
          </p:nvSpPr>
          <p:spPr bwMode="auto">
            <a:xfrm>
              <a:off x="1053" y="2302"/>
              <a:ext cx="534" cy="382"/>
            </a:xfrm>
            <a:custGeom>
              <a:avLst/>
              <a:gdLst>
                <a:gd name="T0" fmla="*/ 212 w 532"/>
                <a:gd name="T1" fmla="*/ 37 h 383"/>
                <a:gd name="T2" fmla="*/ 310 w 532"/>
                <a:gd name="T3" fmla="*/ 13 h 383"/>
                <a:gd name="T4" fmla="*/ 384 w 532"/>
                <a:gd name="T5" fmla="*/ 2 h 383"/>
                <a:gd name="T6" fmla="*/ 426 w 532"/>
                <a:gd name="T7" fmla="*/ 11 h 383"/>
                <a:gd name="T8" fmla="*/ 436 w 532"/>
                <a:gd name="T9" fmla="*/ 18 h 383"/>
                <a:gd name="T10" fmla="*/ 483 w 532"/>
                <a:gd name="T11" fmla="*/ 33 h 383"/>
                <a:gd name="T12" fmla="*/ 491 w 532"/>
                <a:gd name="T13" fmla="*/ 47 h 383"/>
                <a:gd name="T14" fmla="*/ 468 w 532"/>
                <a:gd name="T15" fmla="*/ 54 h 383"/>
                <a:gd name="T16" fmla="*/ 475 w 532"/>
                <a:gd name="T17" fmla="*/ 65 h 383"/>
                <a:gd name="T18" fmla="*/ 506 w 532"/>
                <a:gd name="T19" fmla="*/ 67 h 383"/>
                <a:gd name="T20" fmla="*/ 532 w 532"/>
                <a:gd name="T21" fmla="*/ 83 h 383"/>
                <a:gd name="T22" fmla="*/ 464 w 532"/>
                <a:gd name="T23" fmla="*/ 111 h 383"/>
                <a:gd name="T24" fmla="*/ 450 w 532"/>
                <a:gd name="T25" fmla="*/ 155 h 383"/>
                <a:gd name="T26" fmla="*/ 475 w 532"/>
                <a:gd name="T27" fmla="*/ 197 h 383"/>
                <a:gd name="T28" fmla="*/ 480 w 532"/>
                <a:gd name="T29" fmla="*/ 241 h 383"/>
                <a:gd name="T30" fmla="*/ 263 w 532"/>
                <a:gd name="T31" fmla="*/ 382 h 383"/>
                <a:gd name="T32" fmla="*/ 144 w 532"/>
                <a:gd name="T33" fmla="*/ 362 h 383"/>
                <a:gd name="T34" fmla="*/ 100 w 532"/>
                <a:gd name="T35" fmla="*/ 334 h 383"/>
                <a:gd name="T36" fmla="*/ 51 w 532"/>
                <a:gd name="T37" fmla="*/ 348 h 383"/>
                <a:gd name="T38" fmla="*/ 8 w 532"/>
                <a:gd name="T39" fmla="*/ 333 h 383"/>
                <a:gd name="T40" fmla="*/ 0 w 532"/>
                <a:gd name="T41" fmla="*/ 321 h 383"/>
                <a:gd name="T42" fmla="*/ 41 w 532"/>
                <a:gd name="T43" fmla="*/ 308 h 383"/>
                <a:gd name="T44" fmla="*/ 59 w 532"/>
                <a:gd name="T45" fmla="*/ 307 h 383"/>
                <a:gd name="T46" fmla="*/ 83 w 532"/>
                <a:gd name="T47" fmla="*/ 294 h 383"/>
                <a:gd name="T48" fmla="*/ 111 w 532"/>
                <a:gd name="T49" fmla="*/ 284 h 383"/>
                <a:gd name="T50" fmla="*/ 116 w 532"/>
                <a:gd name="T51" fmla="*/ 266 h 383"/>
                <a:gd name="T52" fmla="*/ 144 w 532"/>
                <a:gd name="T53" fmla="*/ 241 h 383"/>
                <a:gd name="T54" fmla="*/ 157 w 532"/>
                <a:gd name="T55" fmla="*/ 235 h 383"/>
                <a:gd name="T56" fmla="*/ 181 w 532"/>
                <a:gd name="T57" fmla="*/ 232 h 383"/>
                <a:gd name="T58" fmla="*/ 198 w 532"/>
                <a:gd name="T59" fmla="*/ 215 h 383"/>
                <a:gd name="T60" fmla="*/ 230 w 532"/>
                <a:gd name="T61" fmla="*/ 202 h 383"/>
                <a:gd name="T62" fmla="*/ 253 w 532"/>
                <a:gd name="T63" fmla="*/ 194 h 383"/>
                <a:gd name="T64" fmla="*/ 260 w 532"/>
                <a:gd name="T65" fmla="*/ 186 h 383"/>
                <a:gd name="T66" fmla="*/ 251 w 532"/>
                <a:gd name="T67" fmla="*/ 176 h 383"/>
                <a:gd name="T68" fmla="*/ 260 w 532"/>
                <a:gd name="T69" fmla="*/ 168 h 383"/>
                <a:gd name="T70" fmla="*/ 251 w 532"/>
                <a:gd name="T71" fmla="*/ 163 h 383"/>
                <a:gd name="T72" fmla="*/ 232 w 532"/>
                <a:gd name="T73" fmla="*/ 165 h 383"/>
                <a:gd name="T74" fmla="*/ 232 w 532"/>
                <a:gd name="T75" fmla="*/ 155 h 383"/>
                <a:gd name="T76" fmla="*/ 219 w 532"/>
                <a:gd name="T77" fmla="*/ 148 h 383"/>
                <a:gd name="T78" fmla="*/ 189 w 532"/>
                <a:gd name="T79" fmla="*/ 153 h 383"/>
                <a:gd name="T80" fmla="*/ 183 w 532"/>
                <a:gd name="T81" fmla="*/ 163 h 383"/>
                <a:gd name="T82" fmla="*/ 163 w 532"/>
                <a:gd name="T83" fmla="*/ 171 h 383"/>
                <a:gd name="T84" fmla="*/ 149 w 532"/>
                <a:gd name="T85" fmla="*/ 165 h 383"/>
                <a:gd name="T86" fmla="*/ 136 w 532"/>
                <a:gd name="T87" fmla="*/ 152 h 383"/>
                <a:gd name="T88" fmla="*/ 116 w 532"/>
                <a:gd name="T89" fmla="*/ 140 h 383"/>
                <a:gd name="T90" fmla="*/ 131 w 532"/>
                <a:gd name="T91" fmla="*/ 135 h 383"/>
                <a:gd name="T92" fmla="*/ 162 w 532"/>
                <a:gd name="T93" fmla="*/ 113 h 383"/>
                <a:gd name="T94" fmla="*/ 175 w 532"/>
                <a:gd name="T95" fmla="*/ 98 h 383"/>
                <a:gd name="T96" fmla="*/ 199 w 532"/>
                <a:gd name="T97" fmla="*/ 95 h 383"/>
                <a:gd name="T98" fmla="*/ 198 w 532"/>
                <a:gd name="T99" fmla="*/ 82 h 383"/>
                <a:gd name="T100" fmla="*/ 188 w 532"/>
                <a:gd name="T101" fmla="*/ 67 h 383"/>
                <a:gd name="T102" fmla="*/ 168 w 532"/>
                <a:gd name="T103" fmla="*/ 52 h 38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32"/>
                <a:gd name="T157" fmla="*/ 0 h 383"/>
                <a:gd name="T158" fmla="*/ 532 w 532"/>
                <a:gd name="T159" fmla="*/ 383 h 38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32" h="383">
                  <a:moveTo>
                    <a:pt x="167" y="39"/>
                  </a:moveTo>
                  <a:lnTo>
                    <a:pt x="188" y="36"/>
                  </a:lnTo>
                  <a:lnTo>
                    <a:pt x="194" y="37"/>
                  </a:lnTo>
                  <a:lnTo>
                    <a:pt x="212" y="37"/>
                  </a:lnTo>
                  <a:lnTo>
                    <a:pt x="220" y="42"/>
                  </a:lnTo>
                  <a:lnTo>
                    <a:pt x="268" y="31"/>
                  </a:lnTo>
                  <a:lnTo>
                    <a:pt x="304" y="20"/>
                  </a:lnTo>
                  <a:lnTo>
                    <a:pt x="310" y="13"/>
                  </a:lnTo>
                  <a:lnTo>
                    <a:pt x="320" y="8"/>
                  </a:lnTo>
                  <a:lnTo>
                    <a:pt x="346" y="3"/>
                  </a:lnTo>
                  <a:lnTo>
                    <a:pt x="364" y="0"/>
                  </a:lnTo>
                  <a:lnTo>
                    <a:pt x="384" y="2"/>
                  </a:lnTo>
                  <a:lnTo>
                    <a:pt x="385" y="8"/>
                  </a:lnTo>
                  <a:lnTo>
                    <a:pt x="418" y="2"/>
                  </a:lnTo>
                  <a:lnTo>
                    <a:pt x="428" y="2"/>
                  </a:lnTo>
                  <a:lnTo>
                    <a:pt x="426" y="11"/>
                  </a:lnTo>
                  <a:lnTo>
                    <a:pt x="416" y="16"/>
                  </a:lnTo>
                  <a:lnTo>
                    <a:pt x="418" y="23"/>
                  </a:lnTo>
                  <a:lnTo>
                    <a:pt x="426" y="24"/>
                  </a:lnTo>
                  <a:lnTo>
                    <a:pt x="436" y="18"/>
                  </a:lnTo>
                  <a:lnTo>
                    <a:pt x="459" y="21"/>
                  </a:lnTo>
                  <a:lnTo>
                    <a:pt x="477" y="24"/>
                  </a:lnTo>
                  <a:lnTo>
                    <a:pt x="480" y="29"/>
                  </a:lnTo>
                  <a:lnTo>
                    <a:pt x="483" y="33"/>
                  </a:lnTo>
                  <a:lnTo>
                    <a:pt x="486" y="34"/>
                  </a:lnTo>
                  <a:lnTo>
                    <a:pt x="496" y="37"/>
                  </a:lnTo>
                  <a:lnTo>
                    <a:pt x="498" y="41"/>
                  </a:lnTo>
                  <a:lnTo>
                    <a:pt x="491" y="47"/>
                  </a:lnTo>
                  <a:lnTo>
                    <a:pt x="483" y="46"/>
                  </a:lnTo>
                  <a:lnTo>
                    <a:pt x="480" y="51"/>
                  </a:lnTo>
                  <a:lnTo>
                    <a:pt x="470" y="51"/>
                  </a:lnTo>
                  <a:lnTo>
                    <a:pt x="468" y="54"/>
                  </a:lnTo>
                  <a:lnTo>
                    <a:pt x="470" y="57"/>
                  </a:lnTo>
                  <a:lnTo>
                    <a:pt x="473" y="60"/>
                  </a:lnTo>
                  <a:lnTo>
                    <a:pt x="473" y="62"/>
                  </a:lnTo>
                  <a:lnTo>
                    <a:pt x="475" y="65"/>
                  </a:lnTo>
                  <a:lnTo>
                    <a:pt x="480" y="65"/>
                  </a:lnTo>
                  <a:lnTo>
                    <a:pt x="482" y="68"/>
                  </a:lnTo>
                  <a:lnTo>
                    <a:pt x="498" y="70"/>
                  </a:lnTo>
                  <a:lnTo>
                    <a:pt x="506" y="67"/>
                  </a:lnTo>
                  <a:lnTo>
                    <a:pt x="513" y="70"/>
                  </a:lnTo>
                  <a:lnTo>
                    <a:pt x="514" y="73"/>
                  </a:lnTo>
                  <a:lnTo>
                    <a:pt x="519" y="78"/>
                  </a:lnTo>
                  <a:lnTo>
                    <a:pt x="532" y="83"/>
                  </a:lnTo>
                  <a:lnTo>
                    <a:pt x="496" y="96"/>
                  </a:lnTo>
                  <a:lnTo>
                    <a:pt x="482" y="101"/>
                  </a:lnTo>
                  <a:lnTo>
                    <a:pt x="472" y="106"/>
                  </a:lnTo>
                  <a:lnTo>
                    <a:pt x="464" y="111"/>
                  </a:lnTo>
                  <a:lnTo>
                    <a:pt x="457" y="117"/>
                  </a:lnTo>
                  <a:lnTo>
                    <a:pt x="452" y="124"/>
                  </a:lnTo>
                  <a:lnTo>
                    <a:pt x="450" y="139"/>
                  </a:lnTo>
                  <a:lnTo>
                    <a:pt x="450" y="155"/>
                  </a:lnTo>
                  <a:lnTo>
                    <a:pt x="452" y="168"/>
                  </a:lnTo>
                  <a:lnTo>
                    <a:pt x="460" y="178"/>
                  </a:lnTo>
                  <a:lnTo>
                    <a:pt x="467" y="184"/>
                  </a:lnTo>
                  <a:lnTo>
                    <a:pt x="475" y="197"/>
                  </a:lnTo>
                  <a:lnTo>
                    <a:pt x="482" y="207"/>
                  </a:lnTo>
                  <a:lnTo>
                    <a:pt x="485" y="217"/>
                  </a:lnTo>
                  <a:lnTo>
                    <a:pt x="483" y="233"/>
                  </a:lnTo>
                  <a:lnTo>
                    <a:pt x="480" y="241"/>
                  </a:lnTo>
                  <a:lnTo>
                    <a:pt x="472" y="261"/>
                  </a:lnTo>
                  <a:lnTo>
                    <a:pt x="468" y="261"/>
                  </a:lnTo>
                  <a:lnTo>
                    <a:pt x="470" y="380"/>
                  </a:lnTo>
                  <a:lnTo>
                    <a:pt x="263" y="382"/>
                  </a:lnTo>
                  <a:lnTo>
                    <a:pt x="176" y="383"/>
                  </a:lnTo>
                  <a:lnTo>
                    <a:pt x="165" y="375"/>
                  </a:lnTo>
                  <a:lnTo>
                    <a:pt x="153" y="369"/>
                  </a:lnTo>
                  <a:lnTo>
                    <a:pt x="144" y="362"/>
                  </a:lnTo>
                  <a:lnTo>
                    <a:pt x="121" y="352"/>
                  </a:lnTo>
                  <a:lnTo>
                    <a:pt x="96" y="351"/>
                  </a:lnTo>
                  <a:lnTo>
                    <a:pt x="91" y="348"/>
                  </a:lnTo>
                  <a:lnTo>
                    <a:pt x="100" y="334"/>
                  </a:lnTo>
                  <a:lnTo>
                    <a:pt x="77" y="326"/>
                  </a:lnTo>
                  <a:lnTo>
                    <a:pt x="70" y="328"/>
                  </a:lnTo>
                  <a:lnTo>
                    <a:pt x="60" y="338"/>
                  </a:lnTo>
                  <a:lnTo>
                    <a:pt x="51" y="348"/>
                  </a:lnTo>
                  <a:lnTo>
                    <a:pt x="42" y="354"/>
                  </a:lnTo>
                  <a:lnTo>
                    <a:pt x="34" y="349"/>
                  </a:lnTo>
                  <a:lnTo>
                    <a:pt x="23" y="343"/>
                  </a:lnTo>
                  <a:lnTo>
                    <a:pt x="8" y="333"/>
                  </a:lnTo>
                  <a:lnTo>
                    <a:pt x="7" y="330"/>
                  </a:lnTo>
                  <a:lnTo>
                    <a:pt x="5" y="326"/>
                  </a:lnTo>
                  <a:lnTo>
                    <a:pt x="3" y="325"/>
                  </a:lnTo>
                  <a:lnTo>
                    <a:pt x="0" y="321"/>
                  </a:lnTo>
                  <a:lnTo>
                    <a:pt x="8" y="321"/>
                  </a:lnTo>
                  <a:lnTo>
                    <a:pt x="16" y="323"/>
                  </a:lnTo>
                  <a:lnTo>
                    <a:pt x="28" y="312"/>
                  </a:lnTo>
                  <a:lnTo>
                    <a:pt x="41" y="308"/>
                  </a:lnTo>
                  <a:lnTo>
                    <a:pt x="42" y="305"/>
                  </a:lnTo>
                  <a:lnTo>
                    <a:pt x="44" y="305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64" y="305"/>
                  </a:lnTo>
                  <a:lnTo>
                    <a:pt x="72" y="300"/>
                  </a:lnTo>
                  <a:lnTo>
                    <a:pt x="77" y="299"/>
                  </a:lnTo>
                  <a:lnTo>
                    <a:pt x="83" y="294"/>
                  </a:lnTo>
                  <a:lnTo>
                    <a:pt x="87" y="290"/>
                  </a:lnTo>
                  <a:lnTo>
                    <a:pt x="95" y="287"/>
                  </a:lnTo>
                  <a:lnTo>
                    <a:pt x="108" y="286"/>
                  </a:lnTo>
                  <a:lnTo>
                    <a:pt x="111" y="284"/>
                  </a:lnTo>
                  <a:lnTo>
                    <a:pt x="111" y="279"/>
                  </a:lnTo>
                  <a:lnTo>
                    <a:pt x="111" y="272"/>
                  </a:lnTo>
                  <a:lnTo>
                    <a:pt x="114" y="268"/>
                  </a:lnTo>
                  <a:lnTo>
                    <a:pt x="116" y="266"/>
                  </a:lnTo>
                  <a:lnTo>
                    <a:pt x="118" y="266"/>
                  </a:lnTo>
                  <a:lnTo>
                    <a:pt x="124" y="263"/>
                  </a:lnTo>
                  <a:lnTo>
                    <a:pt x="134" y="248"/>
                  </a:lnTo>
                  <a:lnTo>
                    <a:pt x="144" y="241"/>
                  </a:lnTo>
                  <a:lnTo>
                    <a:pt x="150" y="238"/>
                  </a:lnTo>
                  <a:lnTo>
                    <a:pt x="152" y="235"/>
                  </a:lnTo>
                  <a:lnTo>
                    <a:pt x="153" y="235"/>
                  </a:lnTo>
                  <a:lnTo>
                    <a:pt x="157" y="235"/>
                  </a:lnTo>
                  <a:lnTo>
                    <a:pt x="163" y="238"/>
                  </a:lnTo>
                  <a:lnTo>
                    <a:pt x="171" y="235"/>
                  </a:lnTo>
                  <a:lnTo>
                    <a:pt x="178" y="233"/>
                  </a:lnTo>
                  <a:lnTo>
                    <a:pt x="181" y="232"/>
                  </a:lnTo>
                  <a:lnTo>
                    <a:pt x="186" y="230"/>
                  </a:lnTo>
                  <a:lnTo>
                    <a:pt x="191" y="230"/>
                  </a:lnTo>
                  <a:lnTo>
                    <a:pt x="207" y="227"/>
                  </a:lnTo>
                  <a:lnTo>
                    <a:pt x="198" y="215"/>
                  </a:lnTo>
                  <a:lnTo>
                    <a:pt x="204" y="215"/>
                  </a:lnTo>
                  <a:lnTo>
                    <a:pt x="211" y="214"/>
                  </a:lnTo>
                  <a:lnTo>
                    <a:pt x="220" y="210"/>
                  </a:lnTo>
                  <a:lnTo>
                    <a:pt x="230" y="202"/>
                  </a:lnTo>
                  <a:lnTo>
                    <a:pt x="240" y="197"/>
                  </a:lnTo>
                  <a:lnTo>
                    <a:pt x="243" y="196"/>
                  </a:lnTo>
                  <a:lnTo>
                    <a:pt x="246" y="194"/>
                  </a:lnTo>
                  <a:lnTo>
                    <a:pt x="253" y="194"/>
                  </a:lnTo>
                  <a:lnTo>
                    <a:pt x="255" y="194"/>
                  </a:lnTo>
                  <a:lnTo>
                    <a:pt x="255" y="189"/>
                  </a:lnTo>
                  <a:lnTo>
                    <a:pt x="256" y="188"/>
                  </a:lnTo>
                  <a:lnTo>
                    <a:pt x="260" y="186"/>
                  </a:lnTo>
                  <a:lnTo>
                    <a:pt x="260" y="183"/>
                  </a:lnTo>
                  <a:lnTo>
                    <a:pt x="256" y="181"/>
                  </a:lnTo>
                  <a:lnTo>
                    <a:pt x="251" y="179"/>
                  </a:lnTo>
                  <a:lnTo>
                    <a:pt x="251" y="176"/>
                  </a:lnTo>
                  <a:lnTo>
                    <a:pt x="255" y="175"/>
                  </a:lnTo>
                  <a:lnTo>
                    <a:pt x="260" y="171"/>
                  </a:lnTo>
                  <a:lnTo>
                    <a:pt x="260" y="170"/>
                  </a:lnTo>
                  <a:lnTo>
                    <a:pt x="260" y="168"/>
                  </a:lnTo>
                  <a:lnTo>
                    <a:pt x="261" y="166"/>
                  </a:lnTo>
                  <a:lnTo>
                    <a:pt x="260" y="163"/>
                  </a:lnTo>
                  <a:lnTo>
                    <a:pt x="256" y="161"/>
                  </a:lnTo>
                  <a:lnTo>
                    <a:pt x="251" y="163"/>
                  </a:lnTo>
                  <a:lnTo>
                    <a:pt x="246" y="165"/>
                  </a:lnTo>
                  <a:lnTo>
                    <a:pt x="245" y="166"/>
                  </a:lnTo>
                  <a:lnTo>
                    <a:pt x="238" y="166"/>
                  </a:lnTo>
                  <a:lnTo>
                    <a:pt x="232" y="165"/>
                  </a:lnTo>
                  <a:lnTo>
                    <a:pt x="227" y="161"/>
                  </a:lnTo>
                  <a:lnTo>
                    <a:pt x="225" y="160"/>
                  </a:lnTo>
                  <a:lnTo>
                    <a:pt x="227" y="157"/>
                  </a:lnTo>
                  <a:lnTo>
                    <a:pt x="232" y="155"/>
                  </a:lnTo>
                  <a:lnTo>
                    <a:pt x="235" y="153"/>
                  </a:lnTo>
                  <a:lnTo>
                    <a:pt x="233" y="152"/>
                  </a:lnTo>
                  <a:lnTo>
                    <a:pt x="227" y="150"/>
                  </a:lnTo>
                  <a:lnTo>
                    <a:pt x="219" y="148"/>
                  </a:lnTo>
                  <a:lnTo>
                    <a:pt x="215" y="145"/>
                  </a:lnTo>
                  <a:lnTo>
                    <a:pt x="212" y="142"/>
                  </a:lnTo>
                  <a:lnTo>
                    <a:pt x="204" y="145"/>
                  </a:lnTo>
                  <a:lnTo>
                    <a:pt x="189" y="153"/>
                  </a:lnTo>
                  <a:lnTo>
                    <a:pt x="188" y="155"/>
                  </a:lnTo>
                  <a:lnTo>
                    <a:pt x="186" y="158"/>
                  </a:lnTo>
                  <a:lnTo>
                    <a:pt x="184" y="160"/>
                  </a:lnTo>
                  <a:lnTo>
                    <a:pt x="183" y="163"/>
                  </a:lnTo>
                  <a:lnTo>
                    <a:pt x="178" y="165"/>
                  </a:lnTo>
                  <a:lnTo>
                    <a:pt x="173" y="168"/>
                  </a:lnTo>
                  <a:lnTo>
                    <a:pt x="168" y="170"/>
                  </a:lnTo>
                  <a:lnTo>
                    <a:pt x="163" y="171"/>
                  </a:lnTo>
                  <a:lnTo>
                    <a:pt x="160" y="176"/>
                  </a:lnTo>
                  <a:lnTo>
                    <a:pt x="152" y="173"/>
                  </a:lnTo>
                  <a:lnTo>
                    <a:pt x="152" y="171"/>
                  </a:lnTo>
                  <a:lnTo>
                    <a:pt x="149" y="165"/>
                  </a:lnTo>
                  <a:lnTo>
                    <a:pt x="145" y="160"/>
                  </a:lnTo>
                  <a:lnTo>
                    <a:pt x="145" y="157"/>
                  </a:lnTo>
                  <a:lnTo>
                    <a:pt x="139" y="155"/>
                  </a:lnTo>
                  <a:lnTo>
                    <a:pt x="136" y="152"/>
                  </a:lnTo>
                  <a:lnTo>
                    <a:pt x="129" y="148"/>
                  </a:lnTo>
                  <a:lnTo>
                    <a:pt x="122" y="144"/>
                  </a:lnTo>
                  <a:lnTo>
                    <a:pt x="118" y="142"/>
                  </a:lnTo>
                  <a:lnTo>
                    <a:pt x="116" y="140"/>
                  </a:lnTo>
                  <a:lnTo>
                    <a:pt x="116" y="137"/>
                  </a:lnTo>
                  <a:lnTo>
                    <a:pt x="118" y="137"/>
                  </a:lnTo>
                  <a:lnTo>
                    <a:pt x="121" y="134"/>
                  </a:lnTo>
                  <a:lnTo>
                    <a:pt x="131" y="135"/>
                  </a:lnTo>
                  <a:lnTo>
                    <a:pt x="136" y="137"/>
                  </a:lnTo>
                  <a:lnTo>
                    <a:pt x="142" y="134"/>
                  </a:lnTo>
                  <a:lnTo>
                    <a:pt x="153" y="126"/>
                  </a:lnTo>
                  <a:lnTo>
                    <a:pt x="162" y="113"/>
                  </a:lnTo>
                  <a:lnTo>
                    <a:pt x="168" y="113"/>
                  </a:lnTo>
                  <a:lnTo>
                    <a:pt x="171" y="109"/>
                  </a:lnTo>
                  <a:lnTo>
                    <a:pt x="173" y="101"/>
                  </a:lnTo>
                  <a:lnTo>
                    <a:pt x="175" y="98"/>
                  </a:lnTo>
                  <a:lnTo>
                    <a:pt x="180" y="98"/>
                  </a:lnTo>
                  <a:lnTo>
                    <a:pt x="186" y="96"/>
                  </a:lnTo>
                  <a:lnTo>
                    <a:pt x="191" y="98"/>
                  </a:lnTo>
                  <a:lnTo>
                    <a:pt x="199" y="95"/>
                  </a:lnTo>
                  <a:lnTo>
                    <a:pt x="194" y="90"/>
                  </a:lnTo>
                  <a:lnTo>
                    <a:pt x="191" y="86"/>
                  </a:lnTo>
                  <a:lnTo>
                    <a:pt x="191" y="83"/>
                  </a:lnTo>
                  <a:lnTo>
                    <a:pt x="198" y="82"/>
                  </a:lnTo>
                  <a:lnTo>
                    <a:pt x="201" y="72"/>
                  </a:lnTo>
                  <a:lnTo>
                    <a:pt x="199" y="70"/>
                  </a:lnTo>
                  <a:lnTo>
                    <a:pt x="194" y="67"/>
                  </a:lnTo>
                  <a:lnTo>
                    <a:pt x="188" y="67"/>
                  </a:lnTo>
                  <a:lnTo>
                    <a:pt x="178" y="67"/>
                  </a:lnTo>
                  <a:lnTo>
                    <a:pt x="176" y="62"/>
                  </a:lnTo>
                  <a:lnTo>
                    <a:pt x="173" y="57"/>
                  </a:lnTo>
                  <a:lnTo>
                    <a:pt x="168" y="52"/>
                  </a:lnTo>
                  <a:lnTo>
                    <a:pt x="165" y="49"/>
                  </a:lnTo>
                  <a:lnTo>
                    <a:pt x="167" y="46"/>
                  </a:lnTo>
                  <a:lnTo>
                    <a:pt x="167" y="3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" name="Freeform 40"/>
            <p:cNvSpPr>
              <a:spLocks/>
            </p:cNvSpPr>
            <p:nvPr/>
          </p:nvSpPr>
          <p:spPr bwMode="auto">
            <a:xfrm>
              <a:off x="2637" y="2369"/>
              <a:ext cx="563" cy="308"/>
            </a:xfrm>
            <a:custGeom>
              <a:avLst/>
              <a:gdLst>
                <a:gd name="T0" fmla="*/ 97 w 563"/>
                <a:gd name="T1" fmla="*/ 16 h 308"/>
                <a:gd name="T2" fmla="*/ 211 w 563"/>
                <a:gd name="T3" fmla="*/ 21 h 308"/>
                <a:gd name="T4" fmla="*/ 293 w 563"/>
                <a:gd name="T5" fmla="*/ 18 h 308"/>
                <a:gd name="T6" fmla="*/ 342 w 563"/>
                <a:gd name="T7" fmla="*/ 28 h 308"/>
                <a:gd name="T8" fmla="*/ 342 w 563"/>
                <a:gd name="T9" fmla="*/ 44 h 308"/>
                <a:gd name="T10" fmla="*/ 361 w 563"/>
                <a:gd name="T11" fmla="*/ 67 h 308"/>
                <a:gd name="T12" fmla="*/ 415 w 563"/>
                <a:gd name="T13" fmla="*/ 77 h 308"/>
                <a:gd name="T14" fmla="*/ 410 w 563"/>
                <a:gd name="T15" fmla="*/ 91 h 308"/>
                <a:gd name="T16" fmla="*/ 449 w 563"/>
                <a:gd name="T17" fmla="*/ 119 h 308"/>
                <a:gd name="T18" fmla="*/ 506 w 563"/>
                <a:gd name="T19" fmla="*/ 122 h 308"/>
                <a:gd name="T20" fmla="*/ 559 w 563"/>
                <a:gd name="T21" fmla="*/ 124 h 308"/>
                <a:gd name="T22" fmla="*/ 537 w 563"/>
                <a:gd name="T23" fmla="*/ 143 h 308"/>
                <a:gd name="T24" fmla="*/ 541 w 563"/>
                <a:gd name="T25" fmla="*/ 158 h 308"/>
                <a:gd name="T26" fmla="*/ 508 w 563"/>
                <a:gd name="T27" fmla="*/ 166 h 308"/>
                <a:gd name="T28" fmla="*/ 441 w 563"/>
                <a:gd name="T29" fmla="*/ 184 h 308"/>
                <a:gd name="T30" fmla="*/ 397 w 563"/>
                <a:gd name="T31" fmla="*/ 173 h 308"/>
                <a:gd name="T32" fmla="*/ 430 w 563"/>
                <a:gd name="T33" fmla="*/ 192 h 308"/>
                <a:gd name="T34" fmla="*/ 443 w 563"/>
                <a:gd name="T35" fmla="*/ 202 h 308"/>
                <a:gd name="T36" fmla="*/ 456 w 563"/>
                <a:gd name="T37" fmla="*/ 205 h 308"/>
                <a:gd name="T38" fmla="*/ 470 w 563"/>
                <a:gd name="T39" fmla="*/ 228 h 308"/>
                <a:gd name="T40" fmla="*/ 469 w 563"/>
                <a:gd name="T41" fmla="*/ 248 h 308"/>
                <a:gd name="T42" fmla="*/ 435 w 563"/>
                <a:gd name="T43" fmla="*/ 263 h 308"/>
                <a:gd name="T44" fmla="*/ 402 w 563"/>
                <a:gd name="T45" fmla="*/ 276 h 308"/>
                <a:gd name="T46" fmla="*/ 373 w 563"/>
                <a:gd name="T47" fmla="*/ 279 h 308"/>
                <a:gd name="T48" fmla="*/ 350 w 563"/>
                <a:gd name="T49" fmla="*/ 267 h 308"/>
                <a:gd name="T50" fmla="*/ 343 w 563"/>
                <a:gd name="T51" fmla="*/ 274 h 308"/>
                <a:gd name="T52" fmla="*/ 327 w 563"/>
                <a:gd name="T53" fmla="*/ 274 h 308"/>
                <a:gd name="T54" fmla="*/ 314 w 563"/>
                <a:gd name="T55" fmla="*/ 282 h 308"/>
                <a:gd name="T56" fmla="*/ 297 w 563"/>
                <a:gd name="T57" fmla="*/ 285 h 308"/>
                <a:gd name="T58" fmla="*/ 293 w 563"/>
                <a:gd name="T59" fmla="*/ 305 h 308"/>
                <a:gd name="T60" fmla="*/ 258 w 563"/>
                <a:gd name="T61" fmla="*/ 300 h 308"/>
                <a:gd name="T62" fmla="*/ 231 w 563"/>
                <a:gd name="T63" fmla="*/ 302 h 308"/>
                <a:gd name="T64" fmla="*/ 217 w 563"/>
                <a:gd name="T65" fmla="*/ 292 h 308"/>
                <a:gd name="T66" fmla="*/ 214 w 563"/>
                <a:gd name="T67" fmla="*/ 308 h 308"/>
                <a:gd name="T68" fmla="*/ 204 w 563"/>
                <a:gd name="T69" fmla="*/ 294 h 308"/>
                <a:gd name="T70" fmla="*/ 177 w 563"/>
                <a:gd name="T71" fmla="*/ 282 h 308"/>
                <a:gd name="T72" fmla="*/ 169 w 563"/>
                <a:gd name="T73" fmla="*/ 302 h 308"/>
                <a:gd name="T74" fmla="*/ 131 w 563"/>
                <a:gd name="T75" fmla="*/ 294 h 308"/>
                <a:gd name="T76" fmla="*/ 124 w 563"/>
                <a:gd name="T77" fmla="*/ 279 h 308"/>
                <a:gd name="T78" fmla="*/ 77 w 563"/>
                <a:gd name="T79" fmla="*/ 259 h 308"/>
                <a:gd name="T80" fmla="*/ 93 w 563"/>
                <a:gd name="T81" fmla="*/ 245 h 308"/>
                <a:gd name="T82" fmla="*/ 80 w 563"/>
                <a:gd name="T83" fmla="*/ 230 h 308"/>
                <a:gd name="T84" fmla="*/ 54 w 563"/>
                <a:gd name="T85" fmla="*/ 215 h 308"/>
                <a:gd name="T86" fmla="*/ 64 w 563"/>
                <a:gd name="T87" fmla="*/ 212 h 308"/>
                <a:gd name="T88" fmla="*/ 87 w 563"/>
                <a:gd name="T89" fmla="*/ 204 h 308"/>
                <a:gd name="T90" fmla="*/ 95 w 563"/>
                <a:gd name="T91" fmla="*/ 191 h 308"/>
                <a:gd name="T92" fmla="*/ 80 w 563"/>
                <a:gd name="T93" fmla="*/ 181 h 308"/>
                <a:gd name="T94" fmla="*/ 97 w 563"/>
                <a:gd name="T95" fmla="*/ 163 h 308"/>
                <a:gd name="T96" fmla="*/ 98 w 563"/>
                <a:gd name="T97" fmla="*/ 155 h 308"/>
                <a:gd name="T98" fmla="*/ 110 w 563"/>
                <a:gd name="T99" fmla="*/ 152 h 308"/>
                <a:gd name="T100" fmla="*/ 121 w 563"/>
                <a:gd name="T101" fmla="*/ 163 h 308"/>
                <a:gd name="T102" fmla="*/ 139 w 563"/>
                <a:gd name="T103" fmla="*/ 173 h 308"/>
                <a:gd name="T104" fmla="*/ 142 w 563"/>
                <a:gd name="T105" fmla="*/ 165 h 308"/>
                <a:gd name="T106" fmla="*/ 144 w 563"/>
                <a:gd name="T107" fmla="*/ 157 h 308"/>
                <a:gd name="T108" fmla="*/ 146 w 563"/>
                <a:gd name="T109" fmla="*/ 143 h 308"/>
                <a:gd name="T110" fmla="*/ 113 w 563"/>
                <a:gd name="T111" fmla="*/ 143 h 308"/>
                <a:gd name="T112" fmla="*/ 95 w 563"/>
                <a:gd name="T113" fmla="*/ 135 h 308"/>
                <a:gd name="T114" fmla="*/ 67 w 563"/>
                <a:gd name="T115" fmla="*/ 129 h 308"/>
                <a:gd name="T116" fmla="*/ 40 w 563"/>
                <a:gd name="T117" fmla="*/ 117 h 308"/>
                <a:gd name="T118" fmla="*/ 9 w 563"/>
                <a:gd name="T119" fmla="*/ 98 h 308"/>
                <a:gd name="T120" fmla="*/ 33 w 563"/>
                <a:gd name="T121" fmla="*/ 72 h 308"/>
                <a:gd name="T122" fmla="*/ 13 w 563"/>
                <a:gd name="T123" fmla="*/ 19 h 30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563"/>
                <a:gd name="T187" fmla="*/ 0 h 308"/>
                <a:gd name="T188" fmla="*/ 563 w 563"/>
                <a:gd name="T189" fmla="*/ 308 h 30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563" h="308">
                  <a:moveTo>
                    <a:pt x="72" y="8"/>
                  </a:moveTo>
                  <a:lnTo>
                    <a:pt x="77" y="10"/>
                  </a:lnTo>
                  <a:lnTo>
                    <a:pt x="85" y="15"/>
                  </a:lnTo>
                  <a:lnTo>
                    <a:pt x="93" y="16"/>
                  </a:lnTo>
                  <a:lnTo>
                    <a:pt x="97" y="16"/>
                  </a:lnTo>
                  <a:lnTo>
                    <a:pt x="128" y="3"/>
                  </a:lnTo>
                  <a:lnTo>
                    <a:pt x="131" y="1"/>
                  </a:lnTo>
                  <a:lnTo>
                    <a:pt x="136" y="1"/>
                  </a:lnTo>
                  <a:lnTo>
                    <a:pt x="178" y="0"/>
                  </a:lnTo>
                  <a:lnTo>
                    <a:pt x="198" y="23"/>
                  </a:lnTo>
                  <a:lnTo>
                    <a:pt x="211" y="21"/>
                  </a:lnTo>
                  <a:lnTo>
                    <a:pt x="214" y="16"/>
                  </a:lnTo>
                  <a:lnTo>
                    <a:pt x="235" y="11"/>
                  </a:lnTo>
                  <a:lnTo>
                    <a:pt x="242" y="16"/>
                  </a:lnTo>
                  <a:lnTo>
                    <a:pt x="263" y="16"/>
                  </a:lnTo>
                  <a:lnTo>
                    <a:pt x="291" y="16"/>
                  </a:lnTo>
                  <a:lnTo>
                    <a:pt x="293" y="18"/>
                  </a:lnTo>
                  <a:lnTo>
                    <a:pt x="302" y="18"/>
                  </a:lnTo>
                  <a:lnTo>
                    <a:pt x="312" y="23"/>
                  </a:lnTo>
                  <a:lnTo>
                    <a:pt x="319" y="24"/>
                  </a:lnTo>
                  <a:lnTo>
                    <a:pt x="328" y="28"/>
                  </a:lnTo>
                  <a:lnTo>
                    <a:pt x="335" y="26"/>
                  </a:lnTo>
                  <a:lnTo>
                    <a:pt x="342" y="28"/>
                  </a:lnTo>
                  <a:lnTo>
                    <a:pt x="337" y="34"/>
                  </a:lnTo>
                  <a:lnTo>
                    <a:pt x="340" y="36"/>
                  </a:lnTo>
                  <a:lnTo>
                    <a:pt x="335" y="39"/>
                  </a:lnTo>
                  <a:lnTo>
                    <a:pt x="337" y="42"/>
                  </a:lnTo>
                  <a:lnTo>
                    <a:pt x="343" y="42"/>
                  </a:lnTo>
                  <a:lnTo>
                    <a:pt x="342" y="44"/>
                  </a:lnTo>
                  <a:lnTo>
                    <a:pt x="340" y="47"/>
                  </a:lnTo>
                  <a:lnTo>
                    <a:pt x="345" y="52"/>
                  </a:lnTo>
                  <a:lnTo>
                    <a:pt x="351" y="54"/>
                  </a:lnTo>
                  <a:lnTo>
                    <a:pt x="356" y="60"/>
                  </a:lnTo>
                  <a:lnTo>
                    <a:pt x="353" y="62"/>
                  </a:lnTo>
                  <a:lnTo>
                    <a:pt x="361" y="67"/>
                  </a:lnTo>
                  <a:lnTo>
                    <a:pt x="363" y="65"/>
                  </a:lnTo>
                  <a:lnTo>
                    <a:pt x="377" y="67"/>
                  </a:lnTo>
                  <a:lnTo>
                    <a:pt x="381" y="70"/>
                  </a:lnTo>
                  <a:lnTo>
                    <a:pt x="417" y="73"/>
                  </a:lnTo>
                  <a:lnTo>
                    <a:pt x="417" y="75"/>
                  </a:lnTo>
                  <a:lnTo>
                    <a:pt x="415" y="77"/>
                  </a:lnTo>
                  <a:lnTo>
                    <a:pt x="415" y="78"/>
                  </a:lnTo>
                  <a:lnTo>
                    <a:pt x="428" y="80"/>
                  </a:lnTo>
                  <a:lnTo>
                    <a:pt x="435" y="81"/>
                  </a:lnTo>
                  <a:lnTo>
                    <a:pt x="431" y="85"/>
                  </a:lnTo>
                  <a:lnTo>
                    <a:pt x="425" y="86"/>
                  </a:lnTo>
                  <a:lnTo>
                    <a:pt x="410" y="91"/>
                  </a:lnTo>
                  <a:lnTo>
                    <a:pt x="412" y="98"/>
                  </a:lnTo>
                  <a:lnTo>
                    <a:pt x="426" y="99"/>
                  </a:lnTo>
                  <a:lnTo>
                    <a:pt x="431" y="109"/>
                  </a:lnTo>
                  <a:lnTo>
                    <a:pt x="441" y="111"/>
                  </a:lnTo>
                  <a:lnTo>
                    <a:pt x="443" y="116"/>
                  </a:lnTo>
                  <a:lnTo>
                    <a:pt x="449" y="119"/>
                  </a:lnTo>
                  <a:lnTo>
                    <a:pt x="459" y="122"/>
                  </a:lnTo>
                  <a:lnTo>
                    <a:pt x="470" y="122"/>
                  </a:lnTo>
                  <a:lnTo>
                    <a:pt x="475" y="121"/>
                  </a:lnTo>
                  <a:lnTo>
                    <a:pt x="485" y="117"/>
                  </a:lnTo>
                  <a:lnTo>
                    <a:pt x="497" y="119"/>
                  </a:lnTo>
                  <a:lnTo>
                    <a:pt x="506" y="122"/>
                  </a:lnTo>
                  <a:lnTo>
                    <a:pt x="519" y="121"/>
                  </a:lnTo>
                  <a:lnTo>
                    <a:pt x="536" y="121"/>
                  </a:lnTo>
                  <a:lnTo>
                    <a:pt x="544" y="119"/>
                  </a:lnTo>
                  <a:lnTo>
                    <a:pt x="552" y="119"/>
                  </a:lnTo>
                  <a:lnTo>
                    <a:pt x="555" y="121"/>
                  </a:lnTo>
                  <a:lnTo>
                    <a:pt x="559" y="124"/>
                  </a:lnTo>
                  <a:lnTo>
                    <a:pt x="563" y="130"/>
                  </a:lnTo>
                  <a:lnTo>
                    <a:pt x="557" y="134"/>
                  </a:lnTo>
                  <a:lnTo>
                    <a:pt x="552" y="135"/>
                  </a:lnTo>
                  <a:lnTo>
                    <a:pt x="549" y="142"/>
                  </a:lnTo>
                  <a:lnTo>
                    <a:pt x="544" y="143"/>
                  </a:lnTo>
                  <a:lnTo>
                    <a:pt x="537" y="143"/>
                  </a:lnTo>
                  <a:lnTo>
                    <a:pt x="534" y="147"/>
                  </a:lnTo>
                  <a:lnTo>
                    <a:pt x="534" y="148"/>
                  </a:lnTo>
                  <a:lnTo>
                    <a:pt x="537" y="152"/>
                  </a:lnTo>
                  <a:lnTo>
                    <a:pt x="542" y="153"/>
                  </a:lnTo>
                  <a:lnTo>
                    <a:pt x="544" y="155"/>
                  </a:lnTo>
                  <a:lnTo>
                    <a:pt x="541" y="158"/>
                  </a:lnTo>
                  <a:lnTo>
                    <a:pt x="537" y="161"/>
                  </a:lnTo>
                  <a:lnTo>
                    <a:pt x="529" y="163"/>
                  </a:lnTo>
                  <a:lnTo>
                    <a:pt x="523" y="165"/>
                  </a:lnTo>
                  <a:lnTo>
                    <a:pt x="518" y="166"/>
                  </a:lnTo>
                  <a:lnTo>
                    <a:pt x="511" y="170"/>
                  </a:lnTo>
                  <a:lnTo>
                    <a:pt x="508" y="166"/>
                  </a:lnTo>
                  <a:lnTo>
                    <a:pt x="482" y="173"/>
                  </a:lnTo>
                  <a:lnTo>
                    <a:pt x="470" y="166"/>
                  </a:lnTo>
                  <a:lnTo>
                    <a:pt x="464" y="168"/>
                  </a:lnTo>
                  <a:lnTo>
                    <a:pt x="469" y="174"/>
                  </a:lnTo>
                  <a:lnTo>
                    <a:pt x="459" y="183"/>
                  </a:lnTo>
                  <a:lnTo>
                    <a:pt x="441" y="184"/>
                  </a:lnTo>
                  <a:lnTo>
                    <a:pt x="443" y="179"/>
                  </a:lnTo>
                  <a:lnTo>
                    <a:pt x="441" y="176"/>
                  </a:lnTo>
                  <a:lnTo>
                    <a:pt x="431" y="176"/>
                  </a:lnTo>
                  <a:lnTo>
                    <a:pt x="405" y="176"/>
                  </a:lnTo>
                  <a:lnTo>
                    <a:pt x="400" y="176"/>
                  </a:lnTo>
                  <a:lnTo>
                    <a:pt x="397" y="173"/>
                  </a:lnTo>
                  <a:lnTo>
                    <a:pt x="394" y="174"/>
                  </a:lnTo>
                  <a:lnTo>
                    <a:pt x="394" y="179"/>
                  </a:lnTo>
                  <a:lnTo>
                    <a:pt x="407" y="181"/>
                  </a:lnTo>
                  <a:lnTo>
                    <a:pt x="420" y="186"/>
                  </a:lnTo>
                  <a:lnTo>
                    <a:pt x="435" y="189"/>
                  </a:lnTo>
                  <a:lnTo>
                    <a:pt x="430" y="192"/>
                  </a:lnTo>
                  <a:lnTo>
                    <a:pt x="425" y="196"/>
                  </a:lnTo>
                  <a:lnTo>
                    <a:pt x="423" y="197"/>
                  </a:lnTo>
                  <a:lnTo>
                    <a:pt x="433" y="199"/>
                  </a:lnTo>
                  <a:lnTo>
                    <a:pt x="441" y="197"/>
                  </a:lnTo>
                  <a:lnTo>
                    <a:pt x="443" y="201"/>
                  </a:lnTo>
                  <a:lnTo>
                    <a:pt x="443" y="202"/>
                  </a:lnTo>
                  <a:lnTo>
                    <a:pt x="441" y="205"/>
                  </a:lnTo>
                  <a:lnTo>
                    <a:pt x="439" y="209"/>
                  </a:lnTo>
                  <a:lnTo>
                    <a:pt x="443" y="209"/>
                  </a:lnTo>
                  <a:lnTo>
                    <a:pt x="449" y="207"/>
                  </a:lnTo>
                  <a:lnTo>
                    <a:pt x="452" y="205"/>
                  </a:lnTo>
                  <a:lnTo>
                    <a:pt x="456" y="205"/>
                  </a:lnTo>
                  <a:lnTo>
                    <a:pt x="459" y="207"/>
                  </a:lnTo>
                  <a:lnTo>
                    <a:pt x="462" y="212"/>
                  </a:lnTo>
                  <a:lnTo>
                    <a:pt x="462" y="217"/>
                  </a:lnTo>
                  <a:lnTo>
                    <a:pt x="462" y="222"/>
                  </a:lnTo>
                  <a:lnTo>
                    <a:pt x="462" y="225"/>
                  </a:lnTo>
                  <a:lnTo>
                    <a:pt x="470" y="228"/>
                  </a:lnTo>
                  <a:lnTo>
                    <a:pt x="475" y="230"/>
                  </a:lnTo>
                  <a:lnTo>
                    <a:pt x="482" y="235"/>
                  </a:lnTo>
                  <a:lnTo>
                    <a:pt x="485" y="240"/>
                  </a:lnTo>
                  <a:lnTo>
                    <a:pt x="480" y="243"/>
                  </a:lnTo>
                  <a:lnTo>
                    <a:pt x="474" y="246"/>
                  </a:lnTo>
                  <a:lnTo>
                    <a:pt x="469" y="248"/>
                  </a:lnTo>
                  <a:lnTo>
                    <a:pt x="462" y="250"/>
                  </a:lnTo>
                  <a:lnTo>
                    <a:pt x="456" y="251"/>
                  </a:lnTo>
                  <a:lnTo>
                    <a:pt x="449" y="253"/>
                  </a:lnTo>
                  <a:lnTo>
                    <a:pt x="444" y="256"/>
                  </a:lnTo>
                  <a:lnTo>
                    <a:pt x="438" y="259"/>
                  </a:lnTo>
                  <a:lnTo>
                    <a:pt x="435" y="263"/>
                  </a:lnTo>
                  <a:lnTo>
                    <a:pt x="428" y="269"/>
                  </a:lnTo>
                  <a:lnTo>
                    <a:pt x="426" y="272"/>
                  </a:lnTo>
                  <a:lnTo>
                    <a:pt x="420" y="271"/>
                  </a:lnTo>
                  <a:lnTo>
                    <a:pt x="413" y="271"/>
                  </a:lnTo>
                  <a:lnTo>
                    <a:pt x="407" y="272"/>
                  </a:lnTo>
                  <a:lnTo>
                    <a:pt x="402" y="276"/>
                  </a:lnTo>
                  <a:lnTo>
                    <a:pt x="399" y="277"/>
                  </a:lnTo>
                  <a:lnTo>
                    <a:pt x="390" y="279"/>
                  </a:lnTo>
                  <a:lnTo>
                    <a:pt x="384" y="277"/>
                  </a:lnTo>
                  <a:lnTo>
                    <a:pt x="379" y="277"/>
                  </a:lnTo>
                  <a:lnTo>
                    <a:pt x="374" y="277"/>
                  </a:lnTo>
                  <a:lnTo>
                    <a:pt x="373" y="279"/>
                  </a:lnTo>
                  <a:lnTo>
                    <a:pt x="363" y="279"/>
                  </a:lnTo>
                  <a:lnTo>
                    <a:pt x="368" y="269"/>
                  </a:lnTo>
                  <a:lnTo>
                    <a:pt x="361" y="271"/>
                  </a:lnTo>
                  <a:lnTo>
                    <a:pt x="358" y="266"/>
                  </a:lnTo>
                  <a:lnTo>
                    <a:pt x="355" y="266"/>
                  </a:lnTo>
                  <a:lnTo>
                    <a:pt x="350" y="267"/>
                  </a:lnTo>
                  <a:lnTo>
                    <a:pt x="348" y="269"/>
                  </a:lnTo>
                  <a:lnTo>
                    <a:pt x="350" y="271"/>
                  </a:lnTo>
                  <a:lnTo>
                    <a:pt x="350" y="274"/>
                  </a:lnTo>
                  <a:lnTo>
                    <a:pt x="348" y="277"/>
                  </a:lnTo>
                  <a:lnTo>
                    <a:pt x="345" y="277"/>
                  </a:lnTo>
                  <a:lnTo>
                    <a:pt x="343" y="274"/>
                  </a:lnTo>
                  <a:lnTo>
                    <a:pt x="342" y="272"/>
                  </a:lnTo>
                  <a:lnTo>
                    <a:pt x="338" y="272"/>
                  </a:lnTo>
                  <a:lnTo>
                    <a:pt x="337" y="276"/>
                  </a:lnTo>
                  <a:lnTo>
                    <a:pt x="333" y="277"/>
                  </a:lnTo>
                  <a:lnTo>
                    <a:pt x="328" y="276"/>
                  </a:lnTo>
                  <a:lnTo>
                    <a:pt x="327" y="274"/>
                  </a:lnTo>
                  <a:lnTo>
                    <a:pt x="322" y="272"/>
                  </a:lnTo>
                  <a:lnTo>
                    <a:pt x="320" y="274"/>
                  </a:lnTo>
                  <a:lnTo>
                    <a:pt x="320" y="276"/>
                  </a:lnTo>
                  <a:lnTo>
                    <a:pt x="319" y="277"/>
                  </a:lnTo>
                  <a:lnTo>
                    <a:pt x="317" y="281"/>
                  </a:lnTo>
                  <a:lnTo>
                    <a:pt x="314" y="282"/>
                  </a:lnTo>
                  <a:lnTo>
                    <a:pt x="315" y="285"/>
                  </a:lnTo>
                  <a:lnTo>
                    <a:pt x="315" y="289"/>
                  </a:lnTo>
                  <a:lnTo>
                    <a:pt x="315" y="292"/>
                  </a:lnTo>
                  <a:lnTo>
                    <a:pt x="312" y="292"/>
                  </a:lnTo>
                  <a:lnTo>
                    <a:pt x="309" y="289"/>
                  </a:lnTo>
                  <a:lnTo>
                    <a:pt x="297" y="285"/>
                  </a:lnTo>
                  <a:lnTo>
                    <a:pt x="291" y="292"/>
                  </a:lnTo>
                  <a:lnTo>
                    <a:pt x="289" y="294"/>
                  </a:lnTo>
                  <a:lnTo>
                    <a:pt x="294" y="297"/>
                  </a:lnTo>
                  <a:lnTo>
                    <a:pt x="296" y="298"/>
                  </a:lnTo>
                  <a:lnTo>
                    <a:pt x="296" y="302"/>
                  </a:lnTo>
                  <a:lnTo>
                    <a:pt x="293" y="305"/>
                  </a:lnTo>
                  <a:lnTo>
                    <a:pt x="291" y="307"/>
                  </a:lnTo>
                  <a:lnTo>
                    <a:pt x="286" y="307"/>
                  </a:lnTo>
                  <a:lnTo>
                    <a:pt x="283" y="305"/>
                  </a:lnTo>
                  <a:lnTo>
                    <a:pt x="278" y="298"/>
                  </a:lnTo>
                  <a:lnTo>
                    <a:pt x="266" y="300"/>
                  </a:lnTo>
                  <a:lnTo>
                    <a:pt x="258" y="300"/>
                  </a:lnTo>
                  <a:lnTo>
                    <a:pt x="245" y="305"/>
                  </a:lnTo>
                  <a:lnTo>
                    <a:pt x="242" y="303"/>
                  </a:lnTo>
                  <a:lnTo>
                    <a:pt x="239" y="303"/>
                  </a:lnTo>
                  <a:lnTo>
                    <a:pt x="234" y="307"/>
                  </a:lnTo>
                  <a:lnTo>
                    <a:pt x="231" y="307"/>
                  </a:lnTo>
                  <a:lnTo>
                    <a:pt x="231" y="302"/>
                  </a:lnTo>
                  <a:lnTo>
                    <a:pt x="232" y="298"/>
                  </a:lnTo>
                  <a:lnTo>
                    <a:pt x="235" y="294"/>
                  </a:lnTo>
                  <a:lnTo>
                    <a:pt x="231" y="292"/>
                  </a:lnTo>
                  <a:lnTo>
                    <a:pt x="224" y="290"/>
                  </a:lnTo>
                  <a:lnTo>
                    <a:pt x="221" y="290"/>
                  </a:lnTo>
                  <a:lnTo>
                    <a:pt x="217" y="292"/>
                  </a:lnTo>
                  <a:lnTo>
                    <a:pt x="217" y="295"/>
                  </a:lnTo>
                  <a:lnTo>
                    <a:pt x="216" y="298"/>
                  </a:lnTo>
                  <a:lnTo>
                    <a:pt x="217" y="302"/>
                  </a:lnTo>
                  <a:lnTo>
                    <a:pt x="217" y="303"/>
                  </a:lnTo>
                  <a:lnTo>
                    <a:pt x="217" y="307"/>
                  </a:lnTo>
                  <a:lnTo>
                    <a:pt x="214" y="308"/>
                  </a:lnTo>
                  <a:lnTo>
                    <a:pt x="209" y="308"/>
                  </a:lnTo>
                  <a:lnTo>
                    <a:pt x="206" y="307"/>
                  </a:lnTo>
                  <a:lnTo>
                    <a:pt x="203" y="305"/>
                  </a:lnTo>
                  <a:lnTo>
                    <a:pt x="201" y="302"/>
                  </a:lnTo>
                  <a:lnTo>
                    <a:pt x="201" y="298"/>
                  </a:lnTo>
                  <a:lnTo>
                    <a:pt x="204" y="294"/>
                  </a:lnTo>
                  <a:lnTo>
                    <a:pt x="193" y="292"/>
                  </a:lnTo>
                  <a:lnTo>
                    <a:pt x="195" y="287"/>
                  </a:lnTo>
                  <a:lnTo>
                    <a:pt x="190" y="284"/>
                  </a:lnTo>
                  <a:lnTo>
                    <a:pt x="185" y="282"/>
                  </a:lnTo>
                  <a:lnTo>
                    <a:pt x="180" y="282"/>
                  </a:lnTo>
                  <a:lnTo>
                    <a:pt x="177" y="282"/>
                  </a:lnTo>
                  <a:lnTo>
                    <a:pt x="173" y="284"/>
                  </a:lnTo>
                  <a:lnTo>
                    <a:pt x="172" y="287"/>
                  </a:lnTo>
                  <a:lnTo>
                    <a:pt x="172" y="290"/>
                  </a:lnTo>
                  <a:lnTo>
                    <a:pt x="178" y="302"/>
                  </a:lnTo>
                  <a:lnTo>
                    <a:pt x="175" y="302"/>
                  </a:lnTo>
                  <a:lnTo>
                    <a:pt x="169" y="302"/>
                  </a:lnTo>
                  <a:lnTo>
                    <a:pt x="155" y="303"/>
                  </a:lnTo>
                  <a:lnTo>
                    <a:pt x="151" y="303"/>
                  </a:lnTo>
                  <a:lnTo>
                    <a:pt x="144" y="300"/>
                  </a:lnTo>
                  <a:lnTo>
                    <a:pt x="136" y="298"/>
                  </a:lnTo>
                  <a:lnTo>
                    <a:pt x="133" y="297"/>
                  </a:lnTo>
                  <a:lnTo>
                    <a:pt x="131" y="294"/>
                  </a:lnTo>
                  <a:lnTo>
                    <a:pt x="131" y="290"/>
                  </a:lnTo>
                  <a:lnTo>
                    <a:pt x="131" y="289"/>
                  </a:lnTo>
                  <a:lnTo>
                    <a:pt x="128" y="285"/>
                  </a:lnTo>
                  <a:lnTo>
                    <a:pt x="126" y="284"/>
                  </a:lnTo>
                  <a:lnTo>
                    <a:pt x="128" y="281"/>
                  </a:lnTo>
                  <a:lnTo>
                    <a:pt x="124" y="279"/>
                  </a:lnTo>
                  <a:lnTo>
                    <a:pt x="89" y="269"/>
                  </a:lnTo>
                  <a:lnTo>
                    <a:pt x="85" y="267"/>
                  </a:lnTo>
                  <a:lnTo>
                    <a:pt x="85" y="264"/>
                  </a:lnTo>
                  <a:lnTo>
                    <a:pt x="82" y="263"/>
                  </a:lnTo>
                  <a:lnTo>
                    <a:pt x="77" y="261"/>
                  </a:lnTo>
                  <a:lnTo>
                    <a:pt x="77" y="259"/>
                  </a:lnTo>
                  <a:lnTo>
                    <a:pt x="79" y="256"/>
                  </a:lnTo>
                  <a:lnTo>
                    <a:pt x="80" y="253"/>
                  </a:lnTo>
                  <a:lnTo>
                    <a:pt x="82" y="250"/>
                  </a:lnTo>
                  <a:lnTo>
                    <a:pt x="84" y="248"/>
                  </a:lnTo>
                  <a:lnTo>
                    <a:pt x="90" y="246"/>
                  </a:lnTo>
                  <a:lnTo>
                    <a:pt x="93" y="245"/>
                  </a:lnTo>
                  <a:lnTo>
                    <a:pt x="93" y="240"/>
                  </a:lnTo>
                  <a:lnTo>
                    <a:pt x="89" y="240"/>
                  </a:lnTo>
                  <a:lnTo>
                    <a:pt x="82" y="238"/>
                  </a:lnTo>
                  <a:lnTo>
                    <a:pt x="85" y="236"/>
                  </a:lnTo>
                  <a:lnTo>
                    <a:pt x="84" y="233"/>
                  </a:lnTo>
                  <a:lnTo>
                    <a:pt x="80" y="230"/>
                  </a:lnTo>
                  <a:lnTo>
                    <a:pt x="75" y="228"/>
                  </a:lnTo>
                  <a:lnTo>
                    <a:pt x="69" y="227"/>
                  </a:lnTo>
                  <a:lnTo>
                    <a:pt x="67" y="222"/>
                  </a:lnTo>
                  <a:lnTo>
                    <a:pt x="66" y="219"/>
                  </a:lnTo>
                  <a:lnTo>
                    <a:pt x="61" y="217"/>
                  </a:lnTo>
                  <a:lnTo>
                    <a:pt x="54" y="215"/>
                  </a:lnTo>
                  <a:lnTo>
                    <a:pt x="49" y="214"/>
                  </a:lnTo>
                  <a:lnTo>
                    <a:pt x="43" y="215"/>
                  </a:lnTo>
                  <a:lnTo>
                    <a:pt x="38" y="214"/>
                  </a:lnTo>
                  <a:lnTo>
                    <a:pt x="43" y="209"/>
                  </a:lnTo>
                  <a:lnTo>
                    <a:pt x="53" y="210"/>
                  </a:lnTo>
                  <a:lnTo>
                    <a:pt x="64" y="212"/>
                  </a:lnTo>
                  <a:lnTo>
                    <a:pt x="69" y="214"/>
                  </a:lnTo>
                  <a:lnTo>
                    <a:pt x="74" y="210"/>
                  </a:lnTo>
                  <a:lnTo>
                    <a:pt x="84" y="212"/>
                  </a:lnTo>
                  <a:lnTo>
                    <a:pt x="92" y="210"/>
                  </a:lnTo>
                  <a:lnTo>
                    <a:pt x="95" y="207"/>
                  </a:lnTo>
                  <a:lnTo>
                    <a:pt x="87" y="204"/>
                  </a:lnTo>
                  <a:lnTo>
                    <a:pt x="84" y="205"/>
                  </a:lnTo>
                  <a:lnTo>
                    <a:pt x="72" y="202"/>
                  </a:lnTo>
                  <a:lnTo>
                    <a:pt x="75" y="194"/>
                  </a:lnTo>
                  <a:lnTo>
                    <a:pt x="87" y="192"/>
                  </a:lnTo>
                  <a:lnTo>
                    <a:pt x="90" y="192"/>
                  </a:lnTo>
                  <a:lnTo>
                    <a:pt x="95" y="191"/>
                  </a:lnTo>
                  <a:lnTo>
                    <a:pt x="102" y="188"/>
                  </a:lnTo>
                  <a:lnTo>
                    <a:pt x="103" y="183"/>
                  </a:lnTo>
                  <a:lnTo>
                    <a:pt x="95" y="179"/>
                  </a:lnTo>
                  <a:lnTo>
                    <a:pt x="92" y="179"/>
                  </a:lnTo>
                  <a:lnTo>
                    <a:pt x="89" y="183"/>
                  </a:lnTo>
                  <a:lnTo>
                    <a:pt x="80" y="181"/>
                  </a:lnTo>
                  <a:lnTo>
                    <a:pt x="75" y="179"/>
                  </a:lnTo>
                  <a:lnTo>
                    <a:pt x="80" y="176"/>
                  </a:lnTo>
                  <a:lnTo>
                    <a:pt x="87" y="171"/>
                  </a:lnTo>
                  <a:lnTo>
                    <a:pt x="90" y="168"/>
                  </a:lnTo>
                  <a:lnTo>
                    <a:pt x="93" y="166"/>
                  </a:lnTo>
                  <a:lnTo>
                    <a:pt x="97" y="163"/>
                  </a:lnTo>
                  <a:lnTo>
                    <a:pt x="92" y="161"/>
                  </a:lnTo>
                  <a:lnTo>
                    <a:pt x="87" y="160"/>
                  </a:lnTo>
                  <a:lnTo>
                    <a:pt x="87" y="157"/>
                  </a:lnTo>
                  <a:lnTo>
                    <a:pt x="90" y="155"/>
                  </a:lnTo>
                  <a:lnTo>
                    <a:pt x="95" y="157"/>
                  </a:lnTo>
                  <a:lnTo>
                    <a:pt x="98" y="155"/>
                  </a:lnTo>
                  <a:lnTo>
                    <a:pt x="98" y="150"/>
                  </a:lnTo>
                  <a:lnTo>
                    <a:pt x="103" y="147"/>
                  </a:lnTo>
                  <a:lnTo>
                    <a:pt x="106" y="147"/>
                  </a:lnTo>
                  <a:lnTo>
                    <a:pt x="110" y="147"/>
                  </a:lnTo>
                  <a:lnTo>
                    <a:pt x="111" y="148"/>
                  </a:lnTo>
                  <a:lnTo>
                    <a:pt x="110" y="152"/>
                  </a:lnTo>
                  <a:lnTo>
                    <a:pt x="113" y="153"/>
                  </a:lnTo>
                  <a:lnTo>
                    <a:pt x="116" y="152"/>
                  </a:lnTo>
                  <a:lnTo>
                    <a:pt x="121" y="153"/>
                  </a:lnTo>
                  <a:lnTo>
                    <a:pt x="121" y="157"/>
                  </a:lnTo>
                  <a:lnTo>
                    <a:pt x="123" y="160"/>
                  </a:lnTo>
                  <a:lnTo>
                    <a:pt x="121" y="163"/>
                  </a:lnTo>
                  <a:lnTo>
                    <a:pt x="120" y="165"/>
                  </a:lnTo>
                  <a:lnTo>
                    <a:pt x="120" y="168"/>
                  </a:lnTo>
                  <a:lnTo>
                    <a:pt x="124" y="170"/>
                  </a:lnTo>
                  <a:lnTo>
                    <a:pt x="129" y="170"/>
                  </a:lnTo>
                  <a:lnTo>
                    <a:pt x="136" y="171"/>
                  </a:lnTo>
                  <a:lnTo>
                    <a:pt x="139" y="173"/>
                  </a:lnTo>
                  <a:lnTo>
                    <a:pt x="146" y="171"/>
                  </a:lnTo>
                  <a:lnTo>
                    <a:pt x="149" y="170"/>
                  </a:lnTo>
                  <a:lnTo>
                    <a:pt x="149" y="166"/>
                  </a:lnTo>
                  <a:lnTo>
                    <a:pt x="149" y="165"/>
                  </a:lnTo>
                  <a:lnTo>
                    <a:pt x="144" y="165"/>
                  </a:lnTo>
                  <a:lnTo>
                    <a:pt x="142" y="165"/>
                  </a:lnTo>
                  <a:lnTo>
                    <a:pt x="138" y="165"/>
                  </a:lnTo>
                  <a:lnTo>
                    <a:pt x="138" y="161"/>
                  </a:lnTo>
                  <a:lnTo>
                    <a:pt x="138" y="158"/>
                  </a:lnTo>
                  <a:lnTo>
                    <a:pt x="139" y="157"/>
                  </a:lnTo>
                  <a:lnTo>
                    <a:pt x="141" y="157"/>
                  </a:lnTo>
                  <a:lnTo>
                    <a:pt x="144" y="157"/>
                  </a:lnTo>
                  <a:lnTo>
                    <a:pt x="147" y="157"/>
                  </a:lnTo>
                  <a:lnTo>
                    <a:pt x="157" y="153"/>
                  </a:lnTo>
                  <a:lnTo>
                    <a:pt x="157" y="148"/>
                  </a:lnTo>
                  <a:lnTo>
                    <a:pt x="155" y="147"/>
                  </a:lnTo>
                  <a:lnTo>
                    <a:pt x="151" y="145"/>
                  </a:lnTo>
                  <a:lnTo>
                    <a:pt x="146" y="143"/>
                  </a:lnTo>
                  <a:lnTo>
                    <a:pt x="142" y="145"/>
                  </a:lnTo>
                  <a:lnTo>
                    <a:pt x="138" y="145"/>
                  </a:lnTo>
                  <a:lnTo>
                    <a:pt x="129" y="145"/>
                  </a:lnTo>
                  <a:lnTo>
                    <a:pt x="123" y="147"/>
                  </a:lnTo>
                  <a:lnTo>
                    <a:pt x="121" y="145"/>
                  </a:lnTo>
                  <a:lnTo>
                    <a:pt x="113" y="143"/>
                  </a:lnTo>
                  <a:lnTo>
                    <a:pt x="110" y="140"/>
                  </a:lnTo>
                  <a:lnTo>
                    <a:pt x="110" y="139"/>
                  </a:lnTo>
                  <a:lnTo>
                    <a:pt x="111" y="137"/>
                  </a:lnTo>
                  <a:lnTo>
                    <a:pt x="108" y="135"/>
                  </a:lnTo>
                  <a:lnTo>
                    <a:pt x="103" y="135"/>
                  </a:lnTo>
                  <a:lnTo>
                    <a:pt x="95" y="135"/>
                  </a:lnTo>
                  <a:lnTo>
                    <a:pt x="89" y="135"/>
                  </a:lnTo>
                  <a:lnTo>
                    <a:pt x="84" y="134"/>
                  </a:lnTo>
                  <a:lnTo>
                    <a:pt x="80" y="132"/>
                  </a:lnTo>
                  <a:lnTo>
                    <a:pt x="75" y="130"/>
                  </a:lnTo>
                  <a:lnTo>
                    <a:pt x="72" y="129"/>
                  </a:lnTo>
                  <a:lnTo>
                    <a:pt x="67" y="129"/>
                  </a:lnTo>
                  <a:lnTo>
                    <a:pt x="62" y="127"/>
                  </a:lnTo>
                  <a:lnTo>
                    <a:pt x="59" y="127"/>
                  </a:lnTo>
                  <a:lnTo>
                    <a:pt x="53" y="129"/>
                  </a:lnTo>
                  <a:lnTo>
                    <a:pt x="41" y="130"/>
                  </a:lnTo>
                  <a:lnTo>
                    <a:pt x="36" y="127"/>
                  </a:lnTo>
                  <a:lnTo>
                    <a:pt x="40" y="117"/>
                  </a:lnTo>
                  <a:lnTo>
                    <a:pt x="48" y="108"/>
                  </a:lnTo>
                  <a:lnTo>
                    <a:pt x="40" y="103"/>
                  </a:lnTo>
                  <a:lnTo>
                    <a:pt x="41" y="91"/>
                  </a:lnTo>
                  <a:lnTo>
                    <a:pt x="33" y="93"/>
                  </a:lnTo>
                  <a:lnTo>
                    <a:pt x="22" y="96"/>
                  </a:lnTo>
                  <a:lnTo>
                    <a:pt x="9" y="98"/>
                  </a:lnTo>
                  <a:lnTo>
                    <a:pt x="2" y="94"/>
                  </a:lnTo>
                  <a:lnTo>
                    <a:pt x="0" y="88"/>
                  </a:lnTo>
                  <a:lnTo>
                    <a:pt x="4" y="85"/>
                  </a:lnTo>
                  <a:lnTo>
                    <a:pt x="15" y="86"/>
                  </a:lnTo>
                  <a:lnTo>
                    <a:pt x="22" y="78"/>
                  </a:lnTo>
                  <a:lnTo>
                    <a:pt x="33" y="72"/>
                  </a:lnTo>
                  <a:lnTo>
                    <a:pt x="46" y="67"/>
                  </a:lnTo>
                  <a:lnTo>
                    <a:pt x="35" y="57"/>
                  </a:lnTo>
                  <a:lnTo>
                    <a:pt x="22" y="44"/>
                  </a:lnTo>
                  <a:lnTo>
                    <a:pt x="10" y="31"/>
                  </a:lnTo>
                  <a:lnTo>
                    <a:pt x="7" y="24"/>
                  </a:lnTo>
                  <a:lnTo>
                    <a:pt x="13" y="19"/>
                  </a:lnTo>
                  <a:lnTo>
                    <a:pt x="23" y="23"/>
                  </a:lnTo>
                  <a:lnTo>
                    <a:pt x="35" y="24"/>
                  </a:lnTo>
                  <a:lnTo>
                    <a:pt x="51" y="18"/>
                  </a:lnTo>
                  <a:lnTo>
                    <a:pt x="56" y="13"/>
                  </a:lnTo>
                  <a:lnTo>
                    <a:pt x="72" y="8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3" name="Freeform 41"/>
            <p:cNvSpPr>
              <a:spLocks/>
            </p:cNvSpPr>
            <p:nvPr/>
          </p:nvSpPr>
          <p:spPr bwMode="auto">
            <a:xfrm>
              <a:off x="2012" y="2377"/>
              <a:ext cx="478" cy="398"/>
            </a:xfrm>
            <a:custGeom>
              <a:avLst/>
              <a:gdLst>
                <a:gd name="T0" fmla="*/ 477 w 483"/>
                <a:gd name="T1" fmla="*/ 163 h 398"/>
                <a:gd name="T2" fmla="*/ 474 w 483"/>
                <a:gd name="T3" fmla="*/ 189 h 398"/>
                <a:gd name="T4" fmla="*/ 467 w 483"/>
                <a:gd name="T5" fmla="*/ 199 h 398"/>
                <a:gd name="T6" fmla="*/ 483 w 483"/>
                <a:gd name="T7" fmla="*/ 235 h 398"/>
                <a:gd name="T8" fmla="*/ 403 w 483"/>
                <a:gd name="T9" fmla="*/ 273 h 398"/>
                <a:gd name="T10" fmla="*/ 351 w 483"/>
                <a:gd name="T11" fmla="*/ 305 h 398"/>
                <a:gd name="T12" fmla="*/ 325 w 483"/>
                <a:gd name="T13" fmla="*/ 317 h 398"/>
                <a:gd name="T14" fmla="*/ 341 w 483"/>
                <a:gd name="T15" fmla="*/ 322 h 398"/>
                <a:gd name="T16" fmla="*/ 310 w 483"/>
                <a:gd name="T17" fmla="*/ 313 h 398"/>
                <a:gd name="T18" fmla="*/ 296 w 483"/>
                <a:gd name="T19" fmla="*/ 330 h 398"/>
                <a:gd name="T20" fmla="*/ 315 w 483"/>
                <a:gd name="T21" fmla="*/ 348 h 398"/>
                <a:gd name="T22" fmla="*/ 291 w 483"/>
                <a:gd name="T23" fmla="*/ 366 h 398"/>
                <a:gd name="T24" fmla="*/ 327 w 483"/>
                <a:gd name="T25" fmla="*/ 380 h 398"/>
                <a:gd name="T26" fmla="*/ 345 w 483"/>
                <a:gd name="T27" fmla="*/ 384 h 398"/>
                <a:gd name="T28" fmla="*/ 271 w 483"/>
                <a:gd name="T29" fmla="*/ 395 h 398"/>
                <a:gd name="T30" fmla="*/ 168 w 483"/>
                <a:gd name="T31" fmla="*/ 351 h 398"/>
                <a:gd name="T32" fmla="*/ 155 w 483"/>
                <a:gd name="T33" fmla="*/ 339 h 398"/>
                <a:gd name="T34" fmla="*/ 178 w 483"/>
                <a:gd name="T35" fmla="*/ 328 h 398"/>
                <a:gd name="T36" fmla="*/ 178 w 483"/>
                <a:gd name="T37" fmla="*/ 308 h 398"/>
                <a:gd name="T38" fmla="*/ 167 w 483"/>
                <a:gd name="T39" fmla="*/ 294 h 398"/>
                <a:gd name="T40" fmla="*/ 144 w 483"/>
                <a:gd name="T41" fmla="*/ 302 h 398"/>
                <a:gd name="T42" fmla="*/ 139 w 483"/>
                <a:gd name="T43" fmla="*/ 284 h 398"/>
                <a:gd name="T44" fmla="*/ 85 w 483"/>
                <a:gd name="T45" fmla="*/ 281 h 398"/>
                <a:gd name="T46" fmla="*/ 66 w 483"/>
                <a:gd name="T47" fmla="*/ 268 h 398"/>
                <a:gd name="T48" fmla="*/ 57 w 483"/>
                <a:gd name="T49" fmla="*/ 235 h 398"/>
                <a:gd name="T50" fmla="*/ 31 w 483"/>
                <a:gd name="T51" fmla="*/ 211 h 398"/>
                <a:gd name="T52" fmla="*/ 17 w 483"/>
                <a:gd name="T53" fmla="*/ 201 h 398"/>
                <a:gd name="T54" fmla="*/ 7 w 483"/>
                <a:gd name="T55" fmla="*/ 189 h 398"/>
                <a:gd name="T56" fmla="*/ 5 w 483"/>
                <a:gd name="T57" fmla="*/ 163 h 398"/>
                <a:gd name="T58" fmla="*/ 22 w 483"/>
                <a:gd name="T59" fmla="*/ 144 h 398"/>
                <a:gd name="T60" fmla="*/ 17 w 483"/>
                <a:gd name="T61" fmla="*/ 124 h 398"/>
                <a:gd name="T62" fmla="*/ 2 w 483"/>
                <a:gd name="T63" fmla="*/ 106 h 398"/>
                <a:gd name="T64" fmla="*/ 26 w 483"/>
                <a:gd name="T65" fmla="*/ 93 h 398"/>
                <a:gd name="T66" fmla="*/ 56 w 483"/>
                <a:gd name="T67" fmla="*/ 85 h 398"/>
                <a:gd name="T68" fmla="*/ 82 w 483"/>
                <a:gd name="T69" fmla="*/ 72 h 398"/>
                <a:gd name="T70" fmla="*/ 105 w 483"/>
                <a:gd name="T71" fmla="*/ 57 h 398"/>
                <a:gd name="T72" fmla="*/ 129 w 483"/>
                <a:gd name="T73" fmla="*/ 29 h 398"/>
                <a:gd name="T74" fmla="*/ 154 w 483"/>
                <a:gd name="T75" fmla="*/ 18 h 398"/>
                <a:gd name="T76" fmla="*/ 191 w 483"/>
                <a:gd name="T77" fmla="*/ 8 h 398"/>
                <a:gd name="T78" fmla="*/ 206 w 483"/>
                <a:gd name="T79" fmla="*/ 10 h 398"/>
                <a:gd name="T80" fmla="*/ 240 w 483"/>
                <a:gd name="T81" fmla="*/ 26 h 398"/>
                <a:gd name="T82" fmla="*/ 276 w 483"/>
                <a:gd name="T83" fmla="*/ 20 h 398"/>
                <a:gd name="T84" fmla="*/ 332 w 483"/>
                <a:gd name="T85" fmla="*/ 24 h 398"/>
                <a:gd name="T86" fmla="*/ 356 w 483"/>
                <a:gd name="T87" fmla="*/ 36 h 398"/>
                <a:gd name="T88" fmla="*/ 371 w 483"/>
                <a:gd name="T89" fmla="*/ 41 h 398"/>
                <a:gd name="T90" fmla="*/ 395 w 483"/>
                <a:gd name="T91" fmla="*/ 41 h 398"/>
                <a:gd name="T92" fmla="*/ 387 w 483"/>
                <a:gd name="T93" fmla="*/ 52 h 398"/>
                <a:gd name="T94" fmla="*/ 385 w 483"/>
                <a:gd name="T95" fmla="*/ 64 h 398"/>
                <a:gd name="T96" fmla="*/ 381 w 483"/>
                <a:gd name="T97" fmla="*/ 78 h 398"/>
                <a:gd name="T98" fmla="*/ 376 w 483"/>
                <a:gd name="T99" fmla="*/ 93 h 398"/>
                <a:gd name="T100" fmla="*/ 402 w 483"/>
                <a:gd name="T101" fmla="*/ 95 h 398"/>
                <a:gd name="T102" fmla="*/ 444 w 483"/>
                <a:gd name="T103" fmla="*/ 111 h 398"/>
                <a:gd name="T104" fmla="*/ 446 w 483"/>
                <a:gd name="T105" fmla="*/ 127 h 39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3"/>
                <a:gd name="T160" fmla="*/ 0 h 398"/>
                <a:gd name="T161" fmla="*/ 483 w 483"/>
                <a:gd name="T162" fmla="*/ 398 h 39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3" h="398">
                  <a:moveTo>
                    <a:pt x="472" y="140"/>
                  </a:moveTo>
                  <a:lnTo>
                    <a:pt x="467" y="150"/>
                  </a:lnTo>
                  <a:lnTo>
                    <a:pt x="462" y="157"/>
                  </a:lnTo>
                  <a:lnTo>
                    <a:pt x="462" y="162"/>
                  </a:lnTo>
                  <a:lnTo>
                    <a:pt x="470" y="162"/>
                  </a:lnTo>
                  <a:lnTo>
                    <a:pt x="477" y="163"/>
                  </a:lnTo>
                  <a:lnTo>
                    <a:pt x="479" y="166"/>
                  </a:lnTo>
                  <a:lnTo>
                    <a:pt x="480" y="171"/>
                  </a:lnTo>
                  <a:lnTo>
                    <a:pt x="480" y="176"/>
                  </a:lnTo>
                  <a:lnTo>
                    <a:pt x="479" y="181"/>
                  </a:lnTo>
                  <a:lnTo>
                    <a:pt x="474" y="186"/>
                  </a:lnTo>
                  <a:lnTo>
                    <a:pt x="474" y="189"/>
                  </a:lnTo>
                  <a:lnTo>
                    <a:pt x="475" y="191"/>
                  </a:lnTo>
                  <a:lnTo>
                    <a:pt x="477" y="193"/>
                  </a:lnTo>
                  <a:lnTo>
                    <a:pt x="477" y="194"/>
                  </a:lnTo>
                  <a:lnTo>
                    <a:pt x="474" y="196"/>
                  </a:lnTo>
                  <a:lnTo>
                    <a:pt x="474" y="197"/>
                  </a:lnTo>
                  <a:lnTo>
                    <a:pt x="467" y="199"/>
                  </a:lnTo>
                  <a:lnTo>
                    <a:pt x="462" y="202"/>
                  </a:lnTo>
                  <a:lnTo>
                    <a:pt x="464" y="209"/>
                  </a:lnTo>
                  <a:lnTo>
                    <a:pt x="470" y="214"/>
                  </a:lnTo>
                  <a:lnTo>
                    <a:pt x="475" y="219"/>
                  </a:lnTo>
                  <a:lnTo>
                    <a:pt x="472" y="224"/>
                  </a:lnTo>
                  <a:lnTo>
                    <a:pt x="483" y="235"/>
                  </a:lnTo>
                  <a:lnTo>
                    <a:pt x="459" y="253"/>
                  </a:lnTo>
                  <a:lnTo>
                    <a:pt x="451" y="256"/>
                  </a:lnTo>
                  <a:lnTo>
                    <a:pt x="441" y="261"/>
                  </a:lnTo>
                  <a:lnTo>
                    <a:pt x="426" y="268"/>
                  </a:lnTo>
                  <a:lnTo>
                    <a:pt x="420" y="266"/>
                  </a:lnTo>
                  <a:lnTo>
                    <a:pt x="403" y="273"/>
                  </a:lnTo>
                  <a:lnTo>
                    <a:pt x="408" y="279"/>
                  </a:lnTo>
                  <a:lnTo>
                    <a:pt x="412" y="294"/>
                  </a:lnTo>
                  <a:lnTo>
                    <a:pt x="436" y="302"/>
                  </a:lnTo>
                  <a:lnTo>
                    <a:pt x="433" y="308"/>
                  </a:lnTo>
                  <a:lnTo>
                    <a:pt x="382" y="307"/>
                  </a:lnTo>
                  <a:lnTo>
                    <a:pt x="351" y="305"/>
                  </a:lnTo>
                  <a:lnTo>
                    <a:pt x="330" y="304"/>
                  </a:lnTo>
                  <a:lnTo>
                    <a:pt x="317" y="307"/>
                  </a:lnTo>
                  <a:lnTo>
                    <a:pt x="322" y="312"/>
                  </a:lnTo>
                  <a:lnTo>
                    <a:pt x="327" y="315"/>
                  </a:lnTo>
                  <a:lnTo>
                    <a:pt x="323" y="317"/>
                  </a:lnTo>
                  <a:lnTo>
                    <a:pt x="325" y="317"/>
                  </a:lnTo>
                  <a:lnTo>
                    <a:pt x="332" y="317"/>
                  </a:lnTo>
                  <a:lnTo>
                    <a:pt x="338" y="317"/>
                  </a:lnTo>
                  <a:lnTo>
                    <a:pt x="345" y="317"/>
                  </a:lnTo>
                  <a:lnTo>
                    <a:pt x="348" y="318"/>
                  </a:lnTo>
                  <a:lnTo>
                    <a:pt x="348" y="322"/>
                  </a:lnTo>
                  <a:lnTo>
                    <a:pt x="341" y="322"/>
                  </a:lnTo>
                  <a:lnTo>
                    <a:pt x="333" y="322"/>
                  </a:lnTo>
                  <a:lnTo>
                    <a:pt x="325" y="320"/>
                  </a:lnTo>
                  <a:lnTo>
                    <a:pt x="322" y="318"/>
                  </a:lnTo>
                  <a:lnTo>
                    <a:pt x="317" y="317"/>
                  </a:lnTo>
                  <a:lnTo>
                    <a:pt x="315" y="315"/>
                  </a:lnTo>
                  <a:lnTo>
                    <a:pt x="310" y="313"/>
                  </a:lnTo>
                  <a:lnTo>
                    <a:pt x="304" y="313"/>
                  </a:lnTo>
                  <a:lnTo>
                    <a:pt x="299" y="317"/>
                  </a:lnTo>
                  <a:lnTo>
                    <a:pt x="297" y="320"/>
                  </a:lnTo>
                  <a:lnTo>
                    <a:pt x="299" y="325"/>
                  </a:lnTo>
                  <a:lnTo>
                    <a:pt x="296" y="326"/>
                  </a:lnTo>
                  <a:lnTo>
                    <a:pt x="296" y="330"/>
                  </a:lnTo>
                  <a:lnTo>
                    <a:pt x="297" y="333"/>
                  </a:lnTo>
                  <a:lnTo>
                    <a:pt x="302" y="336"/>
                  </a:lnTo>
                  <a:lnTo>
                    <a:pt x="307" y="336"/>
                  </a:lnTo>
                  <a:lnTo>
                    <a:pt x="312" y="338"/>
                  </a:lnTo>
                  <a:lnTo>
                    <a:pt x="315" y="341"/>
                  </a:lnTo>
                  <a:lnTo>
                    <a:pt x="315" y="348"/>
                  </a:lnTo>
                  <a:lnTo>
                    <a:pt x="309" y="349"/>
                  </a:lnTo>
                  <a:lnTo>
                    <a:pt x="297" y="351"/>
                  </a:lnTo>
                  <a:lnTo>
                    <a:pt x="297" y="357"/>
                  </a:lnTo>
                  <a:lnTo>
                    <a:pt x="292" y="361"/>
                  </a:lnTo>
                  <a:lnTo>
                    <a:pt x="289" y="362"/>
                  </a:lnTo>
                  <a:lnTo>
                    <a:pt x="291" y="366"/>
                  </a:lnTo>
                  <a:lnTo>
                    <a:pt x="304" y="374"/>
                  </a:lnTo>
                  <a:lnTo>
                    <a:pt x="310" y="372"/>
                  </a:lnTo>
                  <a:lnTo>
                    <a:pt x="315" y="377"/>
                  </a:lnTo>
                  <a:lnTo>
                    <a:pt x="320" y="377"/>
                  </a:lnTo>
                  <a:lnTo>
                    <a:pt x="330" y="377"/>
                  </a:lnTo>
                  <a:lnTo>
                    <a:pt x="327" y="380"/>
                  </a:lnTo>
                  <a:lnTo>
                    <a:pt x="322" y="384"/>
                  </a:lnTo>
                  <a:lnTo>
                    <a:pt x="322" y="385"/>
                  </a:lnTo>
                  <a:lnTo>
                    <a:pt x="325" y="385"/>
                  </a:lnTo>
                  <a:lnTo>
                    <a:pt x="328" y="384"/>
                  </a:lnTo>
                  <a:lnTo>
                    <a:pt x="332" y="382"/>
                  </a:lnTo>
                  <a:lnTo>
                    <a:pt x="345" y="384"/>
                  </a:lnTo>
                  <a:lnTo>
                    <a:pt x="346" y="390"/>
                  </a:lnTo>
                  <a:lnTo>
                    <a:pt x="319" y="390"/>
                  </a:lnTo>
                  <a:lnTo>
                    <a:pt x="302" y="384"/>
                  </a:lnTo>
                  <a:lnTo>
                    <a:pt x="288" y="392"/>
                  </a:lnTo>
                  <a:lnTo>
                    <a:pt x="281" y="398"/>
                  </a:lnTo>
                  <a:lnTo>
                    <a:pt x="271" y="395"/>
                  </a:lnTo>
                  <a:lnTo>
                    <a:pt x="270" y="377"/>
                  </a:lnTo>
                  <a:lnTo>
                    <a:pt x="255" y="372"/>
                  </a:lnTo>
                  <a:lnTo>
                    <a:pt x="198" y="370"/>
                  </a:lnTo>
                  <a:lnTo>
                    <a:pt x="186" y="366"/>
                  </a:lnTo>
                  <a:lnTo>
                    <a:pt x="181" y="361"/>
                  </a:lnTo>
                  <a:lnTo>
                    <a:pt x="168" y="351"/>
                  </a:lnTo>
                  <a:lnTo>
                    <a:pt x="159" y="353"/>
                  </a:lnTo>
                  <a:lnTo>
                    <a:pt x="150" y="351"/>
                  </a:lnTo>
                  <a:lnTo>
                    <a:pt x="137" y="346"/>
                  </a:lnTo>
                  <a:lnTo>
                    <a:pt x="144" y="341"/>
                  </a:lnTo>
                  <a:lnTo>
                    <a:pt x="150" y="341"/>
                  </a:lnTo>
                  <a:lnTo>
                    <a:pt x="155" y="339"/>
                  </a:lnTo>
                  <a:lnTo>
                    <a:pt x="159" y="338"/>
                  </a:lnTo>
                  <a:lnTo>
                    <a:pt x="160" y="333"/>
                  </a:lnTo>
                  <a:lnTo>
                    <a:pt x="162" y="331"/>
                  </a:lnTo>
                  <a:lnTo>
                    <a:pt x="165" y="330"/>
                  </a:lnTo>
                  <a:lnTo>
                    <a:pt x="172" y="328"/>
                  </a:lnTo>
                  <a:lnTo>
                    <a:pt x="178" y="328"/>
                  </a:lnTo>
                  <a:lnTo>
                    <a:pt x="183" y="328"/>
                  </a:lnTo>
                  <a:lnTo>
                    <a:pt x="185" y="323"/>
                  </a:lnTo>
                  <a:lnTo>
                    <a:pt x="183" y="320"/>
                  </a:lnTo>
                  <a:lnTo>
                    <a:pt x="181" y="315"/>
                  </a:lnTo>
                  <a:lnTo>
                    <a:pt x="180" y="312"/>
                  </a:lnTo>
                  <a:lnTo>
                    <a:pt x="178" y="308"/>
                  </a:lnTo>
                  <a:lnTo>
                    <a:pt x="177" y="305"/>
                  </a:lnTo>
                  <a:lnTo>
                    <a:pt x="178" y="302"/>
                  </a:lnTo>
                  <a:lnTo>
                    <a:pt x="177" y="299"/>
                  </a:lnTo>
                  <a:lnTo>
                    <a:pt x="175" y="297"/>
                  </a:lnTo>
                  <a:lnTo>
                    <a:pt x="170" y="295"/>
                  </a:lnTo>
                  <a:lnTo>
                    <a:pt x="167" y="294"/>
                  </a:lnTo>
                  <a:lnTo>
                    <a:pt x="155" y="294"/>
                  </a:lnTo>
                  <a:lnTo>
                    <a:pt x="154" y="294"/>
                  </a:lnTo>
                  <a:lnTo>
                    <a:pt x="154" y="299"/>
                  </a:lnTo>
                  <a:lnTo>
                    <a:pt x="152" y="300"/>
                  </a:lnTo>
                  <a:lnTo>
                    <a:pt x="149" y="302"/>
                  </a:lnTo>
                  <a:lnTo>
                    <a:pt x="144" y="302"/>
                  </a:lnTo>
                  <a:lnTo>
                    <a:pt x="137" y="300"/>
                  </a:lnTo>
                  <a:lnTo>
                    <a:pt x="141" y="297"/>
                  </a:lnTo>
                  <a:lnTo>
                    <a:pt x="141" y="294"/>
                  </a:lnTo>
                  <a:lnTo>
                    <a:pt x="137" y="290"/>
                  </a:lnTo>
                  <a:lnTo>
                    <a:pt x="139" y="287"/>
                  </a:lnTo>
                  <a:lnTo>
                    <a:pt x="139" y="284"/>
                  </a:lnTo>
                  <a:lnTo>
                    <a:pt x="136" y="282"/>
                  </a:lnTo>
                  <a:lnTo>
                    <a:pt x="128" y="284"/>
                  </a:lnTo>
                  <a:lnTo>
                    <a:pt x="116" y="284"/>
                  </a:lnTo>
                  <a:lnTo>
                    <a:pt x="108" y="284"/>
                  </a:lnTo>
                  <a:lnTo>
                    <a:pt x="100" y="287"/>
                  </a:lnTo>
                  <a:lnTo>
                    <a:pt x="85" y="281"/>
                  </a:lnTo>
                  <a:lnTo>
                    <a:pt x="85" y="279"/>
                  </a:lnTo>
                  <a:lnTo>
                    <a:pt x="80" y="277"/>
                  </a:lnTo>
                  <a:lnTo>
                    <a:pt x="72" y="281"/>
                  </a:lnTo>
                  <a:lnTo>
                    <a:pt x="62" y="276"/>
                  </a:lnTo>
                  <a:lnTo>
                    <a:pt x="67" y="271"/>
                  </a:lnTo>
                  <a:lnTo>
                    <a:pt x="66" y="268"/>
                  </a:lnTo>
                  <a:lnTo>
                    <a:pt x="59" y="264"/>
                  </a:lnTo>
                  <a:lnTo>
                    <a:pt x="61" y="259"/>
                  </a:lnTo>
                  <a:lnTo>
                    <a:pt x="62" y="253"/>
                  </a:lnTo>
                  <a:lnTo>
                    <a:pt x="61" y="245"/>
                  </a:lnTo>
                  <a:lnTo>
                    <a:pt x="59" y="240"/>
                  </a:lnTo>
                  <a:lnTo>
                    <a:pt x="57" y="235"/>
                  </a:lnTo>
                  <a:lnTo>
                    <a:pt x="56" y="230"/>
                  </a:lnTo>
                  <a:lnTo>
                    <a:pt x="64" y="225"/>
                  </a:lnTo>
                  <a:lnTo>
                    <a:pt x="53" y="219"/>
                  </a:lnTo>
                  <a:lnTo>
                    <a:pt x="35" y="217"/>
                  </a:lnTo>
                  <a:lnTo>
                    <a:pt x="30" y="215"/>
                  </a:lnTo>
                  <a:lnTo>
                    <a:pt x="31" y="211"/>
                  </a:lnTo>
                  <a:lnTo>
                    <a:pt x="35" y="209"/>
                  </a:lnTo>
                  <a:lnTo>
                    <a:pt x="35" y="204"/>
                  </a:lnTo>
                  <a:lnTo>
                    <a:pt x="36" y="201"/>
                  </a:lnTo>
                  <a:lnTo>
                    <a:pt x="31" y="199"/>
                  </a:lnTo>
                  <a:lnTo>
                    <a:pt x="23" y="199"/>
                  </a:lnTo>
                  <a:lnTo>
                    <a:pt x="17" y="201"/>
                  </a:lnTo>
                  <a:lnTo>
                    <a:pt x="8" y="202"/>
                  </a:lnTo>
                  <a:lnTo>
                    <a:pt x="5" y="201"/>
                  </a:lnTo>
                  <a:lnTo>
                    <a:pt x="2" y="199"/>
                  </a:lnTo>
                  <a:lnTo>
                    <a:pt x="4" y="194"/>
                  </a:lnTo>
                  <a:lnTo>
                    <a:pt x="4" y="193"/>
                  </a:lnTo>
                  <a:lnTo>
                    <a:pt x="7" y="189"/>
                  </a:lnTo>
                  <a:lnTo>
                    <a:pt x="5" y="186"/>
                  </a:lnTo>
                  <a:lnTo>
                    <a:pt x="2" y="183"/>
                  </a:lnTo>
                  <a:lnTo>
                    <a:pt x="0" y="180"/>
                  </a:lnTo>
                  <a:lnTo>
                    <a:pt x="0" y="175"/>
                  </a:lnTo>
                  <a:lnTo>
                    <a:pt x="2" y="170"/>
                  </a:lnTo>
                  <a:lnTo>
                    <a:pt x="5" y="163"/>
                  </a:lnTo>
                  <a:lnTo>
                    <a:pt x="8" y="160"/>
                  </a:lnTo>
                  <a:lnTo>
                    <a:pt x="12" y="157"/>
                  </a:lnTo>
                  <a:lnTo>
                    <a:pt x="13" y="152"/>
                  </a:lnTo>
                  <a:lnTo>
                    <a:pt x="17" y="152"/>
                  </a:lnTo>
                  <a:lnTo>
                    <a:pt x="18" y="149"/>
                  </a:lnTo>
                  <a:lnTo>
                    <a:pt x="22" y="144"/>
                  </a:lnTo>
                  <a:lnTo>
                    <a:pt x="26" y="140"/>
                  </a:lnTo>
                  <a:lnTo>
                    <a:pt x="31" y="137"/>
                  </a:lnTo>
                  <a:lnTo>
                    <a:pt x="31" y="132"/>
                  </a:lnTo>
                  <a:lnTo>
                    <a:pt x="22" y="129"/>
                  </a:lnTo>
                  <a:lnTo>
                    <a:pt x="17" y="127"/>
                  </a:lnTo>
                  <a:lnTo>
                    <a:pt x="17" y="124"/>
                  </a:lnTo>
                  <a:lnTo>
                    <a:pt x="23" y="116"/>
                  </a:lnTo>
                  <a:lnTo>
                    <a:pt x="23" y="114"/>
                  </a:lnTo>
                  <a:lnTo>
                    <a:pt x="18" y="111"/>
                  </a:lnTo>
                  <a:lnTo>
                    <a:pt x="12" y="109"/>
                  </a:lnTo>
                  <a:lnTo>
                    <a:pt x="4" y="109"/>
                  </a:lnTo>
                  <a:lnTo>
                    <a:pt x="2" y="106"/>
                  </a:lnTo>
                  <a:lnTo>
                    <a:pt x="2" y="103"/>
                  </a:lnTo>
                  <a:lnTo>
                    <a:pt x="8" y="101"/>
                  </a:lnTo>
                  <a:lnTo>
                    <a:pt x="12" y="100"/>
                  </a:lnTo>
                  <a:lnTo>
                    <a:pt x="13" y="95"/>
                  </a:lnTo>
                  <a:lnTo>
                    <a:pt x="18" y="93"/>
                  </a:lnTo>
                  <a:lnTo>
                    <a:pt x="26" y="93"/>
                  </a:lnTo>
                  <a:lnTo>
                    <a:pt x="33" y="90"/>
                  </a:lnTo>
                  <a:lnTo>
                    <a:pt x="39" y="90"/>
                  </a:lnTo>
                  <a:lnTo>
                    <a:pt x="43" y="88"/>
                  </a:lnTo>
                  <a:lnTo>
                    <a:pt x="48" y="86"/>
                  </a:lnTo>
                  <a:lnTo>
                    <a:pt x="54" y="86"/>
                  </a:lnTo>
                  <a:lnTo>
                    <a:pt x="56" y="85"/>
                  </a:lnTo>
                  <a:lnTo>
                    <a:pt x="53" y="83"/>
                  </a:lnTo>
                  <a:lnTo>
                    <a:pt x="53" y="80"/>
                  </a:lnTo>
                  <a:lnTo>
                    <a:pt x="59" y="77"/>
                  </a:lnTo>
                  <a:lnTo>
                    <a:pt x="67" y="73"/>
                  </a:lnTo>
                  <a:lnTo>
                    <a:pt x="74" y="70"/>
                  </a:lnTo>
                  <a:lnTo>
                    <a:pt x="82" y="72"/>
                  </a:lnTo>
                  <a:lnTo>
                    <a:pt x="87" y="69"/>
                  </a:lnTo>
                  <a:lnTo>
                    <a:pt x="95" y="67"/>
                  </a:lnTo>
                  <a:lnTo>
                    <a:pt x="100" y="65"/>
                  </a:lnTo>
                  <a:lnTo>
                    <a:pt x="100" y="64"/>
                  </a:lnTo>
                  <a:lnTo>
                    <a:pt x="98" y="59"/>
                  </a:lnTo>
                  <a:lnTo>
                    <a:pt x="105" y="57"/>
                  </a:lnTo>
                  <a:lnTo>
                    <a:pt x="118" y="54"/>
                  </a:lnTo>
                  <a:lnTo>
                    <a:pt x="128" y="51"/>
                  </a:lnTo>
                  <a:lnTo>
                    <a:pt x="131" y="44"/>
                  </a:lnTo>
                  <a:lnTo>
                    <a:pt x="134" y="41"/>
                  </a:lnTo>
                  <a:lnTo>
                    <a:pt x="137" y="36"/>
                  </a:lnTo>
                  <a:lnTo>
                    <a:pt x="129" y="29"/>
                  </a:lnTo>
                  <a:lnTo>
                    <a:pt x="139" y="23"/>
                  </a:lnTo>
                  <a:lnTo>
                    <a:pt x="136" y="18"/>
                  </a:lnTo>
                  <a:lnTo>
                    <a:pt x="141" y="16"/>
                  </a:lnTo>
                  <a:lnTo>
                    <a:pt x="144" y="18"/>
                  </a:lnTo>
                  <a:lnTo>
                    <a:pt x="147" y="16"/>
                  </a:lnTo>
                  <a:lnTo>
                    <a:pt x="154" y="18"/>
                  </a:lnTo>
                  <a:lnTo>
                    <a:pt x="172" y="5"/>
                  </a:lnTo>
                  <a:lnTo>
                    <a:pt x="177" y="5"/>
                  </a:lnTo>
                  <a:lnTo>
                    <a:pt x="180" y="8"/>
                  </a:lnTo>
                  <a:lnTo>
                    <a:pt x="185" y="10"/>
                  </a:lnTo>
                  <a:lnTo>
                    <a:pt x="188" y="11"/>
                  </a:lnTo>
                  <a:lnTo>
                    <a:pt x="191" y="8"/>
                  </a:lnTo>
                  <a:lnTo>
                    <a:pt x="193" y="5"/>
                  </a:lnTo>
                  <a:lnTo>
                    <a:pt x="196" y="3"/>
                  </a:lnTo>
                  <a:lnTo>
                    <a:pt x="201" y="0"/>
                  </a:lnTo>
                  <a:lnTo>
                    <a:pt x="212" y="3"/>
                  </a:lnTo>
                  <a:lnTo>
                    <a:pt x="208" y="7"/>
                  </a:lnTo>
                  <a:lnTo>
                    <a:pt x="206" y="10"/>
                  </a:lnTo>
                  <a:lnTo>
                    <a:pt x="208" y="13"/>
                  </a:lnTo>
                  <a:lnTo>
                    <a:pt x="214" y="15"/>
                  </a:lnTo>
                  <a:lnTo>
                    <a:pt x="224" y="16"/>
                  </a:lnTo>
                  <a:lnTo>
                    <a:pt x="227" y="18"/>
                  </a:lnTo>
                  <a:lnTo>
                    <a:pt x="232" y="20"/>
                  </a:lnTo>
                  <a:lnTo>
                    <a:pt x="240" y="26"/>
                  </a:lnTo>
                  <a:lnTo>
                    <a:pt x="242" y="28"/>
                  </a:lnTo>
                  <a:lnTo>
                    <a:pt x="248" y="26"/>
                  </a:lnTo>
                  <a:lnTo>
                    <a:pt x="257" y="24"/>
                  </a:lnTo>
                  <a:lnTo>
                    <a:pt x="258" y="21"/>
                  </a:lnTo>
                  <a:lnTo>
                    <a:pt x="268" y="21"/>
                  </a:lnTo>
                  <a:lnTo>
                    <a:pt x="276" y="20"/>
                  </a:lnTo>
                  <a:lnTo>
                    <a:pt x="283" y="21"/>
                  </a:lnTo>
                  <a:lnTo>
                    <a:pt x="289" y="24"/>
                  </a:lnTo>
                  <a:lnTo>
                    <a:pt x="296" y="26"/>
                  </a:lnTo>
                  <a:lnTo>
                    <a:pt x="312" y="24"/>
                  </a:lnTo>
                  <a:lnTo>
                    <a:pt x="323" y="24"/>
                  </a:lnTo>
                  <a:lnTo>
                    <a:pt x="332" y="24"/>
                  </a:lnTo>
                  <a:lnTo>
                    <a:pt x="335" y="21"/>
                  </a:lnTo>
                  <a:lnTo>
                    <a:pt x="358" y="23"/>
                  </a:lnTo>
                  <a:lnTo>
                    <a:pt x="361" y="26"/>
                  </a:lnTo>
                  <a:lnTo>
                    <a:pt x="368" y="26"/>
                  </a:lnTo>
                  <a:lnTo>
                    <a:pt x="369" y="34"/>
                  </a:lnTo>
                  <a:lnTo>
                    <a:pt x="356" y="36"/>
                  </a:lnTo>
                  <a:lnTo>
                    <a:pt x="356" y="38"/>
                  </a:lnTo>
                  <a:lnTo>
                    <a:pt x="358" y="41"/>
                  </a:lnTo>
                  <a:lnTo>
                    <a:pt x="361" y="42"/>
                  </a:lnTo>
                  <a:lnTo>
                    <a:pt x="366" y="41"/>
                  </a:lnTo>
                  <a:lnTo>
                    <a:pt x="371" y="39"/>
                  </a:lnTo>
                  <a:lnTo>
                    <a:pt x="371" y="41"/>
                  </a:lnTo>
                  <a:lnTo>
                    <a:pt x="374" y="42"/>
                  </a:lnTo>
                  <a:lnTo>
                    <a:pt x="379" y="41"/>
                  </a:lnTo>
                  <a:lnTo>
                    <a:pt x="385" y="39"/>
                  </a:lnTo>
                  <a:lnTo>
                    <a:pt x="394" y="36"/>
                  </a:lnTo>
                  <a:lnTo>
                    <a:pt x="395" y="39"/>
                  </a:lnTo>
                  <a:lnTo>
                    <a:pt x="395" y="41"/>
                  </a:lnTo>
                  <a:lnTo>
                    <a:pt x="394" y="44"/>
                  </a:lnTo>
                  <a:lnTo>
                    <a:pt x="392" y="44"/>
                  </a:lnTo>
                  <a:lnTo>
                    <a:pt x="390" y="46"/>
                  </a:lnTo>
                  <a:lnTo>
                    <a:pt x="389" y="49"/>
                  </a:lnTo>
                  <a:lnTo>
                    <a:pt x="390" y="51"/>
                  </a:lnTo>
                  <a:lnTo>
                    <a:pt x="387" y="52"/>
                  </a:lnTo>
                  <a:lnTo>
                    <a:pt x="379" y="54"/>
                  </a:lnTo>
                  <a:lnTo>
                    <a:pt x="376" y="55"/>
                  </a:lnTo>
                  <a:lnTo>
                    <a:pt x="381" y="57"/>
                  </a:lnTo>
                  <a:lnTo>
                    <a:pt x="389" y="57"/>
                  </a:lnTo>
                  <a:lnTo>
                    <a:pt x="387" y="60"/>
                  </a:lnTo>
                  <a:lnTo>
                    <a:pt x="385" y="64"/>
                  </a:lnTo>
                  <a:lnTo>
                    <a:pt x="384" y="65"/>
                  </a:lnTo>
                  <a:lnTo>
                    <a:pt x="382" y="69"/>
                  </a:lnTo>
                  <a:lnTo>
                    <a:pt x="384" y="70"/>
                  </a:lnTo>
                  <a:lnTo>
                    <a:pt x="385" y="72"/>
                  </a:lnTo>
                  <a:lnTo>
                    <a:pt x="384" y="75"/>
                  </a:lnTo>
                  <a:lnTo>
                    <a:pt x="381" y="78"/>
                  </a:lnTo>
                  <a:lnTo>
                    <a:pt x="384" y="82"/>
                  </a:lnTo>
                  <a:lnTo>
                    <a:pt x="381" y="85"/>
                  </a:lnTo>
                  <a:lnTo>
                    <a:pt x="374" y="88"/>
                  </a:lnTo>
                  <a:lnTo>
                    <a:pt x="371" y="91"/>
                  </a:lnTo>
                  <a:lnTo>
                    <a:pt x="371" y="93"/>
                  </a:lnTo>
                  <a:lnTo>
                    <a:pt x="376" y="93"/>
                  </a:lnTo>
                  <a:lnTo>
                    <a:pt x="381" y="91"/>
                  </a:lnTo>
                  <a:lnTo>
                    <a:pt x="387" y="90"/>
                  </a:lnTo>
                  <a:lnTo>
                    <a:pt x="397" y="90"/>
                  </a:lnTo>
                  <a:lnTo>
                    <a:pt x="402" y="90"/>
                  </a:lnTo>
                  <a:lnTo>
                    <a:pt x="402" y="91"/>
                  </a:lnTo>
                  <a:lnTo>
                    <a:pt x="402" y="95"/>
                  </a:lnTo>
                  <a:lnTo>
                    <a:pt x="407" y="95"/>
                  </a:lnTo>
                  <a:lnTo>
                    <a:pt x="413" y="93"/>
                  </a:lnTo>
                  <a:lnTo>
                    <a:pt x="434" y="101"/>
                  </a:lnTo>
                  <a:lnTo>
                    <a:pt x="444" y="106"/>
                  </a:lnTo>
                  <a:lnTo>
                    <a:pt x="446" y="108"/>
                  </a:lnTo>
                  <a:lnTo>
                    <a:pt x="444" y="111"/>
                  </a:lnTo>
                  <a:lnTo>
                    <a:pt x="441" y="113"/>
                  </a:lnTo>
                  <a:lnTo>
                    <a:pt x="438" y="114"/>
                  </a:lnTo>
                  <a:lnTo>
                    <a:pt x="436" y="118"/>
                  </a:lnTo>
                  <a:lnTo>
                    <a:pt x="438" y="121"/>
                  </a:lnTo>
                  <a:lnTo>
                    <a:pt x="441" y="122"/>
                  </a:lnTo>
                  <a:lnTo>
                    <a:pt x="446" y="127"/>
                  </a:lnTo>
                  <a:lnTo>
                    <a:pt x="452" y="132"/>
                  </a:lnTo>
                  <a:lnTo>
                    <a:pt x="459" y="137"/>
                  </a:lnTo>
                  <a:lnTo>
                    <a:pt x="464" y="139"/>
                  </a:lnTo>
                  <a:lnTo>
                    <a:pt x="472" y="14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" name="Freeform 42"/>
            <p:cNvSpPr>
              <a:spLocks/>
            </p:cNvSpPr>
            <p:nvPr/>
          </p:nvSpPr>
          <p:spPr bwMode="auto">
            <a:xfrm>
              <a:off x="3032" y="2450"/>
              <a:ext cx="646" cy="280"/>
            </a:xfrm>
            <a:custGeom>
              <a:avLst/>
              <a:gdLst>
                <a:gd name="T0" fmla="*/ 370 w 644"/>
                <a:gd name="T1" fmla="*/ 35 h 281"/>
                <a:gd name="T2" fmla="*/ 413 w 644"/>
                <a:gd name="T3" fmla="*/ 69 h 281"/>
                <a:gd name="T4" fmla="*/ 473 w 644"/>
                <a:gd name="T5" fmla="*/ 62 h 281"/>
                <a:gd name="T6" fmla="*/ 576 w 644"/>
                <a:gd name="T7" fmla="*/ 85 h 281"/>
                <a:gd name="T8" fmla="*/ 644 w 644"/>
                <a:gd name="T9" fmla="*/ 93 h 281"/>
                <a:gd name="T10" fmla="*/ 599 w 644"/>
                <a:gd name="T11" fmla="*/ 124 h 281"/>
                <a:gd name="T12" fmla="*/ 600 w 644"/>
                <a:gd name="T13" fmla="*/ 159 h 281"/>
                <a:gd name="T14" fmla="*/ 620 w 644"/>
                <a:gd name="T15" fmla="*/ 154 h 281"/>
                <a:gd name="T16" fmla="*/ 595 w 644"/>
                <a:gd name="T17" fmla="*/ 180 h 281"/>
                <a:gd name="T18" fmla="*/ 543 w 644"/>
                <a:gd name="T19" fmla="*/ 211 h 281"/>
                <a:gd name="T20" fmla="*/ 530 w 644"/>
                <a:gd name="T21" fmla="*/ 247 h 281"/>
                <a:gd name="T22" fmla="*/ 501 w 644"/>
                <a:gd name="T23" fmla="*/ 281 h 281"/>
                <a:gd name="T24" fmla="*/ 455 w 644"/>
                <a:gd name="T25" fmla="*/ 273 h 281"/>
                <a:gd name="T26" fmla="*/ 439 w 644"/>
                <a:gd name="T27" fmla="*/ 270 h 281"/>
                <a:gd name="T28" fmla="*/ 409 w 644"/>
                <a:gd name="T29" fmla="*/ 237 h 281"/>
                <a:gd name="T30" fmla="*/ 391 w 644"/>
                <a:gd name="T31" fmla="*/ 231 h 281"/>
                <a:gd name="T32" fmla="*/ 382 w 644"/>
                <a:gd name="T33" fmla="*/ 221 h 281"/>
                <a:gd name="T34" fmla="*/ 380 w 644"/>
                <a:gd name="T35" fmla="*/ 216 h 281"/>
                <a:gd name="T36" fmla="*/ 346 w 644"/>
                <a:gd name="T37" fmla="*/ 211 h 281"/>
                <a:gd name="T38" fmla="*/ 328 w 644"/>
                <a:gd name="T39" fmla="*/ 203 h 281"/>
                <a:gd name="T40" fmla="*/ 316 w 644"/>
                <a:gd name="T41" fmla="*/ 200 h 281"/>
                <a:gd name="T42" fmla="*/ 307 w 644"/>
                <a:gd name="T43" fmla="*/ 203 h 281"/>
                <a:gd name="T44" fmla="*/ 284 w 644"/>
                <a:gd name="T45" fmla="*/ 198 h 281"/>
                <a:gd name="T46" fmla="*/ 259 w 644"/>
                <a:gd name="T47" fmla="*/ 203 h 281"/>
                <a:gd name="T48" fmla="*/ 241 w 644"/>
                <a:gd name="T49" fmla="*/ 213 h 281"/>
                <a:gd name="T50" fmla="*/ 214 w 644"/>
                <a:gd name="T51" fmla="*/ 214 h 281"/>
                <a:gd name="T52" fmla="*/ 200 w 644"/>
                <a:gd name="T53" fmla="*/ 217 h 281"/>
                <a:gd name="T54" fmla="*/ 181 w 644"/>
                <a:gd name="T55" fmla="*/ 224 h 281"/>
                <a:gd name="T56" fmla="*/ 156 w 644"/>
                <a:gd name="T57" fmla="*/ 221 h 281"/>
                <a:gd name="T58" fmla="*/ 135 w 644"/>
                <a:gd name="T59" fmla="*/ 204 h 281"/>
                <a:gd name="T60" fmla="*/ 62 w 644"/>
                <a:gd name="T61" fmla="*/ 219 h 281"/>
                <a:gd name="T62" fmla="*/ 34 w 644"/>
                <a:gd name="T63" fmla="*/ 188 h 281"/>
                <a:gd name="T64" fmla="*/ 55 w 644"/>
                <a:gd name="T65" fmla="*/ 172 h 281"/>
                <a:gd name="T66" fmla="*/ 80 w 644"/>
                <a:gd name="T67" fmla="*/ 165 h 281"/>
                <a:gd name="T68" fmla="*/ 81 w 644"/>
                <a:gd name="T69" fmla="*/ 149 h 281"/>
                <a:gd name="T70" fmla="*/ 68 w 644"/>
                <a:gd name="T71" fmla="*/ 136 h 281"/>
                <a:gd name="T72" fmla="*/ 58 w 644"/>
                <a:gd name="T73" fmla="*/ 124 h 281"/>
                <a:gd name="T74" fmla="*/ 47 w 644"/>
                <a:gd name="T75" fmla="*/ 124 h 281"/>
                <a:gd name="T76" fmla="*/ 39 w 644"/>
                <a:gd name="T77" fmla="*/ 118 h 281"/>
                <a:gd name="T78" fmla="*/ 41 w 644"/>
                <a:gd name="T79" fmla="*/ 108 h 281"/>
                <a:gd name="T80" fmla="*/ 0 w 644"/>
                <a:gd name="T81" fmla="*/ 93 h 281"/>
                <a:gd name="T82" fmla="*/ 37 w 644"/>
                <a:gd name="T83" fmla="*/ 95 h 281"/>
                <a:gd name="T84" fmla="*/ 65 w 644"/>
                <a:gd name="T85" fmla="*/ 102 h 281"/>
                <a:gd name="T86" fmla="*/ 88 w 644"/>
                <a:gd name="T87" fmla="*/ 92 h 281"/>
                <a:gd name="T88" fmla="*/ 129 w 644"/>
                <a:gd name="T89" fmla="*/ 84 h 281"/>
                <a:gd name="T90" fmla="*/ 150 w 644"/>
                <a:gd name="T91" fmla="*/ 74 h 281"/>
                <a:gd name="T92" fmla="*/ 140 w 644"/>
                <a:gd name="T93" fmla="*/ 66 h 281"/>
                <a:gd name="T94" fmla="*/ 161 w 644"/>
                <a:gd name="T95" fmla="*/ 64 h 281"/>
                <a:gd name="T96" fmla="*/ 158 w 644"/>
                <a:gd name="T97" fmla="*/ 71 h 281"/>
                <a:gd name="T98" fmla="*/ 174 w 644"/>
                <a:gd name="T99" fmla="*/ 66 h 281"/>
                <a:gd name="T100" fmla="*/ 186 w 644"/>
                <a:gd name="T101" fmla="*/ 58 h 281"/>
                <a:gd name="T102" fmla="*/ 194 w 644"/>
                <a:gd name="T103" fmla="*/ 45 h 281"/>
                <a:gd name="T104" fmla="*/ 207 w 644"/>
                <a:gd name="T105" fmla="*/ 40 h 281"/>
                <a:gd name="T106" fmla="*/ 236 w 644"/>
                <a:gd name="T107" fmla="*/ 17 h 281"/>
                <a:gd name="T108" fmla="*/ 258 w 644"/>
                <a:gd name="T109" fmla="*/ 5 h 281"/>
                <a:gd name="T110" fmla="*/ 287 w 644"/>
                <a:gd name="T111" fmla="*/ 2 h 281"/>
                <a:gd name="T112" fmla="*/ 315 w 644"/>
                <a:gd name="T113" fmla="*/ 0 h 281"/>
                <a:gd name="T114" fmla="*/ 351 w 644"/>
                <a:gd name="T115" fmla="*/ 2 h 2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44"/>
                <a:gd name="T175" fmla="*/ 0 h 281"/>
                <a:gd name="T176" fmla="*/ 644 w 644"/>
                <a:gd name="T177" fmla="*/ 281 h 28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44" h="281">
                  <a:moveTo>
                    <a:pt x="365" y="4"/>
                  </a:moveTo>
                  <a:lnTo>
                    <a:pt x="357" y="10"/>
                  </a:lnTo>
                  <a:lnTo>
                    <a:pt x="359" y="20"/>
                  </a:lnTo>
                  <a:lnTo>
                    <a:pt x="370" y="35"/>
                  </a:lnTo>
                  <a:lnTo>
                    <a:pt x="356" y="46"/>
                  </a:lnTo>
                  <a:lnTo>
                    <a:pt x="370" y="69"/>
                  </a:lnTo>
                  <a:lnTo>
                    <a:pt x="391" y="74"/>
                  </a:lnTo>
                  <a:lnTo>
                    <a:pt x="413" y="69"/>
                  </a:lnTo>
                  <a:lnTo>
                    <a:pt x="432" y="69"/>
                  </a:lnTo>
                  <a:lnTo>
                    <a:pt x="432" y="77"/>
                  </a:lnTo>
                  <a:lnTo>
                    <a:pt x="442" y="82"/>
                  </a:lnTo>
                  <a:lnTo>
                    <a:pt x="473" y="62"/>
                  </a:lnTo>
                  <a:lnTo>
                    <a:pt x="501" y="72"/>
                  </a:lnTo>
                  <a:lnTo>
                    <a:pt x="520" y="79"/>
                  </a:lnTo>
                  <a:lnTo>
                    <a:pt x="555" y="84"/>
                  </a:lnTo>
                  <a:lnTo>
                    <a:pt x="576" y="85"/>
                  </a:lnTo>
                  <a:lnTo>
                    <a:pt x="595" y="92"/>
                  </a:lnTo>
                  <a:lnTo>
                    <a:pt x="612" y="92"/>
                  </a:lnTo>
                  <a:lnTo>
                    <a:pt x="643" y="85"/>
                  </a:lnTo>
                  <a:lnTo>
                    <a:pt x="644" y="93"/>
                  </a:lnTo>
                  <a:lnTo>
                    <a:pt x="628" y="100"/>
                  </a:lnTo>
                  <a:lnTo>
                    <a:pt x="620" y="105"/>
                  </a:lnTo>
                  <a:lnTo>
                    <a:pt x="612" y="110"/>
                  </a:lnTo>
                  <a:lnTo>
                    <a:pt x="599" y="124"/>
                  </a:lnTo>
                  <a:lnTo>
                    <a:pt x="610" y="129"/>
                  </a:lnTo>
                  <a:lnTo>
                    <a:pt x="584" y="157"/>
                  </a:lnTo>
                  <a:lnTo>
                    <a:pt x="595" y="165"/>
                  </a:lnTo>
                  <a:lnTo>
                    <a:pt x="600" y="159"/>
                  </a:lnTo>
                  <a:lnTo>
                    <a:pt x="605" y="155"/>
                  </a:lnTo>
                  <a:lnTo>
                    <a:pt x="613" y="155"/>
                  </a:lnTo>
                  <a:lnTo>
                    <a:pt x="620" y="151"/>
                  </a:lnTo>
                  <a:lnTo>
                    <a:pt x="620" y="154"/>
                  </a:lnTo>
                  <a:lnTo>
                    <a:pt x="613" y="162"/>
                  </a:lnTo>
                  <a:lnTo>
                    <a:pt x="610" y="169"/>
                  </a:lnTo>
                  <a:lnTo>
                    <a:pt x="597" y="173"/>
                  </a:lnTo>
                  <a:lnTo>
                    <a:pt x="595" y="180"/>
                  </a:lnTo>
                  <a:lnTo>
                    <a:pt x="577" y="188"/>
                  </a:lnTo>
                  <a:lnTo>
                    <a:pt x="560" y="196"/>
                  </a:lnTo>
                  <a:lnTo>
                    <a:pt x="553" y="200"/>
                  </a:lnTo>
                  <a:lnTo>
                    <a:pt x="543" y="211"/>
                  </a:lnTo>
                  <a:lnTo>
                    <a:pt x="555" y="222"/>
                  </a:lnTo>
                  <a:lnTo>
                    <a:pt x="535" y="227"/>
                  </a:lnTo>
                  <a:lnTo>
                    <a:pt x="537" y="239"/>
                  </a:lnTo>
                  <a:lnTo>
                    <a:pt x="530" y="247"/>
                  </a:lnTo>
                  <a:lnTo>
                    <a:pt x="520" y="258"/>
                  </a:lnTo>
                  <a:lnTo>
                    <a:pt x="514" y="262"/>
                  </a:lnTo>
                  <a:lnTo>
                    <a:pt x="502" y="266"/>
                  </a:lnTo>
                  <a:lnTo>
                    <a:pt x="501" y="281"/>
                  </a:lnTo>
                  <a:lnTo>
                    <a:pt x="481" y="278"/>
                  </a:lnTo>
                  <a:lnTo>
                    <a:pt x="476" y="275"/>
                  </a:lnTo>
                  <a:lnTo>
                    <a:pt x="465" y="271"/>
                  </a:lnTo>
                  <a:lnTo>
                    <a:pt x="455" y="273"/>
                  </a:lnTo>
                  <a:lnTo>
                    <a:pt x="444" y="276"/>
                  </a:lnTo>
                  <a:lnTo>
                    <a:pt x="444" y="275"/>
                  </a:lnTo>
                  <a:lnTo>
                    <a:pt x="444" y="273"/>
                  </a:lnTo>
                  <a:lnTo>
                    <a:pt x="439" y="270"/>
                  </a:lnTo>
                  <a:lnTo>
                    <a:pt x="427" y="262"/>
                  </a:lnTo>
                  <a:lnTo>
                    <a:pt x="411" y="249"/>
                  </a:lnTo>
                  <a:lnTo>
                    <a:pt x="411" y="245"/>
                  </a:lnTo>
                  <a:lnTo>
                    <a:pt x="409" y="237"/>
                  </a:lnTo>
                  <a:lnTo>
                    <a:pt x="404" y="232"/>
                  </a:lnTo>
                  <a:lnTo>
                    <a:pt x="395" y="232"/>
                  </a:lnTo>
                  <a:lnTo>
                    <a:pt x="393" y="231"/>
                  </a:lnTo>
                  <a:lnTo>
                    <a:pt x="391" y="231"/>
                  </a:lnTo>
                  <a:lnTo>
                    <a:pt x="391" y="226"/>
                  </a:lnTo>
                  <a:lnTo>
                    <a:pt x="390" y="222"/>
                  </a:lnTo>
                  <a:lnTo>
                    <a:pt x="388" y="222"/>
                  </a:lnTo>
                  <a:lnTo>
                    <a:pt x="382" y="221"/>
                  </a:lnTo>
                  <a:lnTo>
                    <a:pt x="378" y="221"/>
                  </a:lnTo>
                  <a:lnTo>
                    <a:pt x="378" y="219"/>
                  </a:lnTo>
                  <a:lnTo>
                    <a:pt x="378" y="217"/>
                  </a:lnTo>
                  <a:lnTo>
                    <a:pt x="380" y="216"/>
                  </a:lnTo>
                  <a:lnTo>
                    <a:pt x="380" y="214"/>
                  </a:lnTo>
                  <a:lnTo>
                    <a:pt x="375" y="213"/>
                  </a:lnTo>
                  <a:lnTo>
                    <a:pt x="360" y="213"/>
                  </a:lnTo>
                  <a:lnTo>
                    <a:pt x="346" y="211"/>
                  </a:lnTo>
                  <a:lnTo>
                    <a:pt x="341" y="209"/>
                  </a:lnTo>
                  <a:lnTo>
                    <a:pt x="334" y="206"/>
                  </a:lnTo>
                  <a:lnTo>
                    <a:pt x="329" y="204"/>
                  </a:lnTo>
                  <a:lnTo>
                    <a:pt x="328" y="203"/>
                  </a:lnTo>
                  <a:lnTo>
                    <a:pt x="328" y="201"/>
                  </a:lnTo>
                  <a:lnTo>
                    <a:pt x="325" y="198"/>
                  </a:lnTo>
                  <a:lnTo>
                    <a:pt x="318" y="198"/>
                  </a:lnTo>
                  <a:lnTo>
                    <a:pt x="316" y="200"/>
                  </a:lnTo>
                  <a:lnTo>
                    <a:pt x="316" y="203"/>
                  </a:lnTo>
                  <a:lnTo>
                    <a:pt x="313" y="204"/>
                  </a:lnTo>
                  <a:lnTo>
                    <a:pt x="307" y="203"/>
                  </a:lnTo>
                  <a:lnTo>
                    <a:pt x="302" y="203"/>
                  </a:lnTo>
                  <a:lnTo>
                    <a:pt x="297" y="203"/>
                  </a:lnTo>
                  <a:lnTo>
                    <a:pt x="290" y="198"/>
                  </a:lnTo>
                  <a:lnTo>
                    <a:pt x="284" y="198"/>
                  </a:lnTo>
                  <a:lnTo>
                    <a:pt x="276" y="198"/>
                  </a:lnTo>
                  <a:lnTo>
                    <a:pt x="272" y="196"/>
                  </a:lnTo>
                  <a:lnTo>
                    <a:pt x="266" y="198"/>
                  </a:lnTo>
                  <a:lnTo>
                    <a:pt x="259" y="203"/>
                  </a:lnTo>
                  <a:lnTo>
                    <a:pt x="254" y="206"/>
                  </a:lnTo>
                  <a:lnTo>
                    <a:pt x="251" y="209"/>
                  </a:lnTo>
                  <a:lnTo>
                    <a:pt x="248" y="211"/>
                  </a:lnTo>
                  <a:lnTo>
                    <a:pt x="241" y="213"/>
                  </a:lnTo>
                  <a:lnTo>
                    <a:pt x="235" y="211"/>
                  </a:lnTo>
                  <a:lnTo>
                    <a:pt x="228" y="213"/>
                  </a:lnTo>
                  <a:lnTo>
                    <a:pt x="217" y="214"/>
                  </a:lnTo>
                  <a:lnTo>
                    <a:pt x="214" y="214"/>
                  </a:lnTo>
                  <a:lnTo>
                    <a:pt x="210" y="213"/>
                  </a:lnTo>
                  <a:lnTo>
                    <a:pt x="207" y="213"/>
                  </a:lnTo>
                  <a:lnTo>
                    <a:pt x="200" y="214"/>
                  </a:lnTo>
                  <a:lnTo>
                    <a:pt x="200" y="217"/>
                  </a:lnTo>
                  <a:lnTo>
                    <a:pt x="200" y="219"/>
                  </a:lnTo>
                  <a:lnTo>
                    <a:pt x="197" y="221"/>
                  </a:lnTo>
                  <a:lnTo>
                    <a:pt x="194" y="222"/>
                  </a:lnTo>
                  <a:lnTo>
                    <a:pt x="181" y="224"/>
                  </a:lnTo>
                  <a:lnTo>
                    <a:pt x="176" y="224"/>
                  </a:lnTo>
                  <a:lnTo>
                    <a:pt x="161" y="229"/>
                  </a:lnTo>
                  <a:lnTo>
                    <a:pt x="156" y="224"/>
                  </a:lnTo>
                  <a:lnTo>
                    <a:pt x="156" y="221"/>
                  </a:lnTo>
                  <a:lnTo>
                    <a:pt x="150" y="217"/>
                  </a:lnTo>
                  <a:lnTo>
                    <a:pt x="143" y="214"/>
                  </a:lnTo>
                  <a:lnTo>
                    <a:pt x="130" y="213"/>
                  </a:lnTo>
                  <a:lnTo>
                    <a:pt x="135" y="204"/>
                  </a:lnTo>
                  <a:lnTo>
                    <a:pt x="119" y="209"/>
                  </a:lnTo>
                  <a:lnTo>
                    <a:pt x="106" y="216"/>
                  </a:lnTo>
                  <a:lnTo>
                    <a:pt x="96" y="222"/>
                  </a:lnTo>
                  <a:lnTo>
                    <a:pt x="62" y="219"/>
                  </a:lnTo>
                  <a:lnTo>
                    <a:pt x="55" y="214"/>
                  </a:lnTo>
                  <a:lnTo>
                    <a:pt x="52" y="203"/>
                  </a:lnTo>
                  <a:lnTo>
                    <a:pt x="49" y="195"/>
                  </a:lnTo>
                  <a:lnTo>
                    <a:pt x="34" y="188"/>
                  </a:lnTo>
                  <a:lnTo>
                    <a:pt x="41" y="182"/>
                  </a:lnTo>
                  <a:lnTo>
                    <a:pt x="44" y="178"/>
                  </a:lnTo>
                  <a:lnTo>
                    <a:pt x="50" y="175"/>
                  </a:lnTo>
                  <a:lnTo>
                    <a:pt x="55" y="172"/>
                  </a:lnTo>
                  <a:lnTo>
                    <a:pt x="62" y="170"/>
                  </a:lnTo>
                  <a:lnTo>
                    <a:pt x="68" y="169"/>
                  </a:lnTo>
                  <a:lnTo>
                    <a:pt x="75" y="167"/>
                  </a:lnTo>
                  <a:lnTo>
                    <a:pt x="80" y="165"/>
                  </a:lnTo>
                  <a:lnTo>
                    <a:pt x="86" y="162"/>
                  </a:lnTo>
                  <a:lnTo>
                    <a:pt x="91" y="159"/>
                  </a:lnTo>
                  <a:lnTo>
                    <a:pt x="88" y="154"/>
                  </a:lnTo>
                  <a:lnTo>
                    <a:pt x="81" y="149"/>
                  </a:lnTo>
                  <a:lnTo>
                    <a:pt x="76" y="147"/>
                  </a:lnTo>
                  <a:lnTo>
                    <a:pt x="68" y="144"/>
                  </a:lnTo>
                  <a:lnTo>
                    <a:pt x="68" y="141"/>
                  </a:lnTo>
                  <a:lnTo>
                    <a:pt x="68" y="136"/>
                  </a:lnTo>
                  <a:lnTo>
                    <a:pt x="68" y="131"/>
                  </a:lnTo>
                  <a:lnTo>
                    <a:pt x="65" y="126"/>
                  </a:lnTo>
                  <a:lnTo>
                    <a:pt x="62" y="124"/>
                  </a:lnTo>
                  <a:lnTo>
                    <a:pt x="58" y="124"/>
                  </a:lnTo>
                  <a:lnTo>
                    <a:pt x="55" y="126"/>
                  </a:lnTo>
                  <a:lnTo>
                    <a:pt x="49" y="128"/>
                  </a:lnTo>
                  <a:lnTo>
                    <a:pt x="45" y="128"/>
                  </a:lnTo>
                  <a:lnTo>
                    <a:pt x="47" y="124"/>
                  </a:lnTo>
                  <a:lnTo>
                    <a:pt x="49" y="121"/>
                  </a:lnTo>
                  <a:lnTo>
                    <a:pt x="49" y="120"/>
                  </a:lnTo>
                  <a:lnTo>
                    <a:pt x="47" y="116"/>
                  </a:lnTo>
                  <a:lnTo>
                    <a:pt x="39" y="118"/>
                  </a:lnTo>
                  <a:lnTo>
                    <a:pt x="29" y="116"/>
                  </a:lnTo>
                  <a:lnTo>
                    <a:pt x="31" y="115"/>
                  </a:lnTo>
                  <a:lnTo>
                    <a:pt x="36" y="111"/>
                  </a:lnTo>
                  <a:lnTo>
                    <a:pt x="41" y="108"/>
                  </a:lnTo>
                  <a:lnTo>
                    <a:pt x="26" y="105"/>
                  </a:lnTo>
                  <a:lnTo>
                    <a:pt x="13" y="100"/>
                  </a:lnTo>
                  <a:lnTo>
                    <a:pt x="0" y="98"/>
                  </a:lnTo>
                  <a:lnTo>
                    <a:pt x="0" y="93"/>
                  </a:lnTo>
                  <a:lnTo>
                    <a:pt x="3" y="92"/>
                  </a:lnTo>
                  <a:lnTo>
                    <a:pt x="6" y="95"/>
                  </a:lnTo>
                  <a:lnTo>
                    <a:pt x="11" y="95"/>
                  </a:lnTo>
                  <a:lnTo>
                    <a:pt x="37" y="95"/>
                  </a:lnTo>
                  <a:lnTo>
                    <a:pt x="47" y="95"/>
                  </a:lnTo>
                  <a:lnTo>
                    <a:pt x="49" y="98"/>
                  </a:lnTo>
                  <a:lnTo>
                    <a:pt x="47" y="103"/>
                  </a:lnTo>
                  <a:lnTo>
                    <a:pt x="65" y="102"/>
                  </a:lnTo>
                  <a:lnTo>
                    <a:pt x="75" y="93"/>
                  </a:lnTo>
                  <a:lnTo>
                    <a:pt x="70" y="87"/>
                  </a:lnTo>
                  <a:lnTo>
                    <a:pt x="76" y="85"/>
                  </a:lnTo>
                  <a:lnTo>
                    <a:pt x="88" y="92"/>
                  </a:lnTo>
                  <a:lnTo>
                    <a:pt x="114" y="85"/>
                  </a:lnTo>
                  <a:lnTo>
                    <a:pt x="117" y="89"/>
                  </a:lnTo>
                  <a:lnTo>
                    <a:pt x="124" y="85"/>
                  </a:lnTo>
                  <a:lnTo>
                    <a:pt x="129" y="84"/>
                  </a:lnTo>
                  <a:lnTo>
                    <a:pt x="135" y="82"/>
                  </a:lnTo>
                  <a:lnTo>
                    <a:pt x="143" y="80"/>
                  </a:lnTo>
                  <a:lnTo>
                    <a:pt x="147" y="77"/>
                  </a:lnTo>
                  <a:lnTo>
                    <a:pt x="150" y="74"/>
                  </a:lnTo>
                  <a:lnTo>
                    <a:pt x="148" y="72"/>
                  </a:lnTo>
                  <a:lnTo>
                    <a:pt x="143" y="71"/>
                  </a:lnTo>
                  <a:lnTo>
                    <a:pt x="140" y="67"/>
                  </a:lnTo>
                  <a:lnTo>
                    <a:pt x="140" y="66"/>
                  </a:lnTo>
                  <a:lnTo>
                    <a:pt x="143" y="62"/>
                  </a:lnTo>
                  <a:lnTo>
                    <a:pt x="150" y="62"/>
                  </a:lnTo>
                  <a:lnTo>
                    <a:pt x="155" y="61"/>
                  </a:lnTo>
                  <a:lnTo>
                    <a:pt x="161" y="64"/>
                  </a:lnTo>
                  <a:lnTo>
                    <a:pt x="161" y="66"/>
                  </a:lnTo>
                  <a:lnTo>
                    <a:pt x="158" y="66"/>
                  </a:lnTo>
                  <a:lnTo>
                    <a:pt x="156" y="67"/>
                  </a:lnTo>
                  <a:lnTo>
                    <a:pt x="158" y="71"/>
                  </a:lnTo>
                  <a:lnTo>
                    <a:pt x="165" y="71"/>
                  </a:lnTo>
                  <a:lnTo>
                    <a:pt x="168" y="69"/>
                  </a:lnTo>
                  <a:lnTo>
                    <a:pt x="173" y="69"/>
                  </a:lnTo>
                  <a:lnTo>
                    <a:pt x="174" y="66"/>
                  </a:lnTo>
                  <a:lnTo>
                    <a:pt x="176" y="64"/>
                  </a:lnTo>
                  <a:lnTo>
                    <a:pt x="181" y="62"/>
                  </a:lnTo>
                  <a:lnTo>
                    <a:pt x="184" y="61"/>
                  </a:lnTo>
                  <a:lnTo>
                    <a:pt x="186" y="58"/>
                  </a:lnTo>
                  <a:lnTo>
                    <a:pt x="184" y="53"/>
                  </a:lnTo>
                  <a:lnTo>
                    <a:pt x="184" y="49"/>
                  </a:lnTo>
                  <a:lnTo>
                    <a:pt x="189" y="46"/>
                  </a:lnTo>
                  <a:lnTo>
                    <a:pt x="194" y="45"/>
                  </a:lnTo>
                  <a:lnTo>
                    <a:pt x="197" y="41"/>
                  </a:lnTo>
                  <a:lnTo>
                    <a:pt x="199" y="40"/>
                  </a:lnTo>
                  <a:lnTo>
                    <a:pt x="202" y="40"/>
                  </a:lnTo>
                  <a:lnTo>
                    <a:pt x="207" y="40"/>
                  </a:lnTo>
                  <a:lnTo>
                    <a:pt x="212" y="41"/>
                  </a:lnTo>
                  <a:lnTo>
                    <a:pt x="225" y="27"/>
                  </a:lnTo>
                  <a:lnTo>
                    <a:pt x="231" y="22"/>
                  </a:lnTo>
                  <a:lnTo>
                    <a:pt x="236" y="17"/>
                  </a:lnTo>
                  <a:lnTo>
                    <a:pt x="238" y="12"/>
                  </a:lnTo>
                  <a:lnTo>
                    <a:pt x="241" y="7"/>
                  </a:lnTo>
                  <a:lnTo>
                    <a:pt x="246" y="4"/>
                  </a:lnTo>
                  <a:lnTo>
                    <a:pt x="258" y="5"/>
                  </a:lnTo>
                  <a:lnTo>
                    <a:pt x="261" y="5"/>
                  </a:lnTo>
                  <a:lnTo>
                    <a:pt x="272" y="5"/>
                  </a:lnTo>
                  <a:lnTo>
                    <a:pt x="280" y="5"/>
                  </a:lnTo>
                  <a:lnTo>
                    <a:pt x="287" y="2"/>
                  </a:lnTo>
                  <a:lnTo>
                    <a:pt x="290" y="2"/>
                  </a:lnTo>
                  <a:lnTo>
                    <a:pt x="295" y="0"/>
                  </a:lnTo>
                  <a:lnTo>
                    <a:pt x="303" y="0"/>
                  </a:lnTo>
                  <a:lnTo>
                    <a:pt x="315" y="0"/>
                  </a:lnTo>
                  <a:lnTo>
                    <a:pt x="325" y="2"/>
                  </a:lnTo>
                  <a:lnTo>
                    <a:pt x="333" y="2"/>
                  </a:lnTo>
                  <a:lnTo>
                    <a:pt x="341" y="2"/>
                  </a:lnTo>
                  <a:lnTo>
                    <a:pt x="351" y="2"/>
                  </a:lnTo>
                  <a:lnTo>
                    <a:pt x="357" y="2"/>
                  </a:lnTo>
                  <a:lnTo>
                    <a:pt x="365" y="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" name="Freeform 43"/>
            <p:cNvSpPr>
              <a:spLocks/>
            </p:cNvSpPr>
            <p:nvPr/>
          </p:nvSpPr>
          <p:spPr bwMode="auto">
            <a:xfrm>
              <a:off x="356" y="2483"/>
              <a:ext cx="615" cy="298"/>
            </a:xfrm>
            <a:custGeom>
              <a:avLst/>
              <a:gdLst>
                <a:gd name="T0" fmla="*/ 445 w 613"/>
                <a:gd name="T1" fmla="*/ 64 h 295"/>
                <a:gd name="T2" fmla="*/ 496 w 613"/>
                <a:gd name="T3" fmla="*/ 85 h 295"/>
                <a:gd name="T4" fmla="*/ 542 w 613"/>
                <a:gd name="T5" fmla="*/ 75 h 295"/>
                <a:gd name="T6" fmla="*/ 589 w 613"/>
                <a:gd name="T7" fmla="*/ 87 h 295"/>
                <a:gd name="T8" fmla="*/ 584 w 613"/>
                <a:gd name="T9" fmla="*/ 105 h 295"/>
                <a:gd name="T10" fmla="*/ 561 w 613"/>
                <a:gd name="T11" fmla="*/ 144 h 295"/>
                <a:gd name="T12" fmla="*/ 532 w 613"/>
                <a:gd name="T13" fmla="*/ 136 h 295"/>
                <a:gd name="T14" fmla="*/ 489 w 613"/>
                <a:gd name="T15" fmla="*/ 131 h 295"/>
                <a:gd name="T16" fmla="*/ 473 w 613"/>
                <a:gd name="T17" fmla="*/ 147 h 295"/>
                <a:gd name="T18" fmla="*/ 473 w 613"/>
                <a:gd name="T19" fmla="*/ 173 h 295"/>
                <a:gd name="T20" fmla="*/ 416 w 613"/>
                <a:gd name="T21" fmla="*/ 189 h 295"/>
                <a:gd name="T22" fmla="*/ 372 w 613"/>
                <a:gd name="T23" fmla="*/ 163 h 295"/>
                <a:gd name="T24" fmla="*/ 408 w 613"/>
                <a:gd name="T25" fmla="*/ 160 h 295"/>
                <a:gd name="T26" fmla="*/ 401 w 613"/>
                <a:gd name="T27" fmla="*/ 127 h 295"/>
                <a:gd name="T28" fmla="*/ 318 w 613"/>
                <a:gd name="T29" fmla="*/ 136 h 295"/>
                <a:gd name="T30" fmla="*/ 308 w 613"/>
                <a:gd name="T31" fmla="*/ 176 h 295"/>
                <a:gd name="T32" fmla="*/ 307 w 613"/>
                <a:gd name="T33" fmla="*/ 184 h 295"/>
                <a:gd name="T34" fmla="*/ 253 w 613"/>
                <a:gd name="T35" fmla="*/ 211 h 295"/>
                <a:gd name="T36" fmla="*/ 267 w 613"/>
                <a:gd name="T37" fmla="*/ 237 h 295"/>
                <a:gd name="T38" fmla="*/ 233 w 613"/>
                <a:gd name="T39" fmla="*/ 268 h 295"/>
                <a:gd name="T40" fmla="*/ 168 w 613"/>
                <a:gd name="T41" fmla="*/ 253 h 295"/>
                <a:gd name="T42" fmla="*/ 145 w 613"/>
                <a:gd name="T43" fmla="*/ 247 h 295"/>
                <a:gd name="T44" fmla="*/ 127 w 613"/>
                <a:gd name="T45" fmla="*/ 261 h 295"/>
                <a:gd name="T46" fmla="*/ 117 w 613"/>
                <a:gd name="T47" fmla="*/ 291 h 295"/>
                <a:gd name="T48" fmla="*/ 96 w 613"/>
                <a:gd name="T49" fmla="*/ 286 h 295"/>
                <a:gd name="T50" fmla="*/ 70 w 613"/>
                <a:gd name="T51" fmla="*/ 235 h 295"/>
                <a:gd name="T52" fmla="*/ 67 w 613"/>
                <a:gd name="T53" fmla="*/ 206 h 295"/>
                <a:gd name="T54" fmla="*/ 96 w 613"/>
                <a:gd name="T55" fmla="*/ 198 h 295"/>
                <a:gd name="T56" fmla="*/ 94 w 613"/>
                <a:gd name="T57" fmla="*/ 184 h 295"/>
                <a:gd name="T58" fmla="*/ 85 w 613"/>
                <a:gd name="T59" fmla="*/ 176 h 295"/>
                <a:gd name="T60" fmla="*/ 76 w 613"/>
                <a:gd name="T61" fmla="*/ 160 h 295"/>
                <a:gd name="T62" fmla="*/ 32 w 613"/>
                <a:gd name="T63" fmla="*/ 165 h 295"/>
                <a:gd name="T64" fmla="*/ 3 w 613"/>
                <a:gd name="T65" fmla="*/ 155 h 295"/>
                <a:gd name="T66" fmla="*/ 23 w 613"/>
                <a:gd name="T67" fmla="*/ 137 h 295"/>
                <a:gd name="T68" fmla="*/ 47 w 613"/>
                <a:gd name="T69" fmla="*/ 127 h 295"/>
                <a:gd name="T70" fmla="*/ 75 w 613"/>
                <a:gd name="T71" fmla="*/ 118 h 295"/>
                <a:gd name="T72" fmla="*/ 93 w 613"/>
                <a:gd name="T73" fmla="*/ 106 h 295"/>
                <a:gd name="T74" fmla="*/ 78 w 613"/>
                <a:gd name="T75" fmla="*/ 80 h 295"/>
                <a:gd name="T76" fmla="*/ 103 w 613"/>
                <a:gd name="T77" fmla="*/ 43 h 295"/>
                <a:gd name="T78" fmla="*/ 104 w 613"/>
                <a:gd name="T79" fmla="*/ 23 h 295"/>
                <a:gd name="T80" fmla="*/ 104 w 613"/>
                <a:gd name="T81" fmla="*/ 10 h 295"/>
                <a:gd name="T82" fmla="*/ 119 w 613"/>
                <a:gd name="T83" fmla="*/ 16 h 295"/>
                <a:gd name="T84" fmla="*/ 156 w 613"/>
                <a:gd name="T85" fmla="*/ 34 h 295"/>
                <a:gd name="T86" fmla="*/ 192 w 613"/>
                <a:gd name="T87" fmla="*/ 39 h 295"/>
                <a:gd name="T88" fmla="*/ 225 w 613"/>
                <a:gd name="T89" fmla="*/ 49 h 295"/>
                <a:gd name="T90" fmla="*/ 240 w 613"/>
                <a:gd name="T91" fmla="*/ 56 h 295"/>
                <a:gd name="T92" fmla="*/ 253 w 613"/>
                <a:gd name="T93" fmla="*/ 49 h 295"/>
                <a:gd name="T94" fmla="*/ 277 w 613"/>
                <a:gd name="T95" fmla="*/ 34 h 295"/>
                <a:gd name="T96" fmla="*/ 308 w 613"/>
                <a:gd name="T97" fmla="*/ 49 h 295"/>
                <a:gd name="T98" fmla="*/ 336 w 613"/>
                <a:gd name="T99" fmla="*/ 60 h 295"/>
                <a:gd name="T100" fmla="*/ 338 w 613"/>
                <a:gd name="T101" fmla="*/ 47 h 295"/>
                <a:gd name="T102" fmla="*/ 336 w 613"/>
                <a:gd name="T103" fmla="*/ 29 h 295"/>
                <a:gd name="T104" fmla="*/ 333 w 613"/>
                <a:gd name="T105" fmla="*/ 7 h 295"/>
                <a:gd name="T106" fmla="*/ 354 w 613"/>
                <a:gd name="T107" fmla="*/ 8 h 295"/>
                <a:gd name="T108" fmla="*/ 383 w 613"/>
                <a:gd name="T109" fmla="*/ 51 h 29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13"/>
                <a:gd name="T166" fmla="*/ 0 h 295"/>
                <a:gd name="T167" fmla="*/ 613 w 613"/>
                <a:gd name="T168" fmla="*/ 295 h 29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13" h="295">
                  <a:moveTo>
                    <a:pt x="383" y="51"/>
                  </a:moveTo>
                  <a:lnTo>
                    <a:pt x="411" y="65"/>
                  </a:lnTo>
                  <a:lnTo>
                    <a:pt x="422" y="65"/>
                  </a:lnTo>
                  <a:lnTo>
                    <a:pt x="445" y="64"/>
                  </a:lnTo>
                  <a:lnTo>
                    <a:pt x="463" y="69"/>
                  </a:lnTo>
                  <a:lnTo>
                    <a:pt x="470" y="70"/>
                  </a:lnTo>
                  <a:lnTo>
                    <a:pt x="489" y="72"/>
                  </a:lnTo>
                  <a:lnTo>
                    <a:pt x="496" y="85"/>
                  </a:lnTo>
                  <a:lnTo>
                    <a:pt x="509" y="80"/>
                  </a:lnTo>
                  <a:lnTo>
                    <a:pt x="519" y="77"/>
                  </a:lnTo>
                  <a:lnTo>
                    <a:pt x="529" y="75"/>
                  </a:lnTo>
                  <a:lnTo>
                    <a:pt x="542" y="75"/>
                  </a:lnTo>
                  <a:lnTo>
                    <a:pt x="551" y="74"/>
                  </a:lnTo>
                  <a:lnTo>
                    <a:pt x="558" y="75"/>
                  </a:lnTo>
                  <a:lnTo>
                    <a:pt x="586" y="69"/>
                  </a:lnTo>
                  <a:lnTo>
                    <a:pt x="589" y="87"/>
                  </a:lnTo>
                  <a:lnTo>
                    <a:pt x="613" y="91"/>
                  </a:lnTo>
                  <a:lnTo>
                    <a:pt x="609" y="101"/>
                  </a:lnTo>
                  <a:lnTo>
                    <a:pt x="586" y="101"/>
                  </a:lnTo>
                  <a:lnTo>
                    <a:pt x="584" y="105"/>
                  </a:lnTo>
                  <a:lnTo>
                    <a:pt x="586" y="113"/>
                  </a:lnTo>
                  <a:lnTo>
                    <a:pt x="589" y="121"/>
                  </a:lnTo>
                  <a:lnTo>
                    <a:pt x="592" y="134"/>
                  </a:lnTo>
                  <a:lnTo>
                    <a:pt x="561" y="144"/>
                  </a:lnTo>
                  <a:lnTo>
                    <a:pt x="558" y="137"/>
                  </a:lnTo>
                  <a:lnTo>
                    <a:pt x="553" y="127"/>
                  </a:lnTo>
                  <a:lnTo>
                    <a:pt x="543" y="131"/>
                  </a:lnTo>
                  <a:lnTo>
                    <a:pt x="532" y="136"/>
                  </a:lnTo>
                  <a:lnTo>
                    <a:pt x="527" y="137"/>
                  </a:lnTo>
                  <a:lnTo>
                    <a:pt x="506" y="144"/>
                  </a:lnTo>
                  <a:lnTo>
                    <a:pt x="493" y="134"/>
                  </a:lnTo>
                  <a:lnTo>
                    <a:pt x="489" y="131"/>
                  </a:lnTo>
                  <a:lnTo>
                    <a:pt x="485" y="131"/>
                  </a:lnTo>
                  <a:lnTo>
                    <a:pt x="480" y="132"/>
                  </a:lnTo>
                  <a:lnTo>
                    <a:pt x="480" y="145"/>
                  </a:lnTo>
                  <a:lnTo>
                    <a:pt x="473" y="147"/>
                  </a:lnTo>
                  <a:lnTo>
                    <a:pt x="465" y="147"/>
                  </a:lnTo>
                  <a:lnTo>
                    <a:pt x="458" y="149"/>
                  </a:lnTo>
                  <a:lnTo>
                    <a:pt x="458" y="162"/>
                  </a:lnTo>
                  <a:lnTo>
                    <a:pt x="473" y="173"/>
                  </a:lnTo>
                  <a:lnTo>
                    <a:pt x="475" y="176"/>
                  </a:lnTo>
                  <a:lnTo>
                    <a:pt x="476" y="183"/>
                  </a:lnTo>
                  <a:lnTo>
                    <a:pt x="475" y="184"/>
                  </a:lnTo>
                  <a:lnTo>
                    <a:pt x="416" y="189"/>
                  </a:lnTo>
                  <a:lnTo>
                    <a:pt x="406" y="191"/>
                  </a:lnTo>
                  <a:lnTo>
                    <a:pt x="391" y="183"/>
                  </a:lnTo>
                  <a:lnTo>
                    <a:pt x="377" y="173"/>
                  </a:lnTo>
                  <a:lnTo>
                    <a:pt x="372" y="163"/>
                  </a:lnTo>
                  <a:lnTo>
                    <a:pt x="374" y="162"/>
                  </a:lnTo>
                  <a:lnTo>
                    <a:pt x="385" y="158"/>
                  </a:lnTo>
                  <a:lnTo>
                    <a:pt x="393" y="160"/>
                  </a:lnTo>
                  <a:lnTo>
                    <a:pt x="408" y="160"/>
                  </a:lnTo>
                  <a:lnTo>
                    <a:pt x="409" y="153"/>
                  </a:lnTo>
                  <a:lnTo>
                    <a:pt x="408" y="150"/>
                  </a:lnTo>
                  <a:lnTo>
                    <a:pt x="405" y="132"/>
                  </a:lnTo>
                  <a:lnTo>
                    <a:pt x="401" y="127"/>
                  </a:lnTo>
                  <a:lnTo>
                    <a:pt x="382" y="126"/>
                  </a:lnTo>
                  <a:lnTo>
                    <a:pt x="380" y="126"/>
                  </a:lnTo>
                  <a:lnTo>
                    <a:pt x="316" y="131"/>
                  </a:lnTo>
                  <a:lnTo>
                    <a:pt x="318" y="136"/>
                  </a:lnTo>
                  <a:lnTo>
                    <a:pt x="325" y="139"/>
                  </a:lnTo>
                  <a:lnTo>
                    <a:pt x="312" y="153"/>
                  </a:lnTo>
                  <a:lnTo>
                    <a:pt x="294" y="167"/>
                  </a:lnTo>
                  <a:lnTo>
                    <a:pt x="308" y="176"/>
                  </a:lnTo>
                  <a:lnTo>
                    <a:pt x="312" y="178"/>
                  </a:lnTo>
                  <a:lnTo>
                    <a:pt x="313" y="180"/>
                  </a:lnTo>
                  <a:lnTo>
                    <a:pt x="312" y="183"/>
                  </a:lnTo>
                  <a:lnTo>
                    <a:pt x="307" y="184"/>
                  </a:lnTo>
                  <a:lnTo>
                    <a:pt x="292" y="194"/>
                  </a:lnTo>
                  <a:lnTo>
                    <a:pt x="282" y="201"/>
                  </a:lnTo>
                  <a:lnTo>
                    <a:pt x="261" y="207"/>
                  </a:lnTo>
                  <a:lnTo>
                    <a:pt x="253" y="211"/>
                  </a:lnTo>
                  <a:lnTo>
                    <a:pt x="271" y="227"/>
                  </a:lnTo>
                  <a:lnTo>
                    <a:pt x="271" y="229"/>
                  </a:lnTo>
                  <a:lnTo>
                    <a:pt x="272" y="232"/>
                  </a:lnTo>
                  <a:lnTo>
                    <a:pt x="267" y="237"/>
                  </a:lnTo>
                  <a:lnTo>
                    <a:pt x="251" y="255"/>
                  </a:lnTo>
                  <a:lnTo>
                    <a:pt x="238" y="266"/>
                  </a:lnTo>
                  <a:lnTo>
                    <a:pt x="236" y="266"/>
                  </a:lnTo>
                  <a:lnTo>
                    <a:pt x="233" y="268"/>
                  </a:lnTo>
                  <a:lnTo>
                    <a:pt x="220" y="269"/>
                  </a:lnTo>
                  <a:lnTo>
                    <a:pt x="202" y="269"/>
                  </a:lnTo>
                  <a:lnTo>
                    <a:pt x="184" y="264"/>
                  </a:lnTo>
                  <a:lnTo>
                    <a:pt x="168" y="253"/>
                  </a:lnTo>
                  <a:lnTo>
                    <a:pt x="160" y="251"/>
                  </a:lnTo>
                  <a:lnTo>
                    <a:pt x="153" y="250"/>
                  </a:lnTo>
                  <a:lnTo>
                    <a:pt x="148" y="248"/>
                  </a:lnTo>
                  <a:lnTo>
                    <a:pt x="145" y="247"/>
                  </a:lnTo>
                  <a:lnTo>
                    <a:pt x="139" y="248"/>
                  </a:lnTo>
                  <a:lnTo>
                    <a:pt x="129" y="251"/>
                  </a:lnTo>
                  <a:lnTo>
                    <a:pt x="127" y="256"/>
                  </a:lnTo>
                  <a:lnTo>
                    <a:pt x="127" y="261"/>
                  </a:lnTo>
                  <a:lnTo>
                    <a:pt x="106" y="268"/>
                  </a:lnTo>
                  <a:lnTo>
                    <a:pt x="104" y="271"/>
                  </a:lnTo>
                  <a:lnTo>
                    <a:pt x="109" y="278"/>
                  </a:lnTo>
                  <a:lnTo>
                    <a:pt x="117" y="291"/>
                  </a:lnTo>
                  <a:lnTo>
                    <a:pt x="114" y="294"/>
                  </a:lnTo>
                  <a:lnTo>
                    <a:pt x="104" y="295"/>
                  </a:lnTo>
                  <a:lnTo>
                    <a:pt x="103" y="295"/>
                  </a:lnTo>
                  <a:lnTo>
                    <a:pt x="96" y="286"/>
                  </a:lnTo>
                  <a:lnTo>
                    <a:pt x="90" y="269"/>
                  </a:lnTo>
                  <a:lnTo>
                    <a:pt x="83" y="256"/>
                  </a:lnTo>
                  <a:lnTo>
                    <a:pt x="80" y="248"/>
                  </a:lnTo>
                  <a:lnTo>
                    <a:pt x="70" y="235"/>
                  </a:lnTo>
                  <a:lnTo>
                    <a:pt x="68" y="233"/>
                  </a:lnTo>
                  <a:lnTo>
                    <a:pt x="60" y="219"/>
                  </a:lnTo>
                  <a:lnTo>
                    <a:pt x="60" y="207"/>
                  </a:lnTo>
                  <a:lnTo>
                    <a:pt x="67" y="206"/>
                  </a:lnTo>
                  <a:lnTo>
                    <a:pt x="73" y="206"/>
                  </a:lnTo>
                  <a:lnTo>
                    <a:pt x="75" y="201"/>
                  </a:lnTo>
                  <a:lnTo>
                    <a:pt x="81" y="201"/>
                  </a:lnTo>
                  <a:lnTo>
                    <a:pt x="96" y="198"/>
                  </a:lnTo>
                  <a:lnTo>
                    <a:pt x="106" y="194"/>
                  </a:lnTo>
                  <a:lnTo>
                    <a:pt x="108" y="189"/>
                  </a:lnTo>
                  <a:lnTo>
                    <a:pt x="96" y="186"/>
                  </a:lnTo>
                  <a:lnTo>
                    <a:pt x="94" y="184"/>
                  </a:lnTo>
                  <a:lnTo>
                    <a:pt x="98" y="181"/>
                  </a:lnTo>
                  <a:lnTo>
                    <a:pt x="96" y="180"/>
                  </a:lnTo>
                  <a:lnTo>
                    <a:pt x="86" y="180"/>
                  </a:lnTo>
                  <a:lnTo>
                    <a:pt x="85" y="176"/>
                  </a:lnTo>
                  <a:lnTo>
                    <a:pt x="86" y="171"/>
                  </a:lnTo>
                  <a:lnTo>
                    <a:pt x="78" y="170"/>
                  </a:lnTo>
                  <a:lnTo>
                    <a:pt x="75" y="167"/>
                  </a:lnTo>
                  <a:lnTo>
                    <a:pt x="76" y="160"/>
                  </a:lnTo>
                  <a:lnTo>
                    <a:pt x="83" y="150"/>
                  </a:lnTo>
                  <a:lnTo>
                    <a:pt x="80" y="147"/>
                  </a:lnTo>
                  <a:lnTo>
                    <a:pt x="65" y="153"/>
                  </a:lnTo>
                  <a:lnTo>
                    <a:pt x="32" y="165"/>
                  </a:lnTo>
                  <a:lnTo>
                    <a:pt x="14" y="167"/>
                  </a:lnTo>
                  <a:lnTo>
                    <a:pt x="6" y="163"/>
                  </a:lnTo>
                  <a:lnTo>
                    <a:pt x="0" y="160"/>
                  </a:lnTo>
                  <a:lnTo>
                    <a:pt x="3" y="155"/>
                  </a:lnTo>
                  <a:lnTo>
                    <a:pt x="10" y="147"/>
                  </a:lnTo>
                  <a:lnTo>
                    <a:pt x="16" y="144"/>
                  </a:lnTo>
                  <a:lnTo>
                    <a:pt x="19" y="139"/>
                  </a:lnTo>
                  <a:lnTo>
                    <a:pt x="23" y="137"/>
                  </a:lnTo>
                  <a:lnTo>
                    <a:pt x="26" y="136"/>
                  </a:lnTo>
                  <a:lnTo>
                    <a:pt x="29" y="134"/>
                  </a:lnTo>
                  <a:lnTo>
                    <a:pt x="39" y="131"/>
                  </a:lnTo>
                  <a:lnTo>
                    <a:pt x="47" y="127"/>
                  </a:lnTo>
                  <a:lnTo>
                    <a:pt x="54" y="122"/>
                  </a:lnTo>
                  <a:lnTo>
                    <a:pt x="59" y="121"/>
                  </a:lnTo>
                  <a:lnTo>
                    <a:pt x="67" y="119"/>
                  </a:lnTo>
                  <a:lnTo>
                    <a:pt x="75" y="118"/>
                  </a:lnTo>
                  <a:lnTo>
                    <a:pt x="73" y="116"/>
                  </a:lnTo>
                  <a:lnTo>
                    <a:pt x="78" y="114"/>
                  </a:lnTo>
                  <a:lnTo>
                    <a:pt x="86" y="111"/>
                  </a:lnTo>
                  <a:lnTo>
                    <a:pt x="93" y="106"/>
                  </a:lnTo>
                  <a:lnTo>
                    <a:pt x="91" y="103"/>
                  </a:lnTo>
                  <a:lnTo>
                    <a:pt x="80" y="98"/>
                  </a:lnTo>
                  <a:lnTo>
                    <a:pt x="76" y="88"/>
                  </a:lnTo>
                  <a:lnTo>
                    <a:pt x="78" y="80"/>
                  </a:lnTo>
                  <a:lnTo>
                    <a:pt x="78" y="70"/>
                  </a:lnTo>
                  <a:lnTo>
                    <a:pt x="75" y="57"/>
                  </a:lnTo>
                  <a:lnTo>
                    <a:pt x="80" y="51"/>
                  </a:lnTo>
                  <a:lnTo>
                    <a:pt x="103" y="43"/>
                  </a:lnTo>
                  <a:lnTo>
                    <a:pt x="108" y="41"/>
                  </a:lnTo>
                  <a:lnTo>
                    <a:pt x="111" y="34"/>
                  </a:lnTo>
                  <a:lnTo>
                    <a:pt x="106" y="23"/>
                  </a:lnTo>
                  <a:lnTo>
                    <a:pt x="104" y="23"/>
                  </a:lnTo>
                  <a:lnTo>
                    <a:pt x="103" y="21"/>
                  </a:lnTo>
                  <a:lnTo>
                    <a:pt x="99" y="16"/>
                  </a:lnTo>
                  <a:lnTo>
                    <a:pt x="99" y="15"/>
                  </a:lnTo>
                  <a:lnTo>
                    <a:pt x="104" y="10"/>
                  </a:lnTo>
                  <a:lnTo>
                    <a:pt x="106" y="10"/>
                  </a:lnTo>
                  <a:lnTo>
                    <a:pt x="108" y="12"/>
                  </a:lnTo>
                  <a:lnTo>
                    <a:pt x="111" y="16"/>
                  </a:lnTo>
                  <a:lnTo>
                    <a:pt x="119" y="16"/>
                  </a:lnTo>
                  <a:lnTo>
                    <a:pt x="122" y="23"/>
                  </a:lnTo>
                  <a:lnTo>
                    <a:pt x="139" y="25"/>
                  </a:lnTo>
                  <a:lnTo>
                    <a:pt x="142" y="33"/>
                  </a:lnTo>
                  <a:lnTo>
                    <a:pt x="156" y="34"/>
                  </a:lnTo>
                  <a:lnTo>
                    <a:pt x="166" y="34"/>
                  </a:lnTo>
                  <a:lnTo>
                    <a:pt x="183" y="38"/>
                  </a:lnTo>
                  <a:lnTo>
                    <a:pt x="187" y="38"/>
                  </a:lnTo>
                  <a:lnTo>
                    <a:pt x="192" y="39"/>
                  </a:lnTo>
                  <a:lnTo>
                    <a:pt x="199" y="44"/>
                  </a:lnTo>
                  <a:lnTo>
                    <a:pt x="212" y="44"/>
                  </a:lnTo>
                  <a:lnTo>
                    <a:pt x="222" y="47"/>
                  </a:lnTo>
                  <a:lnTo>
                    <a:pt x="225" y="49"/>
                  </a:lnTo>
                  <a:lnTo>
                    <a:pt x="223" y="56"/>
                  </a:lnTo>
                  <a:lnTo>
                    <a:pt x="227" y="57"/>
                  </a:lnTo>
                  <a:lnTo>
                    <a:pt x="238" y="57"/>
                  </a:lnTo>
                  <a:lnTo>
                    <a:pt x="240" y="56"/>
                  </a:lnTo>
                  <a:lnTo>
                    <a:pt x="241" y="54"/>
                  </a:lnTo>
                  <a:lnTo>
                    <a:pt x="245" y="54"/>
                  </a:lnTo>
                  <a:lnTo>
                    <a:pt x="248" y="52"/>
                  </a:lnTo>
                  <a:lnTo>
                    <a:pt x="253" y="49"/>
                  </a:lnTo>
                  <a:lnTo>
                    <a:pt x="259" y="44"/>
                  </a:lnTo>
                  <a:lnTo>
                    <a:pt x="266" y="36"/>
                  </a:lnTo>
                  <a:lnTo>
                    <a:pt x="269" y="34"/>
                  </a:lnTo>
                  <a:lnTo>
                    <a:pt x="277" y="34"/>
                  </a:lnTo>
                  <a:lnTo>
                    <a:pt x="290" y="36"/>
                  </a:lnTo>
                  <a:lnTo>
                    <a:pt x="297" y="44"/>
                  </a:lnTo>
                  <a:lnTo>
                    <a:pt x="298" y="49"/>
                  </a:lnTo>
                  <a:lnTo>
                    <a:pt x="308" y="49"/>
                  </a:lnTo>
                  <a:lnTo>
                    <a:pt x="315" y="46"/>
                  </a:lnTo>
                  <a:lnTo>
                    <a:pt x="326" y="47"/>
                  </a:lnTo>
                  <a:lnTo>
                    <a:pt x="331" y="54"/>
                  </a:lnTo>
                  <a:lnTo>
                    <a:pt x="336" y="60"/>
                  </a:lnTo>
                  <a:lnTo>
                    <a:pt x="351" y="69"/>
                  </a:lnTo>
                  <a:lnTo>
                    <a:pt x="354" y="64"/>
                  </a:lnTo>
                  <a:lnTo>
                    <a:pt x="343" y="49"/>
                  </a:lnTo>
                  <a:lnTo>
                    <a:pt x="338" y="47"/>
                  </a:lnTo>
                  <a:lnTo>
                    <a:pt x="334" y="41"/>
                  </a:lnTo>
                  <a:lnTo>
                    <a:pt x="331" y="36"/>
                  </a:lnTo>
                  <a:lnTo>
                    <a:pt x="333" y="33"/>
                  </a:lnTo>
                  <a:lnTo>
                    <a:pt x="336" y="29"/>
                  </a:lnTo>
                  <a:lnTo>
                    <a:pt x="341" y="23"/>
                  </a:lnTo>
                  <a:lnTo>
                    <a:pt x="341" y="18"/>
                  </a:lnTo>
                  <a:lnTo>
                    <a:pt x="336" y="12"/>
                  </a:lnTo>
                  <a:lnTo>
                    <a:pt x="333" y="7"/>
                  </a:lnTo>
                  <a:lnTo>
                    <a:pt x="331" y="5"/>
                  </a:lnTo>
                  <a:lnTo>
                    <a:pt x="336" y="0"/>
                  </a:lnTo>
                  <a:lnTo>
                    <a:pt x="349" y="5"/>
                  </a:lnTo>
                  <a:lnTo>
                    <a:pt x="354" y="8"/>
                  </a:lnTo>
                  <a:lnTo>
                    <a:pt x="352" y="16"/>
                  </a:lnTo>
                  <a:lnTo>
                    <a:pt x="359" y="26"/>
                  </a:lnTo>
                  <a:lnTo>
                    <a:pt x="374" y="51"/>
                  </a:lnTo>
                  <a:lnTo>
                    <a:pt x="383" y="5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6" name="Freeform 44"/>
            <p:cNvSpPr>
              <a:spLocks noEditPoints="1"/>
            </p:cNvSpPr>
            <p:nvPr/>
          </p:nvSpPr>
          <p:spPr bwMode="auto">
            <a:xfrm>
              <a:off x="2301" y="2493"/>
              <a:ext cx="828" cy="403"/>
            </a:xfrm>
            <a:custGeom>
              <a:avLst/>
              <a:gdLst>
                <a:gd name="T0" fmla="*/ 36 w 826"/>
                <a:gd name="T1" fmla="*/ 269 h 403"/>
                <a:gd name="T2" fmla="*/ 15 w 826"/>
                <a:gd name="T3" fmla="*/ 258 h 403"/>
                <a:gd name="T4" fmla="*/ 26 w 826"/>
                <a:gd name="T5" fmla="*/ 225 h 403"/>
                <a:gd name="T6" fmla="*/ 8 w 826"/>
                <a:gd name="T7" fmla="*/ 204 h 403"/>
                <a:gd name="T8" fmla="*/ 44 w 826"/>
                <a:gd name="T9" fmla="*/ 206 h 403"/>
                <a:gd name="T10" fmla="*/ 34 w 826"/>
                <a:gd name="T11" fmla="*/ 201 h 403"/>
                <a:gd name="T12" fmla="*/ 147 w 826"/>
                <a:gd name="T13" fmla="*/ 186 h 403"/>
                <a:gd name="T14" fmla="*/ 170 w 826"/>
                <a:gd name="T15" fmla="*/ 137 h 403"/>
                <a:gd name="T16" fmla="*/ 185 w 826"/>
                <a:gd name="T17" fmla="*/ 81 h 403"/>
                <a:gd name="T18" fmla="*/ 191 w 826"/>
                <a:gd name="T19" fmla="*/ 60 h 403"/>
                <a:gd name="T20" fmla="*/ 183 w 826"/>
                <a:gd name="T21" fmla="*/ 24 h 403"/>
                <a:gd name="T22" fmla="*/ 389 w 826"/>
                <a:gd name="T23" fmla="*/ 5 h 403"/>
                <a:gd name="T24" fmla="*/ 425 w 826"/>
                <a:gd name="T25" fmla="*/ 11 h 403"/>
                <a:gd name="T26" fmla="*/ 457 w 826"/>
                <a:gd name="T27" fmla="*/ 21 h 403"/>
                <a:gd name="T28" fmla="*/ 493 w 826"/>
                <a:gd name="T29" fmla="*/ 24 h 403"/>
                <a:gd name="T30" fmla="*/ 474 w 826"/>
                <a:gd name="T31" fmla="*/ 41 h 403"/>
                <a:gd name="T32" fmla="*/ 472 w 826"/>
                <a:gd name="T33" fmla="*/ 47 h 403"/>
                <a:gd name="T34" fmla="*/ 457 w 826"/>
                <a:gd name="T35" fmla="*/ 29 h 403"/>
                <a:gd name="T36" fmla="*/ 434 w 826"/>
                <a:gd name="T37" fmla="*/ 26 h 403"/>
                <a:gd name="T38" fmla="*/ 429 w 826"/>
                <a:gd name="T39" fmla="*/ 42 h 403"/>
                <a:gd name="T40" fmla="*/ 431 w 826"/>
                <a:gd name="T41" fmla="*/ 55 h 403"/>
                <a:gd name="T42" fmla="*/ 420 w 826"/>
                <a:gd name="T43" fmla="*/ 81 h 403"/>
                <a:gd name="T44" fmla="*/ 389 w 826"/>
                <a:gd name="T45" fmla="*/ 86 h 403"/>
                <a:gd name="T46" fmla="*/ 403 w 826"/>
                <a:gd name="T47" fmla="*/ 98 h 403"/>
                <a:gd name="T48" fmla="*/ 429 w 826"/>
                <a:gd name="T49" fmla="*/ 116 h 403"/>
                <a:gd name="T50" fmla="*/ 413 w 826"/>
                <a:gd name="T51" fmla="*/ 137 h 403"/>
                <a:gd name="T52" fmla="*/ 464 w 826"/>
                <a:gd name="T53" fmla="*/ 161 h 403"/>
                <a:gd name="T54" fmla="*/ 491 w 826"/>
                <a:gd name="T55" fmla="*/ 179 h 403"/>
                <a:gd name="T56" fmla="*/ 516 w 826"/>
                <a:gd name="T57" fmla="*/ 158 h 403"/>
                <a:gd name="T58" fmla="*/ 539 w 826"/>
                <a:gd name="T59" fmla="*/ 181 h 403"/>
                <a:gd name="T60" fmla="*/ 553 w 826"/>
                <a:gd name="T61" fmla="*/ 171 h 403"/>
                <a:gd name="T62" fmla="*/ 567 w 826"/>
                <a:gd name="T63" fmla="*/ 183 h 403"/>
                <a:gd name="T64" fmla="*/ 619 w 826"/>
                <a:gd name="T65" fmla="*/ 181 h 403"/>
                <a:gd name="T66" fmla="*/ 627 w 826"/>
                <a:gd name="T67" fmla="*/ 168 h 403"/>
                <a:gd name="T68" fmla="*/ 653 w 826"/>
                <a:gd name="T69" fmla="*/ 157 h 403"/>
                <a:gd name="T70" fmla="*/ 673 w 826"/>
                <a:gd name="T71" fmla="*/ 152 h 403"/>
                <a:gd name="T72" fmla="*/ 684 w 826"/>
                <a:gd name="T73" fmla="*/ 145 h 403"/>
                <a:gd name="T74" fmla="*/ 710 w 826"/>
                <a:gd name="T75" fmla="*/ 153 h 403"/>
                <a:gd name="T76" fmla="*/ 756 w 826"/>
                <a:gd name="T77" fmla="*/ 147 h 403"/>
                <a:gd name="T78" fmla="*/ 824 w 826"/>
                <a:gd name="T79" fmla="*/ 194 h 403"/>
                <a:gd name="T80" fmla="*/ 740 w 826"/>
                <a:gd name="T81" fmla="*/ 240 h 403"/>
                <a:gd name="T82" fmla="*/ 715 w 826"/>
                <a:gd name="T83" fmla="*/ 320 h 403"/>
                <a:gd name="T84" fmla="*/ 679 w 826"/>
                <a:gd name="T85" fmla="*/ 393 h 403"/>
                <a:gd name="T86" fmla="*/ 627 w 826"/>
                <a:gd name="T87" fmla="*/ 370 h 403"/>
                <a:gd name="T88" fmla="*/ 542 w 826"/>
                <a:gd name="T89" fmla="*/ 354 h 403"/>
                <a:gd name="T90" fmla="*/ 429 w 826"/>
                <a:gd name="T91" fmla="*/ 390 h 403"/>
                <a:gd name="T92" fmla="*/ 376 w 826"/>
                <a:gd name="T93" fmla="*/ 385 h 403"/>
                <a:gd name="T94" fmla="*/ 312 w 826"/>
                <a:gd name="T95" fmla="*/ 325 h 403"/>
                <a:gd name="T96" fmla="*/ 243 w 826"/>
                <a:gd name="T97" fmla="*/ 312 h 403"/>
                <a:gd name="T98" fmla="*/ 176 w 826"/>
                <a:gd name="T99" fmla="*/ 300 h 403"/>
                <a:gd name="T100" fmla="*/ 167 w 826"/>
                <a:gd name="T101" fmla="*/ 266 h 403"/>
                <a:gd name="T102" fmla="*/ 75 w 826"/>
                <a:gd name="T103" fmla="*/ 263 h 403"/>
                <a:gd name="T104" fmla="*/ 72 w 826"/>
                <a:gd name="T105" fmla="*/ 254 h 403"/>
                <a:gd name="T106" fmla="*/ 87 w 826"/>
                <a:gd name="T107" fmla="*/ 240 h 403"/>
                <a:gd name="T108" fmla="*/ 106 w 826"/>
                <a:gd name="T109" fmla="*/ 240 h 403"/>
                <a:gd name="T110" fmla="*/ 134 w 826"/>
                <a:gd name="T111" fmla="*/ 243 h 403"/>
                <a:gd name="T112" fmla="*/ 103 w 826"/>
                <a:gd name="T113" fmla="*/ 228 h 403"/>
                <a:gd name="T114" fmla="*/ 49 w 826"/>
                <a:gd name="T115" fmla="*/ 233 h 403"/>
                <a:gd name="T116" fmla="*/ 48 w 826"/>
                <a:gd name="T117" fmla="*/ 245 h 403"/>
                <a:gd name="T118" fmla="*/ 69 w 826"/>
                <a:gd name="T119" fmla="*/ 266 h 40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26"/>
                <a:gd name="T181" fmla="*/ 0 h 403"/>
                <a:gd name="T182" fmla="*/ 826 w 826"/>
                <a:gd name="T183" fmla="*/ 403 h 40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26" h="403">
                  <a:moveTo>
                    <a:pt x="145" y="279"/>
                  </a:moveTo>
                  <a:lnTo>
                    <a:pt x="129" y="277"/>
                  </a:lnTo>
                  <a:lnTo>
                    <a:pt x="75" y="274"/>
                  </a:lnTo>
                  <a:lnTo>
                    <a:pt x="57" y="274"/>
                  </a:lnTo>
                  <a:lnTo>
                    <a:pt x="56" y="268"/>
                  </a:lnTo>
                  <a:lnTo>
                    <a:pt x="43" y="266"/>
                  </a:lnTo>
                  <a:lnTo>
                    <a:pt x="39" y="268"/>
                  </a:lnTo>
                  <a:lnTo>
                    <a:pt x="36" y="269"/>
                  </a:lnTo>
                  <a:lnTo>
                    <a:pt x="33" y="269"/>
                  </a:lnTo>
                  <a:lnTo>
                    <a:pt x="33" y="268"/>
                  </a:lnTo>
                  <a:lnTo>
                    <a:pt x="38" y="264"/>
                  </a:lnTo>
                  <a:lnTo>
                    <a:pt x="41" y="261"/>
                  </a:lnTo>
                  <a:lnTo>
                    <a:pt x="31" y="261"/>
                  </a:lnTo>
                  <a:lnTo>
                    <a:pt x="26" y="261"/>
                  </a:lnTo>
                  <a:lnTo>
                    <a:pt x="21" y="256"/>
                  </a:lnTo>
                  <a:lnTo>
                    <a:pt x="15" y="258"/>
                  </a:lnTo>
                  <a:lnTo>
                    <a:pt x="2" y="250"/>
                  </a:lnTo>
                  <a:lnTo>
                    <a:pt x="0" y="246"/>
                  </a:lnTo>
                  <a:lnTo>
                    <a:pt x="3" y="245"/>
                  </a:lnTo>
                  <a:lnTo>
                    <a:pt x="8" y="241"/>
                  </a:lnTo>
                  <a:lnTo>
                    <a:pt x="8" y="235"/>
                  </a:lnTo>
                  <a:lnTo>
                    <a:pt x="20" y="233"/>
                  </a:lnTo>
                  <a:lnTo>
                    <a:pt x="26" y="232"/>
                  </a:lnTo>
                  <a:lnTo>
                    <a:pt x="26" y="225"/>
                  </a:lnTo>
                  <a:lnTo>
                    <a:pt x="23" y="222"/>
                  </a:lnTo>
                  <a:lnTo>
                    <a:pt x="18" y="220"/>
                  </a:lnTo>
                  <a:lnTo>
                    <a:pt x="13" y="220"/>
                  </a:lnTo>
                  <a:lnTo>
                    <a:pt x="8" y="217"/>
                  </a:lnTo>
                  <a:lnTo>
                    <a:pt x="7" y="214"/>
                  </a:lnTo>
                  <a:lnTo>
                    <a:pt x="7" y="210"/>
                  </a:lnTo>
                  <a:lnTo>
                    <a:pt x="10" y="209"/>
                  </a:lnTo>
                  <a:lnTo>
                    <a:pt x="8" y="204"/>
                  </a:lnTo>
                  <a:lnTo>
                    <a:pt x="10" y="201"/>
                  </a:lnTo>
                  <a:lnTo>
                    <a:pt x="15" y="197"/>
                  </a:lnTo>
                  <a:lnTo>
                    <a:pt x="21" y="197"/>
                  </a:lnTo>
                  <a:lnTo>
                    <a:pt x="26" y="199"/>
                  </a:lnTo>
                  <a:lnTo>
                    <a:pt x="28" y="201"/>
                  </a:lnTo>
                  <a:lnTo>
                    <a:pt x="33" y="202"/>
                  </a:lnTo>
                  <a:lnTo>
                    <a:pt x="36" y="204"/>
                  </a:lnTo>
                  <a:lnTo>
                    <a:pt x="44" y="206"/>
                  </a:lnTo>
                  <a:lnTo>
                    <a:pt x="52" y="206"/>
                  </a:lnTo>
                  <a:lnTo>
                    <a:pt x="59" y="206"/>
                  </a:lnTo>
                  <a:lnTo>
                    <a:pt x="59" y="202"/>
                  </a:lnTo>
                  <a:lnTo>
                    <a:pt x="56" y="201"/>
                  </a:lnTo>
                  <a:lnTo>
                    <a:pt x="49" y="201"/>
                  </a:lnTo>
                  <a:lnTo>
                    <a:pt x="43" y="201"/>
                  </a:lnTo>
                  <a:lnTo>
                    <a:pt x="36" y="201"/>
                  </a:lnTo>
                  <a:lnTo>
                    <a:pt x="34" y="201"/>
                  </a:lnTo>
                  <a:lnTo>
                    <a:pt x="38" y="199"/>
                  </a:lnTo>
                  <a:lnTo>
                    <a:pt x="33" y="196"/>
                  </a:lnTo>
                  <a:lnTo>
                    <a:pt x="28" y="191"/>
                  </a:lnTo>
                  <a:lnTo>
                    <a:pt x="41" y="188"/>
                  </a:lnTo>
                  <a:lnTo>
                    <a:pt x="62" y="189"/>
                  </a:lnTo>
                  <a:lnTo>
                    <a:pt x="93" y="191"/>
                  </a:lnTo>
                  <a:lnTo>
                    <a:pt x="144" y="192"/>
                  </a:lnTo>
                  <a:lnTo>
                    <a:pt x="147" y="186"/>
                  </a:lnTo>
                  <a:lnTo>
                    <a:pt x="123" y="178"/>
                  </a:lnTo>
                  <a:lnTo>
                    <a:pt x="119" y="163"/>
                  </a:lnTo>
                  <a:lnTo>
                    <a:pt x="114" y="157"/>
                  </a:lnTo>
                  <a:lnTo>
                    <a:pt x="131" y="150"/>
                  </a:lnTo>
                  <a:lnTo>
                    <a:pt x="137" y="152"/>
                  </a:lnTo>
                  <a:lnTo>
                    <a:pt x="152" y="145"/>
                  </a:lnTo>
                  <a:lnTo>
                    <a:pt x="162" y="140"/>
                  </a:lnTo>
                  <a:lnTo>
                    <a:pt x="170" y="137"/>
                  </a:lnTo>
                  <a:lnTo>
                    <a:pt x="194" y="119"/>
                  </a:lnTo>
                  <a:lnTo>
                    <a:pt x="183" y="108"/>
                  </a:lnTo>
                  <a:lnTo>
                    <a:pt x="186" y="103"/>
                  </a:lnTo>
                  <a:lnTo>
                    <a:pt x="181" y="98"/>
                  </a:lnTo>
                  <a:lnTo>
                    <a:pt x="175" y="93"/>
                  </a:lnTo>
                  <a:lnTo>
                    <a:pt x="173" y="86"/>
                  </a:lnTo>
                  <a:lnTo>
                    <a:pt x="178" y="83"/>
                  </a:lnTo>
                  <a:lnTo>
                    <a:pt x="185" y="81"/>
                  </a:lnTo>
                  <a:lnTo>
                    <a:pt x="185" y="80"/>
                  </a:lnTo>
                  <a:lnTo>
                    <a:pt x="188" y="78"/>
                  </a:lnTo>
                  <a:lnTo>
                    <a:pt x="188" y="77"/>
                  </a:lnTo>
                  <a:lnTo>
                    <a:pt x="186" y="75"/>
                  </a:lnTo>
                  <a:lnTo>
                    <a:pt x="185" y="73"/>
                  </a:lnTo>
                  <a:lnTo>
                    <a:pt x="185" y="70"/>
                  </a:lnTo>
                  <a:lnTo>
                    <a:pt x="190" y="65"/>
                  </a:lnTo>
                  <a:lnTo>
                    <a:pt x="191" y="60"/>
                  </a:lnTo>
                  <a:lnTo>
                    <a:pt x="191" y="55"/>
                  </a:lnTo>
                  <a:lnTo>
                    <a:pt x="190" y="50"/>
                  </a:lnTo>
                  <a:lnTo>
                    <a:pt x="188" y="47"/>
                  </a:lnTo>
                  <a:lnTo>
                    <a:pt x="181" y="46"/>
                  </a:lnTo>
                  <a:lnTo>
                    <a:pt x="173" y="46"/>
                  </a:lnTo>
                  <a:lnTo>
                    <a:pt x="173" y="41"/>
                  </a:lnTo>
                  <a:lnTo>
                    <a:pt x="178" y="34"/>
                  </a:lnTo>
                  <a:lnTo>
                    <a:pt x="183" y="24"/>
                  </a:lnTo>
                  <a:lnTo>
                    <a:pt x="212" y="24"/>
                  </a:lnTo>
                  <a:lnTo>
                    <a:pt x="230" y="15"/>
                  </a:lnTo>
                  <a:lnTo>
                    <a:pt x="250" y="10"/>
                  </a:lnTo>
                  <a:lnTo>
                    <a:pt x="294" y="0"/>
                  </a:lnTo>
                  <a:lnTo>
                    <a:pt x="353" y="2"/>
                  </a:lnTo>
                  <a:lnTo>
                    <a:pt x="372" y="3"/>
                  </a:lnTo>
                  <a:lnTo>
                    <a:pt x="377" y="6"/>
                  </a:lnTo>
                  <a:lnTo>
                    <a:pt x="389" y="5"/>
                  </a:lnTo>
                  <a:lnTo>
                    <a:pt x="395" y="3"/>
                  </a:lnTo>
                  <a:lnTo>
                    <a:pt x="398" y="3"/>
                  </a:lnTo>
                  <a:lnTo>
                    <a:pt x="403" y="5"/>
                  </a:lnTo>
                  <a:lnTo>
                    <a:pt x="408" y="5"/>
                  </a:lnTo>
                  <a:lnTo>
                    <a:pt x="411" y="6"/>
                  </a:lnTo>
                  <a:lnTo>
                    <a:pt x="416" y="8"/>
                  </a:lnTo>
                  <a:lnTo>
                    <a:pt x="420" y="10"/>
                  </a:lnTo>
                  <a:lnTo>
                    <a:pt x="425" y="11"/>
                  </a:lnTo>
                  <a:lnTo>
                    <a:pt x="431" y="11"/>
                  </a:lnTo>
                  <a:lnTo>
                    <a:pt x="439" y="11"/>
                  </a:lnTo>
                  <a:lnTo>
                    <a:pt x="444" y="11"/>
                  </a:lnTo>
                  <a:lnTo>
                    <a:pt x="447" y="13"/>
                  </a:lnTo>
                  <a:lnTo>
                    <a:pt x="446" y="15"/>
                  </a:lnTo>
                  <a:lnTo>
                    <a:pt x="446" y="16"/>
                  </a:lnTo>
                  <a:lnTo>
                    <a:pt x="449" y="19"/>
                  </a:lnTo>
                  <a:lnTo>
                    <a:pt x="457" y="21"/>
                  </a:lnTo>
                  <a:lnTo>
                    <a:pt x="459" y="23"/>
                  </a:lnTo>
                  <a:lnTo>
                    <a:pt x="465" y="21"/>
                  </a:lnTo>
                  <a:lnTo>
                    <a:pt x="474" y="21"/>
                  </a:lnTo>
                  <a:lnTo>
                    <a:pt x="478" y="21"/>
                  </a:lnTo>
                  <a:lnTo>
                    <a:pt x="482" y="19"/>
                  </a:lnTo>
                  <a:lnTo>
                    <a:pt x="487" y="21"/>
                  </a:lnTo>
                  <a:lnTo>
                    <a:pt x="491" y="23"/>
                  </a:lnTo>
                  <a:lnTo>
                    <a:pt x="493" y="24"/>
                  </a:lnTo>
                  <a:lnTo>
                    <a:pt x="493" y="29"/>
                  </a:lnTo>
                  <a:lnTo>
                    <a:pt x="483" y="33"/>
                  </a:lnTo>
                  <a:lnTo>
                    <a:pt x="480" y="33"/>
                  </a:lnTo>
                  <a:lnTo>
                    <a:pt x="477" y="33"/>
                  </a:lnTo>
                  <a:lnTo>
                    <a:pt x="475" y="33"/>
                  </a:lnTo>
                  <a:lnTo>
                    <a:pt x="474" y="34"/>
                  </a:lnTo>
                  <a:lnTo>
                    <a:pt x="474" y="37"/>
                  </a:lnTo>
                  <a:lnTo>
                    <a:pt x="474" y="41"/>
                  </a:lnTo>
                  <a:lnTo>
                    <a:pt x="478" y="41"/>
                  </a:lnTo>
                  <a:lnTo>
                    <a:pt x="480" y="41"/>
                  </a:lnTo>
                  <a:lnTo>
                    <a:pt x="485" y="41"/>
                  </a:lnTo>
                  <a:lnTo>
                    <a:pt x="485" y="42"/>
                  </a:lnTo>
                  <a:lnTo>
                    <a:pt x="485" y="46"/>
                  </a:lnTo>
                  <a:lnTo>
                    <a:pt x="482" y="47"/>
                  </a:lnTo>
                  <a:lnTo>
                    <a:pt x="475" y="49"/>
                  </a:lnTo>
                  <a:lnTo>
                    <a:pt x="472" y="47"/>
                  </a:lnTo>
                  <a:lnTo>
                    <a:pt x="465" y="46"/>
                  </a:lnTo>
                  <a:lnTo>
                    <a:pt x="460" y="46"/>
                  </a:lnTo>
                  <a:lnTo>
                    <a:pt x="456" y="44"/>
                  </a:lnTo>
                  <a:lnTo>
                    <a:pt x="456" y="41"/>
                  </a:lnTo>
                  <a:lnTo>
                    <a:pt x="457" y="39"/>
                  </a:lnTo>
                  <a:lnTo>
                    <a:pt x="459" y="36"/>
                  </a:lnTo>
                  <a:lnTo>
                    <a:pt x="457" y="33"/>
                  </a:lnTo>
                  <a:lnTo>
                    <a:pt x="457" y="29"/>
                  </a:lnTo>
                  <a:lnTo>
                    <a:pt x="452" y="28"/>
                  </a:lnTo>
                  <a:lnTo>
                    <a:pt x="449" y="29"/>
                  </a:lnTo>
                  <a:lnTo>
                    <a:pt x="446" y="28"/>
                  </a:lnTo>
                  <a:lnTo>
                    <a:pt x="447" y="24"/>
                  </a:lnTo>
                  <a:lnTo>
                    <a:pt x="446" y="23"/>
                  </a:lnTo>
                  <a:lnTo>
                    <a:pt x="442" y="23"/>
                  </a:lnTo>
                  <a:lnTo>
                    <a:pt x="439" y="23"/>
                  </a:lnTo>
                  <a:lnTo>
                    <a:pt x="434" y="26"/>
                  </a:lnTo>
                  <a:lnTo>
                    <a:pt x="434" y="31"/>
                  </a:lnTo>
                  <a:lnTo>
                    <a:pt x="431" y="33"/>
                  </a:lnTo>
                  <a:lnTo>
                    <a:pt x="426" y="31"/>
                  </a:lnTo>
                  <a:lnTo>
                    <a:pt x="423" y="33"/>
                  </a:lnTo>
                  <a:lnTo>
                    <a:pt x="423" y="36"/>
                  </a:lnTo>
                  <a:lnTo>
                    <a:pt x="428" y="37"/>
                  </a:lnTo>
                  <a:lnTo>
                    <a:pt x="433" y="39"/>
                  </a:lnTo>
                  <a:lnTo>
                    <a:pt x="429" y="42"/>
                  </a:lnTo>
                  <a:lnTo>
                    <a:pt x="426" y="44"/>
                  </a:lnTo>
                  <a:lnTo>
                    <a:pt x="423" y="47"/>
                  </a:lnTo>
                  <a:lnTo>
                    <a:pt x="416" y="52"/>
                  </a:lnTo>
                  <a:lnTo>
                    <a:pt x="411" y="55"/>
                  </a:lnTo>
                  <a:lnTo>
                    <a:pt x="416" y="57"/>
                  </a:lnTo>
                  <a:lnTo>
                    <a:pt x="425" y="59"/>
                  </a:lnTo>
                  <a:lnTo>
                    <a:pt x="428" y="55"/>
                  </a:lnTo>
                  <a:lnTo>
                    <a:pt x="431" y="55"/>
                  </a:lnTo>
                  <a:lnTo>
                    <a:pt x="439" y="59"/>
                  </a:lnTo>
                  <a:lnTo>
                    <a:pt x="438" y="64"/>
                  </a:lnTo>
                  <a:lnTo>
                    <a:pt x="431" y="67"/>
                  </a:lnTo>
                  <a:lnTo>
                    <a:pt x="426" y="68"/>
                  </a:lnTo>
                  <a:lnTo>
                    <a:pt x="423" y="68"/>
                  </a:lnTo>
                  <a:lnTo>
                    <a:pt x="411" y="70"/>
                  </a:lnTo>
                  <a:lnTo>
                    <a:pt x="408" y="78"/>
                  </a:lnTo>
                  <a:lnTo>
                    <a:pt x="420" y="81"/>
                  </a:lnTo>
                  <a:lnTo>
                    <a:pt x="423" y="80"/>
                  </a:lnTo>
                  <a:lnTo>
                    <a:pt x="431" y="83"/>
                  </a:lnTo>
                  <a:lnTo>
                    <a:pt x="428" y="86"/>
                  </a:lnTo>
                  <a:lnTo>
                    <a:pt x="420" y="88"/>
                  </a:lnTo>
                  <a:lnTo>
                    <a:pt x="410" y="86"/>
                  </a:lnTo>
                  <a:lnTo>
                    <a:pt x="405" y="90"/>
                  </a:lnTo>
                  <a:lnTo>
                    <a:pt x="400" y="88"/>
                  </a:lnTo>
                  <a:lnTo>
                    <a:pt x="389" y="86"/>
                  </a:lnTo>
                  <a:lnTo>
                    <a:pt x="379" y="85"/>
                  </a:lnTo>
                  <a:lnTo>
                    <a:pt x="374" y="90"/>
                  </a:lnTo>
                  <a:lnTo>
                    <a:pt x="379" y="91"/>
                  </a:lnTo>
                  <a:lnTo>
                    <a:pt x="385" y="90"/>
                  </a:lnTo>
                  <a:lnTo>
                    <a:pt x="390" y="91"/>
                  </a:lnTo>
                  <a:lnTo>
                    <a:pt x="397" y="93"/>
                  </a:lnTo>
                  <a:lnTo>
                    <a:pt x="402" y="95"/>
                  </a:lnTo>
                  <a:lnTo>
                    <a:pt x="403" y="98"/>
                  </a:lnTo>
                  <a:lnTo>
                    <a:pt x="405" y="103"/>
                  </a:lnTo>
                  <a:lnTo>
                    <a:pt x="411" y="104"/>
                  </a:lnTo>
                  <a:lnTo>
                    <a:pt x="416" y="106"/>
                  </a:lnTo>
                  <a:lnTo>
                    <a:pt x="420" y="109"/>
                  </a:lnTo>
                  <a:lnTo>
                    <a:pt x="421" y="112"/>
                  </a:lnTo>
                  <a:lnTo>
                    <a:pt x="418" y="114"/>
                  </a:lnTo>
                  <a:lnTo>
                    <a:pt x="425" y="116"/>
                  </a:lnTo>
                  <a:lnTo>
                    <a:pt x="429" y="116"/>
                  </a:lnTo>
                  <a:lnTo>
                    <a:pt x="429" y="121"/>
                  </a:lnTo>
                  <a:lnTo>
                    <a:pt x="426" y="122"/>
                  </a:lnTo>
                  <a:lnTo>
                    <a:pt x="420" y="124"/>
                  </a:lnTo>
                  <a:lnTo>
                    <a:pt x="418" y="126"/>
                  </a:lnTo>
                  <a:lnTo>
                    <a:pt x="416" y="129"/>
                  </a:lnTo>
                  <a:lnTo>
                    <a:pt x="415" y="132"/>
                  </a:lnTo>
                  <a:lnTo>
                    <a:pt x="413" y="135"/>
                  </a:lnTo>
                  <a:lnTo>
                    <a:pt x="413" y="137"/>
                  </a:lnTo>
                  <a:lnTo>
                    <a:pt x="418" y="139"/>
                  </a:lnTo>
                  <a:lnTo>
                    <a:pt x="421" y="140"/>
                  </a:lnTo>
                  <a:lnTo>
                    <a:pt x="421" y="143"/>
                  </a:lnTo>
                  <a:lnTo>
                    <a:pt x="425" y="145"/>
                  </a:lnTo>
                  <a:lnTo>
                    <a:pt x="460" y="155"/>
                  </a:lnTo>
                  <a:lnTo>
                    <a:pt x="464" y="157"/>
                  </a:lnTo>
                  <a:lnTo>
                    <a:pt x="462" y="160"/>
                  </a:lnTo>
                  <a:lnTo>
                    <a:pt x="464" y="161"/>
                  </a:lnTo>
                  <a:lnTo>
                    <a:pt x="467" y="165"/>
                  </a:lnTo>
                  <a:lnTo>
                    <a:pt x="467" y="166"/>
                  </a:lnTo>
                  <a:lnTo>
                    <a:pt x="467" y="170"/>
                  </a:lnTo>
                  <a:lnTo>
                    <a:pt x="469" y="173"/>
                  </a:lnTo>
                  <a:lnTo>
                    <a:pt x="472" y="174"/>
                  </a:lnTo>
                  <a:lnTo>
                    <a:pt x="480" y="176"/>
                  </a:lnTo>
                  <a:lnTo>
                    <a:pt x="487" y="179"/>
                  </a:lnTo>
                  <a:lnTo>
                    <a:pt x="491" y="179"/>
                  </a:lnTo>
                  <a:lnTo>
                    <a:pt x="505" y="178"/>
                  </a:lnTo>
                  <a:lnTo>
                    <a:pt x="511" y="178"/>
                  </a:lnTo>
                  <a:lnTo>
                    <a:pt x="514" y="178"/>
                  </a:lnTo>
                  <a:lnTo>
                    <a:pt x="508" y="166"/>
                  </a:lnTo>
                  <a:lnTo>
                    <a:pt x="508" y="163"/>
                  </a:lnTo>
                  <a:lnTo>
                    <a:pt x="509" y="160"/>
                  </a:lnTo>
                  <a:lnTo>
                    <a:pt x="513" y="158"/>
                  </a:lnTo>
                  <a:lnTo>
                    <a:pt x="516" y="158"/>
                  </a:lnTo>
                  <a:lnTo>
                    <a:pt x="521" y="158"/>
                  </a:lnTo>
                  <a:lnTo>
                    <a:pt x="526" y="160"/>
                  </a:lnTo>
                  <a:lnTo>
                    <a:pt x="531" y="163"/>
                  </a:lnTo>
                  <a:lnTo>
                    <a:pt x="529" y="168"/>
                  </a:lnTo>
                  <a:lnTo>
                    <a:pt x="540" y="170"/>
                  </a:lnTo>
                  <a:lnTo>
                    <a:pt x="537" y="174"/>
                  </a:lnTo>
                  <a:lnTo>
                    <a:pt x="537" y="178"/>
                  </a:lnTo>
                  <a:lnTo>
                    <a:pt x="539" y="181"/>
                  </a:lnTo>
                  <a:lnTo>
                    <a:pt x="542" y="183"/>
                  </a:lnTo>
                  <a:lnTo>
                    <a:pt x="545" y="184"/>
                  </a:lnTo>
                  <a:lnTo>
                    <a:pt x="550" y="184"/>
                  </a:lnTo>
                  <a:lnTo>
                    <a:pt x="553" y="183"/>
                  </a:lnTo>
                  <a:lnTo>
                    <a:pt x="553" y="179"/>
                  </a:lnTo>
                  <a:lnTo>
                    <a:pt x="553" y="178"/>
                  </a:lnTo>
                  <a:lnTo>
                    <a:pt x="552" y="174"/>
                  </a:lnTo>
                  <a:lnTo>
                    <a:pt x="553" y="171"/>
                  </a:lnTo>
                  <a:lnTo>
                    <a:pt x="553" y="168"/>
                  </a:lnTo>
                  <a:lnTo>
                    <a:pt x="557" y="166"/>
                  </a:lnTo>
                  <a:lnTo>
                    <a:pt x="560" y="166"/>
                  </a:lnTo>
                  <a:lnTo>
                    <a:pt x="567" y="168"/>
                  </a:lnTo>
                  <a:lnTo>
                    <a:pt x="571" y="170"/>
                  </a:lnTo>
                  <a:lnTo>
                    <a:pt x="568" y="174"/>
                  </a:lnTo>
                  <a:lnTo>
                    <a:pt x="567" y="178"/>
                  </a:lnTo>
                  <a:lnTo>
                    <a:pt x="567" y="183"/>
                  </a:lnTo>
                  <a:lnTo>
                    <a:pt x="570" y="183"/>
                  </a:lnTo>
                  <a:lnTo>
                    <a:pt x="575" y="179"/>
                  </a:lnTo>
                  <a:lnTo>
                    <a:pt x="578" y="179"/>
                  </a:lnTo>
                  <a:lnTo>
                    <a:pt x="581" y="181"/>
                  </a:lnTo>
                  <a:lnTo>
                    <a:pt x="594" y="176"/>
                  </a:lnTo>
                  <a:lnTo>
                    <a:pt x="602" y="176"/>
                  </a:lnTo>
                  <a:lnTo>
                    <a:pt x="614" y="174"/>
                  </a:lnTo>
                  <a:lnTo>
                    <a:pt x="619" y="181"/>
                  </a:lnTo>
                  <a:lnTo>
                    <a:pt x="622" y="183"/>
                  </a:lnTo>
                  <a:lnTo>
                    <a:pt x="627" y="183"/>
                  </a:lnTo>
                  <a:lnTo>
                    <a:pt x="629" y="181"/>
                  </a:lnTo>
                  <a:lnTo>
                    <a:pt x="632" y="178"/>
                  </a:lnTo>
                  <a:lnTo>
                    <a:pt x="632" y="174"/>
                  </a:lnTo>
                  <a:lnTo>
                    <a:pt x="630" y="173"/>
                  </a:lnTo>
                  <a:lnTo>
                    <a:pt x="625" y="170"/>
                  </a:lnTo>
                  <a:lnTo>
                    <a:pt x="627" y="168"/>
                  </a:lnTo>
                  <a:lnTo>
                    <a:pt x="633" y="161"/>
                  </a:lnTo>
                  <a:lnTo>
                    <a:pt x="645" y="165"/>
                  </a:lnTo>
                  <a:lnTo>
                    <a:pt x="648" y="168"/>
                  </a:lnTo>
                  <a:lnTo>
                    <a:pt x="651" y="168"/>
                  </a:lnTo>
                  <a:lnTo>
                    <a:pt x="651" y="165"/>
                  </a:lnTo>
                  <a:lnTo>
                    <a:pt x="651" y="161"/>
                  </a:lnTo>
                  <a:lnTo>
                    <a:pt x="650" y="158"/>
                  </a:lnTo>
                  <a:lnTo>
                    <a:pt x="653" y="157"/>
                  </a:lnTo>
                  <a:lnTo>
                    <a:pt x="655" y="153"/>
                  </a:lnTo>
                  <a:lnTo>
                    <a:pt x="656" y="152"/>
                  </a:lnTo>
                  <a:lnTo>
                    <a:pt x="656" y="150"/>
                  </a:lnTo>
                  <a:lnTo>
                    <a:pt x="658" y="148"/>
                  </a:lnTo>
                  <a:lnTo>
                    <a:pt x="663" y="150"/>
                  </a:lnTo>
                  <a:lnTo>
                    <a:pt x="664" y="152"/>
                  </a:lnTo>
                  <a:lnTo>
                    <a:pt x="669" y="153"/>
                  </a:lnTo>
                  <a:lnTo>
                    <a:pt x="673" y="152"/>
                  </a:lnTo>
                  <a:lnTo>
                    <a:pt x="674" y="148"/>
                  </a:lnTo>
                  <a:lnTo>
                    <a:pt x="678" y="148"/>
                  </a:lnTo>
                  <a:lnTo>
                    <a:pt x="679" y="150"/>
                  </a:lnTo>
                  <a:lnTo>
                    <a:pt x="681" y="153"/>
                  </a:lnTo>
                  <a:lnTo>
                    <a:pt x="684" y="153"/>
                  </a:lnTo>
                  <a:lnTo>
                    <a:pt x="686" y="150"/>
                  </a:lnTo>
                  <a:lnTo>
                    <a:pt x="686" y="147"/>
                  </a:lnTo>
                  <a:lnTo>
                    <a:pt x="684" y="145"/>
                  </a:lnTo>
                  <a:lnTo>
                    <a:pt x="686" y="143"/>
                  </a:lnTo>
                  <a:lnTo>
                    <a:pt x="691" y="142"/>
                  </a:lnTo>
                  <a:lnTo>
                    <a:pt x="694" y="142"/>
                  </a:lnTo>
                  <a:lnTo>
                    <a:pt x="697" y="147"/>
                  </a:lnTo>
                  <a:lnTo>
                    <a:pt x="704" y="145"/>
                  </a:lnTo>
                  <a:lnTo>
                    <a:pt x="699" y="155"/>
                  </a:lnTo>
                  <a:lnTo>
                    <a:pt x="709" y="155"/>
                  </a:lnTo>
                  <a:lnTo>
                    <a:pt x="710" y="153"/>
                  </a:lnTo>
                  <a:lnTo>
                    <a:pt x="715" y="153"/>
                  </a:lnTo>
                  <a:lnTo>
                    <a:pt x="720" y="153"/>
                  </a:lnTo>
                  <a:lnTo>
                    <a:pt x="726" y="155"/>
                  </a:lnTo>
                  <a:lnTo>
                    <a:pt x="735" y="153"/>
                  </a:lnTo>
                  <a:lnTo>
                    <a:pt x="738" y="152"/>
                  </a:lnTo>
                  <a:lnTo>
                    <a:pt x="743" y="148"/>
                  </a:lnTo>
                  <a:lnTo>
                    <a:pt x="749" y="147"/>
                  </a:lnTo>
                  <a:lnTo>
                    <a:pt x="756" y="147"/>
                  </a:lnTo>
                  <a:lnTo>
                    <a:pt x="762" y="148"/>
                  </a:lnTo>
                  <a:lnTo>
                    <a:pt x="764" y="145"/>
                  </a:lnTo>
                  <a:lnTo>
                    <a:pt x="779" y="152"/>
                  </a:lnTo>
                  <a:lnTo>
                    <a:pt x="782" y="160"/>
                  </a:lnTo>
                  <a:lnTo>
                    <a:pt x="785" y="171"/>
                  </a:lnTo>
                  <a:lnTo>
                    <a:pt x="792" y="176"/>
                  </a:lnTo>
                  <a:lnTo>
                    <a:pt x="826" y="179"/>
                  </a:lnTo>
                  <a:lnTo>
                    <a:pt x="824" y="194"/>
                  </a:lnTo>
                  <a:lnTo>
                    <a:pt x="824" y="196"/>
                  </a:lnTo>
                  <a:lnTo>
                    <a:pt x="803" y="214"/>
                  </a:lnTo>
                  <a:lnTo>
                    <a:pt x="788" y="223"/>
                  </a:lnTo>
                  <a:lnTo>
                    <a:pt x="788" y="228"/>
                  </a:lnTo>
                  <a:lnTo>
                    <a:pt x="780" y="243"/>
                  </a:lnTo>
                  <a:lnTo>
                    <a:pt x="775" y="245"/>
                  </a:lnTo>
                  <a:lnTo>
                    <a:pt x="766" y="245"/>
                  </a:lnTo>
                  <a:lnTo>
                    <a:pt x="740" y="240"/>
                  </a:lnTo>
                  <a:lnTo>
                    <a:pt x="733" y="243"/>
                  </a:lnTo>
                  <a:lnTo>
                    <a:pt x="730" y="246"/>
                  </a:lnTo>
                  <a:lnTo>
                    <a:pt x="730" y="250"/>
                  </a:lnTo>
                  <a:lnTo>
                    <a:pt x="730" y="285"/>
                  </a:lnTo>
                  <a:lnTo>
                    <a:pt x="738" y="294"/>
                  </a:lnTo>
                  <a:lnTo>
                    <a:pt x="736" y="299"/>
                  </a:lnTo>
                  <a:lnTo>
                    <a:pt x="730" y="307"/>
                  </a:lnTo>
                  <a:lnTo>
                    <a:pt x="715" y="320"/>
                  </a:lnTo>
                  <a:lnTo>
                    <a:pt x="717" y="333"/>
                  </a:lnTo>
                  <a:lnTo>
                    <a:pt x="715" y="349"/>
                  </a:lnTo>
                  <a:lnTo>
                    <a:pt x="707" y="352"/>
                  </a:lnTo>
                  <a:lnTo>
                    <a:pt x="699" y="351"/>
                  </a:lnTo>
                  <a:lnTo>
                    <a:pt x="694" y="352"/>
                  </a:lnTo>
                  <a:lnTo>
                    <a:pt x="692" y="357"/>
                  </a:lnTo>
                  <a:lnTo>
                    <a:pt x="692" y="392"/>
                  </a:lnTo>
                  <a:lnTo>
                    <a:pt x="679" y="393"/>
                  </a:lnTo>
                  <a:lnTo>
                    <a:pt x="653" y="393"/>
                  </a:lnTo>
                  <a:lnTo>
                    <a:pt x="655" y="390"/>
                  </a:lnTo>
                  <a:lnTo>
                    <a:pt x="661" y="380"/>
                  </a:lnTo>
                  <a:lnTo>
                    <a:pt x="661" y="377"/>
                  </a:lnTo>
                  <a:lnTo>
                    <a:pt x="643" y="370"/>
                  </a:lnTo>
                  <a:lnTo>
                    <a:pt x="638" y="365"/>
                  </a:lnTo>
                  <a:lnTo>
                    <a:pt x="635" y="362"/>
                  </a:lnTo>
                  <a:lnTo>
                    <a:pt x="627" y="370"/>
                  </a:lnTo>
                  <a:lnTo>
                    <a:pt x="611" y="375"/>
                  </a:lnTo>
                  <a:lnTo>
                    <a:pt x="594" y="377"/>
                  </a:lnTo>
                  <a:lnTo>
                    <a:pt x="567" y="367"/>
                  </a:lnTo>
                  <a:lnTo>
                    <a:pt x="552" y="367"/>
                  </a:lnTo>
                  <a:lnTo>
                    <a:pt x="545" y="364"/>
                  </a:lnTo>
                  <a:lnTo>
                    <a:pt x="545" y="362"/>
                  </a:lnTo>
                  <a:lnTo>
                    <a:pt x="542" y="354"/>
                  </a:lnTo>
                  <a:lnTo>
                    <a:pt x="545" y="347"/>
                  </a:lnTo>
                  <a:lnTo>
                    <a:pt x="542" y="344"/>
                  </a:lnTo>
                  <a:lnTo>
                    <a:pt x="524" y="346"/>
                  </a:lnTo>
                  <a:lnTo>
                    <a:pt x="511" y="349"/>
                  </a:lnTo>
                  <a:lnTo>
                    <a:pt x="478" y="356"/>
                  </a:lnTo>
                  <a:lnTo>
                    <a:pt x="462" y="372"/>
                  </a:lnTo>
                  <a:lnTo>
                    <a:pt x="434" y="387"/>
                  </a:lnTo>
                  <a:lnTo>
                    <a:pt x="429" y="390"/>
                  </a:lnTo>
                  <a:lnTo>
                    <a:pt x="423" y="387"/>
                  </a:lnTo>
                  <a:lnTo>
                    <a:pt x="416" y="385"/>
                  </a:lnTo>
                  <a:lnTo>
                    <a:pt x="411" y="388"/>
                  </a:lnTo>
                  <a:lnTo>
                    <a:pt x="382" y="403"/>
                  </a:lnTo>
                  <a:lnTo>
                    <a:pt x="369" y="400"/>
                  </a:lnTo>
                  <a:lnTo>
                    <a:pt x="359" y="395"/>
                  </a:lnTo>
                  <a:lnTo>
                    <a:pt x="359" y="390"/>
                  </a:lnTo>
                  <a:lnTo>
                    <a:pt x="376" y="385"/>
                  </a:lnTo>
                  <a:lnTo>
                    <a:pt x="361" y="372"/>
                  </a:lnTo>
                  <a:lnTo>
                    <a:pt x="356" y="365"/>
                  </a:lnTo>
                  <a:lnTo>
                    <a:pt x="354" y="356"/>
                  </a:lnTo>
                  <a:lnTo>
                    <a:pt x="351" y="344"/>
                  </a:lnTo>
                  <a:lnTo>
                    <a:pt x="345" y="330"/>
                  </a:lnTo>
                  <a:lnTo>
                    <a:pt x="333" y="333"/>
                  </a:lnTo>
                  <a:lnTo>
                    <a:pt x="322" y="334"/>
                  </a:lnTo>
                  <a:lnTo>
                    <a:pt x="312" y="325"/>
                  </a:lnTo>
                  <a:lnTo>
                    <a:pt x="292" y="294"/>
                  </a:lnTo>
                  <a:lnTo>
                    <a:pt x="291" y="290"/>
                  </a:lnTo>
                  <a:lnTo>
                    <a:pt x="287" y="289"/>
                  </a:lnTo>
                  <a:lnTo>
                    <a:pt x="281" y="292"/>
                  </a:lnTo>
                  <a:lnTo>
                    <a:pt x="256" y="299"/>
                  </a:lnTo>
                  <a:lnTo>
                    <a:pt x="250" y="302"/>
                  </a:lnTo>
                  <a:lnTo>
                    <a:pt x="248" y="305"/>
                  </a:lnTo>
                  <a:lnTo>
                    <a:pt x="243" y="312"/>
                  </a:lnTo>
                  <a:lnTo>
                    <a:pt x="242" y="312"/>
                  </a:lnTo>
                  <a:lnTo>
                    <a:pt x="232" y="310"/>
                  </a:lnTo>
                  <a:lnTo>
                    <a:pt x="230" y="315"/>
                  </a:lnTo>
                  <a:lnTo>
                    <a:pt x="234" y="321"/>
                  </a:lnTo>
                  <a:lnTo>
                    <a:pt x="201" y="321"/>
                  </a:lnTo>
                  <a:lnTo>
                    <a:pt x="190" y="321"/>
                  </a:lnTo>
                  <a:lnTo>
                    <a:pt x="185" y="316"/>
                  </a:lnTo>
                  <a:lnTo>
                    <a:pt x="176" y="300"/>
                  </a:lnTo>
                  <a:lnTo>
                    <a:pt x="173" y="292"/>
                  </a:lnTo>
                  <a:lnTo>
                    <a:pt x="172" y="289"/>
                  </a:lnTo>
                  <a:lnTo>
                    <a:pt x="167" y="282"/>
                  </a:lnTo>
                  <a:lnTo>
                    <a:pt x="155" y="281"/>
                  </a:lnTo>
                  <a:lnTo>
                    <a:pt x="145" y="279"/>
                  </a:lnTo>
                  <a:close/>
                  <a:moveTo>
                    <a:pt x="145" y="279"/>
                  </a:moveTo>
                  <a:lnTo>
                    <a:pt x="173" y="272"/>
                  </a:lnTo>
                  <a:lnTo>
                    <a:pt x="167" y="266"/>
                  </a:lnTo>
                  <a:lnTo>
                    <a:pt x="170" y="264"/>
                  </a:lnTo>
                  <a:lnTo>
                    <a:pt x="163" y="259"/>
                  </a:lnTo>
                  <a:lnTo>
                    <a:pt x="144" y="259"/>
                  </a:lnTo>
                  <a:lnTo>
                    <a:pt x="145" y="279"/>
                  </a:lnTo>
                  <a:close/>
                  <a:moveTo>
                    <a:pt x="77" y="269"/>
                  </a:moveTo>
                  <a:lnTo>
                    <a:pt x="80" y="269"/>
                  </a:lnTo>
                  <a:lnTo>
                    <a:pt x="79" y="266"/>
                  </a:lnTo>
                  <a:lnTo>
                    <a:pt x="75" y="263"/>
                  </a:lnTo>
                  <a:lnTo>
                    <a:pt x="80" y="263"/>
                  </a:lnTo>
                  <a:lnTo>
                    <a:pt x="83" y="259"/>
                  </a:lnTo>
                  <a:lnTo>
                    <a:pt x="80" y="258"/>
                  </a:lnTo>
                  <a:lnTo>
                    <a:pt x="82" y="254"/>
                  </a:lnTo>
                  <a:lnTo>
                    <a:pt x="82" y="251"/>
                  </a:lnTo>
                  <a:lnTo>
                    <a:pt x="79" y="251"/>
                  </a:lnTo>
                  <a:lnTo>
                    <a:pt x="75" y="253"/>
                  </a:lnTo>
                  <a:lnTo>
                    <a:pt x="72" y="254"/>
                  </a:lnTo>
                  <a:lnTo>
                    <a:pt x="65" y="253"/>
                  </a:lnTo>
                  <a:lnTo>
                    <a:pt x="65" y="250"/>
                  </a:lnTo>
                  <a:lnTo>
                    <a:pt x="67" y="246"/>
                  </a:lnTo>
                  <a:lnTo>
                    <a:pt x="72" y="243"/>
                  </a:lnTo>
                  <a:lnTo>
                    <a:pt x="80" y="245"/>
                  </a:lnTo>
                  <a:lnTo>
                    <a:pt x="83" y="245"/>
                  </a:lnTo>
                  <a:lnTo>
                    <a:pt x="83" y="243"/>
                  </a:lnTo>
                  <a:lnTo>
                    <a:pt x="87" y="240"/>
                  </a:lnTo>
                  <a:lnTo>
                    <a:pt x="92" y="238"/>
                  </a:lnTo>
                  <a:lnTo>
                    <a:pt x="101" y="238"/>
                  </a:lnTo>
                  <a:lnTo>
                    <a:pt x="105" y="238"/>
                  </a:lnTo>
                  <a:lnTo>
                    <a:pt x="110" y="237"/>
                  </a:lnTo>
                  <a:lnTo>
                    <a:pt x="113" y="237"/>
                  </a:lnTo>
                  <a:lnTo>
                    <a:pt x="114" y="238"/>
                  </a:lnTo>
                  <a:lnTo>
                    <a:pt x="110" y="238"/>
                  </a:lnTo>
                  <a:lnTo>
                    <a:pt x="106" y="240"/>
                  </a:lnTo>
                  <a:lnTo>
                    <a:pt x="108" y="245"/>
                  </a:lnTo>
                  <a:lnTo>
                    <a:pt x="106" y="246"/>
                  </a:lnTo>
                  <a:lnTo>
                    <a:pt x="108" y="246"/>
                  </a:lnTo>
                  <a:lnTo>
                    <a:pt x="113" y="246"/>
                  </a:lnTo>
                  <a:lnTo>
                    <a:pt x="116" y="245"/>
                  </a:lnTo>
                  <a:lnTo>
                    <a:pt x="119" y="243"/>
                  </a:lnTo>
                  <a:lnTo>
                    <a:pt x="129" y="241"/>
                  </a:lnTo>
                  <a:lnTo>
                    <a:pt x="134" y="243"/>
                  </a:lnTo>
                  <a:lnTo>
                    <a:pt x="136" y="241"/>
                  </a:lnTo>
                  <a:lnTo>
                    <a:pt x="134" y="240"/>
                  </a:lnTo>
                  <a:lnTo>
                    <a:pt x="126" y="238"/>
                  </a:lnTo>
                  <a:lnTo>
                    <a:pt x="121" y="235"/>
                  </a:lnTo>
                  <a:lnTo>
                    <a:pt x="119" y="233"/>
                  </a:lnTo>
                  <a:lnTo>
                    <a:pt x="116" y="230"/>
                  </a:lnTo>
                  <a:lnTo>
                    <a:pt x="110" y="228"/>
                  </a:lnTo>
                  <a:lnTo>
                    <a:pt x="103" y="228"/>
                  </a:lnTo>
                  <a:lnTo>
                    <a:pt x="98" y="230"/>
                  </a:lnTo>
                  <a:lnTo>
                    <a:pt x="92" y="232"/>
                  </a:lnTo>
                  <a:lnTo>
                    <a:pt x="85" y="230"/>
                  </a:lnTo>
                  <a:lnTo>
                    <a:pt x="79" y="232"/>
                  </a:lnTo>
                  <a:lnTo>
                    <a:pt x="70" y="233"/>
                  </a:lnTo>
                  <a:lnTo>
                    <a:pt x="65" y="232"/>
                  </a:lnTo>
                  <a:lnTo>
                    <a:pt x="57" y="233"/>
                  </a:lnTo>
                  <a:lnTo>
                    <a:pt x="49" y="233"/>
                  </a:lnTo>
                  <a:lnTo>
                    <a:pt x="48" y="232"/>
                  </a:lnTo>
                  <a:lnTo>
                    <a:pt x="43" y="232"/>
                  </a:lnTo>
                  <a:lnTo>
                    <a:pt x="41" y="235"/>
                  </a:lnTo>
                  <a:lnTo>
                    <a:pt x="39" y="238"/>
                  </a:lnTo>
                  <a:lnTo>
                    <a:pt x="41" y="240"/>
                  </a:lnTo>
                  <a:lnTo>
                    <a:pt x="43" y="240"/>
                  </a:lnTo>
                  <a:lnTo>
                    <a:pt x="48" y="241"/>
                  </a:lnTo>
                  <a:lnTo>
                    <a:pt x="48" y="245"/>
                  </a:lnTo>
                  <a:lnTo>
                    <a:pt x="46" y="250"/>
                  </a:lnTo>
                  <a:lnTo>
                    <a:pt x="48" y="253"/>
                  </a:lnTo>
                  <a:lnTo>
                    <a:pt x="51" y="256"/>
                  </a:lnTo>
                  <a:lnTo>
                    <a:pt x="56" y="258"/>
                  </a:lnTo>
                  <a:lnTo>
                    <a:pt x="59" y="259"/>
                  </a:lnTo>
                  <a:lnTo>
                    <a:pt x="59" y="263"/>
                  </a:lnTo>
                  <a:lnTo>
                    <a:pt x="64" y="266"/>
                  </a:lnTo>
                  <a:lnTo>
                    <a:pt x="69" y="266"/>
                  </a:lnTo>
                  <a:lnTo>
                    <a:pt x="72" y="268"/>
                  </a:lnTo>
                  <a:lnTo>
                    <a:pt x="77" y="26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7" name="Freeform 45"/>
            <p:cNvSpPr>
              <a:spLocks/>
            </p:cNvSpPr>
            <p:nvPr/>
          </p:nvSpPr>
          <p:spPr bwMode="auto">
            <a:xfrm>
              <a:off x="3532" y="2526"/>
              <a:ext cx="730" cy="361"/>
            </a:xfrm>
            <a:custGeom>
              <a:avLst/>
              <a:gdLst>
                <a:gd name="T0" fmla="*/ 628 w 731"/>
                <a:gd name="T1" fmla="*/ 133 h 365"/>
                <a:gd name="T2" fmla="*/ 693 w 731"/>
                <a:gd name="T3" fmla="*/ 177 h 365"/>
                <a:gd name="T4" fmla="*/ 689 w 731"/>
                <a:gd name="T5" fmla="*/ 217 h 365"/>
                <a:gd name="T6" fmla="*/ 628 w 731"/>
                <a:gd name="T7" fmla="*/ 292 h 365"/>
                <a:gd name="T8" fmla="*/ 561 w 731"/>
                <a:gd name="T9" fmla="*/ 285 h 365"/>
                <a:gd name="T10" fmla="*/ 516 w 731"/>
                <a:gd name="T11" fmla="*/ 262 h 365"/>
                <a:gd name="T12" fmla="*/ 473 w 731"/>
                <a:gd name="T13" fmla="*/ 314 h 365"/>
                <a:gd name="T14" fmla="*/ 455 w 731"/>
                <a:gd name="T15" fmla="*/ 298 h 365"/>
                <a:gd name="T16" fmla="*/ 434 w 731"/>
                <a:gd name="T17" fmla="*/ 283 h 365"/>
                <a:gd name="T18" fmla="*/ 374 w 731"/>
                <a:gd name="T19" fmla="*/ 283 h 365"/>
                <a:gd name="T20" fmla="*/ 313 w 731"/>
                <a:gd name="T21" fmla="*/ 337 h 365"/>
                <a:gd name="T22" fmla="*/ 274 w 731"/>
                <a:gd name="T23" fmla="*/ 324 h 365"/>
                <a:gd name="T24" fmla="*/ 274 w 731"/>
                <a:gd name="T25" fmla="*/ 363 h 365"/>
                <a:gd name="T26" fmla="*/ 243 w 731"/>
                <a:gd name="T27" fmla="*/ 334 h 365"/>
                <a:gd name="T28" fmla="*/ 251 w 731"/>
                <a:gd name="T29" fmla="*/ 300 h 365"/>
                <a:gd name="T30" fmla="*/ 201 w 731"/>
                <a:gd name="T31" fmla="*/ 306 h 365"/>
                <a:gd name="T32" fmla="*/ 187 w 731"/>
                <a:gd name="T33" fmla="*/ 310 h 365"/>
                <a:gd name="T34" fmla="*/ 158 w 731"/>
                <a:gd name="T35" fmla="*/ 308 h 365"/>
                <a:gd name="T36" fmla="*/ 134 w 731"/>
                <a:gd name="T37" fmla="*/ 288 h 365"/>
                <a:gd name="T38" fmla="*/ 166 w 731"/>
                <a:gd name="T39" fmla="*/ 275 h 365"/>
                <a:gd name="T40" fmla="*/ 156 w 731"/>
                <a:gd name="T41" fmla="*/ 233 h 365"/>
                <a:gd name="T42" fmla="*/ 106 w 731"/>
                <a:gd name="T43" fmla="*/ 223 h 365"/>
                <a:gd name="T44" fmla="*/ 16 w 731"/>
                <a:gd name="T45" fmla="*/ 207 h 365"/>
                <a:gd name="T46" fmla="*/ 29 w 731"/>
                <a:gd name="T47" fmla="*/ 171 h 365"/>
                <a:gd name="T48" fmla="*/ 52 w 731"/>
                <a:gd name="T49" fmla="*/ 124 h 365"/>
                <a:gd name="T50" fmla="*/ 109 w 731"/>
                <a:gd name="T51" fmla="*/ 93 h 365"/>
                <a:gd name="T52" fmla="*/ 104 w 731"/>
                <a:gd name="T53" fmla="*/ 79 h 365"/>
                <a:gd name="T54" fmla="*/ 98 w 731"/>
                <a:gd name="T55" fmla="*/ 48 h 365"/>
                <a:gd name="T56" fmla="*/ 161 w 731"/>
                <a:gd name="T57" fmla="*/ 9 h 365"/>
                <a:gd name="T58" fmla="*/ 194 w 731"/>
                <a:gd name="T59" fmla="*/ 9 h 365"/>
                <a:gd name="T60" fmla="*/ 217 w 731"/>
                <a:gd name="T61" fmla="*/ 13 h 365"/>
                <a:gd name="T62" fmla="*/ 205 w 731"/>
                <a:gd name="T63" fmla="*/ 29 h 365"/>
                <a:gd name="T64" fmla="*/ 194 w 731"/>
                <a:gd name="T65" fmla="*/ 34 h 365"/>
                <a:gd name="T66" fmla="*/ 215 w 731"/>
                <a:gd name="T67" fmla="*/ 42 h 365"/>
                <a:gd name="T68" fmla="*/ 236 w 731"/>
                <a:gd name="T69" fmla="*/ 31 h 365"/>
                <a:gd name="T70" fmla="*/ 232 w 731"/>
                <a:gd name="T71" fmla="*/ 50 h 365"/>
                <a:gd name="T72" fmla="*/ 232 w 731"/>
                <a:gd name="T73" fmla="*/ 70 h 365"/>
                <a:gd name="T74" fmla="*/ 271 w 731"/>
                <a:gd name="T75" fmla="*/ 55 h 365"/>
                <a:gd name="T76" fmla="*/ 282 w 731"/>
                <a:gd name="T77" fmla="*/ 57 h 365"/>
                <a:gd name="T78" fmla="*/ 305 w 731"/>
                <a:gd name="T79" fmla="*/ 58 h 365"/>
                <a:gd name="T80" fmla="*/ 320 w 731"/>
                <a:gd name="T81" fmla="*/ 70 h 365"/>
                <a:gd name="T82" fmla="*/ 334 w 731"/>
                <a:gd name="T83" fmla="*/ 73 h 365"/>
                <a:gd name="T84" fmla="*/ 354 w 731"/>
                <a:gd name="T85" fmla="*/ 81 h 365"/>
                <a:gd name="T86" fmla="*/ 359 w 731"/>
                <a:gd name="T87" fmla="*/ 115 h 365"/>
                <a:gd name="T88" fmla="*/ 378 w 731"/>
                <a:gd name="T89" fmla="*/ 112 h 365"/>
                <a:gd name="T90" fmla="*/ 418 w 731"/>
                <a:gd name="T91" fmla="*/ 96 h 365"/>
                <a:gd name="T92" fmla="*/ 439 w 731"/>
                <a:gd name="T93" fmla="*/ 68 h 365"/>
                <a:gd name="T94" fmla="*/ 462 w 731"/>
                <a:gd name="T95" fmla="*/ 81 h 365"/>
                <a:gd name="T96" fmla="*/ 486 w 731"/>
                <a:gd name="T97" fmla="*/ 78 h 365"/>
                <a:gd name="T98" fmla="*/ 511 w 731"/>
                <a:gd name="T99" fmla="*/ 93 h 365"/>
                <a:gd name="T100" fmla="*/ 533 w 731"/>
                <a:gd name="T101" fmla="*/ 96 h 36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31"/>
                <a:gd name="T154" fmla="*/ 0 h 365"/>
                <a:gd name="T155" fmla="*/ 731 w 731"/>
                <a:gd name="T156" fmla="*/ 365 h 36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31" h="365">
                  <a:moveTo>
                    <a:pt x="551" y="102"/>
                  </a:moveTo>
                  <a:lnTo>
                    <a:pt x="555" y="128"/>
                  </a:lnTo>
                  <a:lnTo>
                    <a:pt x="578" y="138"/>
                  </a:lnTo>
                  <a:lnTo>
                    <a:pt x="609" y="135"/>
                  </a:lnTo>
                  <a:lnTo>
                    <a:pt x="628" y="133"/>
                  </a:lnTo>
                  <a:lnTo>
                    <a:pt x="643" y="137"/>
                  </a:lnTo>
                  <a:lnTo>
                    <a:pt x="640" y="143"/>
                  </a:lnTo>
                  <a:lnTo>
                    <a:pt x="643" y="161"/>
                  </a:lnTo>
                  <a:lnTo>
                    <a:pt x="659" y="166"/>
                  </a:lnTo>
                  <a:lnTo>
                    <a:pt x="693" y="177"/>
                  </a:lnTo>
                  <a:lnTo>
                    <a:pt x="689" y="194"/>
                  </a:lnTo>
                  <a:lnTo>
                    <a:pt x="706" y="199"/>
                  </a:lnTo>
                  <a:lnTo>
                    <a:pt x="731" y="207"/>
                  </a:lnTo>
                  <a:lnTo>
                    <a:pt x="721" y="215"/>
                  </a:lnTo>
                  <a:lnTo>
                    <a:pt x="689" y="217"/>
                  </a:lnTo>
                  <a:lnTo>
                    <a:pt x="640" y="230"/>
                  </a:lnTo>
                  <a:lnTo>
                    <a:pt x="651" y="241"/>
                  </a:lnTo>
                  <a:lnTo>
                    <a:pt x="643" y="249"/>
                  </a:lnTo>
                  <a:lnTo>
                    <a:pt x="674" y="262"/>
                  </a:lnTo>
                  <a:lnTo>
                    <a:pt x="628" y="292"/>
                  </a:lnTo>
                  <a:lnTo>
                    <a:pt x="607" y="303"/>
                  </a:lnTo>
                  <a:lnTo>
                    <a:pt x="550" y="318"/>
                  </a:lnTo>
                  <a:lnTo>
                    <a:pt x="548" y="314"/>
                  </a:lnTo>
                  <a:lnTo>
                    <a:pt x="563" y="303"/>
                  </a:lnTo>
                  <a:lnTo>
                    <a:pt x="561" y="285"/>
                  </a:lnTo>
                  <a:lnTo>
                    <a:pt x="553" y="283"/>
                  </a:lnTo>
                  <a:lnTo>
                    <a:pt x="553" y="272"/>
                  </a:lnTo>
                  <a:lnTo>
                    <a:pt x="545" y="267"/>
                  </a:lnTo>
                  <a:lnTo>
                    <a:pt x="519" y="269"/>
                  </a:lnTo>
                  <a:lnTo>
                    <a:pt x="516" y="262"/>
                  </a:lnTo>
                  <a:lnTo>
                    <a:pt x="493" y="277"/>
                  </a:lnTo>
                  <a:lnTo>
                    <a:pt x="471" y="287"/>
                  </a:lnTo>
                  <a:lnTo>
                    <a:pt x="475" y="295"/>
                  </a:lnTo>
                  <a:lnTo>
                    <a:pt x="486" y="306"/>
                  </a:lnTo>
                  <a:lnTo>
                    <a:pt x="473" y="314"/>
                  </a:lnTo>
                  <a:lnTo>
                    <a:pt x="468" y="314"/>
                  </a:lnTo>
                  <a:lnTo>
                    <a:pt x="465" y="313"/>
                  </a:lnTo>
                  <a:lnTo>
                    <a:pt x="462" y="310"/>
                  </a:lnTo>
                  <a:lnTo>
                    <a:pt x="455" y="303"/>
                  </a:lnTo>
                  <a:lnTo>
                    <a:pt x="455" y="298"/>
                  </a:lnTo>
                  <a:lnTo>
                    <a:pt x="450" y="297"/>
                  </a:lnTo>
                  <a:lnTo>
                    <a:pt x="442" y="293"/>
                  </a:lnTo>
                  <a:lnTo>
                    <a:pt x="444" y="288"/>
                  </a:lnTo>
                  <a:lnTo>
                    <a:pt x="442" y="283"/>
                  </a:lnTo>
                  <a:lnTo>
                    <a:pt x="434" y="283"/>
                  </a:lnTo>
                  <a:lnTo>
                    <a:pt x="418" y="285"/>
                  </a:lnTo>
                  <a:lnTo>
                    <a:pt x="413" y="292"/>
                  </a:lnTo>
                  <a:lnTo>
                    <a:pt x="405" y="290"/>
                  </a:lnTo>
                  <a:lnTo>
                    <a:pt x="378" y="287"/>
                  </a:lnTo>
                  <a:lnTo>
                    <a:pt x="374" y="283"/>
                  </a:lnTo>
                  <a:lnTo>
                    <a:pt x="356" y="288"/>
                  </a:lnTo>
                  <a:lnTo>
                    <a:pt x="359" y="295"/>
                  </a:lnTo>
                  <a:lnTo>
                    <a:pt x="343" y="301"/>
                  </a:lnTo>
                  <a:lnTo>
                    <a:pt x="339" y="324"/>
                  </a:lnTo>
                  <a:lnTo>
                    <a:pt x="313" y="337"/>
                  </a:lnTo>
                  <a:lnTo>
                    <a:pt x="308" y="337"/>
                  </a:lnTo>
                  <a:lnTo>
                    <a:pt x="297" y="331"/>
                  </a:lnTo>
                  <a:lnTo>
                    <a:pt x="290" y="324"/>
                  </a:lnTo>
                  <a:lnTo>
                    <a:pt x="280" y="323"/>
                  </a:lnTo>
                  <a:lnTo>
                    <a:pt x="274" y="324"/>
                  </a:lnTo>
                  <a:lnTo>
                    <a:pt x="277" y="332"/>
                  </a:lnTo>
                  <a:lnTo>
                    <a:pt x="276" y="339"/>
                  </a:lnTo>
                  <a:lnTo>
                    <a:pt x="280" y="342"/>
                  </a:lnTo>
                  <a:lnTo>
                    <a:pt x="287" y="347"/>
                  </a:lnTo>
                  <a:lnTo>
                    <a:pt x="274" y="363"/>
                  </a:lnTo>
                  <a:lnTo>
                    <a:pt x="267" y="365"/>
                  </a:lnTo>
                  <a:lnTo>
                    <a:pt x="241" y="355"/>
                  </a:lnTo>
                  <a:lnTo>
                    <a:pt x="235" y="349"/>
                  </a:lnTo>
                  <a:lnTo>
                    <a:pt x="238" y="341"/>
                  </a:lnTo>
                  <a:lnTo>
                    <a:pt x="243" y="334"/>
                  </a:lnTo>
                  <a:lnTo>
                    <a:pt x="246" y="329"/>
                  </a:lnTo>
                  <a:lnTo>
                    <a:pt x="235" y="324"/>
                  </a:lnTo>
                  <a:lnTo>
                    <a:pt x="248" y="311"/>
                  </a:lnTo>
                  <a:lnTo>
                    <a:pt x="249" y="305"/>
                  </a:lnTo>
                  <a:lnTo>
                    <a:pt x="251" y="300"/>
                  </a:lnTo>
                  <a:lnTo>
                    <a:pt x="235" y="303"/>
                  </a:lnTo>
                  <a:lnTo>
                    <a:pt x="227" y="295"/>
                  </a:lnTo>
                  <a:lnTo>
                    <a:pt x="202" y="297"/>
                  </a:lnTo>
                  <a:lnTo>
                    <a:pt x="196" y="305"/>
                  </a:lnTo>
                  <a:lnTo>
                    <a:pt x="201" y="306"/>
                  </a:lnTo>
                  <a:lnTo>
                    <a:pt x="209" y="305"/>
                  </a:lnTo>
                  <a:lnTo>
                    <a:pt x="207" y="308"/>
                  </a:lnTo>
                  <a:lnTo>
                    <a:pt x="204" y="310"/>
                  </a:lnTo>
                  <a:lnTo>
                    <a:pt x="196" y="310"/>
                  </a:lnTo>
                  <a:lnTo>
                    <a:pt x="187" y="310"/>
                  </a:lnTo>
                  <a:lnTo>
                    <a:pt x="184" y="305"/>
                  </a:lnTo>
                  <a:lnTo>
                    <a:pt x="186" y="293"/>
                  </a:lnTo>
                  <a:lnTo>
                    <a:pt x="173" y="290"/>
                  </a:lnTo>
                  <a:lnTo>
                    <a:pt x="171" y="301"/>
                  </a:lnTo>
                  <a:lnTo>
                    <a:pt x="158" y="308"/>
                  </a:lnTo>
                  <a:lnTo>
                    <a:pt x="137" y="306"/>
                  </a:lnTo>
                  <a:lnTo>
                    <a:pt x="137" y="303"/>
                  </a:lnTo>
                  <a:lnTo>
                    <a:pt x="139" y="295"/>
                  </a:lnTo>
                  <a:lnTo>
                    <a:pt x="139" y="293"/>
                  </a:lnTo>
                  <a:lnTo>
                    <a:pt x="134" y="288"/>
                  </a:lnTo>
                  <a:lnTo>
                    <a:pt x="137" y="285"/>
                  </a:lnTo>
                  <a:lnTo>
                    <a:pt x="148" y="287"/>
                  </a:lnTo>
                  <a:lnTo>
                    <a:pt x="156" y="280"/>
                  </a:lnTo>
                  <a:lnTo>
                    <a:pt x="160" y="277"/>
                  </a:lnTo>
                  <a:lnTo>
                    <a:pt x="166" y="275"/>
                  </a:lnTo>
                  <a:lnTo>
                    <a:pt x="168" y="261"/>
                  </a:lnTo>
                  <a:lnTo>
                    <a:pt x="161" y="251"/>
                  </a:lnTo>
                  <a:lnTo>
                    <a:pt x="163" y="238"/>
                  </a:lnTo>
                  <a:lnTo>
                    <a:pt x="156" y="236"/>
                  </a:lnTo>
                  <a:lnTo>
                    <a:pt x="156" y="233"/>
                  </a:lnTo>
                  <a:lnTo>
                    <a:pt x="148" y="231"/>
                  </a:lnTo>
                  <a:lnTo>
                    <a:pt x="147" y="221"/>
                  </a:lnTo>
                  <a:lnTo>
                    <a:pt x="143" y="218"/>
                  </a:lnTo>
                  <a:lnTo>
                    <a:pt x="114" y="225"/>
                  </a:lnTo>
                  <a:lnTo>
                    <a:pt x="106" y="223"/>
                  </a:lnTo>
                  <a:lnTo>
                    <a:pt x="98" y="220"/>
                  </a:lnTo>
                  <a:lnTo>
                    <a:pt x="86" y="218"/>
                  </a:lnTo>
                  <a:lnTo>
                    <a:pt x="55" y="218"/>
                  </a:lnTo>
                  <a:lnTo>
                    <a:pt x="49" y="205"/>
                  </a:lnTo>
                  <a:lnTo>
                    <a:pt x="16" y="207"/>
                  </a:lnTo>
                  <a:lnTo>
                    <a:pt x="0" y="205"/>
                  </a:lnTo>
                  <a:lnTo>
                    <a:pt x="1" y="190"/>
                  </a:lnTo>
                  <a:lnTo>
                    <a:pt x="13" y="186"/>
                  </a:lnTo>
                  <a:lnTo>
                    <a:pt x="19" y="182"/>
                  </a:lnTo>
                  <a:lnTo>
                    <a:pt x="29" y="171"/>
                  </a:lnTo>
                  <a:lnTo>
                    <a:pt x="36" y="163"/>
                  </a:lnTo>
                  <a:lnTo>
                    <a:pt x="34" y="151"/>
                  </a:lnTo>
                  <a:lnTo>
                    <a:pt x="54" y="146"/>
                  </a:lnTo>
                  <a:lnTo>
                    <a:pt x="42" y="135"/>
                  </a:lnTo>
                  <a:lnTo>
                    <a:pt x="52" y="124"/>
                  </a:lnTo>
                  <a:lnTo>
                    <a:pt x="59" y="120"/>
                  </a:lnTo>
                  <a:lnTo>
                    <a:pt x="76" y="112"/>
                  </a:lnTo>
                  <a:lnTo>
                    <a:pt x="94" y="104"/>
                  </a:lnTo>
                  <a:lnTo>
                    <a:pt x="96" y="97"/>
                  </a:lnTo>
                  <a:lnTo>
                    <a:pt x="109" y="93"/>
                  </a:lnTo>
                  <a:lnTo>
                    <a:pt x="112" y="86"/>
                  </a:lnTo>
                  <a:lnTo>
                    <a:pt x="119" y="78"/>
                  </a:lnTo>
                  <a:lnTo>
                    <a:pt x="119" y="75"/>
                  </a:lnTo>
                  <a:lnTo>
                    <a:pt x="112" y="79"/>
                  </a:lnTo>
                  <a:lnTo>
                    <a:pt x="104" y="79"/>
                  </a:lnTo>
                  <a:lnTo>
                    <a:pt x="99" y="83"/>
                  </a:lnTo>
                  <a:lnTo>
                    <a:pt x="94" y="89"/>
                  </a:lnTo>
                  <a:lnTo>
                    <a:pt x="83" y="81"/>
                  </a:lnTo>
                  <a:lnTo>
                    <a:pt x="109" y="53"/>
                  </a:lnTo>
                  <a:lnTo>
                    <a:pt x="98" y="48"/>
                  </a:lnTo>
                  <a:lnTo>
                    <a:pt x="111" y="34"/>
                  </a:lnTo>
                  <a:lnTo>
                    <a:pt x="119" y="29"/>
                  </a:lnTo>
                  <a:lnTo>
                    <a:pt x="127" y="24"/>
                  </a:lnTo>
                  <a:lnTo>
                    <a:pt x="143" y="17"/>
                  </a:lnTo>
                  <a:lnTo>
                    <a:pt x="161" y="9"/>
                  </a:lnTo>
                  <a:lnTo>
                    <a:pt x="171" y="4"/>
                  </a:lnTo>
                  <a:lnTo>
                    <a:pt x="179" y="0"/>
                  </a:lnTo>
                  <a:lnTo>
                    <a:pt x="186" y="1"/>
                  </a:lnTo>
                  <a:lnTo>
                    <a:pt x="184" y="6"/>
                  </a:lnTo>
                  <a:lnTo>
                    <a:pt x="194" y="9"/>
                  </a:lnTo>
                  <a:lnTo>
                    <a:pt x="191" y="13"/>
                  </a:lnTo>
                  <a:lnTo>
                    <a:pt x="192" y="16"/>
                  </a:lnTo>
                  <a:lnTo>
                    <a:pt x="207" y="19"/>
                  </a:lnTo>
                  <a:lnTo>
                    <a:pt x="214" y="16"/>
                  </a:lnTo>
                  <a:lnTo>
                    <a:pt x="217" y="13"/>
                  </a:lnTo>
                  <a:lnTo>
                    <a:pt x="227" y="16"/>
                  </a:lnTo>
                  <a:lnTo>
                    <a:pt x="223" y="21"/>
                  </a:lnTo>
                  <a:lnTo>
                    <a:pt x="220" y="24"/>
                  </a:lnTo>
                  <a:lnTo>
                    <a:pt x="215" y="26"/>
                  </a:lnTo>
                  <a:lnTo>
                    <a:pt x="205" y="29"/>
                  </a:lnTo>
                  <a:lnTo>
                    <a:pt x="196" y="31"/>
                  </a:lnTo>
                  <a:lnTo>
                    <a:pt x="189" y="31"/>
                  </a:lnTo>
                  <a:lnTo>
                    <a:pt x="184" y="35"/>
                  </a:lnTo>
                  <a:lnTo>
                    <a:pt x="187" y="37"/>
                  </a:lnTo>
                  <a:lnTo>
                    <a:pt x="194" y="34"/>
                  </a:lnTo>
                  <a:lnTo>
                    <a:pt x="204" y="35"/>
                  </a:lnTo>
                  <a:lnTo>
                    <a:pt x="202" y="39"/>
                  </a:lnTo>
                  <a:lnTo>
                    <a:pt x="207" y="42"/>
                  </a:lnTo>
                  <a:lnTo>
                    <a:pt x="210" y="42"/>
                  </a:lnTo>
                  <a:lnTo>
                    <a:pt x="215" y="42"/>
                  </a:lnTo>
                  <a:lnTo>
                    <a:pt x="222" y="40"/>
                  </a:lnTo>
                  <a:lnTo>
                    <a:pt x="223" y="39"/>
                  </a:lnTo>
                  <a:lnTo>
                    <a:pt x="227" y="35"/>
                  </a:lnTo>
                  <a:lnTo>
                    <a:pt x="230" y="32"/>
                  </a:lnTo>
                  <a:lnTo>
                    <a:pt x="236" y="31"/>
                  </a:lnTo>
                  <a:lnTo>
                    <a:pt x="241" y="31"/>
                  </a:lnTo>
                  <a:lnTo>
                    <a:pt x="240" y="44"/>
                  </a:lnTo>
                  <a:lnTo>
                    <a:pt x="235" y="45"/>
                  </a:lnTo>
                  <a:lnTo>
                    <a:pt x="232" y="47"/>
                  </a:lnTo>
                  <a:lnTo>
                    <a:pt x="232" y="50"/>
                  </a:lnTo>
                  <a:lnTo>
                    <a:pt x="238" y="53"/>
                  </a:lnTo>
                  <a:lnTo>
                    <a:pt x="240" y="55"/>
                  </a:lnTo>
                  <a:lnTo>
                    <a:pt x="238" y="58"/>
                  </a:lnTo>
                  <a:lnTo>
                    <a:pt x="223" y="66"/>
                  </a:lnTo>
                  <a:lnTo>
                    <a:pt x="232" y="70"/>
                  </a:lnTo>
                  <a:lnTo>
                    <a:pt x="248" y="62"/>
                  </a:lnTo>
                  <a:lnTo>
                    <a:pt x="253" y="57"/>
                  </a:lnTo>
                  <a:lnTo>
                    <a:pt x="256" y="53"/>
                  </a:lnTo>
                  <a:lnTo>
                    <a:pt x="272" y="52"/>
                  </a:lnTo>
                  <a:lnTo>
                    <a:pt x="271" y="55"/>
                  </a:lnTo>
                  <a:lnTo>
                    <a:pt x="267" y="57"/>
                  </a:lnTo>
                  <a:lnTo>
                    <a:pt x="269" y="58"/>
                  </a:lnTo>
                  <a:lnTo>
                    <a:pt x="276" y="58"/>
                  </a:lnTo>
                  <a:lnTo>
                    <a:pt x="277" y="57"/>
                  </a:lnTo>
                  <a:lnTo>
                    <a:pt x="282" y="57"/>
                  </a:lnTo>
                  <a:lnTo>
                    <a:pt x="292" y="57"/>
                  </a:lnTo>
                  <a:lnTo>
                    <a:pt x="294" y="62"/>
                  </a:lnTo>
                  <a:lnTo>
                    <a:pt x="297" y="60"/>
                  </a:lnTo>
                  <a:lnTo>
                    <a:pt x="300" y="58"/>
                  </a:lnTo>
                  <a:lnTo>
                    <a:pt x="305" y="58"/>
                  </a:lnTo>
                  <a:lnTo>
                    <a:pt x="307" y="62"/>
                  </a:lnTo>
                  <a:lnTo>
                    <a:pt x="308" y="65"/>
                  </a:lnTo>
                  <a:lnTo>
                    <a:pt x="311" y="73"/>
                  </a:lnTo>
                  <a:lnTo>
                    <a:pt x="316" y="71"/>
                  </a:lnTo>
                  <a:lnTo>
                    <a:pt x="320" y="70"/>
                  </a:lnTo>
                  <a:lnTo>
                    <a:pt x="323" y="71"/>
                  </a:lnTo>
                  <a:lnTo>
                    <a:pt x="326" y="71"/>
                  </a:lnTo>
                  <a:lnTo>
                    <a:pt x="328" y="65"/>
                  </a:lnTo>
                  <a:lnTo>
                    <a:pt x="334" y="65"/>
                  </a:lnTo>
                  <a:lnTo>
                    <a:pt x="334" y="73"/>
                  </a:lnTo>
                  <a:lnTo>
                    <a:pt x="341" y="71"/>
                  </a:lnTo>
                  <a:lnTo>
                    <a:pt x="344" y="65"/>
                  </a:lnTo>
                  <a:lnTo>
                    <a:pt x="351" y="66"/>
                  </a:lnTo>
                  <a:lnTo>
                    <a:pt x="349" y="78"/>
                  </a:lnTo>
                  <a:lnTo>
                    <a:pt x="354" y="81"/>
                  </a:lnTo>
                  <a:lnTo>
                    <a:pt x="352" y="106"/>
                  </a:lnTo>
                  <a:lnTo>
                    <a:pt x="336" y="110"/>
                  </a:lnTo>
                  <a:lnTo>
                    <a:pt x="338" y="115"/>
                  </a:lnTo>
                  <a:lnTo>
                    <a:pt x="352" y="115"/>
                  </a:lnTo>
                  <a:lnTo>
                    <a:pt x="359" y="115"/>
                  </a:lnTo>
                  <a:lnTo>
                    <a:pt x="362" y="117"/>
                  </a:lnTo>
                  <a:lnTo>
                    <a:pt x="369" y="115"/>
                  </a:lnTo>
                  <a:lnTo>
                    <a:pt x="370" y="120"/>
                  </a:lnTo>
                  <a:lnTo>
                    <a:pt x="377" y="119"/>
                  </a:lnTo>
                  <a:lnTo>
                    <a:pt x="378" y="112"/>
                  </a:lnTo>
                  <a:lnTo>
                    <a:pt x="380" y="97"/>
                  </a:lnTo>
                  <a:lnTo>
                    <a:pt x="385" y="97"/>
                  </a:lnTo>
                  <a:lnTo>
                    <a:pt x="387" y="101"/>
                  </a:lnTo>
                  <a:lnTo>
                    <a:pt x="414" y="93"/>
                  </a:lnTo>
                  <a:lnTo>
                    <a:pt x="418" y="96"/>
                  </a:lnTo>
                  <a:lnTo>
                    <a:pt x="426" y="94"/>
                  </a:lnTo>
                  <a:lnTo>
                    <a:pt x="413" y="76"/>
                  </a:lnTo>
                  <a:lnTo>
                    <a:pt x="416" y="73"/>
                  </a:lnTo>
                  <a:lnTo>
                    <a:pt x="439" y="73"/>
                  </a:lnTo>
                  <a:lnTo>
                    <a:pt x="439" y="68"/>
                  </a:lnTo>
                  <a:lnTo>
                    <a:pt x="450" y="70"/>
                  </a:lnTo>
                  <a:lnTo>
                    <a:pt x="452" y="71"/>
                  </a:lnTo>
                  <a:lnTo>
                    <a:pt x="457" y="71"/>
                  </a:lnTo>
                  <a:lnTo>
                    <a:pt x="460" y="76"/>
                  </a:lnTo>
                  <a:lnTo>
                    <a:pt x="462" y="81"/>
                  </a:lnTo>
                  <a:lnTo>
                    <a:pt x="465" y="88"/>
                  </a:lnTo>
                  <a:lnTo>
                    <a:pt x="475" y="83"/>
                  </a:lnTo>
                  <a:lnTo>
                    <a:pt x="480" y="81"/>
                  </a:lnTo>
                  <a:lnTo>
                    <a:pt x="483" y="78"/>
                  </a:lnTo>
                  <a:lnTo>
                    <a:pt x="486" y="78"/>
                  </a:lnTo>
                  <a:lnTo>
                    <a:pt x="489" y="83"/>
                  </a:lnTo>
                  <a:lnTo>
                    <a:pt x="494" y="86"/>
                  </a:lnTo>
                  <a:lnTo>
                    <a:pt x="498" y="91"/>
                  </a:lnTo>
                  <a:lnTo>
                    <a:pt x="502" y="93"/>
                  </a:lnTo>
                  <a:lnTo>
                    <a:pt x="511" y="93"/>
                  </a:lnTo>
                  <a:lnTo>
                    <a:pt x="514" y="91"/>
                  </a:lnTo>
                  <a:lnTo>
                    <a:pt x="517" y="89"/>
                  </a:lnTo>
                  <a:lnTo>
                    <a:pt x="522" y="89"/>
                  </a:lnTo>
                  <a:lnTo>
                    <a:pt x="527" y="91"/>
                  </a:lnTo>
                  <a:lnTo>
                    <a:pt x="533" y="96"/>
                  </a:lnTo>
                  <a:lnTo>
                    <a:pt x="535" y="99"/>
                  </a:lnTo>
                  <a:lnTo>
                    <a:pt x="538" y="101"/>
                  </a:lnTo>
                  <a:lnTo>
                    <a:pt x="547" y="101"/>
                  </a:lnTo>
                  <a:lnTo>
                    <a:pt x="551" y="10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8" name="Freeform 46"/>
            <p:cNvSpPr>
              <a:spLocks/>
            </p:cNvSpPr>
            <p:nvPr/>
          </p:nvSpPr>
          <p:spPr bwMode="auto">
            <a:xfrm>
              <a:off x="4415" y="2720"/>
              <a:ext cx="394" cy="426"/>
            </a:xfrm>
            <a:custGeom>
              <a:avLst/>
              <a:gdLst>
                <a:gd name="T0" fmla="*/ 341 w 394"/>
                <a:gd name="T1" fmla="*/ 52 h 426"/>
                <a:gd name="T2" fmla="*/ 333 w 394"/>
                <a:gd name="T3" fmla="*/ 68 h 426"/>
                <a:gd name="T4" fmla="*/ 327 w 394"/>
                <a:gd name="T5" fmla="*/ 78 h 426"/>
                <a:gd name="T6" fmla="*/ 324 w 394"/>
                <a:gd name="T7" fmla="*/ 83 h 426"/>
                <a:gd name="T8" fmla="*/ 324 w 394"/>
                <a:gd name="T9" fmla="*/ 101 h 426"/>
                <a:gd name="T10" fmla="*/ 314 w 394"/>
                <a:gd name="T11" fmla="*/ 117 h 426"/>
                <a:gd name="T12" fmla="*/ 307 w 394"/>
                <a:gd name="T13" fmla="*/ 137 h 426"/>
                <a:gd name="T14" fmla="*/ 327 w 394"/>
                <a:gd name="T15" fmla="*/ 150 h 426"/>
                <a:gd name="T16" fmla="*/ 314 w 394"/>
                <a:gd name="T17" fmla="*/ 158 h 426"/>
                <a:gd name="T18" fmla="*/ 328 w 394"/>
                <a:gd name="T19" fmla="*/ 166 h 426"/>
                <a:gd name="T20" fmla="*/ 332 w 394"/>
                <a:gd name="T21" fmla="*/ 189 h 426"/>
                <a:gd name="T22" fmla="*/ 341 w 394"/>
                <a:gd name="T23" fmla="*/ 197 h 426"/>
                <a:gd name="T24" fmla="*/ 337 w 394"/>
                <a:gd name="T25" fmla="*/ 204 h 426"/>
                <a:gd name="T26" fmla="*/ 346 w 394"/>
                <a:gd name="T27" fmla="*/ 223 h 426"/>
                <a:gd name="T28" fmla="*/ 335 w 394"/>
                <a:gd name="T29" fmla="*/ 223 h 426"/>
                <a:gd name="T30" fmla="*/ 341 w 394"/>
                <a:gd name="T31" fmla="*/ 238 h 426"/>
                <a:gd name="T32" fmla="*/ 338 w 394"/>
                <a:gd name="T33" fmla="*/ 249 h 426"/>
                <a:gd name="T34" fmla="*/ 340 w 394"/>
                <a:gd name="T35" fmla="*/ 261 h 426"/>
                <a:gd name="T36" fmla="*/ 343 w 394"/>
                <a:gd name="T37" fmla="*/ 276 h 426"/>
                <a:gd name="T38" fmla="*/ 356 w 394"/>
                <a:gd name="T39" fmla="*/ 298 h 426"/>
                <a:gd name="T40" fmla="*/ 359 w 394"/>
                <a:gd name="T41" fmla="*/ 308 h 426"/>
                <a:gd name="T42" fmla="*/ 363 w 394"/>
                <a:gd name="T43" fmla="*/ 318 h 426"/>
                <a:gd name="T44" fmla="*/ 377 w 394"/>
                <a:gd name="T45" fmla="*/ 351 h 426"/>
                <a:gd name="T46" fmla="*/ 371 w 394"/>
                <a:gd name="T47" fmla="*/ 372 h 426"/>
                <a:gd name="T48" fmla="*/ 302 w 394"/>
                <a:gd name="T49" fmla="*/ 424 h 426"/>
                <a:gd name="T50" fmla="*/ 253 w 394"/>
                <a:gd name="T51" fmla="*/ 398 h 426"/>
                <a:gd name="T52" fmla="*/ 242 w 394"/>
                <a:gd name="T53" fmla="*/ 362 h 426"/>
                <a:gd name="T54" fmla="*/ 193 w 394"/>
                <a:gd name="T55" fmla="*/ 338 h 426"/>
                <a:gd name="T56" fmla="*/ 162 w 394"/>
                <a:gd name="T57" fmla="*/ 331 h 426"/>
                <a:gd name="T58" fmla="*/ 175 w 394"/>
                <a:gd name="T59" fmla="*/ 338 h 426"/>
                <a:gd name="T60" fmla="*/ 80 w 394"/>
                <a:gd name="T61" fmla="*/ 359 h 426"/>
                <a:gd name="T62" fmla="*/ 98 w 394"/>
                <a:gd name="T63" fmla="*/ 321 h 426"/>
                <a:gd name="T64" fmla="*/ 44 w 394"/>
                <a:gd name="T65" fmla="*/ 280 h 426"/>
                <a:gd name="T66" fmla="*/ 2 w 394"/>
                <a:gd name="T67" fmla="*/ 254 h 426"/>
                <a:gd name="T68" fmla="*/ 31 w 394"/>
                <a:gd name="T69" fmla="*/ 253 h 426"/>
                <a:gd name="T70" fmla="*/ 80 w 394"/>
                <a:gd name="T71" fmla="*/ 251 h 426"/>
                <a:gd name="T72" fmla="*/ 71 w 394"/>
                <a:gd name="T73" fmla="*/ 236 h 426"/>
                <a:gd name="T74" fmla="*/ 123 w 394"/>
                <a:gd name="T75" fmla="*/ 218 h 426"/>
                <a:gd name="T76" fmla="*/ 118 w 394"/>
                <a:gd name="T77" fmla="*/ 194 h 426"/>
                <a:gd name="T78" fmla="*/ 124 w 394"/>
                <a:gd name="T79" fmla="*/ 160 h 426"/>
                <a:gd name="T80" fmla="*/ 131 w 394"/>
                <a:gd name="T81" fmla="*/ 143 h 426"/>
                <a:gd name="T82" fmla="*/ 105 w 394"/>
                <a:gd name="T83" fmla="*/ 129 h 426"/>
                <a:gd name="T84" fmla="*/ 108 w 394"/>
                <a:gd name="T85" fmla="*/ 112 h 426"/>
                <a:gd name="T86" fmla="*/ 116 w 394"/>
                <a:gd name="T87" fmla="*/ 106 h 426"/>
                <a:gd name="T88" fmla="*/ 110 w 394"/>
                <a:gd name="T89" fmla="*/ 96 h 426"/>
                <a:gd name="T90" fmla="*/ 85 w 394"/>
                <a:gd name="T91" fmla="*/ 85 h 426"/>
                <a:gd name="T92" fmla="*/ 85 w 394"/>
                <a:gd name="T93" fmla="*/ 70 h 426"/>
                <a:gd name="T94" fmla="*/ 71 w 394"/>
                <a:gd name="T95" fmla="*/ 65 h 426"/>
                <a:gd name="T96" fmla="*/ 69 w 394"/>
                <a:gd name="T97" fmla="*/ 50 h 426"/>
                <a:gd name="T98" fmla="*/ 40 w 394"/>
                <a:gd name="T99" fmla="*/ 47 h 426"/>
                <a:gd name="T100" fmla="*/ 48 w 394"/>
                <a:gd name="T101" fmla="*/ 36 h 426"/>
                <a:gd name="T102" fmla="*/ 53 w 394"/>
                <a:gd name="T103" fmla="*/ 18 h 426"/>
                <a:gd name="T104" fmla="*/ 77 w 394"/>
                <a:gd name="T105" fmla="*/ 0 h 426"/>
                <a:gd name="T106" fmla="*/ 126 w 394"/>
                <a:gd name="T107" fmla="*/ 3 h 426"/>
                <a:gd name="T108" fmla="*/ 157 w 394"/>
                <a:gd name="T109" fmla="*/ 29 h 426"/>
                <a:gd name="T110" fmla="*/ 193 w 394"/>
                <a:gd name="T111" fmla="*/ 47 h 426"/>
                <a:gd name="T112" fmla="*/ 257 w 394"/>
                <a:gd name="T113" fmla="*/ 57 h 426"/>
                <a:gd name="T114" fmla="*/ 302 w 394"/>
                <a:gd name="T115" fmla="*/ 47 h 42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94"/>
                <a:gd name="T175" fmla="*/ 0 h 426"/>
                <a:gd name="T176" fmla="*/ 394 w 394"/>
                <a:gd name="T177" fmla="*/ 426 h 42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94" h="426">
                  <a:moveTo>
                    <a:pt x="332" y="42"/>
                  </a:moveTo>
                  <a:lnTo>
                    <a:pt x="332" y="44"/>
                  </a:lnTo>
                  <a:lnTo>
                    <a:pt x="333" y="45"/>
                  </a:lnTo>
                  <a:lnTo>
                    <a:pt x="340" y="50"/>
                  </a:lnTo>
                  <a:lnTo>
                    <a:pt x="341" y="52"/>
                  </a:lnTo>
                  <a:lnTo>
                    <a:pt x="341" y="55"/>
                  </a:lnTo>
                  <a:lnTo>
                    <a:pt x="341" y="60"/>
                  </a:lnTo>
                  <a:lnTo>
                    <a:pt x="340" y="63"/>
                  </a:lnTo>
                  <a:lnTo>
                    <a:pt x="337" y="67"/>
                  </a:lnTo>
                  <a:lnTo>
                    <a:pt x="333" y="68"/>
                  </a:lnTo>
                  <a:lnTo>
                    <a:pt x="325" y="73"/>
                  </a:lnTo>
                  <a:lnTo>
                    <a:pt x="325" y="75"/>
                  </a:lnTo>
                  <a:lnTo>
                    <a:pt x="324" y="76"/>
                  </a:lnTo>
                  <a:lnTo>
                    <a:pt x="327" y="78"/>
                  </a:lnTo>
                  <a:lnTo>
                    <a:pt x="330" y="78"/>
                  </a:lnTo>
                  <a:lnTo>
                    <a:pt x="333" y="80"/>
                  </a:lnTo>
                  <a:lnTo>
                    <a:pt x="333" y="83"/>
                  </a:lnTo>
                  <a:lnTo>
                    <a:pt x="330" y="83"/>
                  </a:lnTo>
                  <a:lnTo>
                    <a:pt x="324" y="83"/>
                  </a:lnTo>
                  <a:lnTo>
                    <a:pt x="322" y="85"/>
                  </a:lnTo>
                  <a:lnTo>
                    <a:pt x="322" y="88"/>
                  </a:lnTo>
                  <a:lnTo>
                    <a:pt x="324" y="91"/>
                  </a:lnTo>
                  <a:lnTo>
                    <a:pt x="325" y="96"/>
                  </a:lnTo>
                  <a:lnTo>
                    <a:pt x="324" y="101"/>
                  </a:lnTo>
                  <a:lnTo>
                    <a:pt x="312" y="106"/>
                  </a:lnTo>
                  <a:lnTo>
                    <a:pt x="309" y="107"/>
                  </a:lnTo>
                  <a:lnTo>
                    <a:pt x="314" y="112"/>
                  </a:lnTo>
                  <a:lnTo>
                    <a:pt x="314" y="117"/>
                  </a:lnTo>
                  <a:lnTo>
                    <a:pt x="312" y="120"/>
                  </a:lnTo>
                  <a:lnTo>
                    <a:pt x="312" y="125"/>
                  </a:lnTo>
                  <a:lnTo>
                    <a:pt x="312" y="130"/>
                  </a:lnTo>
                  <a:lnTo>
                    <a:pt x="310" y="134"/>
                  </a:lnTo>
                  <a:lnTo>
                    <a:pt x="307" y="137"/>
                  </a:lnTo>
                  <a:lnTo>
                    <a:pt x="304" y="140"/>
                  </a:lnTo>
                  <a:lnTo>
                    <a:pt x="306" y="142"/>
                  </a:lnTo>
                  <a:lnTo>
                    <a:pt x="312" y="145"/>
                  </a:lnTo>
                  <a:lnTo>
                    <a:pt x="327" y="150"/>
                  </a:lnTo>
                  <a:lnTo>
                    <a:pt x="324" y="153"/>
                  </a:lnTo>
                  <a:lnTo>
                    <a:pt x="322" y="153"/>
                  </a:lnTo>
                  <a:lnTo>
                    <a:pt x="320" y="156"/>
                  </a:lnTo>
                  <a:lnTo>
                    <a:pt x="317" y="158"/>
                  </a:lnTo>
                  <a:lnTo>
                    <a:pt x="314" y="158"/>
                  </a:lnTo>
                  <a:lnTo>
                    <a:pt x="315" y="160"/>
                  </a:lnTo>
                  <a:lnTo>
                    <a:pt x="319" y="163"/>
                  </a:lnTo>
                  <a:lnTo>
                    <a:pt x="324" y="163"/>
                  </a:lnTo>
                  <a:lnTo>
                    <a:pt x="327" y="166"/>
                  </a:lnTo>
                  <a:lnTo>
                    <a:pt x="328" y="166"/>
                  </a:lnTo>
                  <a:lnTo>
                    <a:pt x="333" y="171"/>
                  </a:lnTo>
                  <a:lnTo>
                    <a:pt x="337" y="176"/>
                  </a:lnTo>
                  <a:lnTo>
                    <a:pt x="335" y="184"/>
                  </a:lnTo>
                  <a:lnTo>
                    <a:pt x="333" y="187"/>
                  </a:lnTo>
                  <a:lnTo>
                    <a:pt x="332" y="189"/>
                  </a:lnTo>
                  <a:lnTo>
                    <a:pt x="328" y="192"/>
                  </a:lnTo>
                  <a:lnTo>
                    <a:pt x="332" y="194"/>
                  </a:lnTo>
                  <a:lnTo>
                    <a:pt x="335" y="196"/>
                  </a:lnTo>
                  <a:lnTo>
                    <a:pt x="337" y="196"/>
                  </a:lnTo>
                  <a:lnTo>
                    <a:pt x="341" y="197"/>
                  </a:lnTo>
                  <a:lnTo>
                    <a:pt x="343" y="199"/>
                  </a:lnTo>
                  <a:lnTo>
                    <a:pt x="341" y="202"/>
                  </a:lnTo>
                  <a:lnTo>
                    <a:pt x="340" y="202"/>
                  </a:lnTo>
                  <a:lnTo>
                    <a:pt x="337" y="204"/>
                  </a:lnTo>
                  <a:lnTo>
                    <a:pt x="337" y="207"/>
                  </a:lnTo>
                  <a:lnTo>
                    <a:pt x="337" y="209"/>
                  </a:lnTo>
                  <a:lnTo>
                    <a:pt x="343" y="212"/>
                  </a:lnTo>
                  <a:lnTo>
                    <a:pt x="346" y="220"/>
                  </a:lnTo>
                  <a:lnTo>
                    <a:pt x="346" y="223"/>
                  </a:lnTo>
                  <a:lnTo>
                    <a:pt x="345" y="225"/>
                  </a:lnTo>
                  <a:lnTo>
                    <a:pt x="341" y="227"/>
                  </a:lnTo>
                  <a:lnTo>
                    <a:pt x="340" y="227"/>
                  </a:lnTo>
                  <a:lnTo>
                    <a:pt x="338" y="225"/>
                  </a:lnTo>
                  <a:lnTo>
                    <a:pt x="335" y="223"/>
                  </a:lnTo>
                  <a:lnTo>
                    <a:pt x="332" y="225"/>
                  </a:lnTo>
                  <a:lnTo>
                    <a:pt x="330" y="227"/>
                  </a:lnTo>
                  <a:lnTo>
                    <a:pt x="333" y="230"/>
                  </a:lnTo>
                  <a:lnTo>
                    <a:pt x="343" y="236"/>
                  </a:lnTo>
                  <a:lnTo>
                    <a:pt x="341" y="238"/>
                  </a:lnTo>
                  <a:lnTo>
                    <a:pt x="337" y="241"/>
                  </a:lnTo>
                  <a:lnTo>
                    <a:pt x="335" y="243"/>
                  </a:lnTo>
                  <a:lnTo>
                    <a:pt x="333" y="248"/>
                  </a:lnTo>
                  <a:lnTo>
                    <a:pt x="337" y="249"/>
                  </a:lnTo>
                  <a:lnTo>
                    <a:pt x="338" y="249"/>
                  </a:lnTo>
                  <a:lnTo>
                    <a:pt x="343" y="249"/>
                  </a:lnTo>
                  <a:lnTo>
                    <a:pt x="343" y="251"/>
                  </a:lnTo>
                  <a:lnTo>
                    <a:pt x="343" y="253"/>
                  </a:lnTo>
                  <a:lnTo>
                    <a:pt x="340" y="258"/>
                  </a:lnTo>
                  <a:lnTo>
                    <a:pt x="340" y="261"/>
                  </a:lnTo>
                  <a:lnTo>
                    <a:pt x="341" y="264"/>
                  </a:lnTo>
                  <a:lnTo>
                    <a:pt x="343" y="267"/>
                  </a:lnTo>
                  <a:lnTo>
                    <a:pt x="343" y="271"/>
                  </a:lnTo>
                  <a:lnTo>
                    <a:pt x="343" y="272"/>
                  </a:lnTo>
                  <a:lnTo>
                    <a:pt x="343" y="276"/>
                  </a:lnTo>
                  <a:lnTo>
                    <a:pt x="351" y="279"/>
                  </a:lnTo>
                  <a:lnTo>
                    <a:pt x="356" y="284"/>
                  </a:lnTo>
                  <a:lnTo>
                    <a:pt x="358" y="287"/>
                  </a:lnTo>
                  <a:lnTo>
                    <a:pt x="356" y="297"/>
                  </a:lnTo>
                  <a:lnTo>
                    <a:pt x="356" y="298"/>
                  </a:lnTo>
                  <a:lnTo>
                    <a:pt x="359" y="302"/>
                  </a:lnTo>
                  <a:lnTo>
                    <a:pt x="366" y="305"/>
                  </a:lnTo>
                  <a:lnTo>
                    <a:pt x="366" y="308"/>
                  </a:lnTo>
                  <a:lnTo>
                    <a:pt x="359" y="308"/>
                  </a:lnTo>
                  <a:lnTo>
                    <a:pt x="359" y="310"/>
                  </a:lnTo>
                  <a:lnTo>
                    <a:pt x="358" y="311"/>
                  </a:lnTo>
                  <a:lnTo>
                    <a:pt x="361" y="311"/>
                  </a:lnTo>
                  <a:lnTo>
                    <a:pt x="363" y="313"/>
                  </a:lnTo>
                  <a:lnTo>
                    <a:pt x="363" y="318"/>
                  </a:lnTo>
                  <a:lnTo>
                    <a:pt x="368" y="326"/>
                  </a:lnTo>
                  <a:lnTo>
                    <a:pt x="368" y="329"/>
                  </a:lnTo>
                  <a:lnTo>
                    <a:pt x="366" y="336"/>
                  </a:lnTo>
                  <a:lnTo>
                    <a:pt x="369" y="344"/>
                  </a:lnTo>
                  <a:lnTo>
                    <a:pt x="377" y="351"/>
                  </a:lnTo>
                  <a:lnTo>
                    <a:pt x="381" y="355"/>
                  </a:lnTo>
                  <a:lnTo>
                    <a:pt x="394" y="365"/>
                  </a:lnTo>
                  <a:lnTo>
                    <a:pt x="389" y="367"/>
                  </a:lnTo>
                  <a:lnTo>
                    <a:pt x="381" y="369"/>
                  </a:lnTo>
                  <a:lnTo>
                    <a:pt x="371" y="372"/>
                  </a:lnTo>
                  <a:lnTo>
                    <a:pt x="353" y="377"/>
                  </a:lnTo>
                  <a:lnTo>
                    <a:pt x="337" y="380"/>
                  </a:lnTo>
                  <a:lnTo>
                    <a:pt x="327" y="391"/>
                  </a:lnTo>
                  <a:lnTo>
                    <a:pt x="319" y="411"/>
                  </a:lnTo>
                  <a:lnTo>
                    <a:pt x="302" y="424"/>
                  </a:lnTo>
                  <a:lnTo>
                    <a:pt x="294" y="426"/>
                  </a:lnTo>
                  <a:lnTo>
                    <a:pt x="288" y="422"/>
                  </a:lnTo>
                  <a:lnTo>
                    <a:pt x="275" y="403"/>
                  </a:lnTo>
                  <a:lnTo>
                    <a:pt x="263" y="393"/>
                  </a:lnTo>
                  <a:lnTo>
                    <a:pt x="253" y="398"/>
                  </a:lnTo>
                  <a:lnTo>
                    <a:pt x="252" y="398"/>
                  </a:lnTo>
                  <a:lnTo>
                    <a:pt x="244" y="390"/>
                  </a:lnTo>
                  <a:lnTo>
                    <a:pt x="240" y="378"/>
                  </a:lnTo>
                  <a:lnTo>
                    <a:pt x="240" y="372"/>
                  </a:lnTo>
                  <a:lnTo>
                    <a:pt x="242" y="362"/>
                  </a:lnTo>
                  <a:lnTo>
                    <a:pt x="240" y="344"/>
                  </a:lnTo>
                  <a:lnTo>
                    <a:pt x="229" y="344"/>
                  </a:lnTo>
                  <a:lnTo>
                    <a:pt x="211" y="346"/>
                  </a:lnTo>
                  <a:lnTo>
                    <a:pt x="199" y="344"/>
                  </a:lnTo>
                  <a:lnTo>
                    <a:pt x="193" y="338"/>
                  </a:lnTo>
                  <a:lnTo>
                    <a:pt x="216" y="339"/>
                  </a:lnTo>
                  <a:lnTo>
                    <a:pt x="209" y="329"/>
                  </a:lnTo>
                  <a:lnTo>
                    <a:pt x="199" y="328"/>
                  </a:lnTo>
                  <a:lnTo>
                    <a:pt x="186" y="328"/>
                  </a:lnTo>
                  <a:lnTo>
                    <a:pt x="162" y="331"/>
                  </a:lnTo>
                  <a:lnTo>
                    <a:pt x="159" y="334"/>
                  </a:lnTo>
                  <a:lnTo>
                    <a:pt x="170" y="334"/>
                  </a:lnTo>
                  <a:lnTo>
                    <a:pt x="177" y="334"/>
                  </a:lnTo>
                  <a:lnTo>
                    <a:pt x="175" y="338"/>
                  </a:lnTo>
                  <a:lnTo>
                    <a:pt x="165" y="341"/>
                  </a:lnTo>
                  <a:lnTo>
                    <a:pt x="155" y="347"/>
                  </a:lnTo>
                  <a:lnTo>
                    <a:pt x="121" y="351"/>
                  </a:lnTo>
                  <a:lnTo>
                    <a:pt x="103" y="351"/>
                  </a:lnTo>
                  <a:lnTo>
                    <a:pt x="80" y="359"/>
                  </a:lnTo>
                  <a:lnTo>
                    <a:pt x="74" y="352"/>
                  </a:lnTo>
                  <a:lnTo>
                    <a:pt x="75" y="344"/>
                  </a:lnTo>
                  <a:lnTo>
                    <a:pt x="92" y="339"/>
                  </a:lnTo>
                  <a:lnTo>
                    <a:pt x="97" y="336"/>
                  </a:lnTo>
                  <a:lnTo>
                    <a:pt x="98" y="321"/>
                  </a:lnTo>
                  <a:lnTo>
                    <a:pt x="98" y="316"/>
                  </a:lnTo>
                  <a:lnTo>
                    <a:pt x="74" y="313"/>
                  </a:lnTo>
                  <a:lnTo>
                    <a:pt x="59" y="297"/>
                  </a:lnTo>
                  <a:lnTo>
                    <a:pt x="53" y="289"/>
                  </a:lnTo>
                  <a:lnTo>
                    <a:pt x="44" y="280"/>
                  </a:lnTo>
                  <a:lnTo>
                    <a:pt x="18" y="279"/>
                  </a:lnTo>
                  <a:lnTo>
                    <a:pt x="10" y="271"/>
                  </a:lnTo>
                  <a:lnTo>
                    <a:pt x="12" y="264"/>
                  </a:lnTo>
                  <a:lnTo>
                    <a:pt x="9" y="258"/>
                  </a:lnTo>
                  <a:lnTo>
                    <a:pt x="2" y="254"/>
                  </a:lnTo>
                  <a:lnTo>
                    <a:pt x="0" y="246"/>
                  </a:lnTo>
                  <a:lnTo>
                    <a:pt x="2" y="240"/>
                  </a:lnTo>
                  <a:lnTo>
                    <a:pt x="28" y="238"/>
                  </a:lnTo>
                  <a:lnTo>
                    <a:pt x="35" y="243"/>
                  </a:lnTo>
                  <a:lnTo>
                    <a:pt x="31" y="253"/>
                  </a:lnTo>
                  <a:lnTo>
                    <a:pt x="41" y="248"/>
                  </a:lnTo>
                  <a:lnTo>
                    <a:pt x="48" y="245"/>
                  </a:lnTo>
                  <a:lnTo>
                    <a:pt x="54" y="249"/>
                  </a:lnTo>
                  <a:lnTo>
                    <a:pt x="64" y="251"/>
                  </a:lnTo>
                  <a:lnTo>
                    <a:pt x="80" y="251"/>
                  </a:lnTo>
                  <a:lnTo>
                    <a:pt x="82" y="248"/>
                  </a:lnTo>
                  <a:lnTo>
                    <a:pt x="72" y="243"/>
                  </a:lnTo>
                  <a:lnTo>
                    <a:pt x="59" y="233"/>
                  </a:lnTo>
                  <a:lnTo>
                    <a:pt x="64" y="231"/>
                  </a:lnTo>
                  <a:lnTo>
                    <a:pt x="71" y="236"/>
                  </a:lnTo>
                  <a:lnTo>
                    <a:pt x="87" y="235"/>
                  </a:lnTo>
                  <a:lnTo>
                    <a:pt x="97" y="240"/>
                  </a:lnTo>
                  <a:lnTo>
                    <a:pt x="111" y="238"/>
                  </a:lnTo>
                  <a:lnTo>
                    <a:pt x="123" y="222"/>
                  </a:lnTo>
                  <a:lnTo>
                    <a:pt x="123" y="218"/>
                  </a:lnTo>
                  <a:lnTo>
                    <a:pt x="124" y="210"/>
                  </a:lnTo>
                  <a:lnTo>
                    <a:pt x="134" y="205"/>
                  </a:lnTo>
                  <a:lnTo>
                    <a:pt x="141" y="202"/>
                  </a:lnTo>
                  <a:lnTo>
                    <a:pt x="124" y="196"/>
                  </a:lnTo>
                  <a:lnTo>
                    <a:pt x="118" y="194"/>
                  </a:lnTo>
                  <a:lnTo>
                    <a:pt x="115" y="189"/>
                  </a:lnTo>
                  <a:lnTo>
                    <a:pt x="126" y="173"/>
                  </a:lnTo>
                  <a:lnTo>
                    <a:pt x="128" y="168"/>
                  </a:lnTo>
                  <a:lnTo>
                    <a:pt x="126" y="163"/>
                  </a:lnTo>
                  <a:lnTo>
                    <a:pt x="124" y="160"/>
                  </a:lnTo>
                  <a:lnTo>
                    <a:pt x="126" y="156"/>
                  </a:lnTo>
                  <a:lnTo>
                    <a:pt x="128" y="153"/>
                  </a:lnTo>
                  <a:lnTo>
                    <a:pt x="128" y="150"/>
                  </a:lnTo>
                  <a:lnTo>
                    <a:pt x="131" y="147"/>
                  </a:lnTo>
                  <a:lnTo>
                    <a:pt x="131" y="143"/>
                  </a:lnTo>
                  <a:lnTo>
                    <a:pt x="119" y="143"/>
                  </a:lnTo>
                  <a:lnTo>
                    <a:pt x="111" y="135"/>
                  </a:lnTo>
                  <a:lnTo>
                    <a:pt x="115" y="132"/>
                  </a:lnTo>
                  <a:lnTo>
                    <a:pt x="108" y="129"/>
                  </a:lnTo>
                  <a:lnTo>
                    <a:pt x="105" y="129"/>
                  </a:lnTo>
                  <a:lnTo>
                    <a:pt x="100" y="124"/>
                  </a:lnTo>
                  <a:lnTo>
                    <a:pt x="113" y="119"/>
                  </a:lnTo>
                  <a:lnTo>
                    <a:pt x="115" y="117"/>
                  </a:lnTo>
                  <a:lnTo>
                    <a:pt x="108" y="114"/>
                  </a:lnTo>
                  <a:lnTo>
                    <a:pt x="108" y="112"/>
                  </a:lnTo>
                  <a:lnTo>
                    <a:pt x="113" y="111"/>
                  </a:lnTo>
                  <a:lnTo>
                    <a:pt x="119" y="111"/>
                  </a:lnTo>
                  <a:lnTo>
                    <a:pt x="124" y="107"/>
                  </a:lnTo>
                  <a:lnTo>
                    <a:pt x="121" y="104"/>
                  </a:lnTo>
                  <a:lnTo>
                    <a:pt x="116" y="106"/>
                  </a:lnTo>
                  <a:lnTo>
                    <a:pt x="113" y="103"/>
                  </a:lnTo>
                  <a:lnTo>
                    <a:pt x="118" y="101"/>
                  </a:lnTo>
                  <a:lnTo>
                    <a:pt x="111" y="99"/>
                  </a:lnTo>
                  <a:lnTo>
                    <a:pt x="110" y="98"/>
                  </a:lnTo>
                  <a:lnTo>
                    <a:pt x="110" y="96"/>
                  </a:lnTo>
                  <a:lnTo>
                    <a:pt x="106" y="93"/>
                  </a:lnTo>
                  <a:lnTo>
                    <a:pt x="100" y="89"/>
                  </a:lnTo>
                  <a:lnTo>
                    <a:pt x="92" y="88"/>
                  </a:lnTo>
                  <a:lnTo>
                    <a:pt x="87" y="86"/>
                  </a:lnTo>
                  <a:lnTo>
                    <a:pt x="85" y="85"/>
                  </a:lnTo>
                  <a:lnTo>
                    <a:pt x="87" y="81"/>
                  </a:lnTo>
                  <a:lnTo>
                    <a:pt x="85" y="78"/>
                  </a:lnTo>
                  <a:lnTo>
                    <a:pt x="84" y="75"/>
                  </a:lnTo>
                  <a:lnTo>
                    <a:pt x="87" y="73"/>
                  </a:lnTo>
                  <a:lnTo>
                    <a:pt x="85" y="70"/>
                  </a:lnTo>
                  <a:lnTo>
                    <a:pt x="82" y="68"/>
                  </a:lnTo>
                  <a:lnTo>
                    <a:pt x="80" y="67"/>
                  </a:lnTo>
                  <a:lnTo>
                    <a:pt x="75" y="67"/>
                  </a:lnTo>
                  <a:lnTo>
                    <a:pt x="71" y="67"/>
                  </a:lnTo>
                  <a:lnTo>
                    <a:pt x="71" y="65"/>
                  </a:lnTo>
                  <a:lnTo>
                    <a:pt x="72" y="62"/>
                  </a:lnTo>
                  <a:lnTo>
                    <a:pt x="75" y="58"/>
                  </a:lnTo>
                  <a:lnTo>
                    <a:pt x="75" y="54"/>
                  </a:lnTo>
                  <a:lnTo>
                    <a:pt x="71" y="52"/>
                  </a:lnTo>
                  <a:lnTo>
                    <a:pt x="69" y="50"/>
                  </a:lnTo>
                  <a:lnTo>
                    <a:pt x="64" y="45"/>
                  </a:lnTo>
                  <a:lnTo>
                    <a:pt x="57" y="47"/>
                  </a:lnTo>
                  <a:lnTo>
                    <a:pt x="54" y="45"/>
                  </a:lnTo>
                  <a:lnTo>
                    <a:pt x="44" y="47"/>
                  </a:lnTo>
                  <a:lnTo>
                    <a:pt x="40" y="47"/>
                  </a:lnTo>
                  <a:lnTo>
                    <a:pt x="40" y="44"/>
                  </a:lnTo>
                  <a:lnTo>
                    <a:pt x="46" y="42"/>
                  </a:lnTo>
                  <a:lnTo>
                    <a:pt x="49" y="39"/>
                  </a:lnTo>
                  <a:lnTo>
                    <a:pt x="51" y="37"/>
                  </a:lnTo>
                  <a:lnTo>
                    <a:pt x="48" y="36"/>
                  </a:lnTo>
                  <a:lnTo>
                    <a:pt x="48" y="32"/>
                  </a:lnTo>
                  <a:lnTo>
                    <a:pt x="54" y="31"/>
                  </a:lnTo>
                  <a:lnTo>
                    <a:pt x="54" y="29"/>
                  </a:lnTo>
                  <a:lnTo>
                    <a:pt x="46" y="26"/>
                  </a:lnTo>
                  <a:lnTo>
                    <a:pt x="53" y="18"/>
                  </a:lnTo>
                  <a:lnTo>
                    <a:pt x="59" y="16"/>
                  </a:lnTo>
                  <a:lnTo>
                    <a:pt x="66" y="14"/>
                  </a:lnTo>
                  <a:lnTo>
                    <a:pt x="72" y="10"/>
                  </a:lnTo>
                  <a:lnTo>
                    <a:pt x="75" y="5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8" y="3"/>
                  </a:lnTo>
                  <a:lnTo>
                    <a:pt x="108" y="3"/>
                  </a:lnTo>
                  <a:lnTo>
                    <a:pt x="115" y="1"/>
                  </a:lnTo>
                  <a:lnTo>
                    <a:pt x="126" y="3"/>
                  </a:lnTo>
                  <a:lnTo>
                    <a:pt x="123" y="14"/>
                  </a:lnTo>
                  <a:lnTo>
                    <a:pt x="126" y="19"/>
                  </a:lnTo>
                  <a:lnTo>
                    <a:pt x="139" y="26"/>
                  </a:lnTo>
                  <a:lnTo>
                    <a:pt x="147" y="27"/>
                  </a:lnTo>
                  <a:lnTo>
                    <a:pt x="157" y="29"/>
                  </a:lnTo>
                  <a:lnTo>
                    <a:pt x="160" y="32"/>
                  </a:lnTo>
                  <a:lnTo>
                    <a:pt x="172" y="34"/>
                  </a:lnTo>
                  <a:lnTo>
                    <a:pt x="183" y="36"/>
                  </a:lnTo>
                  <a:lnTo>
                    <a:pt x="186" y="45"/>
                  </a:lnTo>
                  <a:lnTo>
                    <a:pt x="193" y="47"/>
                  </a:lnTo>
                  <a:lnTo>
                    <a:pt x="211" y="50"/>
                  </a:lnTo>
                  <a:lnTo>
                    <a:pt x="222" y="50"/>
                  </a:lnTo>
                  <a:lnTo>
                    <a:pt x="232" y="54"/>
                  </a:lnTo>
                  <a:lnTo>
                    <a:pt x="242" y="57"/>
                  </a:lnTo>
                  <a:lnTo>
                    <a:pt x="257" y="57"/>
                  </a:lnTo>
                  <a:lnTo>
                    <a:pt x="258" y="67"/>
                  </a:lnTo>
                  <a:lnTo>
                    <a:pt x="296" y="60"/>
                  </a:lnTo>
                  <a:lnTo>
                    <a:pt x="296" y="52"/>
                  </a:lnTo>
                  <a:lnTo>
                    <a:pt x="297" y="49"/>
                  </a:lnTo>
                  <a:lnTo>
                    <a:pt x="302" y="47"/>
                  </a:lnTo>
                  <a:lnTo>
                    <a:pt x="307" y="45"/>
                  </a:lnTo>
                  <a:lnTo>
                    <a:pt x="317" y="45"/>
                  </a:lnTo>
                  <a:lnTo>
                    <a:pt x="319" y="42"/>
                  </a:lnTo>
                  <a:lnTo>
                    <a:pt x="332" y="4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9" name="Freeform 47"/>
            <p:cNvSpPr>
              <a:spLocks/>
            </p:cNvSpPr>
            <p:nvPr/>
          </p:nvSpPr>
          <p:spPr bwMode="auto">
            <a:xfrm>
              <a:off x="3679" y="1755"/>
              <a:ext cx="697" cy="374"/>
            </a:xfrm>
            <a:custGeom>
              <a:avLst/>
              <a:gdLst>
                <a:gd name="T0" fmla="*/ 540 w 697"/>
                <a:gd name="T1" fmla="*/ 46 h 377"/>
                <a:gd name="T2" fmla="*/ 535 w 697"/>
                <a:gd name="T3" fmla="*/ 64 h 377"/>
                <a:gd name="T4" fmla="*/ 539 w 697"/>
                <a:gd name="T5" fmla="*/ 72 h 377"/>
                <a:gd name="T6" fmla="*/ 542 w 697"/>
                <a:gd name="T7" fmla="*/ 75 h 377"/>
                <a:gd name="T8" fmla="*/ 592 w 697"/>
                <a:gd name="T9" fmla="*/ 56 h 377"/>
                <a:gd name="T10" fmla="*/ 648 w 697"/>
                <a:gd name="T11" fmla="*/ 59 h 377"/>
                <a:gd name="T12" fmla="*/ 695 w 697"/>
                <a:gd name="T13" fmla="*/ 77 h 377"/>
                <a:gd name="T14" fmla="*/ 687 w 697"/>
                <a:gd name="T15" fmla="*/ 100 h 377"/>
                <a:gd name="T16" fmla="*/ 628 w 697"/>
                <a:gd name="T17" fmla="*/ 141 h 377"/>
                <a:gd name="T18" fmla="*/ 614 w 697"/>
                <a:gd name="T19" fmla="*/ 152 h 377"/>
                <a:gd name="T20" fmla="*/ 617 w 697"/>
                <a:gd name="T21" fmla="*/ 163 h 377"/>
                <a:gd name="T22" fmla="*/ 601 w 697"/>
                <a:gd name="T23" fmla="*/ 168 h 377"/>
                <a:gd name="T24" fmla="*/ 563 w 697"/>
                <a:gd name="T25" fmla="*/ 157 h 377"/>
                <a:gd name="T26" fmla="*/ 527 w 697"/>
                <a:gd name="T27" fmla="*/ 165 h 377"/>
                <a:gd name="T28" fmla="*/ 519 w 697"/>
                <a:gd name="T29" fmla="*/ 190 h 377"/>
                <a:gd name="T30" fmla="*/ 526 w 697"/>
                <a:gd name="T31" fmla="*/ 209 h 377"/>
                <a:gd name="T32" fmla="*/ 570 w 697"/>
                <a:gd name="T33" fmla="*/ 214 h 377"/>
                <a:gd name="T34" fmla="*/ 620 w 697"/>
                <a:gd name="T35" fmla="*/ 273 h 377"/>
                <a:gd name="T36" fmla="*/ 563 w 697"/>
                <a:gd name="T37" fmla="*/ 338 h 377"/>
                <a:gd name="T38" fmla="*/ 411 w 697"/>
                <a:gd name="T39" fmla="*/ 359 h 377"/>
                <a:gd name="T40" fmla="*/ 341 w 697"/>
                <a:gd name="T41" fmla="*/ 366 h 377"/>
                <a:gd name="T42" fmla="*/ 377 w 697"/>
                <a:gd name="T43" fmla="*/ 345 h 377"/>
                <a:gd name="T44" fmla="*/ 369 w 697"/>
                <a:gd name="T45" fmla="*/ 328 h 377"/>
                <a:gd name="T46" fmla="*/ 351 w 697"/>
                <a:gd name="T47" fmla="*/ 315 h 377"/>
                <a:gd name="T48" fmla="*/ 294 w 697"/>
                <a:gd name="T49" fmla="*/ 309 h 377"/>
                <a:gd name="T50" fmla="*/ 246 w 697"/>
                <a:gd name="T51" fmla="*/ 304 h 377"/>
                <a:gd name="T52" fmla="*/ 214 w 697"/>
                <a:gd name="T53" fmla="*/ 305 h 377"/>
                <a:gd name="T54" fmla="*/ 189 w 697"/>
                <a:gd name="T55" fmla="*/ 297 h 377"/>
                <a:gd name="T56" fmla="*/ 165 w 697"/>
                <a:gd name="T57" fmla="*/ 299 h 377"/>
                <a:gd name="T58" fmla="*/ 166 w 697"/>
                <a:gd name="T59" fmla="*/ 286 h 377"/>
                <a:gd name="T60" fmla="*/ 140 w 697"/>
                <a:gd name="T61" fmla="*/ 291 h 377"/>
                <a:gd name="T62" fmla="*/ 106 w 697"/>
                <a:gd name="T63" fmla="*/ 299 h 377"/>
                <a:gd name="T64" fmla="*/ 82 w 697"/>
                <a:gd name="T65" fmla="*/ 291 h 377"/>
                <a:gd name="T66" fmla="*/ 42 w 697"/>
                <a:gd name="T67" fmla="*/ 294 h 377"/>
                <a:gd name="T68" fmla="*/ 21 w 697"/>
                <a:gd name="T69" fmla="*/ 294 h 377"/>
                <a:gd name="T70" fmla="*/ 11 w 697"/>
                <a:gd name="T71" fmla="*/ 310 h 377"/>
                <a:gd name="T72" fmla="*/ 10 w 697"/>
                <a:gd name="T73" fmla="*/ 292 h 377"/>
                <a:gd name="T74" fmla="*/ 8 w 697"/>
                <a:gd name="T75" fmla="*/ 279 h 377"/>
                <a:gd name="T76" fmla="*/ 25 w 697"/>
                <a:gd name="T77" fmla="*/ 269 h 377"/>
                <a:gd name="T78" fmla="*/ 46 w 697"/>
                <a:gd name="T79" fmla="*/ 252 h 377"/>
                <a:gd name="T80" fmla="*/ 64 w 697"/>
                <a:gd name="T81" fmla="*/ 265 h 377"/>
                <a:gd name="T82" fmla="*/ 98 w 697"/>
                <a:gd name="T83" fmla="*/ 253 h 377"/>
                <a:gd name="T84" fmla="*/ 111 w 697"/>
                <a:gd name="T85" fmla="*/ 234 h 377"/>
                <a:gd name="T86" fmla="*/ 88 w 697"/>
                <a:gd name="T87" fmla="*/ 227 h 377"/>
                <a:gd name="T88" fmla="*/ 77 w 697"/>
                <a:gd name="T89" fmla="*/ 212 h 377"/>
                <a:gd name="T90" fmla="*/ 57 w 697"/>
                <a:gd name="T91" fmla="*/ 175 h 377"/>
                <a:gd name="T92" fmla="*/ 91 w 697"/>
                <a:gd name="T93" fmla="*/ 141 h 377"/>
                <a:gd name="T94" fmla="*/ 198 w 697"/>
                <a:gd name="T95" fmla="*/ 175 h 377"/>
                <a:gd name="T96" fmla="*/ 299 w 697"/>
                <a:gd name="T97" fmla="*/ 103 h 377"/>
                <a:gd name="T98" fmla="*/ 304 w 697"/>
                <a:gd name="T99" fmla="*/ 62 h 377"/>
                <a:gd name="T100" fmla="*/ 302 w 697"/>
                <a:gd name="T101" fmla="*/ 43 h 377"/>
                <a:gd name="T102" fmla="*/ 336 w 697"/>
                <a:gd name="T103" fmla="*/ 39 h 377"/>
                <a:gd name="T104" fmla="*/ 415 w 697"/>
                <a:gd name="T105" fmla="*/ 43 h 377"/>
                <a:gd name="T106" fmla="*/ 465 w 697"/>
                <a:gd name="T107" fmla="*/ 21 h 377"/>
                <a:gd name="T108" fmla="*/ 493 w 697"/>
                <a:gd name="T109" fmla="*/ 8 h 377"/>
                <a:gd name="T110" fmla="*/ 519 w 697"/>
                <a:gd name="T111" fmla="*/ 12 h 377"/>
                <a:gd name="T112" fmla="*/ 550 w 697"/>
                <a:gd name="T113" fmla="*/ 10 h 37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97"/>
                <a:gd name="T172" fmla="*/ 0 h 377"/>
                <a:gd name="T173" fmla="*/ 697 w 697"/>
                <a:gd name="T174" fmla="*/ 377 h 37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97" h="377">
                  <a:moveTo>
                    <a:pt x="535" y="17"/>
                  </a:moveTo>
                  <a:lnTo>
                    <a:pt x="526" y="23"/>
                  </a:lnTo>
                  <a:lnTo>
                    <a:pt x="535" y="31"/>
                  </a:lnTo>
                  <a:lnTo>
                    <a:pt x="530" y="33"/>
                  </a:lnTo>
                  <a:lnTo>
                    <a:pt x="548" y="39"/>
                  </a:lnTo>
                  <a:lnTo>
                    <a:pt x="540" y="46"/>
                  </a:lnTo>
                  <a:lnTo>
                    <a:pt x="532" y="52"/>
                  </a:lnTo>
                  <a:lnTo>
                    <a:pt x="526" y="57"/>
                  </a:lnTo>
                  <a:lnTo>
                    <a:pt x="526" y="61"/>
                  </a:lnTo>
                  <a:lnTo>
                    <a:pt x="530" y="62"/>
                  </a:lnTo>
                  <a:lnTo>
                    <a:pt x="534" y="62"/>
                  </a:lnTo>
                  <a:lnTo>
                    <a:pt x="535" y="64"/>
                  </a:lnTo>
                  <a:lnTo>
                    <a:pt x="540" y="64"/>
                  </a:lnTo>
                  <a:lnTo>
                    <a:pt x="547" y="62"/>
                  </a:lnTo>
                  <a:lnTo>
                    <a:pt x="550" y="64"/>
                  </a:lnTo>
                  <a:lnTo>
                    <a:pt x="548" y="67"/>
                  </a:lnTo>
                  <a:lnTo>
                    <a:pt x="545" y="69"/>
                  </a:lnTo>
                  <a:lnTo>
                    <a:pt x="539" y="72"/>
                  </a:lnTo>
                  <a:lnTo>
                    <a:pt x="534" y="72"/>
                  </a:lnTo>
                  <a:lnTo>
                    <a:pt x="527" y="70"/>
                  </a:lnTo>
                  <a:lnTo>
                    <a:pt x="522" y="75"/>
                  </a:lnTo>
                  <a:lnTo>
                    <a:pt x="524" y="79"/>
                  </a:lnTo>
                  <a:lnTo>
                    <a:pt x="532" y="79"/>
                  </a:lnTo>
                  <a:lnTo>
                    <a:pt x="542" y="75"/>
                  </a:lnTo>
                  <a:lnTo>
                    <a:pt x="550" y="72"/>
                  </a:lnTo>
                  <a:lnTo>
                    <a:pt x="561" y="67"/>
                  </a:lnTo>
                  <a:lnTo>
                    <a:pt x="571" y="64"/>
                  </a:lnTo>
                  <a:lnTo>
                    <a:pt x="579" y="59"/>
                  </a:lnTo>
                  <a:lnTo>
                    <a:pt x="588" y="57"/>
                  </a:lnTo>
                  <a:lnTo>
                    <a:pt x="592" y="56"/>
                  </a:lnTo>
                  <a:lnTo>
                    <a:pt x="601" y="57"/>
                  </a:lnTo>
                  <a:lnTo>
                    <a:pt x="610" y="57"/>
                  </a:lnTo>
                  <a:lnTo>
                    <a:pt x="617" y="59"/>
                  </a:lnTo>
                  <a:lnTo>
                    <a:pt x="627" y="61"/>
                  </a:lnTo>
                  <a:lnTo>
                    <a:pt x="637" y="61"/>
                  </a:lnTo>
                  <a:lnTo>
                    <a:pt x="648" y="59"/>
                  </a:lnTo>
                  <a:lnTo>
                    <a:pt x="664" y="59"/>
                  </a:lnTo>
                  <a:lnTo>
                    <a:pt x="674" y="57"/>
                  </a:lnTo>
                  <a:lnTo>
                    <a:pt x="687" y="59"/>
                  </a:lnTo>
                  <a:lnTo>
                    <a:pt x="697" y="62"/>
                  </a:lnTo>
                  <a:lnTo>
                    <a:pt x="697" y="74"/>
                  </a:lnTo>
                  <a:lnTo>
                    <a:pt x="695" y="77"/>
                  </a:lnTo>
                  <a:lnTo>
                    <a:pt x="692" y="77"/>
                  </a:lnTo>
                  <a:lnTo>
                    <a:pt x="684" y="77"/>
                  </a:lnTo>
                  <a:lnTo>
                    <a:pt x="681" y="77"/>
                  </a:lnTo>
                  <a:lnTo>
                    <a:pt x="681" y="85"/>
                  </a:lnTo>
                  <a:lnTo>
                    <a:pt x="682" y="92"/>
                  </a:lnTo>
                  <a:lnTo>
                    <a:pt x="687" y="100"/>
                  </a:lnTo>
                  <a:lnTo>
                    <a:pt x="679" y="103"/>
                  </a:lnTo>
                  <a:lnTo>
                    <a:pt x="672" y="106"/>
                  </a:lnTo>
                  <a:lnTo>
                    <a:pt x="663" y="111"/>
                  </a:lnTo>
                  <a:lnTo>
                    <a:pt x="651" y="118"/>
                  </a:lnTo>
                  <a:lnTo>
                    <a:pt x="627" y="132"/>
                  </a:lnTo>
                  <a:lnTo>
                    <a:pt x="628" y="141"/>
                  </a:lnTo>
                  <a:lnTo>
                    <a:pt x="628" y="145"/>
                  </a:lnTo>
                  <a:lnTo>
                    <a:pt x="627" y="149"/>
                  </a:lnTo>
                  <a:lnTo>
                    <a:pt x="627" y="154"/>
                  </a:lnTo>
                  <a:lnTo>
                    <a:pt x="622" y="155"/>
                  </a:lnTo>
                  <a:lnTo>
                    <a:pt x="620" y="152"/>
                  </a:lnTo>
                  <a:lnTo>
                    <a:pt x="614" y="152"/>
                  </a:lnTo>
                  <a:lnTo>
                    <a:pt x="607" y="155"/>
                  </a:lnTo>
                  <a:lnTo>
                    <a:pt x="602" y="159"/>
                  </a:lnTo>
                  <a:lnTo>
                    <a:pt x="601" y="160"/>
                  </a:lnTo>
                  <a:lnTo>
                    <a:pt x="602" y="163"/>
                  </a:lnTo>
                  <a:lnTo>
                    <a:pt x="609" y="165"/>
                  </a:lnTo>
                  <a:lnTo>
                    <a:pt x="617" y="163"/>
                  </a:lnTo>
                  <a:lnTo>
                    <a:pt x="622" y="163"/>
                  </a:lnTo>
                  <a:lnTo>
                    <a:pt x="623" y="165"/>
                  </a:lnTo>
                  <a:lnTo>
                    <a:pt x="622" y="168"/>
                  </a:lnTo>
                  <a:lnTo>
                    <a:pt x="617" y="173"/>
                  </a:lnTo>
                  <a:lnTo>
                    <a:pt x="609" y="170"/>
                  </a:lnTo>
                  <a:lnTo>
                    <a:pt x="601" y="168"/>
                  </a:lnTo>
                  <a:lnTo>
                    <a:pt x="594" y="167"/>
                  </a:lnTo>
                  <a:lnTo>
                    <a:pt x="589" y="167"/>
                  </a:lnTo>
                  <a:lnTo>
                    <a:pt x="583" y="165"/>
                  </a:lnTo>
                  <a:lnTo>
                    <a:pt x="576" y="165"/>
                  </a:lnTo>
                  <a:lnTo>
                    <a:pt x="571" y="162"/>
                  </a:lnTo>
                  <a:lnTo>
                    <a:pt x="563" y="157"/>
                  </a:lnTo>
                  <a:lnTo>
                    <a:pt x="560" y="155"/>
                  </a:lnTo>
                  <a:lnTo>
                    <a:pt x="552" y="159"/>
                  </a:lnTo>
                  <a:lnTo>
                    <a:pt x="552" y="162"/>
                  </a:lnTo>
                  <a:lnTo>
                    <a:pt x="550" y="165"/>
                  </a:lnTo>
                  <a:lnTo>
                    <a:pt x="540" y="165"/>
                  </a:lnTo>
                  <a:lnTo>
                    <a:pt x="527" y="165"/>
                  </a:lnTo>
                  <a:lnTo>
                    <a:pt x="519" y="167"/>
                  </a:lnTo>
                  <a:lnTo>
                    <a:pt x="514" y="170"/>
                  </a:lnTo>
                  <a:lnTo>
                    <a:pt x="509" y="181"/>
                  </a:lnTo>
                  <a:lnTo>
                    <a:pt x="516" y="183"/>
                  </a:lnTo>
                  <a:lnTo>
                    <a:pt x="521" y="185"/>
                  </a:lnTo>
                  <a:lnTo>
                    <a:pt x="519" y="190"/>
                  </a:lnTo>
                  <a:lnTo>
                    <a:pt x="514" y="193"/>
                  </a:lnTo>
                  <a:lnTo>
                    <a:pt x="506" y="196"/>
                  </a:lnTo>
                  <a:lnTo>
                    <a:pt x="506" y="198"/>
                  </a:lnTo>
                  <a:lnTo>
                    <a:pt x="516" y="199"/>
                  </a:lnTo>
                  <a:lnTo>
                    <a:pt x="521" y="207"/>
                  </a:lnTo>
                  <a:lnTo>
                    <a:pt x="526" y="209"/>
                  </a:lnTo>
                  <a:lnTo>
                    <a:pt x="529" y="211"/>
                  </a:lnTo>
                  <a:lnTo>
                    <a:pt x="537" y="211"/>
                  </a:lnTo>
                  <a:lnTo>
                    <a:pt x="547" y="211"/>
                  </a:lnTo>
                  <a:lnTo>
                    <a:pt x="558" y="211"/>
                  </a:lnTo>
                  <a:lnTo>
                    <a:pt x="565" y="212"/>
                  </a:lnTo>
                  <a:lnTo>
                    <a:pt x="570" y="214"/>
                  </a:lnTo>
                  <a:lnTo>
                    <a:pt x="579" y="214"/>
                  </a:lnTo>
                  <a:lnTo>
                    <a:pt x="594" y="212"/>
                  </a:lnTo>
                  <a:lnTo>
                    <a:pt x="635" y="225"/>
                  </a:lnTo>
                  <a:lnTo>
                    <a:pt x="630" y="234"/>
                  </a:lnTo>
                  <a:lnTo>
                    <a:pt x="610" y="252"/>
                  </a:lnTo>
                  <a:lnTo>
                    <a:pt x="620" y="273"/>
                  </a:lnTo>
                  <a:lnTo>
                    <a:pt x="625" y="283"/>
                  </a:lnTo>
                  <a:lnTo>
                    <a:pt x="646" y="302"/>
                  </a:lnTo>
                  <a:lnTo>
                    <a:pt x="615" y="314"/>
                  </a:lnTo>
                  <a:lnTo>
                    <a:pt x="601" y="318"/>
                  </a:lnTo>
                  <a:lnTo>
                    <a:pt x="596" y="327"/>
                  </a:lnTo>
                  <a:lnTo>
                    <a:pt x="563" y="338"/>
                  </a:lnTo>
                  <a:lnTo>
                    <a:pt x="537" y="351"/>
                  </a:lnTo>
                  <a:lnTo>
                    <a:pt x="509" y="359"/>
                  </a:lnTo>
                  <a:lnTo>
                    <a:pt x="483" y="369"/>
                  </a:lnTo>
                  <a:lnTo>
                    <a:pt x="464" y="359"/>
                  </a:lnTo>
                  <a:lnTo>
                    <a:pt x="449" y="358"/>
                  </a:lnTo>
                  <a:lnTo>
                    <a:pt x="411" y="359"/>
                  </a:lnTo>
                  <a:lnTo>
                    <a:pt x="413" y="364"/>
                  </a:lnTo>
                  <a:lnTo>
                    <a:pt x="393" y="377"/>
                  </a:lnTo>
                  <a:lnTo>
                    <a:pt x="380" y="376"/>
                  </a:lnTo>
                  <a:lnTo>
                    <a:pt x="354" y="371"/>
                  </a:lnTo>
                  <a:lnTo>
                    <a:pt x="344" y="367"/>
                  </a:lnTo>
                  <a:lnTo>
                    <a:pt x="341" y="366"/>
                  </a:lnTo>
                  <a:lnTo>
                    <a:pt x="346" y="363"/>
                  </a:lnTo>
                  <a:lnTo>
                    <a:pt x="361" y="361"/>
                  </a:lnTo>
                  <a:lnTo>
                    <a:pt x="357" y="358"/>
                  </a:lnTo>
                  <a:lnTo>
                    <a:pt x="357" y="348"/>
                  </a:lnTo>
                  <a:lnTo>
                    <a:pt x="374" y="345"/>
                  </a:lnTo>
                  <a:lnTo>
                    <a:pt x="377" y="345"/>
                  </a:lnTo>
                  <a:lnTo>
                    <a:pt x="375" y="340"/>
                  </a:lnTo>
                  <a:lnTo>
                    <a:pt x="382" y="338"/>
                  </a:lnTo>
                  <a:lnTo>
                    <a:pt x="392" y="340"/>
                  </a:lnTo>
                  <a:lnTo>
                    <a:pt x="388" y="335"/>
                  </a:lnTo>
                  <a:lnTo>
                    <a:pt x="379" y="328"/>
                  </a:lnTo>
                  <a:lnTo>
                    <a:pt x="369" y="328"/>
                  </a:lnTo>
                  <a:lnTo>
                    <a:pt x="362" y="327"/>
                  </a:lnTo>
                  <a:lnTo>
                    <a:pt x="357" y="325"/>
                  </a:lnTo>
                  <a:lnTo>
                    <a:pt x="356" y="323"/>
                  </a:lnTo>
                  <a:lnTo>
                    <a:pt x="356" y="322"/>
                  </a:lnTo>
                  <a:lnTo>
                    <a:pt x="357" y="318"/>
                  </a:lnTo>
                  <a:lnTo>
                    <a:pt x="351" y="315"/>
                  </a:lnTo>
                  <a:lnTo>
                    <a:pt x="346" y="318"/>
                  </a:lnTo>
                  <a:lnTo>
                    <a:pt x="343" y="320"/>
                  </a:lnTo>
                  <a:lnTo>
                    <a:pt x="331" y="317"/>
                  </a:lnTo>
                  <a:lnTo>
                    <a:pt x="313" y="312"/>
                  </a:lnTo>
                  <a:lnTo>
                    <a:pt x="300" y="312"/>
                  </a:lnTo>
                  <a:lnTo>
                    <a:pt x="294" y="309"/>
                  </a:lnTo>
                  <a:lnTo>
                    <a:pt x="286" y="310"/>
                  </a:lnTo>
                  <a:lnTo>
                    <a:pt x="277" y="312"/>
                  </a:lnTo>
                  <a:lnTo>
                    <a:pt x="273" y="312"/>
                  </a:lnTo>
                  <a:lnTo>
                    <a:pt x="261" y="309"/>
                  </a:lnTo>
                  <a:lnTo>
                    <a:pt x="251" y="305"/>
                  </a:lnTo>
                  <a:lnTo>
                    <a:pt x="246" y="304"/>
                  </a:lnTo>
                  <a:lnTo>
                    <a:pt x="235" y="304"/>
                  </a:lnTo>
                  <a:lnTo>
                    <a:pt x="229" y="304"/>
                  </a:lnTo>
                  <a:lnTo>
                    <a:pt x="224" y="304"/>
                  </a:lnTo>
                  <a:lnTo>
                    <a:pt x="220" y="300"/>
                  </a:lnTo>
                  <a:lnTo>
                    <a:pt x="217" y="300"/>
                  </a:lnTo>
                  <a:lnTo>
                    <a:pt x="214" y="305"/>
                  </a:lnTo>
                  <a:lnTo>
                    <a:pt x="209" y="307"/>
                  </a:lnTo>
                  <a:lnTo>
                    <a:pt x="199" y="309"/>
                  </a:lnTo>
                  <a:lnTo>
                    <a:pt x="191" y="307"/>
                  </a:lnTo>
                  <a:lnTo>
                    <a:pt x="188" y="307"/>
                  </a:lnTo>
                  <a:lnTo>
                    <a:pt x="189" y="304"/>
                  </a:lnTo>
                  <a:lnTo>
                    <a:pt x="189" y="297"/>
                  </a:lnTo>
                  <a:lnTo>
                    <a:pt x="180" y="296"/>
                  </a:lnTo>
                  <a:lnTo>
                    <a:pt x="176" y="300"/>
                  </a:lnTo>
                  <a:lnTo>
                    <a:pt x="171" y="305"/>
                  </a:lnTo>
                  <a:lnTo>
                    <a:pt x="166" y="304"/>
                  </a:lnTo>
                  <a:lnTo>
                    <a:pt x="166" y="300"/>
                  </a:lnTo>
                  <a:lnTo>
                    <a:pt x="165" y="299"/>
                  </a:lnTo>
                  <a:lnTo>
                    <a:pt x="162" y="296"/>
                  </a:lnTo>
                  <a:lnTo>
                    <a:pt x="163" y="292"/>
                  </a:lnTo>
                  <a:lnTo>
                    <a:pt x="168" y="289"/>
                  </a:lnTo>
                  <a:lnTo>
                    <a:pt x="171" y="287"/>
                  </a:lnTo>
                  <a:lnTo>
                    <a:pt x="170" y="284"/>
                  </a:lnTo>
                  <a:lnTo>
                    <a:pt x="166" y="286"/>
                  </a:lnTo>
                  <a:lnTo>
                    <a:pt x="162" y="284"/>
                  </a:lnTo>
                  <a:lnTo>
                    <a:pt x="157" y="284"/>
                  </a:lnTo>
                  <a:lnTo>
                    <a:pt x="153" y="286"/>
                  </a:lnTo>
                  <a:lnTo>
                    <a:pt x="150" y="289"/>
                  </a:lnTo>
                  <a:lnTo>
                    <a:pt x="147" y="292"/>
                  </a:lnTo>
                  <a:lnTo>
                    <a:pt x="140" y="291"/>
                  </a:lnTo>
                  <a:lnTo>
                    <a:pt x="135" y="291"/>
                  </a:lnTo>
                  <a:lnTo>
                    <a:pt x="127" y="287"/>
                  </a:lnTo>
                  <a:lnTo>
                    <a:pt x="124" y="296"/>
                  </a:lnTo>
                  <a:lnTo>
                    <a:pt x="119" y="299"/>
                  </a:lnTo>
                  <a:lnTo>
                    <a:pt x="111" y="300"/>
                  </a:lnTo>
                  <a:lnTo>
                    <a:pt x="106" y="299"/>
                  </a:lnTo>
                  <a:lnTo>
                    <a:pt x="101" y="304"/>
                  </a:lnTo>
                  <a:lnTo>
                    <a:pt x="93" y="304"/>
                  </a:lnTo>
                  <a:lnTo>
                    <a:pt x="87" y="299"/>
                  </a:lnTo>
                  <a:lnTo>
                    <a:pt x="85" y="296"/>
                  </a:lnTo>
                  <a:lnTo>
                    <a:pt x="87" y="292"/>
                  </a:lnTo>
                  <a:lnTo>
                    <a:pt x="82" y="291"/>
                  </a:lnTo>
                  <a:lnTo>
                    <a:pt x="78" y="292"/>
                  </a:lnTo>
                  <a:lnTo>
                    <a:pt x="70" y="292"/>
                  </a:lnTo>
                  <a:lnTo>
                    <a:pt x="57" y="292"/>
                  </a:lnTo>
                  <a:lnTo>
                    <a:pt x="51" y="291"/>
                  </a:lnTo>
                  <a:lnTo>
                    <a:pt x="47" y="289"/>
                  </a:lnTo>
                  <a:lnTo>
                    <a:pt x="42" y="294"/>
                  </a:lnTo>
                  <a:lnTo>
                    <a:pt x="34" y="299"/>
                  </a:lnTo>
                  <a:lnTo>
                    <a:pt x="28" y="304"/>
                  </a:lnTo>
                  <a:lnTo>
                    <a:pt x="23" y="302"/>
                  </a:lnTo>
                  <a:lnTo>
                    <a:pt x="25" y="299"/>
                  </a:lnTo>
                  <a:lnTo>
                    <a:pt x="26" y="296"/>
                  </a:lnTo>
                  <a:lnTo>
                    <a:pt x="21" y="294"/>
                  </a:lnTo>
                  <a:lnTo>
                    <a:pt x="18" y="296"/>
                  </a:lnTo>
                  <a:lnTo>
                    <a:pt x="15" y="297"/>
                  </a:lnTo>
                  <a:lnTo>
                    <a:pt x="15" y="302"/>
                  </a:lnTo>
                  <a:lnTo>
                    <a:pt x="13" y="305"/>
                  </a:lnTo>
                  <a:lnTo>
                    <a:pt x="15" y="309"/>
                  </a:lnTo>
                  <a:lnTo>
                    <a:pt x="11" y="310"/>
                  </a:lnTo>
                  <a:lnTo>
                    <a:pt x="0" y="305"/>
                  </a:lnTo>
                  <a:lnTo>
                    <a:pt x="5" y="300"/>
                  </a:lnTo>
                  <a:lnTo>
                    <a:pt x="7" y="299"/>
                  </a:lnTo>
                  <a:lnTo>
                    <a:pt x="5" y="296"/>
                  </a:lnTo>
                  <a:lnTo>
                    <a:pt x="7" y="294"/>
                  </a:lnTo>
                  <a:lnTo>
                    <a:pt x="10" y="292"/>
                  </a:lnTo>
                  <a:lnTo>
                    <a:pt x="10" y="291"/>
                  </a:lnTo>
                  <a:lnTo>
                    <a:pt x="7" y="291"/>
                  </a:lnTo>
                  <a:lnTo>
                    <a:pt x="5" y="289"/>
                  </a:lnTo>
                  <a:lnTo>
                    <a:pt x="7" y="286"/>
                  </a:lnTo>
                  <a:lnTo>
                    <a:pt x="10" y="284"/>
                  </a:lnTo>
                  <a:lnTo>
                    <a:pt x="8" y="279"/>
                  </a:lnTo>
                  <a:lnTo>
                    <a:pt x="5" y="274"/>
                  </a:lnTo>
                  <a:lnTo>
                    <a:pt x="7" y="273"/>
                  </a:lnTo>
                  <a:lnTo>
                    <a:pt x="10" y="271"/>
                  </a:lnTo>
                  <a:lnTo>
                    <a:pt x="15" y="268"/>
                  </a:lnTo>
                  <a:lnTo>
                    <a:pt x="20" y="269"/>
                  </a:lnTo>
                  <a:lnTo>
                    <a:pt x="25" y="269"/>
                  </a:lnTo>
                  <a:lnTo>
                    <a:pt x="25" y="258"/>
                  </a:lnTo>
                  <a:lnTo>
                    <a:pt x="36" y="253"/>
                  </a:lnTo>
                  <a:lnTo>
                    <a:pt x="38" y="250"/>
                  </a:lnTo>
                  <a:lnTo>
                    <a:pt x="41" y="250"/>
                  </a:lnTo>
                  <a:lnTo>
                    <a:pt x="42" y="250"/>
                  </a:lnTo>
                  <a:lnTo>
                    <a:pt x="46" y="252"/>
                  </a:lnTo>
                  <a:lnTo>
                    <a:pt x="49" y="252"/>
                  </a:lnTo>
                  <a:lnTo>
                    <a:pt x="52" y="250"/>
                  </a:lnTo>
                  <a:lnTo>
                    <a:pt x="56" y="250"/>
                  </a:lnTo>
                  <a:lnTo>
                    <a:pt x="54" y="255"/>
                  </a:lnTo>
                  <a:lnTo>
                    <a:pt x="49" y="258"/>
                  </a:lnTo>
                  <a:lnTo>
                    <a:pt x="64" y="265"/>
                  </a:lnTo>
                  <a:lnTo>
                    <a:pt x="78" y="263"/>
                  </a:lnTo>
                  <a:lnTo>
                    <a:pt x="78" y="261"/>
                  </a:lnTo>
                  <a:lnTo>
                    <a:pt x="82" y="258"/>
                  </a:lnTo>
                  <a:lnTo>
                    <a:pt x="88" y="258"/>
                  </a:lnTo>
                  <a:lnTo>
                    <a:pt x="95" y="255"/>
                  </a:lnTo>
                  <a:lnTo>
                    <a:pt x="98" y="253"/>
                  </a:lnTo>
                  <a:lnTo>
                    <a:pt x="95" y="250"/>
                  </a:lnTo>
                  <a:lnTo>
                    <a:pt x="111" y="243"/>
                  </a:lnTo>
                  <a:lnTo>
                    <a:pt x="114" y="242"/>
                  </a:lnTo>
                  <a:lnTo>
                    <a:pt x="114" y="238"/>
                  </a:lnTo>
                  <a:lnTo>
                    <a:pt x="114" y="235"/>
                  </a:lnTo>
                  <a:lnTo>
                    <a:pt x="111" y="234"/>
                  </a:lnTo>
                  <a:lnTo>
                    <a:pt x="103" y="234"/>
                  </a:lnTo>
                  <a:lnTo>
                    <a:pt x="98" y="232"/>
                  </a:lnTo>
                  <a:lnTo>
                    <a:pt x="100" y="230"/>
                  </a:lnTo>
                  <a:lnTo>
                    <a:pt x="101" y="227"/>
                  </a:lnTo>
                  <a:lnTo>
                    <a:pt x="96" y="225"/>
                  </a:lnTo>
                  <a:lnTo>
                    <a:pt x="88" y="227"/>
                  </a:lnTo>
                  <a:lnTo>
                    <a:pt x="83" y="227"/>
                  </a:lnTo>
                  <a:lnTo>
                    <a:pt x="77" y="225"/>
                  </a:lnTo>
                  <a:lnTo>
                    <a:pt x="80" y="222"/>
                  </a:lnTo>
                  <a:lnTo>
                    <a:pt x="75" y="219"/>
                  </a:lnTo>
                  <a:lnTo>
                    <a:pt x="78" y="216"/>
                  </a:lnTo>
                  <a:lnTo>
                    <a:pt x="77" y="212"/>
                  </a:lnTo>
                  <a:lnTo>
                    <a:pt x="96" y="203"/>
                  </a:lnTo>
                  <a:lnTo>
                    <a:pt x="101" y="198"/>
                  </a:lnTo>
                  <a:lnTo>
                    <a:pt x="80" y="188"/>
                  </a:lnTo>
                  <a:lnTo>
                    <a:pt x="73" y="183"/>
                  </a:lnTo>
                  <a:lnTo>
                    <a:pt x="67" y="178"/>
                  </a:lnTo>
                  <a:lnTo>
                    <a:pt x="57" y="175"/>
                  </a:lnTo>
                  <a:lnTo>
                    <a:pt x="49" y="172"/>
                  </a:lnTo>
                  <a:lnTo>
                    <a:pt x="59" y="145"/>
                  </a:lnTo>
                  <a:lnTo>
                    <a:pt x="59" y="142"/>
                  </a:lnTo>
                  <a:lnTo>
                    <a:pt x="72" y="139"/>
                  </a:lnTo>
                  <a:lnTo>
                    <a:pt x="82" y="137"/>
                  </a:lnTo>
                  <a:lnTo>
                    <a:pt x="91" y="141"/>
                  </a:lnTo>
                  <a:lnTo>
                    <a:pt x="101" y="157"/>
                  </a:lnTo>
                  <a:lnTo>
                    <a:pt x="109" y="167"/>
                  </a:lnTo>
                  <a:lnTo>
                    <a:pt x="122" y="173"/>
                  </a:lnTo>
                  <a:lnTo>
                    <a:pt x="139" y="176"/>
                  </a:lnTo>
                  <a:lnTo>
                    <a:pt x="165" y="176"/>
                  </a:lnTo>
                  <a:lnTo>
                    <a:pt x="198" y="175"/>
                  </a:lnTo>
                  <a:lnTo>
                    <a:pt x="248" y="165"/>
                  </a:lnTo>
                  <a:lnTo>
                    <a:pt x="266" y="160"/>
                  </a:lnTo>
                  <a:lnTo>
                    <a:pt x="289" y="147"/>
                  </a:lnTo>
                  <a:lnTo>
                    <a:pt x="299" y="136"/>
                  </a:lnTo>
                  <a:lnTo>
                    <a:pt x="302" y="118"/>
                  </a:lnTo>
                  <a:lnTo>
                    <a:pt x="299" y="103"/>
                  </a:lnTo>
                  <a:lnTo>
                    <a:pt x="289" y="87"/>
                  </a:lnTo>
                  <a:lnTo>
                    <a:pt x="282" y="75"/>
                  </a:lnTo>
                  <a:lnTo>
                    <a:pt x="279" y="67"/>
                  </a:lnTo>
                  <a:lnTo>
                    <a:pt x="292" y="65"/>
                  </a:lnTo>
                  <a:lnTo>
                    <a:pt x="299" y="65"/>
                  </a:lnTo>
                  <a:lnTo>
                    <a:pt x="304" y="62"/>
                  </a:lnTo>
                  <a:lnTo>
                    <a:pt x="310" y="59"/>
                  </a:lnTo>
                  <a:lnTo>
                    <a:pt x="315" y="54"/>
                  </a:lnTo>
                  <a:lnTo>
                    <a:pt x="317" y="51"/>
                  </a:lnTo>
                  <a:lnTo>
                    <a:pt x="315" y="51"/>
                  </a:lnTo>
                  <a:lnTo>
                    <a:pt x="302" y="49"/>
                  </a:lnTo>
                  <a:lnTo>
                    <a:pt x="302" y="43"/>
                  </a:lnTo>
                  <a:lnTo>
                    <a:pt x="310" y="43"/>
                  </a:lnTo>
                  <a:lnTo>
                    <a:pt x="318" y="41"/>
                  </a:lnTo>
                  <a:lnTo>
                    <a:pt x="318" y="38"/>
                  </a:lnTo>
                  <a:lnTo>
                    <a:pt x="322" y="36"/>
                  </a:lnTo>
                  <a:lnTo>
                    <a:pt x="326" y="38"/>
                  </a:lnTo>
                  <a:lnTo>
                    <a:pt x="336" y="39"/>
                  </a:lnTo>
                  <a:lnTo>
                    <a:pt x="351" y="43"/>
                  </a:lnTo>
                  <a:lnTo>
                    <a:pt x="361" y="44"/>
                  </a:lnTo>
                  <a:lnTo>
                    <a:pt x="372" y="48"/>
                  </a:lnTo>
                  <a:lnTo>
                    <a:pt x="384" y="48"/>
                  </a:lnTo>
                  <a:lnTo>
                    <a:pt x="400" y="46"/>
                  </a:lnTo>
                  <a:lnTo>
                    <a:pt x="415" y="43"/>
                  </a:lnTo>
                  <a:lnTo>
                    <a:pt x="426" y="39"/>
                  </a:lnTo>
                  <a:lnTo>
                    <a:pt x="436" y="36"/>
                  </a:lnTo>
                  <a:lnTo>
                    <a:pt x="442" y="33"/>
                  </a:lnTo>
                  <a:lnTo>
                    <a:pt x="449" y="31"/>
                  </a:lnTo>
                  <a:lnTo>
                    <a:pt x="457" y="26"/>
                  </a:lnTo>
                  <a:lnTo>
                    <a:pt x="465" y="21"/>
                  </a:lnTo>
                  <a:lnTo>
                    <a:pt x="473" y="17"/>
                  </a:lnTo>
                  <a:lnTo>
                    <a:pt x="478" y="12"/>
                  </a:lnTo>
                  <a:lnTo>
                    <a:pt x="483" y="8"/>
                  </a:lnTo>
                  <a:lnTo>
                    <a:pt x="490" y="7"/>
                  </a:lnTo>
                  <a:lnTo>
                    <a:pt x="490" y="10"/>
                  </a:lnTo>
                  <a:lnTo>
                    <a:pt x="493" y="8"/>
                  </a:lnTo>
                  <a:lnTo>
                    <a:pt x="499" y="5"/>
                  </a:lnTo>
                  <a:lnTo>
                    <a:pt x="503" y="8"/>
                  </a:lnTo>
                  <a:lnTo>
                    <a:pt x="499" y="13"/>
                  </a:lnTo>
                  <a:lnTo>
                    <a:pt x="501" y="15"/>
                  </a:lnTo>
                  <a:lnTo>
                    <a:pt x="511" y="15"/>
                  </a:lnTo>
                  <a:lnTo>
                    <a:pt x="519" y="12"/>
                  </a:lnTo>
                  <a:lnTo>
                    <a:pt x="526" y="7"/>
                  </a:lnTo>
                  <a:lnTo>
                    <a:pt x="532" y="2"/>
                  </a:lnTo>
                  <a:lnTo>
                    <a:pt x="539" y="0"/>
                  </a:lnTo>
                  <a:lnTo>
                    <a:pt x="544" y="2"/>
                  </a:lnTo>
                  <a:lnTo>
                    <a:pt x="547" y="7"/>
                  </a:lnTo>
                  <a:lnTo>
                    <a:pt x="550" y="10"/>
                  </a:lnTo>
                  <a:lnTo>
                    <a:pt x="544" y="12"/>
                  </a:lnTo>
                  <a:lnTo>
                    <a:pt x="535" y="12"/>
                  </a:lnTo>
                  <a:lnTo>
                    <a:pt x="534" y="17"/>
                  </a:lnTo>
                  <a:lnTo>
                    <a:pt x="535" y="1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ru-RU" sz="160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0" name="Rectangle 56"/>
            <p:cNvSpPr>
              <a:spLocks noChangeArrowheads="1"/>
            </p:cNvSpPr>
            <p:nvPr/>
          </p:nvSpPr>
          <p:spPr bwMode="auto">
            <a:xfrm>
              <a:off x="3602" y="2435"/>
              <a:ext cx="594" cy="6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/>
            <a:lstStyle/>
            <a:p>
              <a:pPr>
                <a:spcAft>
                  <a:spcPts val="1000"/>
                </a:spcAft>
                <a:defRPr/>
              </a:pPr>
              <a:r>
                <a:rPr lang="ru-RU" sz="600">
                  <a:solidFill>
                    <a:srgbClr val="F79646">
                      <a:lumMod val="75000"/>
                    </a:srgbClr>
                  </a:solidFill>
                  <a:latin typeface="Arial" pitchFamily="34" charset="0"/>
                  <a:cs typeface="Arial" pitchFamily="34" charset="0"/>
                </a:rPr>
                <a:t>Альметьевский</a:t>
              </a:r>
              <a:endParaRPr lang="ru-RU" sz="1600">
                <a:solidFill>
                  <a:srgbClr val="F79646">
                    <a:lumMod val="75000"/>
                  </a:srgb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1" name="Rectangle 66"/>
            <p:cNvSpPr>
              <a:spLocks noChangeArrowheads="1"/>
            </p:cNvSpPr>
            <p:nvPr/>
          </p:nvSpPr>
          <p:spPr bwMode="auto">
            <a:xfrm>
              <a:off x="2605" y="2254"/>
              <a:ext cx="562" cy="7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/>
            <a:lstStyle/>
            <a:p>
              <a:pPr>
                <a:spcAft>
                  <a:spcPts val="1000"/>
                </a:spcAft>
                <a:defRPr/>
              </a:pPr>
              <a:r>
                <a:rPr lang="ru-RU" sz="600">
                  <a:solidFill>
                    <a:srgbClr val="F79646">
                      <a:lumMod val="75000"/>
                    </a:srgbClr>
                  </a:solidFill>
                  <a:latin typeface="Arial" pitchFamily="34" charset="0"/>
                  <a:cs typeface="Arial" pitchFamily="34" charset="0"/>
                </a:rPr>
                <a:t>Чистопольский</a:t>
              </a:r>
              <a:endParaRPr lang="ru-RU" sz="1600">
                <a:solidFill>
                  <a:srgbClr val="F79646">
                    <a:lumMod val="75000"/>
                  </a:srgb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" name="Rectangle 68"/>
            <p:cNvSpPr>
              <a:spLocks noChangeArrowheads="1"/>
            </p:cNvSpPr>
            <p:nvPr/>
          </p:nvSpPr>
          <p:spPr bwMode="auto">
            <a:xfrm>
              <a:off x="3118" y="2128"/>
              <a:ext cx="569" cy="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/>
            <a:lstStyle/>
            <a:p>
              <a:pPr>
                <a:spcAft>
                  <a:spcPts val="1000"/>
                </a:spcAft>
                <a:defRPr/>
              </a:pPr>
              <a:r>
                <a:rPr lang="ru-RU" sz="600" dirty="0">
                  <a:solidFill>
                    <a:srgbClr val="F79646">
                      <a:lumMod val="75000"/>
                    </a:srgbClr>
                  </a:solidFill>
                  <a:latin typeface="Arial" pitchFamily="34" charset="0"/>
                  <a:cs typeface="Arial" pitchFamily="34" charset="0"/>
                </a:rPr>
                <a:t>Нижнекамский</a:t>
              </a:r>
              <a:endParaRPr lang="ru-RU" sz="1600" dirty="0">
                <a:solidFill>
                  <a:srgbClr val="F79646">
                    <a:lumMod val="75000"/>
                  </a:srgb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342" name="Rectangle 94"/>
            <p:cNvSpPr>
              <a:spLocks noChangeArrowheads="1"/>
            </p:cNvSpPr>
            <p:nvPr/>
          </p:nvSpPr>
          <p:spPr bwMode="auto">
            <a:xfrm>
              <a:off x="106" y="301"/>
              <a:ext cx="5495" cy="3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60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4" name="Rectangle 93"/>
            <p:cNvSpPr>
              <a:spLocks noChangeArrowheads="1"/>
            </p:cNvSpPr>
            <p:nvPr/>
          </p:nvSpPr>
          <p:spPr bwMode="auto">
            <a:xfrm>
              <a:off x="3740" y="1904"/>
              <a:ext cx="774" cy="11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/>
            <a:lstStyle/>
            <a:p>
              <a:pPr>
                <a:spcAft>
                  <a:spcPts val="1000"/>
                </a:spcAft>
                <a:defRPr/>
              </a:pPr>
              <a:r>
                <a:rPr lang="ru-RU" sz="600" dirty="0">
                  <a:solidFill>
                    <a:srgbClr val="F79646">
                      <a:lumMod val="75000"/>
                    </a:srgbClr>
                  </a:solidFill>
                  <a:latin typeface="Arial" pitchFamily="34" charset="0"/>
                  <a:cs typeface="Arial" pitchFamily="34" charset="0"/>
                </a:rPr>
                <a:t>Набережные Челны</a:t>
              </a:r>
            </a:p>
          </p:txBody>
        </p:sp>
      </p:grpSp>
      <p:sp>
        <p:nvSpPr>
          <p:cNvPr id="11270" name="TextBox 15"/>
          <p:cNvSpPr txBox="1">
            <a:spLocks noChangeArrowheads="1"/>
          </p:cNvSpPr>
          <p:nvPr/>
        </p:nvSpPr>
        <p:spPr bwMode="auto">
          <a:xfrm>
            <a:off x="1351130" y="530677"/>
            <a:ext cx="655641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800" dirty="0" smtClean="0">
                <a:solidFill>
                  <a:srgbClr val="002060"/>
                </a:solidFill>
                <a:latin typeface="Arial" charset="0"/>
              </a:rPr>
              <a:t>ОРГАНИЗАЦИЯ РЕАНИМАЦИОННО-</a:t>
            </a:r>
          </a:p>
          <a:p>
            <a:pPr algn="ctr" eaLnBrk="1" hangingPunct="1"/>
            <a:r>
              <a:rPr lang="ru-RU" sz="2800" dirty="0" smtClean="0">
                <a:solidFill>
                  <a:srgbClr val="002060"/>
                </a:solidFill>
                <a:latin typeface="Arial" charset="0"/>
              </a:rPr>
              <a:t>КОНСУЛЬТАТИВНОГО КЛАСТЕРА</a:t>
            </a:r>
            <a:endParaRPr lang="en-US" sz="2800" dirty="0">
              <a:solidFill>
                <a:srgbClr val="002060"/>
              </a:solidFill>
              <a:latin typeface="Arial" charset="0"/>
            </a:endParaRPr>
          </a:p>
        </p:txBody>
      </p:sp>
      <p:pic>
        <p:nvPicPr>
          <p:cNvPr id="11271" name="Рисунок 16" descr="hospital (1)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447451"/>
            <a:ext cx="1968500" cy="200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14" descr="1295285998_hospita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831" y="1709862"/>
            <a:ext cx="1935162" cy="193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Рисунок 25" descr="http-__best-iconki.ru_downloads_PNG_256_forsite-0001-3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356" y="1520476"/>
            <a:ext cx="950912" cy="95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2742052" y="1450127"/>
            <a:ext cx="1484312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ДРКБ МЗ РТ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900193" y="1772816"/>
            <a:ext cx="141897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ЛПУ 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(ОРИТ)</a:t>
            </a:r>
          </a:p>
        </p:txBody>
      </p:sp>
      <p:pic>
        <p:nvPicPr>
          <p:cNvPr id="11276" name="Picture 2" descr="1295286008_hospita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618" y="3687414"/>
            <a:ext cx="1508125" cy="150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400131" y="5220489"/>
            <a:ext cx="228030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Межмуниципальный </a:t>
            </a:r>
          </a:p>
          <a:p>
            <a:pPr>
              <a:defRPr/>
            </a:pP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перинатальный центр</a:t>
            </a:r>
          </a:p>
        </p:txBody>
      </p:sp>
      <p:pic>
        <p:nvPicPr>
          <p:cNvPr id="11278" name="Picture 4" descr="1295286014_hospita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331" y="3752501"/>
            <a:ext cx="1312862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9" name="Picture 6" descr="1295285789_Pharmacy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309" y="3247676"/>
            <a:ext cx="1590675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Box 49"/>
          <p:cNvSpPr txBox="1"/>
          <p:nvPr/>
        </p:nvSpPr>
        <p:spPr>
          <a:xfrm>
            <a:off x="3923631" y="5085184"/>
            <a:ext cx="265906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Межрайонные центры </a:t>
            </a:r>
          </a:p>
          <a:p>
            <a:pPr>
              <a:defRPr/>
            </a:pP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детской реанимации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123728" y="3378478"/>
            <a:ext cx="17907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Род </a:t>
            </a: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дома</a:t>
            </a:r>
          </a:p>
        </p:txBody>
      </p:sp>
      <p:pic>
        <p:nvPicPr>
          <p:cNvPr id="11282" name="Picture 14" descr="my_documents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63" y="1746578"/>
            <a:ext cx="1101113" cy="116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86" name="Diagram 4"/>
          <p:cNvGrpSpPr>
            <a:grpSpLocks/>
          </p:cNvGrpSpPr>
          <p:nvPr/>
        </p:nvGrpSpPr>
        <p:grpSpPr bwMode="auto">
          <a:xfrm>
            <a:off x="143718" y="2947082"/>
            <a:ext cx="3132138" cy="3074206"/>
            <a:chOff x="2239" y="1599"/>
            <a:chExt cx="1237" cy="1071"/>
          </a:xfrm>
        </p:grpSpPr>
        <p:sp>
          <p:nvSpPr>
            <p:cNvPr id="11292" name="_s1028"/>
            <p:cNvSpPr>
              <a:spLocks noChangeArrowheads="1"/>
            </p:cNvSpPr>
            <p:nvPr/>
          </p:nvSpPr>
          <p:spPr bwMode="auto">
            <a:xfrm flipV="1">
              <a:off x="2651" y="1599"/>
              <a:ext cx="413" cy="35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7217 w 21600"/>
                <a:gd name="T13" fmla="*/ 7200 h 21600"/>
                <a:gd name="T14" fmla="*/ 14383 w 21600"/>
                <a:gd name="T15" fmla="*/ 144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353"/>
            </a:solidFill>
            <a:ln w="4699" algn="in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lIns="0" tIns="0" rIns="0" bIns="0" anchor="ctr"/>
            <a:lstStyle/>
            <a:p>
              <a:pPr algn="ctr"/>
              <a:endParaRPr lang="en-US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endParaRPr lang="en-US" sz="11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11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III</a:t>
              </a:r>
              <a:endParaRPr lang="ru-RU" sz="11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endParaRPr lang="en-US" sz="11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11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ДРКБ</a:t>
              </a:r>
            </a:p>
            <a:p>
              <a:pPr algn="ctr"/>
              <a:endParaRPr lang="ru-RU" sz="11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endParaRPr lang="ru-RU" sz="11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293" name="_s1029"/>
            <p:cNvSpPr>
              <a:spLocks noChangeArrowheads="1"/>
            </p:cNvSpPr>
            <p:nvPr/>
          </p:nvSpPr>
          <p:spPr bwMode="auto">
            <a:xfrm flipV="1">
              <a:off x="2445" y="1956"/>
              <a:ext cx="825" cy="35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3 w 21600"/>
                <a:gd name="T13" fmla="*/ 4477 h 21600"/>
                <a:gd name="T14" fmla="*/ 17097 w 21600"/>
                <a:gd name="T15" fmla="*/ 1712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4699" algn="in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lIns="0" tIns="0" rIns="0" bIns="0" anchor="ctr"/>
            <a:lstStyle/>
            <a:p>
              <a:pPr algn="ctr"/>
              <a:r>
                <a:rPr lang="en-US" sz="11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II</a:t>
              </a:r>
            </a:p>
            <a:p>
              <a:pPr algn="ctr"/>
              <a:r>
                <a:rPr lang="ru-RU" sz="11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Детские</a:t>
              </a:r>
            </a:p>
            <a:p>
              <a:pPr algn="ctr"/>
              <a:r>
                <a:rPr lang="ru-RU" sz="11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 городские больницы</a:t>
              </a:r>
            </a:p>
            <a:p>
              <a:pPr algn="ctr"/>
              <a:r>
                <a:rPr lang="ru-RU" sz="11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Межрайонные центры</a:t>
              </a:r>
            </a:p>
          </p:txBody>
        </p:sp>
        <p:sp>
          <p:nvSpPr>
            <p:cNvPr id="11294" name="_s1030"/>
            <p:cNvSpPr>
              <a:spLocks noChangeArrowheads="1"/>
            </p:cNvSpPr>
            <p:nvPr/>
          </p:nvSpPr>
          <p:spPr bwMode="auto">
            <a:xfrm flipV="1">
              <a:off x="2239" y="2313"/>
              <a:ext cx="1237" cy="35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597 w 21600"/>
                <a:gd name="T13" fmla="*/ 3570 h 21600"/>
                <a:gd name="T14" fmla="*/ 18003 w 21600"/>
                <a:gd name="T15" fmla="*/ 1803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600" y="21600"/>
                  </a:lnTo>
                  <a:lnTo>
                    <a:pt x="180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0FF"/>
            </a:solidFill>
            <a:ln w="4699" algn="in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lIns="0" tIns="0" rIns="0" bIns="0" anchor="ctr"/>
            <a:lstStyle/>
            <a:p>
              <a:pPr algn="ctr"/>
              <a:r>
                <a:rPr lang="en-US" sz="16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I</a:t>
              </a:r>
            </a:p>
            <a:p>
              <a:pPr algn="ctr"/>
              <a:r>
                <a:rPr lang="ru-RU" sz="12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Детские </a:t>
              </a:r>
              <a:r>
                <a:rPr lang="ru-RU" sz="12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отделения</a:t>
              </a:r>
            </a:p>
            <a:p>
              <a:pPr algn="ctr"/>
              <a:r>
                <a:rPr lang="ru-RU" sz="12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 центральных районных </a:t>
              </a:r>
            </a:p>
            <a:p>
              <a:pPr algn="ctr"/>
              <a:r>
                <a:rPr lang="ru-RU" sz="12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больниц</a:t>
              </a:r>
            </a:p>
            <a:p>
              <a:pPr algn="ctr"/>
              <a:endParaRPr lang="ru-RU" sz="1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85" name="AutoShape 5"/>
          <p:cNvSpPr>
            <a:spLocks noChangeArrowheads="1"/>
          </p:cNvSpPr>
          <p:nvPr/>
        </p:nvSpPr>
        <p:spPr bwMode="auto">
          <a:xfrm>
            <a:off x="4644033" y="2672108"/>
            <a:ext cx="1855678" cy="800068"/>
          </a:xfrm>
          <a:prstGeom prst="roundRect">
            <a:avLst>
              <a:gd name="adj" fmla="val 16667"/>
            </a:avLst>
          </a:prstGeom>
          <a:solidFill>
            <a:srgbClr val="89E0FF"/>
          </a:solidFill>
          <a:ln w="28575" algn="ctr">
            <a:solidFill>
              <a:schemeClr val="bg2"/>
            </a:solidFill>
            <a:round/>
            <a:headEnd/>
            <a:tailEnd/>
          </a:ln>
          <a:effectLst>
            <a:glow rad="101600">
              <a:srgbClr val="92D050">
                <a:alpha val="60000"/>
              </a:srgbClr>
            </a:glo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eaLnBrk="0" hangingPunct="0"/>
            <a:r>
              <a:rPr lang="ru-RU" sz="14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Реанимационно-</a:t>
            </a:r>
          </a:p>
          <a:p>
            <a:pPr algn="ctr" eaLnBrk="0" hangingPunct="0"/>
            <a:r>
              <a:rPr lang="ru-RU" sz="14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консультативный </a:t>
            </a:r>
            <a:endParaRPr lang="en-US" sz="1400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  <a:p>
            <a:pPr algn="ctr" eaLnBrk="0" hangingPunct="0"/>
            <a:r>
              <a:rPr lang="ru-RU" sz="14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центр РТ</a:t>
            </a:r>
            <a:endParaRPr lang="en-US" sz="1400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290" name="Rectangle 2"/>
          <p:cNvSpPr>
            <a:spLocks noChangeArrowheads="1"/>
          </p:cNvSpPr>
          <p:nvPr/>
        </p:nvSpPr>
        <p:spPr bwMode="auto">
          <a:xfrm>
            <a:off x="4068093" y="2815876"/>
            <a:ext cx="30797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endParaRPr lang="en-US" sz="1200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845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ДКРБ_новый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504"/>
          </a:xfrm>
          <a:prstGeom prst="rect">
            <a:avLst/>
          </a:prstGeom>
          <a:noFill/>
        </p:spPr>
      </p:pic>
      <p:sp>
        <p:nvSpPr>
          <p:cNvPr id="3" name="Номер слайда 3"/>
          <p:cNvSpPr txBox="1">
            <a:spLocks noGrp="1"/>
          </p:cNvSpPr>
          <p:nvPr/>
        </p:nvSpPr>
        <p:spPr bwMode="auto">
          <a:xfrm>
            <a:off x="8539870" y="6417796"/>
            <a:ext cx="4667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68F8B889-8B2A-4638-9C32-B1F4350D2AE1}" type="slidenum">
              <a:rPr lang="ru-RU" sz="1400">
                <a:solidFill>
                  <a:srgbClr val="000000">
                    <a:lumMod val="75000"/>
                    <a:lumOff val="25000"/>
                  </a:srgbClr>
                </a:solidFill>
              </a:rPr>
              <a:pPr eaLnBrk="1" hangingPunct="1"/>
              <a:t>9</a:t>
            </a:fld>
            <a:endParaRPr lang="ru-RU" sz="14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72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1pyzElYD0K3Q9k6Wr2k1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QlGhnL7kEuzOq1bTDRem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S9unuVZ70K9TRMM2qlto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S2kxf.5RkC61PqCnpZ5Q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h_9DM83LUe7U8LrxjrNY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qVtbqjvHkiGzJndXCPiB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QlGhnL7kEuzOq1bTDRem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S9unuVZ70K9TRMM2qlto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QlGhnL7kEuzOq1bTDRemA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1643</TotalTime>
  <Words>1862</Words>
  <Application>Microsoft Office PowerPoint</Application>
  <PresentationFormat>Экран (4:3)</PresentationFormat>
  <Paragraphs>512</Paragraphs>
  <Slides>42</Slides>
  <Notes>11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4" baseType="lpstr">
      <vt:lpstr>Тема Office</vt:lpstr>
      <vt:lpstr>Лист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ТЕЛЕФОНЫ И САЙТ СУИЦИДОЛОГИЧЕСКОЙ СЛУЖБЫ РКПБ</vt:lpstr>
      <vt:lpstr>Презентация PowerPoint</vt:lpstr>
      <vt:lpstr>  Срок обучения: - 72 часа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Впервые выявлено 45 532 случая заболеваний (оперативные результаты на 01.11.2013)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Марат С. Нурмиев</cp:lastModifiedBy>
  <cp:revision>236</cp:revision>
  <cp:lastPrinted>2013-10-18T16:59:57Z</cp:lastPrinted>
  <dcterms:created xsi:type="dcterms:W3CDTF">2012-11-17T23:35:29Z</dcterms:created>
  <dcterms:modified xsi:type="dcterms:W3CDTF">2013-11-27T08:25:34Z</dcterms:modified>
</cp:coreProperties>
</file>